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4"/>
  </p:sldMasterIdLst>
  <p:sldIdLst>
    <p:sldId id="256" r:id="rId5"/>
    <p:sldId id="260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C1FB"/>
    <a:srgbClr val="2CC3B4"/>
    <a:srgbClr val="F0AB60"/>
    <a:srgbClr val="FFC000"/>
    <a:srgbClr val="95BDF6"/>
    <a:srgbClr val="92D050"/>
    <a:srgbClr val="F0E960"/>
    <a:srgbClr val="E85E12"/>
    <a:srgbClr val="DED172"/>
    <a:srgbClr val="B8D3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CE819B-80D3-BF3B-E7E3-5A1E14E72021}" v="158" dt="2020-12-08T17:46:00.453"/>
    <p1510:client id="{89FCD3FB-0324-45F6-A3A7-B9CA7A0D09C4}" v="746" dt="2020-12-07T17:52:41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2" autoAdjust="0"/>
    <p:restoredTop sz="94660"/>
  </p:normalViewPr>
  <p:slideViewPr>
    <p:cSldViewPr snapToGrid="0">
      <p:cViewPr varScale="1">
        <p:scale>
          <a:sx n="95" d="100"/>
          <a:sy n="95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984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56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83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25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243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898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47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00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673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42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441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12/11/2020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04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8B3569-73B2-4D05-8E95-886A6EE1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D368DC-DBD1-48AF-9E9E-5C073E1E1E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159" y="1377146"/>
            <a:ext cx="4076460" cy="3626217"/>
          </a:xfrm>
        </p:spPr>
        <p:txBody>
          <a:bodyPr anchor="b">
            <a:normAutofit/>
          </a:bodyPr>
          <a:lstStyle/>
          <a:p>
            <a:pPr algn="r"/>
            <a:r>
              <a:rPr lang="en-US" sz="5600">
                <a:solidFill>
                  <a:schemeClr val="bg1"/>
                </a:solidFill>
              </a:rPr>
              <a:t>SARAJEVO TEAM</a:t>
            </a:r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306CB976-2693-49FE-A37C-3C4E71C2CD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51000"/>
          </a:blip>
          <a:srcRect l="1794"/>
          <a:stretch/>
        </p:blipFill>
        <p:spPr>
          <a:xfrm>
            <a:off x="5457027" y="10"/>
            <a:ext cx="6734973" cy="6857990"/>
          </a:xfrm>
          <a:prstGeom prst="rect">
            <a:avLst/>
          </a:prstGeom>
        </p:spPr>
      </p:pic>
      <p:sp>
        <p:nvSpPr>
          <p:cNvPr id="11" name="Graphic 17">
            <a:extLst>
              <a:ext uri="{FF2B5EF4-FFF2-40B4-BE49-F238E27FC236}">
                <a16:creationId xmlns:a16="http://schemas.microsoft.com/office/drawing/2014/main" id="{B71758F4-3F46-45DA-8AC5-4E508DA08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57736" y="815001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15">
            <a:extLst>
              <a:ext uri="{FF2B5EF4-FFF2-40B4-BE49-F238E27FC236}">
                <a16:creationId xmlns:a16="http://schemas.microsoft.com/office/drawing/2014/main" id="{8550FED7-7C32-42BB-98DB-30272A6331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16516" y="104429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274341"/>
            <a:ext cx="11353800" cy="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86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6ADF333-AD5F-4A35-8BFB-B6640BDEB1F7}"/>
              </a:ext>
            </a:extLst>
          </p:cNvPr>
          <p:cNvSpPr/>
          <p:nvPr/>
        </p:nvSpPr>
        <p:spPr>
          <a:xfrm>
            <a:off x="8677275" y="800100"/>
            <a:ext cx="2200275" cy="51149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a typeface="+mn-lt"/>
                <a:cs typeface="+mn-lt"/>
              </a:rPr>
              <a:t>Nedim </a:t>
            </a:r>
            <a:r>
              <a:rPr lang="en-US" dirty="0" err="1">
                <a:ea typeface="+mn-lt"/>
                <a:cs typeface="+mn-lt"/>
              </a:rPr>
              <a:t>Šećeragić</a:t>
            </a:r>
          </a:p>
          <a:p>
            <a:pPr algn="ctr"/>
            <a:endParaRPr lang="en-US" dirty="0">
              <a:ea typeface="+mn-lt"/>
              <a:cs typeface="+mn-lt"/>
            </a:endParaRPr>
          </a:p>
          <a:p>
            <a:pPr algn="ctr"/>
            <a:r>
              <a:rPr lang="en-US" dirty="0">
                <a:ea typeface="+mn-lt"/>
                <a:cs typeface="+mn-lt"/>
              </a:rPr>
              <a:t>Sabrina </a:t>
            </a:r>
            <a:r>
              <a:rPr lang="en-US" dirty="0" err="1">
                <a:ea typeface="+mn-lt"/>
                <a:cs typeface="+mn-lt"/>
              </a:rPr>
              <a:t>Grbešić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  <a:p>
            <a:pPr algn="ctr"/>
            <a:r>
              <a:rPr lang="en-US" dirty="0">
                <a:ea typeface="+mn-lt"/>
                <a:cs typeface="+mn-lt"/>
              </a:rPr>
              <a:t>                              Samir </a:t>
            </a:r>
            <a:r>
              <a:rPr lang="en-US" dirty="0" err="1">
                <a:ea typeface="+mn-lt"/>
                <a:cs typeface="+mn-lt"/>
              </a:rPr>
              <a:t>Mrković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  <a:p>
            <a:pPr algn="ctr"/>
            <a:r>
              <a:rPr lang="en-US" dirty="0">
                <a:ea typeface="+mn-lt"/>
                <a:cs typeface="+mn-lt"/>
              </a:rPr>
              <a:t>                              Iman </a:t>
            </a:r>
            <a:r>
              <a:rPr lang="en-US" dirty="0" err="1">
                <a:ea typeface="+mn-lt"/>
                <a:cs typeface="+mn-lt"/>
              </a:rPr>
              <a:t>Kabaš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  <a:p>
            <a:pPr algn="ctr"/>
            <a:r>
              <a:rPr lang="en-US" dirty="0">
                <a:ea typeface="+mn-lt"/>
                <a:cs typeface="+mn-lt"/>
              </a:rPr>
              <a:t>                              Ilma </a:t>
            </a:r>
            <a:r>
              <a:rPr lang="en-US" dirty="0" err="1">
                <a:ea typeface="+mn-lt"/>
                <a:cs typeface="+mn-lt"/>
              </a:rPr>
              <a:t>Pandžo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  <a:p>
            <a:pPr algn="ctr"/>
            <a:r>
              <a:rPr lang="en-US" dirty="0">
                <a:ea typeface="+mn-lt"/>
                <a:cs typeface="+mn-lt"/>
              </a:rPr>
              <a:t>                              Dalila </a:t>
            </a:r>
            <a:r>
              <a:rPr lang="en-US" dirty="0" err="1">
                <a:ea typeface="+mn-lt"/>
                <a:cs typeface="+mn-lt"/>
              </a:rPr>
              <a:t>Prando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  <a:p>
            <a:pPr algn="ctr"/>
            <a:r>
              <a:rPr lang="en-US" dirty="0">
                <a:ea typeface="+mn-lt"/>
                <a:cs typeface="+mn-lt"/>
              </a:rPr>
              <a:t>                              Izabela </a:t>
            </a:r>
            <a:r>
              <a:rPr lang="en-US" dirty="0" err="1">
                <a:ea typeface="+mn-lt"/>
                <a:cs typeface="+mn-lt"/>
              </a:rPr>
              <a:t>Jalovičić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  <a:p>
            <a:pPr algn="ctr"/>
            <a:r>
              <a:rPr lang="en-US" dirty="0">
                <a:ea typeface="+mn-lt"/>
                <a:cs typeface="+mn-lt"/>
              </a:rPr>
              <a:t>                              Asja </a:t>
            </a:r>
            <a:r>
              <a:rPr lang="en-US" dirty="0" err="1">
                <a:ea typeface="+mn-lt"/>
                <a:cs typeface="+mn-lt"/>
              </a:rPr>
              <a:t>Mustajbašić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59D6DB7-DB9A-408C-813F-C2E08910A67F}"/>
              </a:ext>
            </a:extLst>
          </p:cNvPr>
          <p:cNvSpPr/>
          <p:nvPr/>
        </p:nvSpPr>
        <p:spPr>
          <a:xfrm>
            <a:off x="5276849" y="800100"/>
            <a:ext cx="2209800" cy="51530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err="1">
                <a:solidFill>
                  <a:srgbClr val="7030A0"/>
                </a:solidFill>
                <a:ea typeface="+mn-lt"/>
                <a:cs typeface="+mn-lt"/>
              </a:rPr>
              <a:t>Dževdeta</a:t>
            </a:r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 </a:t>
            </a:r>
            <a:r>
              <a:rPr lang="en-US" err="1">
                <a:solidFill>
                  <a:srgbClr val="7030A0"/>
                </a:solidFill>
                <a:ea typeface="+mn-lt"/>
                <a:cs typeface="+mn-lt"/>
              </a:rPr>
              <a:t>Dervić</a:t>
            </a:r>
            <a:endParaRPr lang="en-US">
              <a:solidFill>
                <a:srgbClr val="7030A0"/>
              </a:solidFill>
              <a:ea typeface="+mn-lt"/>
              <a:cs typeface="+mn-lt"/>
            </a:endParaRPr>
          </a:p>
          <a:p>
            <a:pPr algn="ctr"/>
            <a:endParaRPr lang="en-US" dirty="0">
              <a:solidFill>
                <a:srgbClr val="7030A0"/>
              </a:solidFill>
              <a:ea typeface="+mn-lt"/>
              <a:cs typeface="+mn-lt"/>
            </a:endParaRPr>
          </a:p>
          <a:p>
            <a:pPr algn="ctr"/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Hanah Li </a:t>
            </a:r>
            <a:r>
              <a:rPr lang="en-US" err="1">
                <a:solidFill>
                  <a:srgbClr val="7030A0"/>
                </a:solidFill>
                <a:ea typeface="+mn-lt"/>
                <a:cs typeface="+mn-lt"/>
              </a:rPr>
              <a:t>Ligata</a:t>
            </a:r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 </a:t>
            </a:r>
            <a:endParaRPr lang="en-US">
              <a:solidFill>
                <a:srgbClr val="7030A0"/>
              </a:solidFill>
            </a:endParaRPr>
          </a:p>
          <a:p>
            <a:pPr algn="ctr"/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                           </a:t>
            </a:r>
            <a:r>
              <a:rPr lang="en-US" err="1">
                <a:solidFill>
                  <a:srgbClr val="7030A0"/>
                </a:solidFill>
                <a:ea typeface="+mn-lt"/>
                <a:cs typeface="+mn-lt"/>
              </a:rPr>
              <a:t>Meša</a:t>
            </a:r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 Muratović</a:t>
            </a:r>
          </a:p>
          <a:p>
            <a:pPr algn="ctr"/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                        </a:t>
            </a:r>
            <a:endParaRPr lang="en-US">
              <a:solidFill>
                <a:srgbClr val="7030A0"/>
              </a:solidFill>
              <a:ea typeface="+mn-lt"/>
              <a:cs typeface="+mn-lt"/>
            </a:endParaRPr>
          </a:p>
          <a:p>
            <a:pPr algn="ctr"/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 Kerim Šabić </a:t>
            </a:r>
            <a:endParaRPr lang="en-US">
              <a:solidFill>
                <a:srgbClr val="7030A0"/>
              </a:solidFill>
            </a:endParaRPr>
          </a:p>
          <a:p>
            <a:pPr algn="ctr"/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                              Dino </a:t>
            </a:r>
            <a:r>
              <a:rPr lang="en-US" err="1">
                <a:solidFill>
                  <a:srgbClr val="7030A0"/>
                </a:solidFill>
                <a:ea typeface="+mn-lt"/>
                <a:cs typeface="+mn-lt"/>
              </a:rPr>
              <a:t>Numić</a:t>
            </a:r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 </a:t>
            </a:r>
            <a:endParaRPr lang="en-US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  <a:ea typeface="+mn-lt"/>
              <a:cs typeface="+mn-lt"/>
            </a:endParaRPr>
          </a:p>
          <a:p>
            <a:pPr algn="ctr"/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Ivona Jozić </a:t>
            </a:r>
            <a:endParaRPr lang="en-US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  <a:ea typeface="+mn-lt"/>
              <a:cs typeface="+mn-lt"/>
            </a:endParaRPr>
          </a:p>
          <a:p>
            <a:pPr algn="ctr"/>
            <a:r>
              <a:rPr lang="en-US" dirty="0">
                <a:solidFill>
                  <a:srgbClr val="7030A0"/>
                </a:solidFill>
                <a:ea typeface="+mn-lt"/>
                <a:cs typeface="+mn-lt"/>
              </a:rPr>
              <a:t>Boris Stanković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C6C9935-0A65-4881-A45B-1612CDA95DBD}"/>
              </a:ext>
            </a:extLst>
          </p:cNvPr>
          <p:cNvSpPr/>
          <p:nvPr/>
        </p:nvSpPr>
        <p:spPr>
          <a:xfrm>
            <a:off x="1552574" y="800100"/>
            <a:ext cx="2200275" cy="51530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Azra </a:t>
            </a:r>
            <a:r>
              <a:rPr lang="en-US" dirty="0" err="1"/>
              <a:t>Gazibegović-Busuladžić</a:t>
            </a:r>
          </a:p>
          <a:p>
            <a:pPr algn="ctr"/>
            <a:endParaRPr lang="en-US" dirty="0">
              <a:ea typeface="+mn-lt"/>
              <a:cs typeface="+mn-lt"/>
            </a:endParaRPr>
          </a:p>
          <a:p>
            <a:pPr algn="ctr"/>
            <a:r>
              <a:rPr lang="en-US" dirty="0">
                <a:ea typeface="+mn-lt"/>
                <a:cs typeface="+mn-lt"/>
              </a:rPr>
              <a:t>Amina </a:t>
            </a:r>
            <a:r>
              <a:rPr lang="en-US" dirty="0" err="1">
                <a:ea typeface="+mn-lt"/>
                <a:cs typeface="+mn-lt"/>
              </a:rPr>
              <a:t>Mević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pPr algn="ctr"/>
            <a:endParaRPr lang="en-US" dirty="0">
              <a:ea typeface="+mn-lt"/>
              <a:cs typeface="+mn-lt"/>
            </a:endParaRPr>
          </a:p>
          <a:p>
            <a:pPr algn="ctr"/>
            <a:r>
              <a:rPr lang="en-US" dirty="0">
                <a:ea typeface="+mn-lt"/>
                <a:cs typeface="+mn-lt"/>
              </a:rPr>
              <a:t>Arnela </a:t>
            </a:r>
            <a:r>
              <a:rPr lang="en-US" dirty="0" err="1">
                <a:ea typeface="+mn-lt"/>
                <a:cs typeface="+mn-lt"/>
              </a:rPr>
              <a:t>Hrbat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pPr algn="ctr"/>
            <a:endParaRPr lang="en-US" dirty="0">
              <a:ea typeface="+mn-lt"/>
              <a:cs typeface="+mn-lt"/>
            </a:endParaRPr>
          </a:p>
          <a:p>
            <a:pPr algn="ctr"/>
            <a:r>
              <a:rPr lang="en-US" dirty="0">
                <a:ea typeface="+mn-lt"/>
                <a:cs typeface="+mn-lt"/>
              </a:rPr>
              <a:t>Fehima </a:t>
            </a:r>
            <a:r>
              <a:rPr lang="en-US" dirty="0" err="1">
                <a:ea typeface="+mn-lt"/>
                <a:cs typeface="+mn-lt"/>
              </a:rPr>
              <a:t>Ugarak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pPr algn="ctr"/>
            <a:endParaRPr lang="en-US" dirty="0">
              <a:ea typeface="+mn-lt"/>
              <a:cs typeface="+mn-lt"/>
            </a:endParaRPr>
          </a:p>
          <a:p>
            <a:pPr algn="ctr"/>
            <a:r>
              <a:rPr lang="en-US" dirty="0">
                <a:ea typeface="+mn-lt"/>
                <a:cs typeface="+mn-lt"/>
              </a:rPr>
              <a:t>Ivana </a:t>
            </a:r>
            <a:r>
              <a:rPr lang="en-US" dirty="0" err="1">
                <a:ea typeface="+mn-lt"/>
                <a:cs typeface="+mn-lt"/>
              </a:rPr>
              <a:t>Kolorici-Livnjak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24095F-0A2A-4B08-B087-6EDC151E3D81}"/>
              </a:ext>
            </a:extLst>
          </p:cNvPr>
          <p:cNvSpPr/>
          <p:nvPr/>
        </p:nvSpPr>
        <p:spPr>
          <a:xfrm>
            <a:off x="3600450" y="161925"/>
            <a:ext cx="5238750" cy="5905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Participant list:</a:t>
            </a:r>
          </a:p>
        </p:txBody>
      </p:sp>
    </p:spTree>
    <p:extLst>
      <p:ext uri="{BB962C8B-B14F-4D97-AF65-F5344CB8AC3E}">
        <p14:creationId xmlns:p14="http://schemas.microsoft.com/office/powerpoint/2010/main" val="4019986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021E5C2-CE17-4FC8-B9FD-D321C5E228BD}"/>
              </a:ext>
            </a:extLst>
          </p:cNvPr>
          <p:cNvSpPr/>
          <p:nvPr/>
        </p:nvSpPr>
        <p:spPr>
          <a:xfrm>
            <a:off x="8306127" y="2405767"/>
            <a:ext cx="2065567" cy="969649"/>
          </a:xfrm>
          <a:custGeom>
            <a:avLst/>
            <a:gdLst>
              <a:gd name="connsiteX0" fmla="*/ 0 w 2065567"/>
              <a:gd name="connsiteY0" fmla="*/ 794837 h 969649"/>
              <a:gd name="connsiteX1" fmla="*/ 2030506 w 2065567"/>
              <a:gd name="connsiteY1" fmla="*/ 1461 h 969649"/>
              <a:gd name="connsiteX2" fmla="*/ 1398494 w 2065567"/>
              <a:gd name="connsiteY2" fmla="*/ 969649 h 969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5567" h="969649">
                <a:moveTo>
                  <a:pt x="0" y="794837"/>
                </a:moveTo>
                <a:cubicBezTo>
                  <a:pt x="898712" y="383581"/>
                  <a:pt x="1797424" y="-27674"/>
                  <a:pt x="2030506" y="1461"/>
                </a:cubicBezTo>
                <a:cubicBezTo>
                  <a:pt x="2263588" y="30596"/>
                  <a:pt x="1252818" y="797079"/>
                  <a:pt x="1398494" y="969649"/>
                </a:cubicBezTo>
              </a:path>
            </a:pathLst>
          </a:custGeom>
          <a:noFill/>
          <a:ln w="28575">
            <a:solidFill>
              <a:srgbClr val="4E9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02B13A-271E-49C7-8FF1-B2DDEA26C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381935"/>
            <a:ext cx="4008583" cy="5974414"/>
          </a:xfrm>
        </p:spPr>
        <p:txBody>
          <a:bodyPr anchor="ctr">
            <a:normAutofit/>
          </a:bodyPr>
          <a:lstStyle/>
          <a:p>
            <a:r>
              <a:rPr lang="en-US" sz="6100" dirty="0">
                <a:solidFill>
                  <a:schemeClr val="bg1"/>
                </a:solidFill>
              </a:rPr>
              <a:t>Topic: The beginning and the end</a:t>
            </a:r>
          </a:p>
        </p:txBody>
      </p:sp>
      <p:sp>
        <p:nvSpPr>
          <p:cNvPr id="12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061" y="554152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bg1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5643" y="837005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bg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892" y="1472473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bg1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0E4A1A2-FF74-475F-A9D4-3A8028791358}"/>
              </a:ext>
            </a:extLst>
          </p:cNvPr>
          <p:cNvGrpSpPr/>
          <p:nvPr/>
        </p:nvGrpSpPr>
        <p:grpSpPr>
          <a:xfrm>
            <a:off x="9281215" y="1081378"/>
            <a:ext cx="2286000" cy="1097280"/>
            <a:chOff x="363078" y="0"/>
            <a:chExt cx="1481649" cy="88898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507A430-15DB-4020-A37B-93E62FC1F5C3}"/>
                </a:ext>
              </a:extLst>
            </p:cNvPr>
            <p:cNvSpPr/>
            <p:nvPr/>
          </p:nvSpPr>
          <p:spPr>
            <a:xfrm>
              <a:off x="363078" y="0"/>
              <a:ext cx="1481649" cy="8889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676030F-5A57-4F7C-ADE7-1E1A93F90F47}"/>
                </a:ext>
              </a:extLst>
            </p:cNvPr>
            <p:cNvSpPr txBox="1"/>
            <p:nvPr/>
          </p:nvSpPr>
          <p:spPr>
            <a:xfrm>
              <a:off x="363078" y="0"/>
              <a:ext cx="1481649" cy="8889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Teacher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6F980C4-1338-4057-AA26-381D778867AA}"/>
              </a:ext>
            </a:extLst>
          </p:cNvPr>
          <p:cNvGrpSpPr/>
          <p:nvPr/>
        </p:nvGrpSpPr>
        <p:grpSpPr>
          <a:xfrm>
            <a:off x="9281215" y="2880360"/>
            <a:ext cx="2286000" cy="1097280"/>
            <a:chOff x="27317" y="192"/>
            <a:chExt cx="2231733" cy="133904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C045501-7E35-47EA-A2FC-1E233851A6FC}"/>
                </a:ext>
              </a:extLst>
            </p:cNvPr>
            <p:cNvSpPr/>
            <p:nvPr/>
          </p:nvSpPr>
          <p:spPr>
            <a:xfrm>
              <a:off x="27317" y="192"/>
              <a:ext cx="2231733" cy="1339040"/>
            </a:xfrm>
            <a:prstGeom prst="rect">
              <a:avLst/>
            </a:prstGeom>
            <a:ln>
              <a:solidFill>
                <a:srgbClr val="4E91F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79F1B9F-C99D-4877-8D11-C83EF772CE2D}"/>
                </a:ext>
              </a:extLst>
            </p:cNvPr>
            <p:cNvSpPr txBox="1"/>
            <p:nvPr/>
          </p:nvSpPr>
          <p:spPr>
            <a:xfrm>
              <a:off x="27317" y="192"/>
              <a:ext cx="2231733" cy="1339040"/>
            </a:xfrm>
            <a:prstGeom prst="rect">
              <a:avLst/>
            </a:prstGeom>
            <a:ln>
              <a:solidFill>
                <a:srgbClr val="4E91F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/>
                <a:t>Highschool student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A4A7522-2713-4909-B306-3D73D33C19BA}"/>
              </a:ext>
            </a:extLst>
          </p:cNvPr>
          <p:cNvGrpSpPr/>
          <p:nvPr/>
        </p:nvGrpSpPr>
        <p:grpSpPr>
          <a:xfrm>
            <a:off x="9281215" y="4679342"/>
            <a:ext cx="2286000" cy="1097280"/>
            <a:chOff x="27317" y="192"/>
            <a:chExt cx="2231733" cy="133904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CA1B880-768C-41E1-8DCF-DD2FD0CC5887}"/>
                </a:ext>
              </a:extLst>
            </p:cNvPr>
            <p:cNvSpPr/>
            <p:nvPr/>
          </p:nvSpPr>
          <p:spPr>
            <a:xfrm>
              <a:off x="27317" y="192"/>
              <a:ext cx="2231733" cy="1339040"/>
            </a:xfrm>
            <a:prstGeom prst="rect">
              <a:avLst/>
            </a:prstGeom>
            <a:ln>
              <a:solidFill>
                <a:srgbClr val="4E91F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BF2E921-4B3E-41A7-B556-395C911BDA09}"/>
                </a:ext>
              </a:extLst>
            </p:cNvPr>
            <p:cNvSpPr txBox="1"/>
            <p:nvPr/>
          </p:nvSpPr>
          <p:spPr>
            <a:xfrm>
              <a:off x="27317" y="192"/>
              <a:ext cx="2231733" cy="1339040"/>
            </a:xfrm>
            <a:prstGeom prst="rect">
              <a:avLst/>
            </a:prstGeom>
            <a:ln>
              <a:solidFill>
                <a:srgbClr val="4E91F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Art students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82387D7-D648-40E6-8B3A-899F81A199DD}"/>
              </a:ext>
            </a:extLst>
          </p:cNvPr>
          <p:cNvGrpSpPr/>
          <p:nvPr/>
        </p:nvGrpSpPr>
        <p:grpSpPr>
          <a:xfrm>
            <a:off x="6412091" y="4679342"/>
            <a:ext cx="2286000" cy="1097280"/>
            <a:chOff x="578" y="773659"/>
            <a:chExt cx="2257199" cy="1354319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525BD43-1206-48E7-84B1-EB587C06F940}"/>
                </a:ext>
              </a:extLst>
            </p:cNvPr>
            <p:cNvSpPr/>
            <p:nvPr/>
          </p:nvSpPr>
          <p:spPr>
            <a:xfrm>
              <a:off x="578" y="773659"/>
              <a:ext cx="2257199" cy="135431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F70AF75-F9AE-4AB6-8EE5-D542610FF2C4}"/>
                </a:ext>
              </a:extLst>
            </p:cNvPr>
            <p:cNvSpPr txBox="1"/>
            <p:nvPr/>
          </p:nvSpPr>
          <p:spPr>
            <a:xfrm>
              <a:off x="578" y="773659"/>
              <a:ext cx="2257199" cy="13543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Physics </a:t>
              </a:r>
              <a:r>
                <a:rPr lang="en-US" sz="2200" dirty="0"/>
                <a:t>students</a:t>
              </a:r>
              <a:endParaRPr lang="en-US" sz="2200" kern="120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A7BF3FE-B6C1-4A23-BC60-BA4CC29C00D5}"/>
              </a:ext>
            </a:extLst>
          </p:cNvPr>
          <p:cNvGrpSpPr/>
          <p:nvPr/>
        </p:nvGrpSpPr>
        <p:grpSpPr>
          <a:xfrm>
            <a:off x="6370430" y="1081378"/>
            <a:ext cx="2286000" cy="1097280"/>
            <a:chOff x="149631" y="0"/>
            <a:chExt cx="1481649" cy="88898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DBE0860-AA6E-481B-9D86-03CE9A1E47FC}"/>
                </a:ext>
              </a:extLst>
            </p:cNvPr>
            <p:cNvSpPr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3DCBF3D-9E6D-4D9A-8537-0235C0A210F5}"/>
                </a:ext>
              </a:extLst>
            </p:cNvPr>
            <p:cNvSpPr txBox="1"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Scientist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258B51B-A26D-4F03-8197-B7FE6BB2BB42}"/>
              </a:ext>
            </a:extLst>
          </p:cNvPr>
          <p:cNvGrpSpPr/>
          <p:nvPr/>
        </p:nvGrpSpPr>
        <p:grpSpPr>
          <a:xfrm>
            <a:off x="6370430" y="2880360"/>
            <a:ext cx="2286000" cy="1043433"/>
            <a:chOff x="546943" y="0"/>
            <a:chExt cx="1739056" cy="1043433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F13BB4D-88C7-44C8-B7E6-95A915F47A54}"/>
                </a:ext>
              </a:extLst>
            </p:cNvPr>
            <p:cNvSpPr/>
            <p:nvPr/>
          </p:nvSpPr>
          <p:spPr>
            <a:xfrm>
              <a:off x="546943" y="0"/>
              <a:ext cx="1739056" cy="10434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3E10D0B-8834-494E-867C-ABEAAA3CD0BC}"/>
                </a:ext>
              </a:extLst>
            </p:cNvPr>
            <p:cNvSpPr txBox="1"/>
            <p:nvPr/>
          </p:nvSpPr>
          <p:spPr>
            <a:xfrm>
              <a:off x="546943" y="0"/>
              <a:ext cx="1739056" cy="1043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Artist</a:t>
              </a:r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FADDAF-1A50-436D-902F-7A1F5BE8BA56}"/>
              </a:ext>
            </a:extLst>
          </p:cNvPr>
          <p:cNvCxnSpPr>
            <a:cxnSpLocks/>
          </p:cNvCxnSpPr>
          <p:nvPr/>
        </p:nvCxnSpPr>
        <p:spPr>
          <a:xfrm flipH="1" flipV="1">
            <a:off x="11567215" y="2880360"/>
            <a:ext cx="18947" cy="4085216"/>
          </a:xfrm>
          <a:prstGeom prst="line">
            <a:avLst/>
          </a:prstGeom>
          <a:ln w="76200">
            <a:solidFill>
              <a:srgbClr val="4E91F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35AB85D-6DDD-4696-A2A8-532BBDA992A6}"/>
              </a:ext>
            </a:extLst>
          </p:cNvPr>
          <p:cNvSpPr/>
          <p:nvPr/>
        </p:nvSpPr>
        <p:spPr>
          <a:xfrm>
            <a:off x="6696635" y="389936"/>
            <a:ext cx="3012141" cy="806852"/>
          </a:xfrm>
          <a:custGeom>
            <a:avLst/>
            <a:gdLst>
              <a:gd name="connsiteX0" fmla="*/ 0 w 3012141"/>
              <a:gd name="connsiteY0" fmla="*/ 806852 h 806852"/>
              <a:gd name="connsiteX1" fmla="*/ 632012 w 3012141"/>
              <a:gd name="connsiteY1" fmla="*/ 29 h 806852"/>
              <a:gd name="connsiteX2" fmla="*/ 3012141 w 3012141"/>
              <a:gd name="connsiteY2" fmla="*/ 779958 h 80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2141" h="806852">
                <a:moveTo>
                  <a:pt x="0" y="806852"/>
                </a:moveTo>
                <a:cubicBezTo>
                  <a:pt x="64994" y="405681"/>
                  <a:pt x="129989" y="4511"/>
                  <a:pt x="632012" y="29"/>
                </a:cubicBezTo>
                <a:cubicBezTo>
                  <a:pt x="1134035" y="-4453"/>
                  <a:pt x="2431676" y="506535"/>
                  <a:pt x="3012141" y="779958"/>
                </a:cubicBezTo>
              </a:path>
            </a:pathLst>
          </a:custGeom>
          <a:noFill/>
          <a:ln w="28575">
            <a:solidFill>
              <a:srgbClr val="4E9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510652E-2B08-4B58-A034-318EF2E1806B}"/>
              </a:ext>
            </a:extLst>
          </p:cNvPr>
          <p:cNvSpPr/>
          <p:nvPr/>
        </p:nvSpPr>
        <p:spPr>
          <a:xfrm>
            <a:off x="6739393" y="1653988"/>
            <a:ext cx="2915595" cy="2017059"/>
          </a:xfrm>
          <a:custGeom>
            <a:avLst/>
            <a:gdLst>
              <a:gd name="connsiteX0" fmla="*/ 2915595 w 2915595"/>
              <a:gd name="connsiteY0" fmla="*/ 0 h 2017059"/>
              <a:gd name="connsiteX1" fmla="*/ 2364266 w 2915595"/>
              <a:gd name="connsiteY1" fmla="*/ 847165 h 2017059"/>
              <a:gd name="connsiteX2" fmla="*/ 118607 w 2915595"/>
              <a:gd name="connsiteY2" fmla="*/ 1398494 h 2017059"/>
              <a:gd name="connsiteX3" fmla="*/ 293419 w 2915595"/>
              <a:gd name="connsiteY3" fmla="*/ 2017059 h 2017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5595" h="2017059">
                <a:moveTo>
                  <a:pt x="2915595" y="0"/>
                </a:moveTo>
                <a:cubicBezTo>
                  <a:pt x="2873013" y="307041"/>
                  <a:pt x="2830431" y="614083"/>
                  <a:pt x="2364266" y="847165"/>
                </a:cubicBezTo>
                <a:cubicBezTo>
                  <a:pt x="1898101" y="1080247"/>
                  <a:pt x="463748" y="1203512"/>
                  <a:pt x="118607" y="1398494"/>
                </a:cubicBezTo>
                <a:cubicBezTo>
                  <a:pt x="-226534" y="1593476"/>
                  <a:pt x="291178" y="1898277"/>
                  <a:pt x="293419" y="2017059"/>
                </a:cubicBezTo>
              </a:path>
            </a:pathLst>
          </a:custGeom>
          <a:noFill/>
          <a:ln w="28575">
            <a:solidFill>
              <a:srgbClr val="4E9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3CCED84-2D14-40B5-8DF5-9FDE5D5864C8}"/>
              </a:ext>
            </a:extLst>
          </p:cNvPr>
          <p:cNvSpPr/>
          <p:nvPr/>
        </p:nvSpPr>
        <p:spPr>
          <a:xfrm>
            <a:off x="6792944" y="3603812"/>
            <a:ext cx="2714127" cy="1344706"/>
          </a:xfrm>
          <a:custGeom>
            <a:avLst/>
            <a:gdLst>
              <a:gd name="connsiteX0" fmla="*/ 2714127 w 2714127"/>
              <a:gd name="connsiteY0" fmla="*/ 0 h 1344706"/>
              <a:gd name="connsiteX1" fmla="*/ 1705597 w 2714127"/>
              <a:gd name="connsiteY1" fmla="*/ 699247 h 1344706"/>
              <a:gd name="connsiteX2" fmla="*/ 11268 w 2714127"/>
              <a:gd name="connsiteY2" fmla="*/ 658906 h 1344706"/>
              <a:gd name="connsiteX3" fmla="*/ 992903 w 2714127"/>
              <a:gd name="connsiteY3" fmla="*/ 1344706 h 134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127" h="1344706">
                <a:moveTo>
                  <a:pt x="2714127" y="0"/>
                </a:moveTo>
                <a:cubicBezTo>
                  <a:pt x="2435100" y="294714"/>
                  <a:pt x="2156074" y="589429"/>
                  <a:pt x="1705597" y="699247"/>
                </a:cubicBezTo>
                <a:cubicBezTo>
                  <a:pt x="1255120" y="809065"/>
                  <a:pt x="130050" y="551330"/>
                  <a:pt x="11268" y="658906"/>
                </a:cubicBezTo>
                <a:cubicBezTo>
                  <a:pt x="-107514" y="766482"/>
                  <a:pt x="746374" y="1239371"/>
                  <a:pt x="992903" y="1344706"/>
                </a:cubicBezTo>
              </a:path>
            </a:pathLst>
          </a:custGeom>
          <a:noFill/>
          <a:ln w="28575">
            <a:solidFill>
              <a:srgbClr val="4E9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A1ACBE7-F6DD-4068-95F2-3F893F3466DA}"/>
              </a:ext>
            </a:extLst>
          </p:cNvPr>
          <p:cNvSpPr/>
          <p:nvPr/>
        </p:nvSpPr>
        <p:spPr>
          <a:xfrm>
            <a:off x="6983254" y="5455231"/>
            <a:ext cx="3276852" cy="967855"/>
          </a:xfrm>
          <a:custGeom>
            <a:avLst/>
            <a:gdLst>
              <a:gd name="connsiteX0" fmla="*/ 842934 w 3276852"/>
              <a:gd name="connsiteY0" fmla="*/ 219428 h 967855"/>
              <a:gd name="connsiteX1" fmla="*/ 36111 w 3276852"/>
              <a:gd name="connsiteY1" fmla="*/ 649734 h 967855"/>
              <a:gd name="connsiteX2" fmla="*/ 1891805 w 3276852"/>
              <a:gd name="connsiteY2" fmla="*/ 959016 h 967855"/>
              <a:gd name="connsiteX3" fmla="*/ 1838017 w 3276852"/>
              <a:gd name="connsiteY3" fmla="*/ 300110 h 967855"/>
              <a:gd name="connsiteX4" fmla="*/ 2483475 w 3276852"/>
              <a:gd name="connsiteY4" fmla="*/ 4275 h 967855"/>
              <a:gd name="connsiteX5" fmla="*/ 3276852 w 3276852"/>
              <a:gd name="connsiteY5" fmla="*/ 152193 h 967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6852" h="967855">
                <a:moveTo>
                  <a:pt x="842934" y="219428"/>
                </a:moveTo>
                <a:cubicBezTo>
                  <a:pt x="352116" y="372948"/>
                  <a:pt x="-138701" y="526469"/>
                  <a:pt x="36111" y="649734"/>
                </a:cubicBezTo>
                <a:cubicBezTo>
                  <a:pt x="210923" y="772999"/>
                  <a:pt x="1591487" y="1017287"/>
                  <a:pt x="1891805" y="959016"/>
                </a:cubicBezTo>
                <a:cubicBezTo>
                  <a:pt x="2192123" y="900745"/>
                  <a:pt x="1739405" y="459234"/>
                  <a:pt x="1838017" y="300110"/>
                </a:cubicBezTo>
                <a:cubicBezTo>
                  <a:pt x="1936629" y="140986"/>
                  <a:pt x="2243669" y="28928"/>
                  <a:pt x="2483475" y="4275"/>
                </a:cubicBezTo>
                <a:cubicBezTo>
                  <a:pt x="2723281" y="-20378"/>
                  <a:pt x="3000066" y="65907"/>
                  <a:pt x="3276852" y="152193"/>
                </a:cubicBezTo>
              </a:path>
            </a:pathLst>
          </a:custGeom>
          <a:noFill/>
          <a:ln w="28575">
            <a:solidFill>
              <a:srgbClr val="4E9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68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/>
      <p:bldP spid="13" grpId="0" animBg="1"/>
      <p:bldP spid="17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B100107-5F92-4872-B5D9-968FA69D2C90}"/>
              </a:ext>
            </a:extLst>
          </p:cNvPr>
          <p:cNvGrpSpPr/>
          <p:nvPr/>
        </p:nvGrpSpPr>
        <p:grpSpPr>
          <a:xfrm>
            <a:off x="4953000" y="4720490"/>
            <a:ext cx="2286000" cy="1097280"/>
            <a:chOff x="149631" y="0"/>
            <a:chExt cx="1481649" cy="888989"/>
          </a:xfrm>
          <a:solidFill>
            <a:srgbClr val="F0AB60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F31AA5B-CAE0-48CC-9A8C-49EFEB4F8FCF}"/>
                </a:ext>
              </a:extLst>
            </p:cNvPr>
            <p:cNvSpPr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35CCCC8-82C2-46C3-A4DB-484B34C01302}"/>
                </a:ext>
              </a:extLst>
            </p:cNvPr>
            <p:cNvSpPr txBox="1"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Literal text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Narrative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Playing, etc.</a:t>
              </a:r>
              <a:endParaRPr lang="en-US" sz="2000" kern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77BCE11-1AFF-4FBD-834B-A8524D90411D}"/>
              </a:ext>
            </a:extLst>
          </p:cNvPr>
          <p:cNvGrpSpPr/>
          <p:nvPr/>
        </p:nvGrpSpPr>
        <p:grpSpPr>
          <a:xfrm>
            <a:off x="6608164" y="2880360"/>
            <a:ext cx="2286000" cy="1097280"/>
            <a:chOff x="149631" y="0"/>
            <a:chExt cx="1481649" cy="88898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ECC0F9B-FCAC-4A1F-B979-A831D078E3D2}"/>
                </a:ext>
              </a:extLst>
            </p:cNvPr>
            <p:cNvSpPr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0B72D70-F01E-47D6-9752-F87FD4FCC040}"/>
                </a:ext>
              </a:extLst>
            </p:cNvPr>
            <p:cNvSpPr txBox="1"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solidFill>
              <a:srgbClr val="92D05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Animation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Music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Paintings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Stop-motion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626C9-FD8B-4B62-9C89-CA19A0AAD649}"/>
              </a:ext>
            </a:extLst>
          </p:cNvPr>
          <p:cNvGrpSpPr/>
          <p:nvPr/>
        </p:nvGrpSpPr>
        <p:grpSpPr>
          <a:xfrm>
            <a:off x="3297836" y="2880360"/>
            <a:ext cx="2286000" cy="1097280"/>
            <a:chOff x="149631" y="0"/>
            <a:chExt cx="1481649" cy="88898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8CD0999-BC5B-4F30-B329-67C537B0082F}"/>
                </a:ext>
              </a:extLst>
            </p:cNvPr>
            <p:cNvSpPr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905FD39-6AC6-4565-AFF7-2941EF3D2D39}"/>
                </a:ext>
              </a:extLst>
            </p:cNvPr>
            <p:cNvSpPr txBox="1"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solidFill>
              <a:srgbClr val="FFC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Scientific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text</a:t>
              </a:r>
              <a:endParaRPr lang="en-US" sz="2200" kern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61202D3-9309-442A-A0A5-0D1254DFB7F1}"/>
              </a:ext>
            </a:extLst>
          </p:cNvPr>
          <p:cNvGrpSpPr/>
          <p:nvPr/>
        </p:nvGrpSpPr>
        <p:grpSpPr>
          <a:xfrm>
            <a:off x="1743232" y="1040230"/>
            <a:ext cx="2286000" cy="1097280"/>
            <a:chOff x="149631" y="0"/>
            <a:chExt cx="1481649" cy="88898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B279599-EF08-40B6-AD80-1A662CC2AD9A}"/>
                </a:ext>
              </a:extLst>
            </p:cNvPr>
            <p:cNvSpPr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67B491-2EB2-41D3-B00C-5DB4A3B0B3D5}"/>
                </a:ext>
              </a:extLst>
            </p:cNvPr>
            <p:cNvSpPr txBox="1"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solidFill>
              <a:srgbClr val="E85E1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Scientific support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53394F1-BE0C-4D6D-8B97-2885739FADC3}"/>
              </a:ext>
            </a:extLst>
          </p:cNvPr>
          <p:cNvGrpSpPr/>
          <p:nvPr/>
        </p:nvGrpSpPr>
        <p:grpSpPr>
          <a:xfrm>
            <a:off x="4953000" y="1040230"/>
            <a:ext cx="2286000" cy="1097280"/>
            <a:chOff x="149631" y="0"/>
            <a:chExt cx="1481649" cy="88898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3B2A4E-12E0-471D-80B8-AC02AC4B3D45}"/>
                </a:ext>
              </a:extLst>
            </p:cNvPr>
            <p:cNvSpPr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58EFBBF-4AFC-40E0-BDA3-9B28351D0D85}"/>
                </a:ext>
              </a:extLst>
            </p:cNvPr>
            <p:cNvSpPr txBox="1"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solidFill>
              <a:srgbClr val="F0E96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Investigation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1798ED-6CC4-4368-B9DB-1C0795BB69AA}"/>
              </a:ext>
            </a:extLst>
          </p:cNvPr>
          <p:cNvGrpSpPr/>
          <p:nvPr/>
        </p:nvGrpSpPr>
        <p:grpSpPr>
          <a:xfrm>
            <a:off x="8162768" y="1040230"/>
            <a:ext cx="2286000" cy="1097280"/>
            <a:chOff x="149631" y="0"/>
            <a:chExt cx="1481649" cy="88898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E6F1E4F-5BE9-4EED-84B3-B07F24ED1F72}"/>
                </a:ext>
              </a:extLst>
            </p:cNvPr>
            <p:cNvSpPr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E7CACF5-61DC-4F92-82F9-50D8C0C3AB68}"/>
                </a:ext>
              </a:extLst>
            </p:cNvPr>
            <p:cNvSpPr txBox="1"/>
            <p:nvPr/>
          </p:nvSpPr>
          <p:spPr>
            <a:xfrm>
              <a:off x="149631" y="0"/>
              <a:ext cx="1481649" cy="88898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Artist 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support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B8FB217-42A5-4AE2-91D8-37F2AB510855}"/>
              </a:ext>
            </a:extLst>
          </p:cNvPr>
          <p:cNvGrpSpPr/>
          <p:nvPr/>
        </p:nvGrpSpPr>
        <p:grpSpPr>
          <a:xfrm>
            <a:off x="4860224" y="2505565"/>
            <a:ext cx="5688623" cy="210462"/>
            <a:chOff x="4860224" y="2505565"/>
            <a:chExt cx="5688623" cy="210462"/>
          </a:xfrm>
        </p:grpSpPr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CA7884C9-F20C-4264-B8E7-0933EC51441A}"/>
                </a:ext>
              </a:extLst>
            </p:cNvPr>
            <p:cNvSpPr/>
            <p:nvPr/>
          </p:nvSpPr>
          <p:spPr>
            <a:xfrm rot="7044195">
              <a:off x="5899298" y="1498107"/>
              <a:ext cx="178846" cy="2256993"/>
            </a:xfrm>
            <a:prstGeom prst="parallelogram">
              <a:avLst/>
            </a:prstGeom>
            <a:gradFill flip="none" rotWithShape="1">
              <a:gsLst>
                <a:gs pos="0">
                  <a:srgbClr val="F0E960"/>
                </a:gs>
                <a:gs pos="87000">
                  <a:srgbClr val="92D05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7C91E770-3485-4CBF-9654-D8FA6F2E2F54}"/>
                </a:ext>
              </a:extLst>
            </p:cNvPr>
            <p:cNvSpPr/>
            <p:nvPr/>
          </p:nvSpPr>
          <p:spPr>
            <a:xfrm rot="14555805" flipH="1">
              <a:off x="9330928" y="1466491"/>
              <a:ext cx="178846" cy="2256993"/>
            </a:xfrm>
            <a:prstGeom prst="parallelogram">
              <a:avLst/>
            </a:prstGeom>
            <a:gradFill flip="none" rotWithShape="1">
              <a:gsLst>
                <a:gs pos="0">
                  <a:srgbClr val="95BDF6"/>
                </a:gs>
                <a:gs pos="87000">
                  <a:srgbClr val="92D05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D935C16-B557-4B70-91C6-BE31C375D0C3}"/>
              </a:ext>
            </a:extLst>
          </p:cNvPr>
          <p:cNvGrpSpPr/>
          <p:nvPr/>
        </p:nvGrpSpPr>
        <p:grpSpPr>
          <a:xfrm>
            <a:off x="1643152" y="2494872"/>
            <a:ext cx="5645227" cy="221154"/>
            <a:chOff x="1643152" y="2494872"/>
            <a:chExt cx="5645227" cy="221154"/>
          </a:xfrm>
        </p:grpSpPr>
        <p:sp>
          <p:nvSpPr>
            <p:cNvPr id="29" name="Parallelogram 28">
              <a:extLst>
                <a:ext uri="{FF2B5EF4-FFF2-40B4-BE49-F238E27FC236}">
                  <a16:creationId xmlns:a16="http://schemas.microsoft.com/office/drawing/2014/main" id="{FF59C6FF-2EC5-4E3E-BA67-D7BEADE88B8A}"/>
                </a:ext>
              </a:extLst>
            </p:cNvPr>
            <p:cNvSpPr/>
            <p:nvPr/>
          </p:nvSpPr>
          <p:spPr>
            <a:xfrm rot="7044195">
              <a:off x="2682226" y="1498106"/>
              <a:ext cx="178846" cy="2256993"/>
            </a:xfrm>
            <a:prstGeom prst="parallelogram">
              <a:avLst/>
            </a:prstGeom>
            <a:gradFill flip="none" rotWithShape="1">
              <a:gsLst>
                <a:gs pos="0">
                  <a:srgbClr val="E85E12"/>
                </a:gs>
                <a:gs pos="52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EAACD58D-3AD5-46CC-BC88-7DD814B7B9B2}"/>
                </a:ext>
              </a:extLst>
            </p:cNvPr>
            <p:cNvSpPr/>
            <p:nvPr/>
          </p:nvSpPr>
          <p:spPr>
            <a:xfrm rot="14555805" flipH="1">
              <a:off x="6070460" y="1455798"/>
              <a:ext cx="178846" cy="2256993"/>
            </a:xfrm>
            <a:prstGeom prst="parallelogram">
              <a:avLst/>
            </a:prstGeom>
            <a:gradFill flip="none" rotWithShape="1">
              <a:gsLst>
                <a:gs pos="0">
                  <a:srgbClr val="F0E960"/>
                </a:gs>
                <a:gs pos="87000">
                  <a:srgbClr val="FFC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3DA92E7-C4CA-45D3-BCCB-8633B02B23E0}"/>
              </a:ext>
            </a:extLst>
          </p:cNvPr>
          <p:cNvGrpSpPr/>
          <p:nvPr/>
        </p:nvGrpSpPr>
        <p:grpSpPr>
          <a:xfrm>
            <a:off x="3204118" y="4361969"/>
            <a:ext cx="5775518" cy="178846"/>
            <a:chOff x="3204118" y="4361969"/>
            <a:chExt cx="5775518" cy="178846"/>
          </a:xfrm>
        </p:grpSpPr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id="{7A4F5FFC-C96E-4559-80F0-7EC49CFB2B97}"/>
                </a:ext>
              </a:extLst>
            </p:cNvPr>
            <p:cNvSpPr/>
            <p:nvPr/>
          </p:nvSpPr>
          <p:spPr>
            <a:xfrm rot="7044195">
              <a:off x="4288832" y="3277322"/>
              <a:ext cx="160896" cy="2330323"/>
            </a:xfrm>
            <a:prstGeom prst="parallelogram">
              <a:avLst/>
            </a:prstGeom>
            <a:gradFill flip="none" rotWithShape="1">
              <a:gsLst>
                <a:gs pos="0">
                  <a:srgbClr val="FFC000"/>
                </a:gs>
                <a:gs pos="52000">
                  <a:srgbClr val="F0AB6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Parallelogram 33">
              <a:extLst>
                <a:ext uri="{FF2B5EF4-FFF2-40B4-BE49-F238E27FC236}">
                  <a16:creationId xmlns:a16="http://schemas.microsoft.com/office/drawing/2014/main" id="{F1BF95A4-869D-482C-B714-63B17F2F1E0B}"/>
                </a:ext>
              </a:extLst>
            </p:cNvPr>
            <p:cNvSpPr/>
            <p:nvPr/>
          </p:nvSpPr>
          <p:spPr>
            <a:xfrm rot="14555805" flipH="1">
              <a:off x="7761717" y="3322895"/>
              <a:ext cx="178846" cy="2256993"/>
            </a:xfrm>
            <a:prstGeom prst="parallelogram">
              <a:avLst/>
            </a:prstGeom>
            <a:gradFill flip="none" rotWithShape="1">
              <a:gsLst>
                <a:gs pos="100000">
                  <a:srgbClr val="F0AB60"/>
                </a:gs>
                <a:gs pos="0">
                  <a:srgbClr val="92D05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8543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lock Arc 15">
            <a:extLst>
              <a:ext uri="{FF2B5EF4-FFF2-40B4-BE49-F238E27FC236}">
                <a16:creationId xmlns:a16="http://schemas.microsoft.com/office/drawing/2014/main" id="{E7FEAC0C-F2AB-4364-A5C9-1C464172B70B}"/>
              </a:ext>
            </a:extLst>
          </p:cNvPr>
          <p:cNvSpPr/>
          <p:nvPr/>
        </p:nvSpPr>
        <p:spPr>
          <a:xfrm>
            <a:off x="3999035" y="1332035"/>
            <a:ext cx="4193930" cy="4193930"/>
          </a:xfrm>
          <a:prstGeom prst="blockArc">
            <a:avLst>
              <a:gd name="adj1" fmla="val 12600000"/>
              <a:gd name="adj2" fmla="val 16200000"/>
              <a:gd name="adj3" fmla="val 4521"/>
            </a:avLst>
          </a:prstGeom>
          <a:gradFill>
            <a:gsLst>
              <a:gs pos="24000">
                <a:srgbClr val="B8D3F9"/>
              </a:gs>
              <a:gs pos="56000">
                <a:srgbClr val="2CC3B4"/>
              </a:gs>
            </a:gsLst>
            <a:path path="circle">
              <a:fillToRect r="100000" b="100000"/>
            </a:path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Block Arc 16">
            <a:extLst>
              <a:ext uri="{FF2B5EF4-FFF2-40B4-BE49-F238E27FC236}">
                <a16:creationId xmlns:a16="http://schemas.microsoft.com/office/drawing/2014/main" id="{19CF537D-B29D-418E-B809-8F743F3B68F1}"/>
              </a:ext>
            </a:extLst>
          </p:cNvPr>
          <p:cNvSpPr/>
          <p:nvPr/>
        </p:nvSpPr>
        <p:spPr>
          <a:xfrm>
            <a:off x="3999035" y="1332035"/>
            <a:ext cx="4193930" cy="4193930"/>
          </a:xfrm>
          <a:prstGeom prst="blockArc">
            <a:avLst>
              <a:gd name="adj1" fmla="val 9000000"/>
              <a:gd name="adj2" fmla="val 12600000"/>
              <a:gd name="adj3" fmla="val 4521"/>
            </a:avLst>
          </a:prstGeom>
          <a:gradFill>
            <a:gsLst>
              <a:gs pos="24000">
                <a:srgbClr val="B8D3F9"/>
              </a:gs>
              <a:gs pos="56000">
                <a:srgbClr val="D9C1FB"/>
              </a:gs>
            </a:gsLst>
            <a:path path="circle">
              <a:fillToRect r="100000" b="100000"/>
            </a:path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Block Arc 17">
            <a:extLst>
              <a:ext uri="{FF2B5EF4-FFF2-40B4-BE49-F238E27FC236}">
                <a16:creationId xmlns:a16="http://schemas.microsoft.com/office/drawing/2014/main" id="{6DC0727C-265C-4B1B-93C0-CF43197046D0}"/>
              </a:ext>
            </a:extLst>
          </p:cNvPr>
          <p:cNvSpPr/>
          <p:nvPr/>
        </p:nvSpPr>
        <p:spPr>
          <a:xfrm>
            <a:off x="3999035" y="1332035"/>
            <a:ext cx="4193930" cy="4193930"/>
          </a:xfrm>
          <a:prstGeom prst="blockArc">
            <a:avLst>
              <a:gd name="adj1" fmla="val 5400000"/>
              <a:gd name="adj2" fmla="val 9000000"/>
              <a:gd name="adj3" fmla="val 4521"/>
            </a:avLst>
          </a:prstGeom>
          <a:gradFill>
            <a:gsLst>
              <a:gs pos="43000">
                <a:srgbClr val="D9C1FB"/>
              </a:gs>
              <a:gs pos="77000">
                <a:srgbClr val="FA6400"/>
              </a:gs>
            </a:gsLst>
            <a:path path="circle">
              <a:fillToRect r="100000" b="100000"/>
            </a:path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9373D360-DEBD-46AB-B2A2-832C915E5FD2}"/>
              </a:ext>
            </a:extLst>
          </p:cNvPr>
          <p:cNvSpPr/>
          <p:nvPr/>
        </p:nvSpPr>
        <p:spPr>
          <a:xfrm>
            <a:off x="3999035" y="1332035"/>
            <a:ext cx="4193930" cy="4193930"/>
          </a:xfrm>
          <a:prstGeom prst="blockArc">
            <a:avLst>
              <a:gd name="adj1" fmla="val 1800000"/>
              <a:gd name="adj2" fmla="val 5400000"/>
              <a:gd name="adj3" fmla="val 4521"/>
            </a:avLst>
          </a:prstGeom>
          <a:gradFill>
            <a:gsLst>
              <a:gs pos="36000">
                <a:srgbClr val="FA6400"/>
              </a:gs>
              <a:gs pos="66000">
                <a:srgbClr val="F0AB60"/>
              </a:gs>
            </a:gsLst>
            <a:path path="circle">
              <a:fillToRect r="100000" b="100000"/>
            </a:path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Block Arc 19">
            <a:extLst>
              <a:ext uri="{FF2B5EF4-FFF2-40B4-BE49-F238E27FC236}">
                <a16:creationId xmlns:a16="http://schemas.microsoft.com/office/drawing/2014/main" id="{F5C3DE59-8B2F-4148-90E9-48A742E67676}"/>
              </a:ext>
            </a:extLst>
          </p:cNvPr>
          <p:cNvSpPr/>
          <p:nvPr/>
        </p:nvSpPr>
        <p:spPr>
          <a:xfrm>
            <a:off x="3999035" y="1332035"/>
            <a:ext cx="4193930" cy="4193930"/>
          </a:xfrm>
          <a:prstGeom prst="blockArc">
            <a:avLst>
              <a:gd name="adj1" fmla="val 19800000"/>
              <a:gd name="adj2" fmla="val 1800000"/>
              <a:gd name="adj3" fmla="val 4521"/>
            </a:avLst>
          </a:prstGeom>
          <a:gradFill flip="none" rotWithShape="1">
            <a:gsLst>
              <a:gs pos="8000">
                <a:srgbClr val="F0AB60"/>
              </a:gs>
              <a:gs pos="63000">
                <a:srgbClr val="F0E960"/>
              </a:gs>
            </a:gsLst>
            <a:lin ang="16200000" scaled="1"/>
            <a:tileRect/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Block Arc 20">
            <a:extLst>
              <a:ext uri="{FF2B5EF4-FFF2-40B4-BE49-F238E27FC236}">
                <a16:creationId xmlns:a16="http://schemas.microsoft.com/office/drawing/2014/main" id="{5DD555C8-7CB3-481B-B060-BADA6D70547E}"/>
              </a:ext>
            </a:extLst>
          </p:cNvPr>
          <p:cNvSpPr/>
          <p:nvPr/>
        </p:nvSpPr>
        <p:spPr>
          <a:xfrm>
            <a:off x="3999035" y="1332035"/>
            <a:ext cx="4193930" cy="4193930"/>
          </a:xfrm>
          <a:prstGeom prst="blockArc">
            <a:avLst>
              <a:gd name="adj1" fmla="val 16200000"/>
              <a:gd name="adj2" fmla="val 19800000"/>
              <a:gd name="adj3" fmla="val 4521"/>
            </a:avLst>
          </a:prstGeom>
          <a:gradFill flip="none" rotWithShape="1">
            <a:gsLst>
              <a:gs pos="24000">
                <a:srgbClr val="2CC3B4"/>
              </a:gs>
              <a:gs pos="56000">
                <a:srgbClr val="F0E96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E20C334-943C-4433-91BB-36B796E93930}"/>
              </a:ext>
            </a:extLst>
          </p:cNvPr>
          <p:cNvSpPr/>
          <p:nvPr/>
        </p:nvSpPr>
        <p:spPr>
          <a:xfrm>
            <a:off x="5437585" y="721025"/>
            <a:ext cx="1316831" cy="1316831"/>
          </a:xfrm>
          <a:custGeom>
            <a:avLst/>
            <a:gdLst>
              <a:gd name="connsiteX0" fmla="*/ 0 w 1316831"/>
              <a:gd name="connsiteY0" fmla="*/ 658416 h 1316831"/>
              <a:gd name="connsiteX1" fmla="*/ 658416 w 1316831"/>
              <a:gd name="connsiteY1" fmla="*/ 0 h 1316831"/>
              <a:gd name="connsiteX2" fmla="*/ 1316832 w 1316831"/>
              <a:gd name="connsiteY2" fmla="*/ 658416 h 1316831"/>
              <a:gd name="connsiteX3" fmla="*/ 658416 w 1316831"/>
              <a:gd name="connsiteY3" fmla="*/ 1316832 h 1316831"/>
              <a:gd name="connsiteX4" fmla="*/ 0 w 1316831"/>
              <a:gd name="connsiteY4" fmla="*/ 658416 h 1316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831" h="1316831">
                <a:moveTo>
                  <a:pt x="0" y="658416"/>
                </a:moveTo>
                <a:cubicBezTo>
                  <a:pt x="0" y="294783"/>
                  <a:pt x="294783" y="0"/>
                  <a:pt x="658416" y="0"/>
                </a:cubicBezTo>
                <a:cubicBezTo>
                  <a:pt x="1022049" y="0"/>
                  <a:pt x="1316832" y="294783"/>
                  <a:pt x="1316832" y="658416"/>
                </a:cubicBezTo>
                <a:cubicBezTo>
                  <a:pt x="1316832" y="1022049"/>
                  <a:pt x="1022049" y="1316832"/>
                  <a:pt x="658416" y="1316832"/>
                </a:cubicBezTo>
                <a:cubicBezTo>
                  <a:pt x="294783" y="1316832"/>
                  <a:pt x="0" y="1022049"/>
                  <a:pt x="0" y="6584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4595" tIns="224595" rIns="224595" bIns="22459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Narrative</a:t>
            </a:r>
            <a:endParaRPr lang="en-US" sz="1500" kern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2226D21-DD73-4772-BB07-77746D2134D1}"/>
              </a:ext>
            </a:extLst>
          </p:cNvPr>
          <p:cNvSpPr/>
          <p:nvPr/>
        </p:nvSpPr>
        <p:spPr>
          <a:xfrm>
            <a:off x="7212555" y="1745805"/>
            <a:ext cx="1316831" cy="1316831"/>
          </a:xfrm>
          <a:custGeom>
            <a:avLst/>
            <a:gdLst>
              <a:gd name="connsiteX0" fmla="*/ 0 w 1316831"/>
              <a:gd name="connsiteY0" fmla="*/ 658416 h 1316831"/>
              <a:gd name="connsiteX1" fmla="*/ 658416 w 1316831"/>
              <a:gd name="connsiteY1" fmla="*/ 0 h 1316831"/>
              <a:gd name="connsiteX2" fmla="*/ 1316832 w 1316831"/>
              <a:gd name="connsiteY2" fmla="*/ 658416 h 1316831"/>
              <a:gd name="connsiteX3" fmla="*/ 658416 w 1316831"/>
              <a:gd name="connsiteY3" fmla="*/ 1316832 h 1316831"/>
              <a:gd name="connsiteX4" fmla="*/ 0 w 1316831"/>
              <a:gd name="connsiteY4" fmla="*/ 658416 h 1316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831" h="1316831">
                <a:moveTo>
                  <a:pt x="0" y="658416"/>
                </a:moveTo>
                <a:cubicBezTo>
                  <a:pt x="0" y="294783"/>
                  <a:pt x="294783" y="0"/>
                  <a:pt x="658416" y="0"/>
                </a:cubicBezTo>
                <a:cubicBezTo>
                  <a:pt x="1022049" y="0"/>
                  <a:pt x="1316832" y="294783"/>
                  <a:pt x="1316832" y="658416"/>
                </a:cubicBezTo>
                <a:cubicBezTo>
                  <a:pt x="1316832" y="1022049"/>
                  <a:pt x="1022049" y="1316832"/>
                  <a:pt x="658416" y="1316832"/>
                </a:cubicBezTo>
                <a:cubicBezTo>
                  <a:pt x="294783" y="1316832"/>
                  <a:pt x="0" y="1022049"/>
                  <a:pt x="0" y="658416"/>
                </a:cubicBezTo>
                <a:close/>
              </a:path>
            </a:pathLst>
          </a:custGeom>
          <a:solidFill>
            <a:srgbClr val="F0E96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4595" tIns="224595" rIns="224595" bIns="22459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Painting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8461A75-C7FF-47EF-B736-1C3169716651}"/>
              </a:ext>
            </a:extLst>
          </p:cNvPr>
          <p:cNvSpPr/>
          <p:nvPr/>
        </p:nvSpPr>
        <p:spPr>
          <a:xfrm>
            <a:off x="7212555" y="3795364"/>
            <a:ext cx="1316831" cy="1316831"/>
          </a:xfrm>
          <a:custGeom>
            <a:avLst/>
            <a:gdLst>
              <a:gd name="connsiteX0" fmla="*/ 0 w 1316831"/>
              <a:gd name="connsiteY0" fmla="*/ 658416 h 1316831"/>
              <a:gd name="connsiteX1" fmla="*/ 658416 w 1316831"/>
              <a:gd name="connsiteY1" fmla="*/ 0 h 1316831"/>
              <a:gd name="connsiteX2" fmla="*/ 1316832 w 1316831"/>
              <a:gd name="connsiteY2" fmla="*/ 658416 h 1316831"/>
              <a:gd name="connsiteX3" fmla="*/ 658416 w 1316831"/>
              <a:gd name="connsiteY3" fmla="*/ 1316832 h 1316831"/>
              <a:gd name="connsiteX4" fmla="*/ 0 w 1316831"/>
              <a:gd name="connsiteY4" fmla="*/ 658416 h 1316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831" h="1316831">
                <a:moveTo>
                  <a:pt x="0" y="658416"/>
                </a:moveTo>
                <a:cubicBezTo>
                  <a:pt x="0" y="294783"/>
                  <a:pt x="294783" y="0"/>
                  <a:pt x="658416" y="0"/>
                </a:cubicBezTo>
                <a:cubicBezTo>
                  <a:pt x="1022049" y="0"/>
                  <a:pt x="1316832" y="294783"/>
                  <a:pt x="1316832" y="658416"/>
                </a:cubicBezTo>
                <a:cubicBezTo>
                  <a:pt x="1316832" y="1022049"/>
                  <a:pt x="1022049" y="1316832"/>
                  <a:pt x="658416" y="1316832"/>
                </a:cubicBezTo>
                <a:cubicBezTo>
                  <a:pt x="294783" y="1316832"/>
                  <a:pt x="0" y="1022049"/>
                  <a:pt x="0" y="658416"/>
                </a:cubicBezTo>
                <a:close/>
              </a:path>
            </a:pathLst>
          </a:custGeom>
          <a:solidFill>
            <a:srgbClr val="F0AB6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4595" tIns="224595" rIns="224595" bIns="22459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Science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D224C25-D65D-418A-9686-8C9521C27298}"/>
              </a:ext>
            </a:extLst>
          </p:cNvPr>
          <p:cNvSpPr/>
          <p:nvPr/>
        </p:nvSpPr>
        <p:spPr>
          <a:xfrm>
            <a:off x="5437585" y="4820144"/>
            <a:ext cx="1316831" cy="1316831"/>
          </a:xfrm>
          <a:custGeom>
            <a:avLst/>
            <a:gdLst>
              <a:gd name="connsiteX0" fmla="*/ 0 w 1316831"/>
              <a:gd name="connsiteY0" fmla="*/ 658416 h 1316831"/>
              <a:gd name="connsiteX1" fmla="*/ 658416 w 1316831"/>
              <a:gd name="connsiteY1" fmla="*/ 0 h 1316831"/>
              <a:gd name="connsiteX2" fmla="*/ 1316832 w 1316831"/>
              <a:gd name="connsiteY2" fmla="*/ 658416 h 1316831"/>
              <a:gd name="connsiteX3" fmla="*/ 658416 w 1316831"/>
              <a:gd name="connsiteY3" fmla="*/ 1316832 h 1316831"/>
              <a:gd name="connsiteX4" fmla="*/ 0 w 1316831"/>
              <a:gd name="connsiteY4" fmla="*/ 658416 h 1316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831" h="1316831">
                <a:moveTo>
                  <a:pt x="0" y="658416"/>
                </a:moveTo>
                <a:cubicBezTo>
                  <a:pt x="0" y="294783"/>
                  <a:pt x="294783" y="0"/>
                  <a:pt x="658416" y="0"/>
                </a:cubicBezTo>
                <a:cubicBezTo>
                  <a:pt x="1022049" y="0"/>
                  <a:pt x="1316832" y="294783"/>
                  <a:pt x="1316832" y="658416"/>
                </a:cubicBezTo>
                <a:cubicBezTo>
                  <a:pt x="1316832" y="1022049"/>
                  <a:pt x="1022049" y="1316832"/>
                  <a:pt x="658416" y="1316832"/>
                </a:cubicBezTo>
                <a:cubicBezTo>
                  <a:pt x="294783" y="1316832"/>
                  <a:pt x="0" y="1022049"/>
                  <a:pt x="0" y="658416"/>
                </a:cubicBezTo>
                <a:close/>
              </a:path>
            </a:pathLst>
          </a:custGeom>
          <a:solidFill>
            <a:srgbClr val="E85E1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4595" tIns="224595" rIns="224595" bIns="22459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Animation</a:t>
            </a:r>
            <a:endParaRPr lang="en-US" sz="1350" kern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EBF1236-1F74-4C4E-A17E-C11EBDEF0E4E}"/>
              </a:ext>
            </a:extLst>
          </p:cNvPr>
          <p:cNvSpPr/>
          <p:nvPr/>
        </p:nvSpPr>
        <p:spPr>
          <a:xfrm>
            <a:off x="3662614" y="3795364"/>
            <a:ext cx="1316831" cy="1316831"/>
          </a:xfrm>
          <a:custGeom>
            <a:avLst/>
            <a:gdLst>
              <a:gd name="connsiteX0" fmla="*/ 0 w 1316831"/>
              <a:gd name="connsiteY0" fmla="*/ 658416 h 1316831"/>
              <a:gd name="connsiteX1" fmla="*/ 658416 w 1316831"/>
              <a:gd name="connsiteY1" fmla="*/ 0 h 1316831"/>
              <a:gd name="connsiteX2" fmla="*/ 1316832 w 1316831"/>
              <a:gd name="connsiteY2" fmla="*/ 658416 h 1316831"/>
              <a:gd name="connsiteX3" fmla="*/ 658416 w 1316831"/>
              <a:gd name="connsiteY3" fmla="*/ 1316832 h 1316831"/>
              <a:gd name="connsiteX4" fmla="*/ 0 w 1316831"/>
              <a:gd name="connsiteY4" fmla="*/ 658416 h 1316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831" h="1316831">
                <a:moveTo>
                  <a:pt x="0" y="658416"/>
                </a:moveTo>
                <a:cubicBezTo>
                  <a:pt x="0" y="294783"/>
                  <a:pt x="294783" y="0"/>
                  <a:pt x="658416" y="0"/>
                </a:cubicBezTo>
                <a:cubicBezTo>
                  <a:pt x="1022049" y="0"/>
                  <a:pt x="1316832" y="294783"/>
                  <a:pt x="1316832" y="658416"/>
                </a:cubicBezTo>
                <a:cubicBezTo>
                  <a:pt x="1316832" y="1022049"/>
                  <a:pt x="1022049" y="1316832"/>
                  <a:pt x="658416" y="1316832"/>
                </a:cubicBezTo>
                <a:cubicBezTo>
                  <a:pt x="294783" y="1316832"/>
                  <a:pt x="0" y="1022049"/>
                  <a:pt x="0" y="65841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7615" tIns="257615" rIns="257615" bIns="257615" numCol="1" spcCol="1270" anchor="ctr" anchorCtr="0">
            <a:noAutofit/>
          </a:bodyPr>
          <a:lstStyle/>
          <a:p>
            <a:pPr marL="0" lvl="0" indent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Stop- motion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92D0513-836E-47D8-B5F6-2AE374F63224}"/>
              </a:ext>
            </a:extLst>
          </p:cNvPr>
          <p:cNvSpPr/>
          <p:nvPr/>
        </p:nvSpPr>
        <p:spPr>
          <a:xfrm>
            <a:off x="3662614" y="1745805"/>
            <a:ext cx="1316831" cy="1316831"/>
          </a:xfrm>
          <a:custGeom>
            <a:avLst/>
            <a:gdLst>
              <a:gd name="connsiteX0" fmla="*/ 0 w 1316831"/>
              <a:gd name="connsiteY0" fmla="*/ 658416 h 1316831"/>
              <a:gd name="connsiteX1" fmla="*/ 658416 w 1316831"/>
              <a:gd name="connsiteY1" fmla="*/ 0 h 1316831"/>
              <a:gd name="connsiteX2" fmla="*/ 1316832 w 1316831"/>
              <a:gd name="connsiteY2" fmla="*/ 658416 h 1316831"/>
              <a:gd name="connsiteX3" fmla="*/ 658416 w 1316831"/>
              <a:gd name="connsiteY3" fmla="*/ 1316832 h 1316831"/>
              <a:gd name="connsiteX4" fmla="*/ 0 w 1316831"/>
              <a:gd name="connsiteY4" fmla="*/ 658416 h 1316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831" h="1316831">
                <a:moveTo>
                  <a:pt x="0" y="658416"/>
                </a:moveTo>
                <a:cubicBezTo>
                  <a:pt x="0" y="294783"/>
                  <a:pt x="294783" y="0"/>
                  <a:pt x="658416" y="0"/>
                </a:cubicBezTo>
                <a:cubicBezTo>
                  <a:pt x="1022049" y="0"/>
                  <a:pt x="1316832" y="294783"/>
                  <a:pt x="1316832" y="658416"/>
                </a:cubicBezTo>
                <a:cubicBezTo>
                  <a:pt x="1316832" y="1022049"/>
                  <a:pt x="1022049" y="1316832"/>
                  <a:pt x="658416" y="1316832"/>
                </a:cubicBezTo>
                <a:cubicBezTo>
                  <a:pt x="294783" y="1316832"/>
                  <a:pt x="0" y="1022049"/>
                  <a:pt x="0" y="658416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7615" tIns="257615" rIns="257615" bIns="257615" numCol="1" spcCol="1270" anchor="ctr" anchorCtr="0">
            <a:noAutofit/>
          </a:bodyPr>
          <a:lstStyle/>
          <a:p>
            <a:pPr marL="0" lvl="0" indent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2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Moonlight </a:t>
            </a:r>
          </a:p>
          <a:p>
            <a:pPr marL="0" lvl="0" indent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25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sonata</a:t>
            </a:r>
          </a:p>
        </p:txBody>
      </p:sp>
      <p:sp>
        <p:nvSpPr>
          <p:cNvPr id="30" name="Star: 6 Points 29">
            <a:extLst>
              <a:ext uri="{FF2B5EF4-FFF2-40B4-BE49-F238E27FC236}">
                <a16:creationId xmlns:a16="http://schemas.microsoft.com/office/drawing/2014/main" id="{DA5A6955-FF0E-46CE-B23E-6334317BBFA2}"/>
              </a:ext>
            </a:extLst>
          </p:cNvPr>
          <p:cNvSpPr/>
          <p:nvPr/>
        </p:nvSpPr>
        <p:spPr>
          <a:xfrm>
            <a:off x="5082534" y="2415534"/>
            <a:ext cx="2026933" cy="2026933"/>
          </a:xfrm>
          <a:prstGeom prst="star6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892AE7-322B-4B35-B9F8-A6F6307D307A}"/>
              </a:ext>
            </a:extLst>
          </p:cNvPr>
          <p:cNvSpPr txBox="1"/>
          <p:nvPr/>
        </p:nvSpPr>
        <p:spPr>
          <a:xfrm>
            <a:off x="5421648" y="3167390"/>
            <a:ext cx="1348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1794218835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Office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55FF0A428BE24BA634EBD75FB17AE6" ma:contentTypeVersion="7" ma:contentTypeDescription="Create a new document." ma:contentTypeScope="" ma:versionID="9b30f4017fdae1af55f6ef9d8677c64e">
  <xsd:schema xmlns:xsd="http://www.w3.org/2001/XMLSchema" xmlns:xs="http://www.w3.org/2001/XMLSchema" xmlns:p="http://schemas.microsoft.com/office/2006/metadata/properties" xmlns:ns3="3161ee75-2065-43d9-8189-4cf65dd87b4f" xmlns:ns4="7442e75e-7ed1-4020-9cf6-57b2449405f8" targetNamespace="http://schemas.microsoft.com/office/2006/metadata/properties" ma:root="true" ma:fieldsID="6e0666161b611a8050fd2b70c111b1e3" ns3:_="" ns4:_="">
    <xsd:import namespace="3161ee75-2065-43d9-8189-4cf65dd87b4f"/>
    <xsd:import namespace="7442e75e-7ed1-4020-9cf6-57b244940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61ee75-2065-43d9-8189-4cf65dd87b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2e75e-7ed1-4020-9cf6-57b244940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DA27EE-5DC0-4601-B14A-B24CE44793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61ee75-2065-43d9-8189-4cf65dd87b4f"/>
    <ds:schemaRef ds:uri="7442e75e-7ed1-4020-9cf6-57b244940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A17A403-B600-4A70-9BF4-ABA82453C8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93BBC1-48AE-41FC-B29D-DA89F94E99DF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7442e75e-7ed1-4020-9cf6-57b2449405f8"/>
    <ds:schemaRef ds:uri="3161ee75-2065-43d9-8189-4cf65dd87b4f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351</Words>
  <Application>Microsoft Office PowerPoint</Application>
  <PresentationFormat>Widescreen</PresentationFormat>
  <Paragraphs>59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Univers</vt:lpstr>
      <vt:lpstr>GradientVTI</vt:lpstr>
      <vt:lpstr>SARAJEVO TEAM</vt:lpstr>
      <vt:lpstr>PowerPoint Presentation</vt:lpstr>
      <vt:lpstr>Topic: The beginning and the end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SARAJEVO TEAM</dc:title>
  <dc:creator>Kerim Šabić</dc:creator>
  <cp:lastModifiedBy>Ivana Kolorici</cp:lastModifiedBy>
  <cp:revision>54</cp:revision>
  <dcterms:created xsi:type="dcterms:W3CDTF">2020-12-07T16:05:04Z</dcterms:created>
  <dcterms:modified xsi:type="dcterms:W3CDTF">2020-12-11T23:40:23Z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0x010100DD55FF0A428BE24BA634EBD75FB17AE6</vt:lpwstr>
  </property>
</Properties>
</file>