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FF955-F724-473B-8366-3F0CDF99900D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8F032-6DD7-42AC-8D03-8892547AE3D1}" type="slidenum">
              <a:rPr lang="hr-BA" smtClean="0"/>
              <a:t>‹#›</a:t>
            </a:fld>
            <a:endParaRPr lang="hr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r-B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r-B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B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335E39-0414-40E6-B8E5-948A917FC0B4}" type="slidenum">
              <a:rPr lang="hr-BA" smtClean="0"/>
              <a:t>‹#›</a:t>
            </a:fld>
            <a:endParaRPr lang="hr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science and religion</a:t>
            </a:r>
            <a:endParaRPr lang="hr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Group 3.</a:t>
            </a:r>
          </a:p>
          <a:p>
            <a:r>
              <a:rPr lang="hr-HR" dirty="0" smtClean="0"/>
              <a:t>GFGM-Mostar</a:t>
            </a:r>
            <a:endParaRPr lang="hr-B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4C14-53BD-4456-8279-E02661942FA9}" type="datetimeFigureOut">
              <a:rPr lang="sr-Latn-CS" smtClean="0"/>
              <a:t>11.12.2020.</a:t>
            </a:fld>
            <a:endParaRPr lang="hr-B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members</a:t>
            </a:r>
            <a:endParaRPr lang="hr-BA" dirty="0"/>
          </a:p>
        </p:txBody>
      </p:sp>
      <p:grpSp>
        <p:nvGrpSpPr>
          <p:cNvPr id="6" name="Group 5"/>
          <p:cNvGrpSpPr/>
          <p:nvPr/>
        </p:nvGrpSpPr>
        <p:grpSpPr>
          <a:xfrm>
            <a:off x="714348" y="1357298"/>
            <a:ext cx="4572032" cy="2928958"/>
            <a:chOff x="714348" y="1357298"/>
            <a:chExt cx="4572032" cy="2928958"/>
          </a:xfrm>
        </p:grpSpPr>
        <p:pic>
          <p:nvPicPr>
            <p:cNvPr id="4" name="Picture 3" descr="9-51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4348" y="1357298"/>
              <a:ext cx="2928958" cy="2928958"/>
            </a:xfrm>
            <a:prstGeom prst="rect">
              <a:avLst/>
            </a:prstGeom>
          </p:spPr>
        </p:pic>
        <p:pic>
          <p:nvPicPr>
            <p:cNvPr id="5" name="Picture 4" descr="9-51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2357422" y="1357298"/>
              <a:ext cx="2928958" cy="2928958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28596" y="4572008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Marijana Leko</a:t>
            </a:r>
          </a:p>
          <a:p>
            <a:r>
              <a:rPr lang="hr-HR" dirty="0" smtClean="0"/>
              <a:t>Klara Krtlacić</a:t>
            </a:r>
          </a:p>
          <a:p>
            <a:r>
              <a:rPr lang="hr-HR" dirty="0" smtClean="0"/>
              <a:t>Marin Markić</a:t>
            </a:r>
          </a:p>
          <a:p>
            <a:endParaRPr lang="hr-B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project</a:t>
            </a:r>
            <a:endParaRPr lang="hr-BA" dirty="0"/>
          </a:p>
        </p:txBody>
      </p:sp>
      <p:pic>
        <p:nvPicPr>
          <p:cNvPr id="3" name="Picture 2" descr="Video-Scripting-Templates.png"/>
          <p:cNvPicPr>
            <a:picLocks noChangeAspect="1"/>
          </p:cNvPicPr>
          <p:nvPr/>
        </p:nvPicPr>
        <p:blipFill>
          <a:blip r:embed="rId2" cstate="print"/>
          <a:srcRect l="27343" t="1562" r="27344" b="1562"/>
          <a:stretch>
            <a:fillRect/>
          </a:stretch>
        </p:blipFill>
        <p:spPr>
          <a:xfrm>
            <a:off x="1428728" y="1643050"/>
            <a:ext cx="1228273" cy="1312981"/>
          </a:xfrm>
          <a:prstGeom prst="rect">
            <a:avLst/>
          </a:prstGeom>
        </p:spPr>
      </p:pic>
      <p:pic>
        <p:nvPicPr>
          <p:cNvPr id="4" name="Picture 3" descr="1_S_UXWSkbGHU36q6ax5BEW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643050"/>
            <a:ext cx="1428760" cy="1488050"/>
          </a:xfrm>
          <a:prstGeom prst="rect">
            <a:avLst/>
          </a:prstGeom>
        </p:spPr>
      </p:pic>
      <p:pic>
        <p:nvPicPr>
          <p:cNvPr id="5" name="Picture 4" descr="video-camera-140-73638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1643050"/>
            <a:ext cx="1500198" cy="1500198"/>
          </a:xfrm>
          <a:prstGeom prst="rect">
            <a:avLst/>
          </a:prstGeom>
        </p:spPr>
      </p:pic>
      <p:pic>
        <p:nvPicPr>
          <p:cNvPr id="8" name="Picture 7" descr="video-editing-flat-icon-vector-15039669.jpg"/>
          <p:cNvPicPr>
            <a:picLocks noChangeAspect="1"/>
          </p:cNvPicPr>
          <p:nvPr/>
        </p:nvPicPr>
        <p:blipFill>
          <a:blip r:embed="rId5" cstate="print"/>
          <a:srcRect b="12108"/>
          <a:stretch>
            <a:fillRect/>
          </a:stretch>
        </p:blipFill>
        <p:spPr>
          <a:xfrm>
            <a:off x="3214678" y="3786190"/>
            <a:ext cx="2031992" cy="19288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85852" y="2928934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smtClean="0"/>
              <a:t>SCRIPT</a:t>
            </a:r>
            <a:endParaRPr lang="hr-BA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3143248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LOCATION</a:t>
            </a:r>
            <a:endParaRPr lang="hr-BA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3143248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smtClean="0"/>
              <a:t>FILMING</a:t>
            </a:r>
            <a:endParaRPr lang="hr-BA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5786454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/>
              <a:t>E</a:t>
            </a:r>
            <a:r>
              <a:rPr lang="hr-HR" sz="1200" dirty="0" smtClean="0"/>
              <a:t>DITING</a:t>
            </a:r>
            <a:endParaRPr lang="hr-BA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26_scie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6736"/>
            <a:ext cx="9144000" cy="42245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20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science and religion</vt:lpstr>
      <vt:lpstr>members</vt:lpstr>
      <vt:lpstr>project</vt:lpstr>
      <vt:lpstr>Slide 4</vt:lpstr>
    </vt:vector>
  </TitlesOfParts>
  <Company>rg-adguard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religion</dc:title>
  <dc:creator>Admin</dc:creator>
  <cp:lastModifiedBy>Admin</cp:lastModifiedBy>
  <cp:revision>8</cp:revision>
  <dcterms:created xsi:type="dcterms:W3CDTF">2020-12-11T19:20:00Z</dcterms:created>
  <dcterms:modified xsi:type="dcterms:W3CDTF">2020-12-11T20:07:13Z</dcterms:modified>
</cp:coreProperties>
</file>