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3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235BBD0-FA7A-0C43-89B5-D3908E7D0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201" y="1781299"/>
            <a:ext cx="7406221" cy="2561729"/>
          </a:xfrm>
        </p:spPr>
        <p:txBody>
          <a:bodyPr>
            <a:normAutofit/>
          </a:bodyPr>
          <a:lstStyle/>
          <a:p>
            <a:r>
              <a:rPr lang="hr-HR"/>
              <a:t>The end of the Earth, the Sun and the Universe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40818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E23FF45-E937-3B40-8D43-0AE42DCDA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820" y="659613"/>
            <a:ext cx="7958331" cy="1077229"/>
          </a:xfrm>
        </p:spPr>
        <p:txBody>
          <a:bodyPr/>
          <a:lstStyle/>
          <a:p>
            <a:pPr algn="l"/>
            <a:r>
              <a:rPr lang="hr-HR"/>
              <a:t>Team members:</a:t>
            </a:r>
            <a:endParaRPr lang="sr-Latn-R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1021235-BABC-A04D-8707-F4A71D77D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3291" y="1532570"/>
            <a:ext cx="2663073" cy="2456796"/>
          </a:xfrm>
        </p:spPr>
        <p:txBody>
          <a:bodyPr/>
          <a:lstStyle/>
          <a:p>
            <a:r>
              <a:rPr lang="hr-HR"/>
              <a:t>Anja Krtalić</a:t>
            </a:r>
          </a:p>
          <a:p>
            <a:r>
              <a:rPr lang="hr-HR"/>
              <a:t>Ivan Glibić</a:t>
            </a:r>
          </a:p>
          <a:p>
            <a:r>
              <a:rPr lang="hr-HR"/>
              <a:t>Matej Kraljević</a:t>
            </a:r>
          </a:p>
          <a:p>
            <a:r>
              <a:rPr lang="hr-HR"/>
              <a:t>Teodora Anđelić</a:t>
            </a:r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761702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D47D048-8E74-184D-A60A-9E73EF211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624" y="548283"/>
            <a:ext cx="7958331" cy="1077229"/>
          </a:xfrm>
        </p:spPr>
        <p:txBody>
          <a:bodyPr/>
          <a:lstStyle/>
          <a:p>
            <a:pPr algn="l"/>
            <a:r>
              <a:rPr lang="hr-HR"/>
              <a:t>Our plan:</a:t>
            </a:r>
            <a:endParaRPr lang="sr-Latn-RS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FB94544-941D-6B47-9402-B40488CF1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7689" y="1430086"/>
            <a:ext cx="8740558" cy="3997828"/>
          </a:xfrm>
        </p:spPr>
        <p:txBody>
          <a:bodyPr>
            <a:normAutofit/>
          </a:bodyPr>
          <a:lstStyle/>
          <a:p>
            <a:r>
              <a:rPr lang="hr-HR"/>
              <a:t>Short program, modeled on documentary shows from Neil deGrasse Tyson and other similar astrophysicists</a:t>
            </a:r>
          </a:p>
          <a:p>
            <a:r>
              <a:rPr lang="hr-HR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Art works made with various art techniques which present the life of the Earth, the Sun and the Universe; and the variety of theories made about the lifespan of the Universe</a:t>
            </a:r>
            <a:endParaRPr lang="hr-HR"/>
          </a:p>
          <a:p>
            <a:r>
              <a:rPr lang="hr-HR"/>
              <a:t>Narators will explain, following the art works, how exactly is it all going to end (based on presentation from professor Puljak)</a:t>
            </a:r>
          </a:p>
          <a:p>
            <a:r>
              <a:rPr lang="hr-HR"/>
              <a:t>Background music with adapted tempo (slowly increasing, fast, slow; just like the life of the Sun) </a:t>
            </a:r>
          </a:p>
        </p:txBody>
      </p:sp>
    </p:spTree>
    <p:extLst>
      <p:ext uri="{BB962C8B-B14F-4D97-AF65-F5344CB8AC3E}">
        <p14:creationId xmlns:p14="http://schemas.microsoft.com/office/powerpoint/2010/main" val="13596752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CC74293-D54D-F444-9D8E-4287B240F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7814" y="1291354"/>
            <a:ext cx="9679490" cy="3997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5400"/>
              <a:t>Thank you for your attention!</a:t>
            </a:r>
            <a:endParaRPr lang="sr-Latn-RS" sz="5400"/>
          </a:p>
        </p:txBody>
      </p:sp>
    </p:spTree>
    <p:extLst>
      <p:ext uri="{BB962C8B-B14F-4D97-AF65-F5344CB8AC3E}">
        <p14:creationId xmlns:p14="http://schemas.microsoft.com/office/powerpoint/2010/main" val="20871596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Široki zaslon</PresentationFormat>
  <Slides>4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</vt:i4>
      </vt:variant>
    </vt:vector>
  </HeadingPairs>
  <TitlesOfParts>
    <vt:vector size="5" baseType="lpstr">
      <vt:lpstr>Madison</vt:lpstr>
      <vt:lpstr>The end of the Earth, the Sun and the Universe</vt:lpstr>
      <vt:lpstr>Team members:</vt:lpstr>
      <vt:lpstr>Our plan: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end of the Earth, Sun and Universe</dc:title>
  <dc:creator>38763133464</dc:creator>
  <cp:lastModifiedBy>38763133464</cp:lastModifiedBy>
  <cp:revision>2</cp:revision>
  <dcterms:created xsi:type="dcterms:W3CDTF">2020-12-11T22:13:45Z</dcterms:created>
  <dcterms:modified xsi:type="dcterms:W3CDTF">2020-12-12T08:36:07Z</dcterms:modified>
</cp:coreProperties>
</file>