
<file path=[Content_Types].xml><?xml version="1.0" encoding="utf-8"?>
<Types xmlns="http://schemas.openxmlformats.org/package/2006/content-types"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9" r:id="rId1"/>
  </p:sldMasterIdLst>
  <p:notesMasterIdLst>
    <p:notesMasterId r:id="rId11"/>
  </p:notesMasterIdLst>
  <p:sldIdLst>
    <p:sldId id="256" r:id="rId2"/>
    <p:sldId id="257" r:id="rId3"/>
    <p:sldId id="280" r:id="rId4"/>
    <p:sldId id="259" r:id="rId5"/>
    <p:sldId id="278" r:id="rId6"/>
    <p:sldId id="261" r:id="rId7"/>
    <p:sldId id="270" r:id="rId8"/>
    <p:sldId id="281" r:id="rId9"/>
    <p:sldId id="290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8F64B3F-7C31-4001-AD79-BEE7B29524A3}">
  <a:tblStyle styleId="{18F64B3F-7C31-4001-AD79-BEE7B29524A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6018392"/>
      </p:ext>
    </p:extLst>
  </p:cSld>
  <p:clrMap bg1="lt1" tx1="dk1" bg2="dk2" tx2="lt2" accent1="accent1" accent2="accent2" accent3="accent3" accent4="accent4" accent5="accent5" accent6="accent6" hlink="hlink" folHlink="folHlink"/>
  <p:notesStyle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badi" panose="020B0604020104020204" pitchFamily="34" charset="0"/>
        <a:ea typeface="Abadi" panose="020B0604020104020204" pitchFamily="34" charset="0"/>
        <a:cs typeface="Arial"/>
        <a:sym typeface="Arial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81" name="Google Shape;19781;g967d9b3c40_0_8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82" name="Google Shape;19782;g967d9b3c40_0_8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8149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09" name="Google Shape;19809;g9680cbbe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10" name="Google Shape;19810;g9680cbbe24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5580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49" name="Google Shape;24249;g97e88efe5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50" name="Google Shape;24250;g97e88efe5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7858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44" name="Google Shape;19844;g9680cbbe24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45" name="Google Shape;19845;g9680cbbe24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03073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37" name="Google Shape;24037;g99091d3933_0_108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38" name="Google Shape;24038;g99091d3933_0_108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7151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59" name="Google Shape;19859;g967d9b3c40_0_28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60" name="Google Shape;19860;g967d9b3c40_0_28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35289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1" name="Google Shape;20851;g97cc85ecb1_0_68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52" name="Google Shape;20852;g97cc85ecb1_0_68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15523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59" name="Google Shape;24259;g989fa8930a_0_9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60" name="Google Shape;24260;g989fa8930a_0_9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8692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78" name="Google Shape;25778;g989fa8930a_0_3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79" name="Google Shape;25779;g989fa8930a_0_3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33263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0" name="Google Shape;10;p2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1" name="Google Shape;11;p2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2" name="Google Shape;12;p2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" name="Google Shape;18;p2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37" name="Google Shape;37;p2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38" name="Google Shape;38;p2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" name="Google Shape;48;p2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" name="Google Shape;49;p2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64" name="Google Shape;64;p2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66" name="Google Shape;66;p2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67" name="Google Shape;67;p2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68" name="Google Shape;68;p2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69" name="Google Shape;69;p2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2" name="Google Shape;72;p2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3" name="Google Shape;73;p2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4" name="Google Shape;74;p2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5" name="Google Shape;75;p2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6" name="Google Shape;76;p2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" name="Google Shape;77;p2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1" name="Google Shape;81;p2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2" name="Google Shape;82;p2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7" name="Google Shape;87;p2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1" name="Google Shape;91;p2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7" name="Google Shape;97;p2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8" name="Google Shape;98;p2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99" name="Google Shape;99;p2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0" name="Google Shape;100;p2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1" name="Google Shape;101;p2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2" name="Google Shape;102;p2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3" name="Google Shape;103;p2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4" name="Google Shape;104;p2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5" name="Google Shape;105;p2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6" name="Google Shape;106;p2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7" name="Google Shape;107;p2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8" name="Google Shape;108;p2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09" name="Google Shape;109;p2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7" name="Google Shape;127;p2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8" name="Google Shape;128;p2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9" name="Google Shape;129;p2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" name="Google Shape;130;p2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" name="Google Shape;131;p2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" name="Google Shape;132;p2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" name="Google Shape;133;p2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" name="Google Shape;134;p2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" name="Google Shape;135;p2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" name="Google Shape;136;p2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" name="Google Shape;137;p2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" name="Google Shape;138;p2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" name="Google Shape;139;p2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0" name="Google Shape;140;p2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1" name="Google Shape;141;p2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2" name="Google Shape;142;p2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3" name="Google Shape;143;p2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4" name="Google Shape;144;p2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5" name="Google Shape;145;p2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6" name="Google Shape;146;p2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7" name="Google Shape;147;p2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8" name="Google Shape;148;p2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9" name="Google Shape;149;p2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0" name="Google Shape;150;p2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1" name="Google Shape;151;p2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2" name="Google Shape;152;p2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3" name="Google Shape;153;p2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4" name="Google Shape;154;p2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5" name="Google Shape;155;p2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6" name="Google Shape;156;p2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7" name="Google Shape;157;p2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8" name="Google Shape;158;p2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59" name="Google Shape;159;p2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60" name="Google Shape;160;p2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61" name="Google Shape;161;p2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62" name="Google Shape;162;p2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63" name="Google Shape;163;p2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64" name="Google Shape;164;p2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65" name="Google Shape;165;p2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66" name="Google Shape;166;p2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67" name="Google Shape;167;p2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68" name="Google Shape;168;p2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69" name="Google Shape;169;p2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0" name="Google Shape;170;p2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1" name="Google Shape;171;p2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" name="Google Shape;172;p2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" name="Google Shape;173;p2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" name="Google Shape;174;p2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5" name="Google Shape;175;p2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6" name="Google Shape;176;p2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7" name="Google Shape;177;p2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8" name="Google Shape;178;p2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9" name="Google Shape;179;p2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0" name="Google Shape;180;p2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1" name="Google Shape;181;p2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2" name="Google Shape;182;p2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3" name="Google Shape;183;p2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" name="Google Shape;184;p2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5" name="Google Shape;185;p2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" name="Google Shape;186;p2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7" name="Google Shape;187;p2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8" name="Google Shape;188;p2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" name="Google Shape;189;p2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" name="Google Shape;190;p2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91" name="Google Shape;191;p2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2" name="Google Shape;192;p2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3" name="Google Shape;193;p2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" name="Google Shape;194;p2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" name="Google Shape;195;p2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96" name="Google Shape;196;p2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97" name="Google Shape;197;p2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8" name="Google Shape;198;p2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9" name="Google Shape;199;p2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0" name="Google Shape;200;p2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1" name="Google Shape;201;p2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2" name="Google Shape;202;p2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3" name="Google Shape;203;p2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4" name="Google Shape;204;p2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5" name="Google Shape;205;p2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6" name="Google Shape;206;p2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7" name="Google Shape;207;p2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8" name="Google Shape;208;p2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" name="Google Shape;209;p2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0" name="Google Shape;210;p2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1" name="Google Shape;211;p2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2" name="Google Shape;212;p2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3" name="Google Shape;213;p2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4" name="Google Shape;214;p2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5" name="Google Shape;215;p2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6" name="Google Shape;216;p2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7" name="Google Shape;217;p2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8" name="Google Shape;218;p2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19" name="Google Shape;219;p2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20" name="Google Shape;220;p2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21" name="Google Shape;221;p2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22" name="Google Shape;222;p2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223" name="Google Shape;223;p2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224" name="Google Shape;224;p2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225" name="Google Shape;225;p2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26" name="Google Shape;226;p2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27" name="Google Shape;227;p2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28" name="Google Shape;228;p2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29" name="Google Shape;229;p2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0" name="Google Shape;230;p2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1" name="Google Shape;231;p2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2" name="Google Shape;232;p2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3" name="Google Shape;233;p2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4" name="Google Shape;234;p2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5" name="Google Shape;235;p2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6" name="Google Shape;236;p2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7" name="Google Shape;237;p2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8" name="Google Shape;238;p2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39" name="Google Shape;239;p2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0" name="Google Shape;240;p2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1" name="Google Shape;241;p2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2" name="Google Shape;242;p2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3" name="Google Shape;243;p2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4" name="Google Shape;244;p2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5" name="Google Shape;245;p2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6" name="Google Shape;246;p2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7" name="Google Shape;247;p2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8" name="Google Shape;248;p2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49" name="Google Shape;249;p2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50" name="Google Shape;250;p2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sp>
        <p:nvSpPr>
          <p:cNvPr id="251" name="Google Shape;251;p2"/>
          <p:cNvSpPr txBox="1">
            <a:spLocks noGrp="1"/>
          </p:cNvSpPr>
          <p:nvPr>
            <p:ph type="ctrTitle"/>
          </p:nvPr>
        </p:nvSpPr>
        <p:spPr>
          <a:xfrm>
            <a:off x="713250" y="539500"/>
            <a:ext cx="7717500" cy="1119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52" name="Google Shape;252;p2"/>
          <p:cNvSpPr txBox="1">
            <a:spLocks noGrp="1"/>
          </p:cNvSpPr>
          <p:nvPr>
            <p:ph type="subTitle" idx="1"/>
          </p:nvPr>
        </p:nvSpPr>
        <p:spPr>
          <a:xfrm>
            <a:off x="2856900" y="1772617"/>
            <a:ext cx="3430200" cy="39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grpSp>
        <p:nvGrpSpPr>
          <p:cNvPr id="253" name="Google Shape;253;p2"/>
          <p:cNvGrpSpPr/>
          <p:nvPr/>
        </p:nvGrpSpPr>
        <p:grpSpPr>
          <a:xfrm>
            <a:off x="135496" y="2750588"/>
            <a:ext cx="9523650" cy="3285338"/>
            <a:chOff x="135496" y="2750588"/>
            <a:chExt cx="9523650" cy="3285338"/>
          </a:xfrm>
        </p:grpSpPr>
        <p:grpSp>
          <p:nvGrpSpPr>
            <p:cNvPr id="254" name="Google Shape;254;p2"/>
            <p:cNvGrpSpPr/>
            <p:nvPr/>
          </p:nvGrpSpPr>
          <p:grpSpPr>
            <a:xfrm>
              <a:off x="135496" y="2998441"/>
              <a:ext cx="9523650" cy="3037484"/>
              <a:chOff x="135496" y="2998441"/>
              <a:chExt cx="9523650" cy="3037484"/>
            </a:xfrm>
          </p:grpSpPr>
          <p:grpSp>
            <p:nvGrpSpPr>
              <p:cNvPr id="255" name="Google Shape;255;p2"/>
              <p:cNvGrpSpPr/>
              <p:nvPr/>
            </p:nvGrpSpPr>
            <p:grpSpPr>
              <a:xfrm>
                <a:off x="5692943" y="2998441"/>
                <a:ext cx="3966203" cy="3037484"/>
                <a:chOff x="5692943" y="2998441"/>
                <a:chExt cx="3966203" cy="3037484"/>
              </a:xfrm>
            </p:grpSpPr>
            <p:grpSp>
              <p:nvGrpSpPr>
                <p:cNvPr id="256" name="Google Shape;256;p2"/>
                <p:cNvGrpSpPr/>
                <p:nvPr/>
              </p:nvGrpSpPr>
              <p:grpSpPr>
                <a:xfrm rot="10800000" flipH="1">
                  <a:off x="7960046" y="2998441"/>
                  <a:ext cx="1699100" cy="2145071"/>
                  <a:chOff x="146217" y="2712579"/>
                  <a:chExt cx="1552966" cy="1960401"/>
                </a:xfrm>
              </p:grpSpPr>
              <p:grpSp>
                <p:nvGrpSpPr>
                  <p:cNvPr id="257" name="Google Shape;257;p2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258" name="Google Shape;258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59" name="Google Shape;259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0" name="Google Shape;260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1" name="Google Shape;261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2" name="Google Shape;262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3" name="Google Shape;263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4" name="Google Shape;264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5" name="Google Shape;265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6" name="Google Shape;266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7" name="Google Shape;267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8" name="Google Shape;268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69" name="Google Shape;269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70" name="Google Shape;270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71" name="Google Shape;271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  <p:grpSp>
                <p:nvGrpSpPr>
                  <p:cNvPr id="272" name="Google Shape;272;p2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273" name="Google Shape;273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74" name="Google Shape;274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75" name="Google Shape;275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76" name="Google Shape;276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77" name="Google Shape;277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78" name="Google Shape;278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79" name="Google Shape;279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80" name="Google Shape;280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81" name="Google Shape;281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82" name="Google Shape;282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83" name="Google Shape;283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84" name="Google Shape;284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85" name="Google Shape;285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86" name="Google Shape;286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  <p:grpSp>
                <p:nvGrpSpPr>
                  <p:cNvPr id="287" name="Google Shape;287;p2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288" name="Google Shape;288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89" name="Google Shape;289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0" name="Google Shape;290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1" name="Google Shape;291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2" name="Google Shape;292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3" name="Google Shape;293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4" name="Google Shape;294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5" name="Google Shape;295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6" name="Google Shape;296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7" name="Google Shape;297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8" name="Google Shape;298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299" name="Google Shape;299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00" name="Google Shape;300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01" name="Google Shape;301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02" name="Google Shape;302;p2"/>
                <p:cNvGrpSpPr/>
                <p:nvPr/>
              </p:nvGrpSpPr>
              <p:grpSpPr>
                <a:xfrm rot="-6352235" flipH="1">
                  <a:off x="6107374" y="3852943"/>
                  <a:ext cx="1699108" cy="2145073"/>
                  <a:chOff x="146217" y="2712579"/>
                  <a:chExt cx="1552966" cy="1960401"/>
                </a:xfrm>
              </p:grpSpPr>
              <p:grpSp>
                <p:nvGrpSpPr>
                  <p:cNvPr id="303" name="Google Shape;303;p2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304" name="Google Shape;304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05" name="Google Shape;305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06" name="Google Shape;306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07" name="Google Shape;307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08" name="Google Shape;308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09" name="Google Shape;309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10" name="Google Shape;310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11" name="Google Shape;311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12" name="Google Shape;312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13" name="Google Shape;313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14" name="Google Shape;314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15" name="Google Shape;315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16" name="Google Shape;316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17" name="Google Shape;317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  <p:grpSp>
                <p:nvGrpSpPr>
                  <p:cNvPr id="318" name="Google Shape;318;p2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319" name="Google Shape;319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0" name="Google Shape;320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1" name="Google Shape;321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2" name="Google Shape;322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3" name="Google Shape;323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4" name="Google Shape;324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5" name="Google Shape;325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6" name="Google Shape;326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7" name="Google Shape;327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8" name="Google Shape;328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29" name="Google Shape;329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30" name="Google Shape;330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31" name="Google Shape;331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32" name="Google Shape;332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  <p:grpSp>
                <p:nvGrpSpPr>
                  <p:cNvPr id="333" name="Google Shape;333;p2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334" name="Google Shape;334;p2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35" name="Google Shape;335;p2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36" name="Google Shape;336;p2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37" name="Google Shape;337;p2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38" name="Google Shape;338;p2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39" name="Google Shape;339;p2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40" name="Google Shape;340;p2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41" name="Google Shape;341;p2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42" name="Google Shape;342;p2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43" name="Google Shape;343;p2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44" name="Google Shape;344;p2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45" name="Google Shape;345;p2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46" name="Google Shape;346;p2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47" name="Google Shape;347;p2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rgbClr val="FFD69C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348" name="Google Shape;348;p2"/>
              <p:cNvGrpSpPr/>
              <p:nvPr/>
            </p:nvGrpSpPr>
            <p:grpSpPr>
              <a:xfrm rot="-5655077" flipH="1">
                <a:off x="2757686" y="3644747"/>
                <a:ext cx="1698960" cy="2145089"/>
                <a:chOff x="146217" y="2712579"/>
                <a:chExt cx="1552966" cy="1960401"/>
              </a:xfrm>
            </p:grpSpPr>
            <p:grpSp>
              <p:nvGrpSpPr>
                <p:cNvPr id="349" name="Google Shape;349;p2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350" name="Google Shape;350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1" name="Google Shape;351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2" name="Google Shape;352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3" name="Google Shape;353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4" name="Google Shape;354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5" name="Google Shape;355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6" name="Google Shape;356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7" name="Google Shape;357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8" name="Google Shape;358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9" name="Google Shape;359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60" name="Google Shape;360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61" name="Google Shape;361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62" name="Google Shape;362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63" name="Google Shape;363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364" name="Google Shape;364;p2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365" name="Google Shape;365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66" name="Google Shape;366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67" name="Google Shape;367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68" name="Google Shape;368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69" name="Google Shape;369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70" name="Google Shape;370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71" name="Google Shape;371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72" name="Google Shape;372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73" name="Google Shape;373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74" name="Google Shape;374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75" name="Google Shape;375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76" name="Google Shape;376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77" name="Google Shape;377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78" name="Google Shape;378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379" name="Google Shape;379;p2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380" name="Google Shape;380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81" name="Google Shape;381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82" name="Google Shape;382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83" name="Google Shape;383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84" name="Google Shape;384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85" name="Google Shape;385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86" name="Google Shape;386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87" name="Google Shape;387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88" name="Google Shape;388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89" name="Google Shape;389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90" name="Google Shape;390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91" name="Google Shape;391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92" name="Google Shape;392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93" name="Google Shape;393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394" name="Google Shape;394;p2"/>
              <p:cNvGrpSpPr/>
              <p:nvPr/>
            </p:nvGrpSpPr>
            <p:grpSpPr>
              <a:xfrm rot="-314" flipH="1">
                <a:off x="135496" y="3186895"/>
                <a:ext cx="1699100" cy="2144874"/>
                <a:chOff x="146217" y="2712579"/>
                <a:chExt cx="1552966" cy="1960401"/>
              </a:xfrm>
            </p:grpSpPr>
            <p:grpSp>
              <p:nvGrpSpPr>
                <p:cNvPr id="395" name="Google Shape;395;p2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396" name="Google Shape;396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97" name="Google Shape;397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98" name="Google Shape;398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99" name="Google Shape;399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0" name="Google Shape;400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1" name="Google Shape;401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2" name="Google Shape;402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3" name="Google Shape;403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4" name="Google Shape;404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5" name="Google Shape;405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6" name="Google Shape;406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7" name="Google Shape;407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8" name="Google Shape;408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09" name="Google Shape;409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410" name="Google Shape;410;p2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411" name="Google Shape;411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12" name="Google Shape;412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13" name="Google Shape;413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14" name="Google Shape;414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15" name="Google Shape;415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16" name="Google Shape;416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17" name="Google Shape;417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18" name="Google Shape;418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19" name="Google Shape;419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20" name="Google Shape;420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21" name="Google Shape;421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22" name="Google Shape;422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23" name="Google Shape;423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24" name="Google Shape;424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425" name="Google Shape;425;p2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426" name="Google Shape;426;p2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27" name="Google Shape;427;p2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28" name="Google Shape;428;p2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29" name="Google Shape;429;p2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0" name="Google Shape;430;p2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1" name="Google Shape;431;p2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2" name="Google Shape;432;p2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3" name="Google Shape;433;p2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4" name="Google Shape;434;p2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5" name="Google Shape;435;p2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6" name="Google Shape;436;p2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7" name="Google Shape;437;p2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8" name="Google Shape;438;p2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439" name="Google Shape;439;p2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440" name="Google Shape;440;p2"/>
            <p:cNvGrpSpPr/>
            <p:nvPr/>
          </p:nvGrpSpPr>
          <p:grpSpPr>
            <a:xfrm>
              <a:off x="817988" y="2750587"/>
              <a:ext cx="7423578" cy="1258836"/>
              <a:chOff x="817988" y="2750588"/>
              <a:chExt cx="7423578" cy="1258836"/>
            </a:xfrm>
          </p:grpSpPr>
          <p:sp>
            <p:nvSpPr>
              <p:cNvPr id="441" name="Google Shape;441;p2"/>
              <p:cNvSpPr/>
              <p:nvPr/>
            </p:nvSpPr>
            <p:spPr>
              <a:xfrm>
                <a:off x="6227654" y="3803792"/>
                <a:ext cx="372339" cy="205631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42" name="Google Shape;442;p2"/>
              <p:cNvSpPr/>
              <p:nvPr/>
            </p:nvSpPr>
            <p:spPr>
              <a:xfrm>
                <a:off x="7806441" y="2750588"/>
                <a:ext cx="435126" cy="240307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43" name="Google Shape;443;p2"/>
              <p:cNvSpPr/>
              <p:nvPr/>
            </p:nvSpPr>
            <p:spPr>
              <a:xfrm>
                <a:off x="817988" y="3292988"/>
                <a:ext cx="435126" cy="240307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CUSTOM_7">
    <p:spTree>
      <p:nvGrpSpPr>
        <p:cNvPr id="1" name="Shape 17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62" name="Google Shape;17262;p37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7263" name="Google Shape;17263;p37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7264" name="Google Shape;17264;p37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7265" name="Google Shape;17265;p37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66" name="Google Shape;17266;p37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67" name="Google Shape;17267;p37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68" name="Google Shape;17268;p37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69" name="Google Shape;17269;p37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0" name="Google Shape;17270;p37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1" name="Google Shape;17271;p37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2" name="Google Shape;17272;p37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3" name="Google Shape;17273;p37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4" name="Google Shape;17274;p37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5" name="Google Shape;17275;p37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6" name="Google Shape;17276;p37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7" name="Google Shape;17277;p37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8" name="Google Shape;17278;p37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79" name="Google Shape;17279;p37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0" name="Google Shape;17280;p37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1" name="Google Shape;17281;p37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2" name="Google Shape;17282;p37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3" name="Google Shape;17283;p37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4" name="Google Shape;17284;p37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5" name="Google Shape;17285;p37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6" name="Google Shape;17286;p37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7" name="Google Shape;17287;p37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8" name="Google Shape;17288;p37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89" name="Google Shape;17289;p37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7290" name="Google Shape;17290;p37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7291" name="Google Shape;17291;p37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92" name="Google Shape;17292;p37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93" name="Google Shape;17293;p37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94" name="Google Shape;17294;p37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95" name="Google Shape;17295;p37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96" name="Google Shape;17296;p37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97" name="Google Shape;17297;p37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98" name="Google Shape;17298;p37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299" name="Google Shape;17299;p37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0" name="Google Shape;17300;p37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1" name="Google Shape;17301;p37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2" name="Google Shape;17302;p37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3" name="Google Shape;17303;p37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4" name="Google Shape;17304;p37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5" name="Google Shape;17305;p37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6" name="Google Shape;17306;p37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7" name="Google Shape;17307;p37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8" name="Google Shape;17308;p37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09" name="Google Shape;17309;p37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10" name="Google Shape;17310;p37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11" name="Google Shape;17311;p37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12" name="Google Shape;17312;p37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13" name="Google Shape;17313;p37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14" name="Google Shape;17314;p37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15" name="Google Shape;17315;p37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316" name="Google Shape;17316;p37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7317" name="Google Shape;17317;p37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18" name="Google Shape;17318;p37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19" name="Google Shape;17319;p37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0" name="Google Shape;17320;p37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1" name="Google Shape;17321;p37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2" name="Google Shape;17322;p37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3" name="Google Shape;17323;p37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4" name="Google Shape;17324;p37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5" name="Google Shape;17325;p37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6" name="Google Shape;17326;p37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7" name="Google Shape;17327;p37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8" name="Google Shape;17328;p37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29" name="Google Shape;17329;p37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0" name="Google Shape;17330;p37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1" name="Google Shape;17331;p37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2" name="Google Shape;17332;p37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3" name="Google Shape;17333;p37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4" name="Google Shape;17334;p37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5" name="Google Shape;17335;p37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6" name="Google Shape;17336;p37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7" name="Google Shape;17337;p37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8" name="Google Shape;17338;p37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39" name="Google Shape;17339;p37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0" name="Google Shape;17340;p37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1" name="Google Shape;17341;p37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2" name="Google Shape;17342;p37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3" name="Google Shape;17343;p37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4" name="Google Shape;17344;p37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5" name="Google Shape;17345;p37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6" name="Google Shape;17346;p37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7" name="Google Shape;17347;p37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8" name="Google Shape;17348;p37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49" name="Google Shape;17349;p37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0" name="Google Shape;17350;p37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1" name="Google Shape;17351;p37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2" name="Google Shape;17352;p37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3" name="Google Shape;17353;p37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4" name="Google Shape;17354;p37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5" name="Google Shape;17355;p37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6" name="Google Shape;17356;p37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7" name="Google Shape;17357;p37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8" name="Google Shape;17358;p37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59" name="Google Shape;17359;p37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0" name="Google Shape;17360;p37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1" name="Google Shape;17361;p37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2" name="Google Shape;17362;p37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3" name="Google Shape;17363;p37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4" name="Google Shape;17364;p37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5" name="Google Shape;17365;p37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6" name="Google Shape;17366;p37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7" name="Google Shape;17367;p37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8" name="Google Shape;17368;p37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69" name="Google Shape;17369;p37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0" name="Google Shape;17370;p37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1" name="Google Shape;17371;p37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2" name="Google Shape;17372;p37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3" name="Google Shape;17373;p37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4" name="Google Shape;17374;p37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5" name="Google Shape;17375;p37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6" name="Google Shape;17376;p37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7" name="Google Shape;17377;p37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8" name="Google Shape;17378;p37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79" name="Google Shape;17379;p37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0" name="Google Shape;17380;p37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1" name="Google Shape;17381;p37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2" name="Google Shape;17382;p37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3" name="Google Shape;17383;p37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4" name="Google Shape;17384;p37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5" name="Google Shape;17385;p37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6" name="Google Shape;17386;p37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7" name="Google Shape;17387;p37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8" name="Google Shape;17388;p37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89" name="Google Shape;17389;p37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0" name="Google Shape;17390;p37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1" name="Google Shape;17391;p37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2" name="Google Shape;17392;p37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3" name="Google Shape;17393;p37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4" name="Google Shape;17394;p37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5" name="Google Shape;17395;p37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6" name="Google Shape;17396;p37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7" name="Google Shape;17397;p37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8" name="Google Shape;17398;p37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399" name="Google Shape;17399;p37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0" name="Google Shape;17400;p37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1" name="Google Shape;17401;p37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2" name="Google Shape;17402;p37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3" name="Google Shape;17403;p37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4" name="Google Shape;17404;p37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5" name="Google Shape;17405;p37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6" name="Google Shape;17406;p37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7" name="Google Shape;17407;p37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8" name="Google Shape;17408;p37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09" name="Google Shape;17409;p37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10" name="Google Shape;17410;p37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11" name="Google Shape;17411;p37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12" name="Google Shape;17412;p37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13" name="Google Shape;17413;p37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14" name="Google Shape;17414;p37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15" name="Google Shape;17415;p37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16" name="Google Shape;17416;p37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7417" name="Google Shape;17417;p37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7418" name="Google Shape;17418;p37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19" name="Google Shape;17419;p37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0" name="Google Shape;17420;p37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1" name="Google Shape;17421;p37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2" name="Google Shape;17422;p37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3" name="Google Shape;17423;p37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4" name="Google Shape;17424;p37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5" name="Google Shape;17425;p37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6" name="Google Shape;17426;p37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7" name="Google Shape;17427;p37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8" name="Google Shape;17428;p37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29" name="Google Shape;17429;p37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0" name="Google Shape;17430;p37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1" name="Google Shape;17431;p37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2" name="Google Shape;17432;p37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3" name="Google Shape;17433;p37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4" name="Google Shape;17434;p37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5" name="Google Shape;17435;p37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6" name="Google Shape;17436;p37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7" name="Google Shape;17437;p37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8" name="Google Shape;17438;p37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39" name="Google Shape;17439;p37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40" name="Google Shape;17440;p37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41" name="Google Shape;17441;p37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42" name="Google Shape;17442;p37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43" name="Google Shape;17443;p37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7444" name="Google Shape;17444;p37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45" name="Google Shape;17445;p37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46" name="Google Shape;17446;p37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47" name="Google Shape;17447;p37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7448" name="Google Shape;17448;p37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7449" name="Google Shape;17449;p37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7450" name="Google Shape;17450;p37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51" name="Google Shape;17451;p37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52" name="Google Shape;17452;p37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53" name="Google Shape;17453;p37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54" name="Google Shape;17454;p37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55" name="Google Shape;17455;p37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56" name="Google Shape;17456;p37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57" name="Google Shape;17457;p37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58" name="Google Shape;17458;p37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59" name="Google Shape;17459;p37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0" name="Google Shape;17460;p37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1" name="Google Shape;17461;p37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2" name="Google Shape;17462;p37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3" name="Google Shape;17463;p37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4" name="Google Shape;17464;p37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5" name="Google Shape;17465;p37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6" name="Google Shape;17466;p37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7" name="Google Shape;17467;p37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8" name="Google Shape;17468;p37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69" name="Google Shape;17469;p37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70" name="Google Shape;17470;p37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71" name="Google Shape;17471;p37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72" name="Google Shape;17472;p37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73" name="Google Shape;17473;p37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74" name="Google Shape;17474;p37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75" name="Google Shape;17475;p37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7476" name="Google Shape;17476;p37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7477" name="Google Shape;17477;p37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7478" name="Google Shape;17478;p37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79" name="Google Shape;17479;p37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0" name="Google Shape;17480;p37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1" name="Google Shape;17481;p37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2" name="Google Shape;17482;p37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3" name="Google Shape;17483;p37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4" name="Google Shape;17484;p37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5" name="Google Shape;17485;p37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6" name="Google Shape;17486;p37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7" name="Google Shape;17487;p37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8" name="Google Shape;17488;p37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89" name="Google Shape;17489;p37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0" name="Google Shape;17490;p37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1" name="Google Shape;17491;p37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2" name="Google Shape;17492;p37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3" name="Google Shape;17493;p37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4" name="Google Shape;17494;p37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5" name="Google Shape;17495;p37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6" name="Google Shape;17496;p37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7" name="Google Shape;17497;p37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8" name="Google Shape;17498;p37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499" name="Google Shape;17499;p37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500" name="Google Shape;17500;p37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501" name="Google Shape;17501;p37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502" name="Google Shape;17502;p37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503" name="Google Shape;17503;p37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sp>
        <p:nvSpPr>
          <p:cNvPr id="17504" name="Google Shape;17504;p37"/>
          <p:cNvSpPr txBox="1">
            <a:spLocks noGrp="1"/>
          </p:cNvSpPr>
          <p:nvPr>
            <p:ph type="title" hasCustomPrompt="1"/>
          </p:nvPr>
        </p:nvSpPr>
        <p:spPr>
          <a:xfrm>
            <a:off x="2189475" y="630100"/>
            <a:ext cx="4770000" cy="8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505" name="Google Shape;17505;p37"/>
          <p:cNvSpPr txBox="1">
            <a:spLocks noGrp="1"/>
          </p:cNvSpPr>
          <p:nvPr>
            <p:ph type="subTitle" idx="1"/>
          </p:nvPr>
        </p:nvSpPr>
        <p:spPr>
          <a:xfrm>
            <a:off x="2189475" y="1436200"/>
            <a:ext cx="47700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506" name="Google Shape;17506;p37"/>
          <p:cNvSpPr txBox="1">
            <a:spLocks noGrp="1"/>
          </p:cNvSpPr>
          <p:nvPr>
            <p:ph type="title" idx="2" hasCustomPrompt="1"/>
          </p:nvPr>
        </p:nvSpPr>
        <p:spPr>
          <a:xfrm>
            <a:off x="2189475" y="1984538"/>
            <a:ext cx="4770000" cy="8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507" name="Google Shape;17507;p37"/>
          <p:cNvSpPr txBox="1">
            <a:spLocks noGrp="1"/>
          </p:cNvSpPr>
          <p:nvPr>
            <p:ph type="subTitle" idx="3"/>
          </p:nvPr>
        </p:nvSpPr>
        <p:spPr>
          <a:xfrm>
            <a:off x="2189475" y="2790589"/>
            <a:ext cx="47700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7508" name="Google Shape;17508;p37"/>
          <p:cNvSpPr txBox="1">
            <a:spLocks noGrp="1"/>
          </p:cNvSpPr>
          <p:nvPr>
            <p:ph type="title" idx="4" hasCustomPrompt="1"/>
          </p:nvPr>
        </p:nvSpPr>
        <p:spPr>
          <a:xfrm>
            <a:off x="2189475" y="3339000"/>
            <a:ext cx="4770000" cy="8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7509" name="Google Shape;17509;p37"/>
          <p:cNvSpPr txBox="1">
            <a:spLocks noGrp="1"/>
          </p:cNvSpPr>
          <p:nvPr>
            <p:ph type="subTitle" idx="5"/>
          </p:nvPr>
        </p:nvSpPr>
        <p:spPr>
          <a:xfrm>
            <a:off x="2189475" y="4145002"/>
            <a:ext cx="4770000" cy="36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17510" name="Google Shape;17510;p37"/>
          <p:cNvGrpSpPr/>
          <p:nvPr/>
        </p:nvGrpSpPr>
        <p:grpSpPr>
          <a:xfrm>
            <a:off x="-773653" y="-92530"/>
            <a:ext cx="10554231" cy="5236037"/>
            <a:chOff x="-773653" y="-92530"/>
            <a:chExt cx="10554231" cy="5236037"/>
          </a:xfrm>
        </p:grpSpPr>
        <p:grpSp>
          <p:nvGrpSpPr>
            <p:cNvPr id="17511" name="Google Shape;17511;p37"/>
            <p:cNvGrpSpPr/>
            <p:nvPr/>
          </p:nvGrpSpPr>
          <p:grpSpPr>
            <a:xfrm>
              <a:off x="7463651" y="1883323"/>
              <a:ext cx="2316927" cy="3260183"/>
              <a:chOff x="7463651" y="1883323"/>
              <a:chExt cx="2316927" cy="3260183"/>
            </a:xfrm>
          </p:grpSpPr>
          <p:grpSp>
            <p:nvGrpSpPr>
              <p:cNvPr id="17512" name="Google Shape;17512;p37"/>
              <p:cNvGrpSpPr/>
              <p:nvPr/>
            </p:nvGrpSpPr>
            <p:grpSpPr>
              <a:xfrm rot="-9672050" flipH="1">
                <a:off x="7681798" y="3338769"/>
                <a:ext cx="1511107" cy="1604043"/>
                <a:chOff x="7805848" y="0"/>
                <a:chExt cx="1338162" cy="1420462"/>
              </a:xfrm>
            </p:grpSpPr>
            <p:grpSp>
              <p:nvGrpSpPr>
                <p:cNvPr id="17513" name="Google Shape;17513;p37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514" name="Google Shape;17514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15" name="Google Shape;17515;p37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16" name="Google Shape;17516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17" name="Google Shape;17517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18" name="Google Shape;17518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19" name="Google Shape;17519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20" name="Google Shape;17520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21" name="Google Shape;17521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22" name="Google Shape;17522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23" name="Google Shape;17523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24" name="Google Shape;17524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25" name="Google Shape;17525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26" name="Google Shape;17526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27" name="Google Shape;17527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28" name="Google Shape;17528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529" name="Google Shape;17529;p37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530" name="Google Shape;17530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31" name="Google Shape;17531;p37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32" name="Google Shape;17532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33" name="Google Shape;17533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34" name="Google Shape;17534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35" name="Google Shape;17535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36" name="Google Shape;17536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37" name="Google Shape;17537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38" name="Google Shape;17538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39" name="Google Shape;17539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40" name="Google Shape;17540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41" name="Google Shape;17541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42" name="Google Shape;17542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43" name="Google Shape;17543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44" name="Google Shape;17544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545" name="Google Shape;17545;p37"/>
                <p:cNvGrpSpPr/>
                <p:nvPr/>
              </p:nvGrpSpPr>
              <p:grpSpPr>
                <a:xfrm rot="10800000" flipH="1">
                  <a:off x="8257960" y="71023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546" name="Google Shape;17546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47" name="Google Shape;17547;p37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48" name="Google Shape;17548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49" name="Google Shape;17549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0" name="Google Shape;17550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1" name="Google Shape;17551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2" name="Google Shape;17552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3" name="Google Shape;17553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4" name="Google Shape;17554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5" name="Google Shape;17555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6" name="Google Shape;17556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7" name="Google Shape;17557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8" name="Google Shape;17558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59" name="Google Shape;17559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60" name="Google Shape;17560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7561" name="Google Shape;17561;p37"/>
              <p:cNvGrpSpPr/>
              <p:nvPr/>
            </p:nvGrpSpPr>
            <p:grpSpPr>
              <a:xfrm rot="-9393934" flipH="1">
                <a:off x="8012822" y="2117653"/>
                <a:ext cx="1511113" cy="1604049"/>
                <a:chOff x="7805848" y="0"/>
                <a:chExt cx="1338162" cy="1420462"/>
              </a:xfrm>
            </p:grpSpPr>
            <p:grpSp>
              <p:nvGrpSpPr>
                <p:cNvPr id="17562" name="Google Shape;17562;p37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563" name="Google Shape;17563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64" name="Google Shape;17564;p37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65" name="Google Shape;17565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66" name="Google Shape;17566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67" name="Google Shape;17567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68" name="Google Shape;17568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69" name="Google Shape;17569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70" name="Google Shape;17570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71" name="Google Shape;17571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72" name="Google Shape;17572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73" name="Google Shape;17573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74" name="Google Shape;17574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75" name="Google Shape;17575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76" name="Google Shape;17576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77" name="Google Shape;17577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578" name="Google Shape;17578;p37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579" name="Google Shape;17579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0" name="Google Shape;17580;p37"/>
                  <p:cNvSpPr/>
                  <p:nvPr/>
                </p:nvSpPr>
                <p:spPr>
                  <a:xfrm>
                    <a:off x="2092310" y="1107011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1" name="Google Shape;17581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2" name="Google Shape;17582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3" name="Google Shape;17583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4" name="Google Shape;17584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5" name="Google Shape;17585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6" name="Google Shape;17586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7" name="Google Shape;17587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8" name="Google Shape;17588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89" name="Google Shape;17589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90" name="Google Shape;17590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91" name="Google Shape;17591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92" name="Google Shape;17592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93" name="Google Shape;17593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594" name="Google Shape;17594;p37"/>
                <p:cNvGrpSpPr/>
                <p:nvPr/>
              </p:nvGrpSpPr>
              <p:grpSpPr>
                <a:xfrm rot="10800000" flipH="1">
                  <a:off x="8257960" y="38962"/>
                  <a:ext cx="775450" cy="1381500"/>
                  <a:chOff x="2092310" y="847750"/>
                  <a:chExt cx="775450" cy="1381500"/>
                </a:xfrm>
              </p:grpSpPr>
              <p:sp>
                <p:nvSpPr>
                  <p:cNvPr id="17595" name="Google Shape;17595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96" name="Google Shape;17596;p37"/>
                  <p:cNvSpPr/>
                  <p:nvPr/>
                </p:nvSpPr>
                <p:spPr>
                  <a:xfrm>
                    <a:off x="2092310" y="2186713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97" name="Google Shape;17597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98" name="Google Shape;17598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599" name="Google Shape;17599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0" name="Google Shape;17600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1" name="Google Shape;17601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2" name="Google Shape;17602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3" name="Google Shape;17603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4" name="Google Shape;17604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5" name="Google Shape;17605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6" name="Google Shape;17606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7" name="Google Shape;17607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8" name="Google Shape;17608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09" name="Google Shape;17609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sp>
            <p:nvSpPr>
              <p:cNvPr id="17610" name="Google Shape;17610;p37"/>
              <p:cNvSpPr/>
              <p:nvPr/>
            </p:nvSpPr>
            <p:spPr>
              <a:xfrm rot="-1945213">
                <a:off x="8144671" y="2715112"/>
                <a:ext cx="694000" cy="383370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611" name="Google Shape;17611;p37"/>
              <p:cNvSpPr/>
              <p:nvPr/>
            </p:nvSpPr>
            <p:spPr>
              <a:xfrm rot="-1945032">
                <a:off x="7829533" y="4332290"/>
                <a:ext cx="393077" cy="217153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7612" name="Google Shape;17612;p37"/>
            <p:cNvGrpSpPr/>
            <p:nvPr/>
          </p:nvGrpSpPr>
          <p:grpSpPr>
            <a:xfrm>
              <a:off x="-773653" y="-92530"/>
              <a:ext cx="2738898" cy="4289227"/>
              <a:chOff x="-773653" y="-92530"/>
              <a:chExt cx="2738898" cy="4289227"/>
            </a:xfrm>
          </p:grpSpPr>
          <p:grpSp>
            <p:nvGrpSpPr>
              <p:cNvPr id="17613" name="Google Shape;17613;p37"/>
              <p:cNvGrpSpPr/>
              <p:nvPr/>
            </p:nvGrpSpPr>
            <p:grpSpPr>
              <a:xfrm rot="-9318850" flipH="1">
                <a:off x="-41914" y="1013412"/>
                <a:ext cx="1511047" cy="1603979"/>
                <a:chOff x="7805848" y="0"/>
                <a:chExt cx="1338162" cy="1420462"/>
              </a:xfrm>
            </p:grpSpPr>
            <p:grpSp>
              <p:nvGrpSpPr>
                <p:cNvPr id="17614" name="Google Shape;17614;p37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615" name="Google Shape;17615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16" name="Google Shape;17616;p37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17" name="Google Shape;17617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18" name="Google Shape;17618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19" name="Google Shape;17619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0" name="Google Shape;17620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1" name="Google Shape;17621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2" name="Google Shape;17622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3" name="Google Shape;17623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4" name="Google Shape;17624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5" name="Google Shape;17625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6" name="Google Shape;17626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7" name="Google Shape;17627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8" name="Google Shape;17628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29" name="Google Shape;17629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630" name="Google Shape;17630;p37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631" name="Google Shape;17631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32" name="Google Shape;17632;p37"/>
                  <p:cNvSpPr/>
                  <p:nvPr/>
                </p:nvSpPr>
                <p:spPr>
                  <a:xfrm>
                    <a:off x="2092310" y="1174492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33" name="Google Shape;17633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34" name="Google Shape;17634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35" name="Google Shape;17635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36" name="Google Shape;17636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37" name="Google Shape;17637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38" name="Google Shape;17638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39" name="Google Shape;17639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40" name="Google Shape;17640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41" name="Google Shape;17641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42" name="Google Shape;17642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43" name="Google Shape;17643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44" name="Google Shape;17644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45" name="Google Shape;17645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646" name="Google Shape;17646;p37"/>
                <p:cNvGrpSpPr/>
                <p:nvPr/>
              </p:nvGrpSpPr>
              <p:grpSpPr>
                <a:xfrm rot="10800000" flipH="1">
                  <a:off x="8055516" y="710237"/>
                  <a:ext cx="977894" cy="710225"/>
                  <a:chOff x="1889866" y="847750"/>
                  <a:chExt cx="977894" cy="710225"/>
                </a:xfrm>
              </p:grpSpPr>
              <p:sp>
                <p:nvSpPr>
                  <p:cNvPr id="17647" name="Google Shape;17647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48" name="Google Shape;17648;p37"/>
                  <p:cNvSpPr/>
                  <p:nvPr/>
                </p:nvSpPr>
                <p:spPr>
                  <a:xfrm>
                    <a:off x="1889866" y="904566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49" name="Google Shape;17649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0" name="Google Shape;17650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1" name="Google Shape;17651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2" name="Google Shape;17652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3" name="Google Shape;17653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4" name="Google Shape;17654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5" name="Google Shape;17655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6" name="Google Shape;17656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7" name="Google Shape;17657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8" name="Google Shape;17658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59" name="Google Shape;17659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60" name="Google Shape;17660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61" name="Google Shape;17661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7662" name="Google Shape;17662;p37"/>
              <p:cNvGrpSpPr/>
              <p:nvPr/>
            </p:nvGrpSpPr>
            <p:grpSpPr>
              <a:xfrm rot="-9318850" flipH="1">
                <a:off x="-507754" y="2350472"/>
                <a:ext cx="1511047" cy="1603979"/>
                <a:chOff x="7805848" y="0"/>
                <a:chExt cx="1338162" cy="1420462"/>
              </a:xfrm>
            </p:grpSpPr>
            <p:grpSp>
              <p:nvGrpSpPr>
                <p:cNvPr id="17663" name="Google Shape;17663;p37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664" name="Google Shape;17664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65" name="Google Shape;17665;p37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66" name="Google Shape;17666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67" name="Google Shape;17667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68" name="Google Shape;17668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69" name="Google Shape;17669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70" name="Google Shape;17670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71" name="Google Shape;17671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72" name="Google Shape;17672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73" name="Google Shape;17673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74" name="Google Shape;17674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75" name="Google Shape;17675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76" name="Google Shape;17676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77" name="Google Shape;17677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78" name="Google Shape;17678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679" name="Google Shape;17679;p37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680" name="Google Shape;17680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81" name="Google Shape;17681;p37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82" name="Google Shape;17682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83" name="Google Shape;17683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84" name="Google Shape;17684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85" name="Google Shape;17685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86" name="Google Shape;17686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87" name="Google Shape;17687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88" name="Google Shape;17688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89" name="Google Shape;17689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90" name="Google Shape;17690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91" name="Google Shape;17691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92" name="Google Shape;17692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93" name="Google Shape;17693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94" name="Google Shape;17694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695" name="Google Shape;17695;p37"/>
                <p:cNvGrpSpPr/>
                <p:nvPr/>
              </p:nvGrpSpPr>
              <p:grpSpPr>
                <a:xfrm rot="10800000" flipH="1">
                  <a:off x="8257960" y="71023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696" name="Google Shape;17696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97" name="Google Shape;17697;p37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98" name="Google Shape;17698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699" name="Google Shape;17699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0" name="Google Shape;17700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1" name="Google Shape;17701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2" name="Google Shape;17702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3" name="Google Shape;17703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4" name="Google Shape;17704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5" name="Google Shape;17705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6" name="Google Shape;17706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7" name="Google Shape;17707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8" name="Google Shape;17708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09" name="Google Shape;17709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10" name="Google Shape;17710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7711" name="Google Shape;17711;p37"/>
              <p:cNvGrpSpPr/>
              <p:nvPr/>
            </p:nvGrpSpPr>
            <p:grpSpPr>
              <a:xfrm rot="6377256" flipH="1">
                <a:off x="227988" y="55610"/>
                <a:ext cx="1511080" cy="1604014"/>
                <a:chOff x="7805848" y="0"/>
                <a:chExt cx="1338162" cy="1420462"/>
              </a:xfrm>
            </p:grpSpPr>
            <p:grpSp>
              <p:nvGrpSpPr>
                <p:cNvPr id="17712" name="Google Shape;17712;p37"/>
                <p:cNvGrpSpPr/>
                <p:nvPr/>
              </p:nvGrpSpPr>
              <p:grpSpPr>
                <a:xfrm>
                  <a:off x="8368560" y="0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713" name="Google Shape;17713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14" name="Google Shape;17714;p37"/>
                  <p:cNvSpPr/>
                  <p:nvPr/>
                </p:nvSpPr>
                <p:spPr>
                  <a:xfrm>
                    <a:off x="2092310" y="1309455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15" name="Google Shape;17715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16" name="Google Shape;17716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17" name="Google Shape;17717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18" name="Google Shape;17718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19" name="Google Shape;17719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20" name="Google Shape;17720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21" name="Google Shape;17721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22" name="Google Shape;17722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23" name="Google Shape;17723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24" name="Google Shape;17724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25" name="Google Shape;17725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26" name="Google Shape;17726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27" name="Google Shape;17727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728" name="Google Shape;17728;p37"/>
                <p:cNvGrpSpPr/>
                <p:nvPr/>
              </p:nvGrpSpPr>
              <p:grpSpPr>
                <a:xfrm rot="-5400000">
                  <a:off x="7773235" y="184387"/>
                  <a:ext cx="775450" cy="710225"/>
                  <a:chOff x="2092310" y="847750"/>
                  <a:chExt cx="775450" cy="710225"/>
                </a:xfrm>
              </p:grpSpPr>
              <p:sp>
                <p:nvSpPr>
                  <p:cNvPr id="17729" name="Google Shape;17729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0" name="Google Shape;17730;p37"/>
                  <p:cNvSpPr/>
                  <p:nvPr/>
                </p:nvSpPr>
                <p:spPr>
                  <a:xfrm>
                    <a:off x="2092310" y="1174492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1" name="Google Shape;17731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2" name="Google Shape;17732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3" name="Google Shape;17733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4" name="Google Shape;17734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5" name="Google Shape;17735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6" name="Google Shape;17736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7" name="Google Shape;17737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8" name="Google Shape;17738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39" name="Google Shape;17739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40" name="Google Shape;17740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41" name="Google Shape;17741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42" name="Google Shape;17742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43" name="Google Shape;17743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7744" name="Google Shape;17744;p37"/>
                <p:cNvGrpSpPr/>
                <p:nvPr/>
              </p:nvGrpSpPr>
              <p:grpSpPr>
                <a:xfrm rot="10800000" flipH="1">
                  <a:off x="8055516" y="710237"/>
                  <a:ext cx="977894" cy="710225"/>
                  <a:chOff x="1889866" y="847750"/>
                  <a:chExt cx="977894" cy="710225"/>
                </a:xfrm>
              </p:grpSpPr>
              <p:sp>
                <p:nvSpPr>
                  <p:cNvPr id="17745" name="Google Shape;17745;p37"/>
                  <p:cNvSpPr/>
                  <p:nvPr/>
                </p:nvSpPr>
                <p:spPr>
                  <a:xfrm>
                    <a:off x="2340838" y="1450978"/>
                    <a:ext cx="41819" cy="410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9" h="913" extrusionOk="0">
                        <a:moveTo>
                          <a:pt x="913" y="384"/>
                        </a:moveTo>
                        <a:cubicBezTo>
                          <a:pt x="929" y="720"/>
                          <a:pt x="497" y="912"/>
                          <a:pt x="257" y="656"/>
                        </a:cubicBezTo>
                        <a:cubicBezTo>
                          <a:pt x="1" y="416"/>
                          <a:pt x="177" y="0"/>
                          <a:pt x="529" y="0"/>
                        </a:cubicBezTo>
                        <a:cubicBezTo>
                          <a:pt x="737" y="0"/>
                          <a:pt x="913" y="160"/>
                          <a:pt x="913" y="38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46" name="Google Shape;17746;p37"/>
                  <p:cNvSpPr/>
                  <p:nvPr/>
                </p:nvSpPr>
                <p:spPr>
                  <a:xfrm>
                    <a:off x="1889866" y="904566"/>
                    <a:ext cx="42539" cy="425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5" h="945" extrusionOk="0">
                        <a:moveTo>
                          <a:pt x="945" y="416"/>
                        </a:moveTo>
                        <a:cubicBezTo>
                          <a:pt x="945" y="768"/>
                          <a:pt x="513" y="944"/>
                          <a:pt x="257" y="688"/>
                        </a:cubicBezTo>
                        <a:cubicBezTo>
                          <a:pt x="1" y="448"/>
                          <a:pt x="193" y="16"/>
                          <a:pt x="545" y="16"/>
                        </a:cubicBezTo>
                        <a:cubicBezTo>
                          <a:pt x="769" y="0"/>
                          <a:pt x="945" y="192"/>
                          <a:pt x="945" y="41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47" name="Google Shape;17747;p37"/>
                  <p:cNvSpPr/>
                  <p:nvPr/>
                </p:nvSpPr>
                <p:spPr>
                  <a:xfrm>
                    <a:off x="2828822" y="1112070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208" y="81"/>
                        </a:moveTo>
                        <a:cubicBezTo>
                          <a:pt x="208" y="193"/>
                          <a:pt x="0" y="1"/>
                          <a:pt x="128" y="1"/>
                        </a:cubicBezTo>
                        <a:cubicBezTo>
                          <a:pt x="160" y="1"/>
                          <a:pt x="208" y="33"/>
                          <a:pt x="208" y="8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48" name="Google Shape;17748;p37"/>
                  <p:cNvSpPr/>
                  <p:nvPr/>
                </p:nvSpPr>
                <p:spPr>
                  <a:xfrm>
                    <a:off x="2858352" y="1249632"/>
                    <a:ext cx="9408" cy="108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41" extrusionOk="0">
                        <a:moveTo>
                          <a:pt x="192" y="145"/>
                        </a:moveTo>
                        <a:cubicBezTo>
                          <a:pt x="160" y="241"/>
                          <a:pt x="0" y="209"/>
                          <a:pt x="32" y="97"/>
                        </a:cubicBezTo>
                        <a:cubicBezTo>
                          <a:pt x="48" y="1"/>
                          <a:pt x="208" y="33"/>
                          <a:pt x="192" y="145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49" name="Google Shape;17749;p37"/>
                  <p:cNvSpPr/>
                  <p:nvPr/>
                </p:nvSpPr>
                <p:spPr>
                  <a:xfrm>
                    <a:off x="2211149" y="947140"/>
                    <a:ext cx="7968" cy="79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112"/>
                        </a:moveTo>
                        <a:cubicBezTo>
                          <a:pt x="161" y="144"/>
                          <a:pt x="113" y="176"/>
                          <a:pt x="81" y="160"/>
                        </a:cubicBezTo>
                        <a:cubicBezTo>
                          <a:pt x="33" y="160"/>
                          <a:pt x="1" y="112"/>
                          <a:pt x="17" y="64"/>
                        </a:cubicBezTo>
                        <a:cubicBezTo>
                          <a:pt x="33" y="32"/>
                          <a:pt x="65" y="0"/>
                          <a:pt x="113" y="16"/>
                        </a:cubicBezTo>
                        <a:cubicBezTo>
                          <a:pt x="161" y="16"/>
                          <a:pt x="177" y="64"/>
                          <a:pt x="177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0" name="Google Shape;17750;p37"/>
                  <p:cNvSpPr/>
                  <p:nvPr/>
                </p:nvSpPr>
                <p:spPr>
                  <a:xfrm>
                    <a:off x="2453015" y="1299709"/>
                    <a:ext cx="9408" cy="8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193" extrusionOk="0">
                        <a:moveTo>
                          <a:pt x="193" y="112"/>
                        </a:moveTo>
                        <a:cubicBezTo>
                          <a:pt x="193" y="160"/>
                          <a:pt x="145" y="192"/>
                          <a:pt x="97" y="176"/>
                        </a:cubicBezTo>
                        <a:cubicBezTo>
                          <a:pt x="0" y="160"/>
                          <a:pt x="32" y="0"/>
                          <a:pt x="129" y="16"/>
                        </a:cubicBezTo>
                        <a:cubicBezTo>
                          <a:pt x="177" y="32"/>
                          <a:pt x="209" y="80"/>
                          <a:pt x="193" y="11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1" name="Google Shape;17751;p37"/>
                  <p:cNvSpPr/>
                  <p:nvPr/>
                </p:nvSpPr>
                <p:spPr>
                  <a:xfrm>
                    <a:off x="2435526" y="995395"/>
                    <a:ext cx="9408" cy="94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9" h="209" extrusionOk="0">
                        <a:moveTo>
                          <a:pt x="209" y="80"/>
                        </a:moveTo>
                        <a:cubicBezTo>
                          <a:pt x="209" y="208"/>
                          <a:pt x="1" y="0"/>
                          <a:pt x="129" y="0"/>
                        </a:cubicBezTo>
                        <a:cubicBezTo>
                          <a:pt x="177" y="0"/>
                          <a:pt x="209" y="48"/>
                          <a:pt x="209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2" name="Google Shape;17752;p37"/>
                  <p:cNvSpPr/>
                  <p:nvPr/>
                </p:nvSpPr>
                <p:spPr>
                  <a:xfrm>
                    <a:off x="2164334" y="1538484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13" y="320"/>
                        </a:cubicBezTo>
                        <a:cubicBezTo>
                          <a:pt x="1" y="208"/>
                          <a:pt x="81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3" name="Google Shape;17753;p37"/>
                  <p:cNvSpPr/>
                  <p:nvPr/>
                </p:nvSpPr>
                <p:spPr>
                  <a:xfrm>
                    <a:off x="2680453" y="1103427"/>
                    <a:ext cx="18771" cy="216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81" extrusionOk="0">
                        <a:moveTo>
                          <a:pt x="400" y="273"/>
                        </a:moveTo>
                        <a:cubicBezTo>
                          <a:pt x="368" y="481"/>
                          <a:pt x="48" y="481"/>
                          <a:pt x="32" y="273"/>
                        </a:cubicBezTo>
                        <a:cubicBezTo>
                          <a:pt x="0" y="1"/>
                          <a:pt x="416" y="1"/>
                          <a:pt x="400" y="27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4" name="Google Shape;17754;p37"/>
                  <p:cNvSpPr/>
                  <p:nvPr/>
                </p:nvSpPr>
                <p:spPr>
                  <a:xfrm>
                    <a:off x="2533479" y="847750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2"/>
                        </a:moveTo>
                        <a:cubicBezTo>
                          <a:pt x="433" y="352"/>
                          <a:pt x="241" y="432"/>
                          <a:pt x="129" y="320"/>
                        </a:cubicBezTo>
                        <a:cubicBezTo>
                          <a:pt x="1" y="192"/>
                          <a:pt x="97" y="0"/>
                          <a:pt x="257" y="0"/>
                        </a:cubicBezTo>
                        <a:cubicBezTo>
                          <a:pt x="353" y="0"/>
                          <a:pt x="433" y="80"/>
                          <a:pt x="433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5" name="Google Shape;17755;p37"/>
                  <p:cNvSpPr/>
                  <p:nvPr/>
                </p:nvSpPr>
                <p:spPr>
                  <a:xfrm>
                    <a:off x="2831703" y="979550"/>
                    <a:ext cx="1877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17" h="417" extrusionOk="0">
                        <a:moveTo>
                          <a:pt x="416" y="176"/>
                        </a:moveTo>
                        <a:cubicBezTo>
                          <a:pt x="416" y="336"/>
                          <a:pt x="224" y="416"/>
                          <a:pt x="112" y="304"/>
                        </a:cubicBezTo>
                        <a:cubicBezTo>
                          <a:pt x="0" y="192"/>
                          <a:pt x="80" y="0"/>
                          <a:pt x="240" y="0"/>
                        </a:cubicBezTo>
                        <a:cubicBezTo>
                          <a:pt x="336" y="0"/>
                          <a:pt x="416" y="80"/>
                          <a:pt x="416" y="17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6" name="Google Shape;17756;p37"/>
                  <p:cNvSpPr/>
                  <p:nvPr/>
                </p:nvSpPr>
                <p:spPr>
                  <a:xfrm>
                    <a:off x="2327873" y="1193455"/>
                    <a:ext cx="19491" cy="187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17" extrusionOk="0">
                        <a:moveTo>
                          <a:pt x="432" y="177"/>
                        </a:moveTo>
                        <a:cubicBezTo>
                          <a:pt x="432" y="337"/>
                          <a:pt x="240" y="417"/>
                          <a:pt x="128" y="305"/>
                        </a:cubicBezTo>
                        <a:cubicBezTo>
                          <a:pt x="0" y="193"/>
                          <a:pt x="80" y="1"/>
                          <a:pt x="256" y="1"/>
                        </a:cubicBezTo>
                        <a:cubicBezTo>
                          <a:pt x="352" y="1"/>
                          <a:pt x="432" y="81"/>
                          <a:pt x="432" y="17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7" name="Google Shape;17757;p37"/>
                  <p:cNvSpPr/>
                  <p:nvPr/>
                </p:nvSpPr>
                <p:spPr>
                  <a:xfrm>
                    <a:off x="2479078" y="1482667"/>
                    <a:ext cx="19491" cy="194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3" h="433" extrusionOk="0">
                        <a:moveTo>
                          <a:pt x="433" y="193"/>
                        </a:moveTo>
                        <a:cubicBezTo>
                          <a:pt x="433" y="353"/>
                          <a:pt x="225" y="433"/>
                          <a:pt x="112" y="321"/>
                        </a:cubicBezTo>
                        <a:cubicBezTo>
                          <a:pt x="0" y="209"/>
                          <a:pt x="80" y="1"/>
                          <a:pt x="241" y="17"/>
                        </a:cubicBezTo>
                        <a:cubicBezTo>
                          <a:pt x="337" y="1"/>
                          <a:pt x="433" y="97"/>
                          <a:pt x="433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8" name="Google Shape;17758;p37"/>
                  <p:cNvSpPr/>
                  <p:nvPr/>
                </p:nvSpPr>
                <p:spPr>
                  <a:xfrm>
                    <a:off x="2269534" y="962265"/>
                    <a:ext cx="69908" cy="69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3" h="1553" extrusionOk="0">
                        <a:moveTo>
                          <a:pt x="768" y="1553"/>
                        </a:moveTo>
                        <a:lnTo>
                          <a:pt x="768" y="1553"/>
                        </a:lnTo>
                        <a:cubicBezTo>
                          <a:pt x="768" y="1121"/>
                          <a:pt x="416" y="785"/>
                          <a:pt x="0" y="785"/>
                        </a:cubicBezTo>
                        <a:lnTo>
                          <a:pt x="0" y="785"/>
                        </a:lnTo>
                        <a:cubicBezTo>
                          <a:pt x="416" y="785"/>
                          <a:pt x="768" y="432"/>
                          <a:pt x="768" y="0"/>
                        </a:cubicBezTo>
                        <a:lnTo>
                          <a:pt x="768" y="0"/>
                        </a:lnTo>
                        <a:cubicBezTo>
                          <a:pt x="768" y="432"/>
                          <a:pt x="1120" y="785"/>
                          <a:pt x="1552" y="785"/>
                        </a:cubicBezTo>
                        <a:lnTo>
                          <a:pt x="1552" y="785"/>
                        </a:lnTo>
                        <a:cubicBezTo>
                          <a:pt x="1120" y="785"/>
                          <a:pt x="768" y="1121"/>
                          <a:pt x="768" y="155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7759" name="Google Shape;17759;p37"/>
                  <p:cNvSpPr/>
                  <p:nvPr/>
                </p:nvSpPr>
                <p:spPr>
                  <a:xfrm>
                    <a:off x="2653421" y="1348504"/>
                    <a:ext cx="69953" cy="691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4" h="1537" extrusionOk="0">
                        <a:moveTo>
                          <a:pt x="785" y="1537"/>
                        </a:moveTo>
                        <a:lnTo>
                          <a:pt x="785" y="1537"/>
                        </a:lnTo>
                        <a:cubicBezTo>
                          <a:pt x="785" y="1121"/>
                          <a:pt x="433" y="769"/>
                          <a:pt x="1" y="769"/>
                        </a:cubicBezTo>
                        <a:lnTo>
                          <a:pt x="1" y="769"/>
                        </a:lnTo>
                        <a:cubicBezTo>
                          <a:pt x="433" y="769"/>
                          <a:pt x="785" y="417"/>
                          <a:pt x="785" y="1"/>
                        </a:cubicBezTo>
                        <a:lnTo>
                          <a:pt x="785" y="1"/>
                        </a:lnTo>
                        <a:cubicBezTo>
                          <a:pt x="785" y="417"/>
                          <a:pt x="1121" y="769"/>
                          <a:pt x="1553" y="769"/>
                        </a:cubicBezTo>
                        <a:lnTo>
                          <a:pt x="1553" y="769"/>
                        </a:lnTo>
                        <a:cubicBezTo>
                          <a:pt x="1137" y="769"/>
                          <a:pt x="785" y="1121"/>
                          <a:pt x="785" y="153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sp>
            <p:nvSpPr>
              <p:cNvPr id="17760" name="Google Shape;17760;p37"/>
              <p:cNvSpPr/>
              <p:nvPr/>
            </p:nvSpPr>
            <p:spPr>
              <a:xfrm rot="-2700000">
                <a:off x="1269657" y="538670"/>
                <a:ext cx="464099" cy="465025"/>
              </a:xfrm>
              <a:custGeom>
                <a:avLst/>
                <a:gdLst/>
                <a:ahLst/>
                <a:cxnLst/>
                <a:rect l="l" t="t" r="r" b="b"/>
                <a:pathLst>
                  <a:path w="18056" h="18092" extrusionOk="0">
                    <a:moveTo>
                      <a:pt x="6695" y="1472"/>
                    </a:moveTo>
                    <a:cubicBezTo>
                      <a:pt x="6713" y="1486"/>
                      <a:pt x="6734" y="1495"/>
                      <a:pt x="6757" y="1495"/>
                    </a:cubicBezTo>
                    <a:cubicBezTo>
                      <a:pt x="6764" y="1495"/>
                      <a:pt x="6771" y="1494"/>
                      <a:pt x="6778" y="1492"/>
                    </a:cubicBezTo>
                    <a:cubicBezTo>
                      <a:pt x="6751" y="1486"/>
                      <a:pt x="6723" y="1479"/>
                      <a:pt x="6695" y="1472"/>
                    </a:cubicBezTo>
                    <a:close/>
                    <a:moveTo>
                      <a:pt x="13763" y="3827"/>
                    </a:moveTo>
                    <a:lnTo>
                      <a:pt x="13763" y="3827"/>
                    </a:lnTo>
                    <a:cubicBezTo>
                      <a:pt x="14709" y="4623"/>
                      <a:pt x="15616" y="5469"/>
                      <a:pt x="16535" y="6265"/>
                    </a:cubicBezTo>
                    <a:lnTo>
                      <a:pt x="14104" y="4106"/>
                    </a:lnTo>
                    <a:cubicBezTo>
                      <a:pt x="14006" y="3995"/>
                      <a:pt x="13890" y="3903"/>
                      <a:pt x="13763" y="3827"/>
                    </a:cubicBezTo>
                    <a:close/>
                    <a:moveTo>
                      <a:pt x="3092" y="0"/>
                    </a:moveTo>
                    <a:cubicBezTo>
                      <a:pt x="2894" y="0"/>
                      <a:pt x="2699" y="26"/>
                      <a:pt x="2493" y="64"/>
                    </a:cubicBezTo>
                    <a:cubicBezTo>
                      <a:pt x="2067" y="185"/>
                      <a:pt x="1702" y="459"/>
                      <a:pt x="1429" y="824"/>
                    </a:cubicBezTo>
                    <a:cubicBezTo>
                      <a:pt x="547" y="1918"/>
                      <a:pt x="274" y="3377"/>
                      <a:pt x="760" y="4714"/>
                    </a:cubicBezTo>
                    <a:cubicBezTo>
                      <a:pt x="882" y="4988"/>
                      <a:pt x="942" y="5261"/>
                      <a:pt x="882" y="5565"/>
                    </a:cubicBezTo>
                    <a:cubicBezTo>
                      <a:pt x="790" y="5778"/>
                      <a:pt x="638" y="5961"/>
                      <a:pt x="486" y="6113"/>
                    </a:cubicBezTo>
                    <a:cubicBezTo>
                      <a:pt x="0" y="6751"/>
                      <a:pt x="334" y="7663"/>
                      <a:pt x="730" y="8392"/>
                    </a:cubicBezTo>
                    <a:cubicBezTo>
                      <a:pt x="1672" y="10064"/>
                      <a:pt x="2888" y="11614"/>
                      <a:pt x="4316" y="12921"/>
                    </a:cubicBezTo>
                    <a:cubicBezTo>
                      <a:pt x="5684" y="14076"/>
                      <a:pt x="7113" y="15170"/>
                      <a:pt x="8663" y="16113"/>
                    </a:cubicBezTo>
                    <a:cubicBezTo>
                      <a:pt x="9392" y="16660"/>
                      <a:pt x="10183" y="17116"/>
                      <a:pt x="11034" y="17511"/>
                    </a:cubicBezTo>
                    <a:cubicBezTo>
                      <a:pt x="11917" y="17881"/>
                      <a:pt x="12853" y="18091"/>
                      <a:pt x="13818" y="18091"/>
                    </a:cubicBezTo>
                    <a:cubicBezTo>
                      <a:pt x="13882" y="18091"/>
                      <a:pt x="13947" y="18090"/>
                      <a:pt x="14013" y="18088"/>
                    </a:cubicBezTo>
                    <a:cubicBezTo>
                      <a:pt x="15259" y="18088"/>
                      <a:pt x="16596" y="17724"/>
                      <a:pt x="17326" y="16721"/>
                    </a:cubicBezTo>
                    <a:cubicBezTo>
                      <a:pt x="17842" y="15930"/>
                      <a:pt x="18055" y="14958"/>
                      <a:pt x="17873" y="14015"/>
                    </a:cubicBezTo>
                    <a:cubicBezTo>
                      <a:pt x="17690" y="13104"/>
                      <a:pt x="17386" y="12192"/>
                      <a:pt x="16931" y="11371"/>
                    </a:cubicBezTo>
                    <a:cubicBezTo>
                      <a:pt x="15715" y="8848"/>
                      <a:pt x="14225" y="6265"/>
                      <a:pt x="11824" y="4836"/>
                    </a:cubicBezTo>
                    <a:cubicBezTo>
                      <a:pt x="11034" y="4380"/>
                      <a:pt x="10213" y="4015"/>
                      <a:pt x="9362" y="3772"/>
                    </a:cubicBezTo>
                    <a:cubicBezTo>
                      <a:pt x="8799" y="3591"/>
                      <a:pt x="8183" y="3442"/>
                      <a:pt x="7589" y="3442"/>
                    </a:cubicBezTo>
                    <a:cubicBezTo>
                      <a:pt x="7189" y="3442"/>
                      <a:pt x="6799" y="3509"/>
                      <a:pt x="6444" y="3681"/>
                    </a:cubicBezTo>
                    <a:cubicBezTo>
                      <a:pt x="5228" y="4258"/>
                      <a:pt x="4803" y="5900"/>
                      <a:pt x="5167" y="7207"/>
                    </a:cubicBezTo>
                    <a:cubicBezTo>
                      <a:pt x="5563" y="8483"/>
                      <a:pt x="6505" y="9547"/>
                      <a:pt x="7447" y="10489"/>
                    </a:cubicBezTo>
                    <a:cubicBezTo>
                      <a:pt x="8055" y="11097"/>
                      <a:pt x="8693" y="11645"/>
                      <a:pt x="9392" y="12161"/>
                    </a:cubicBezTo>
                    <a:cubicBezTo>
                      <a:pt x="9879" y="12556"/>
                      <a:pt x="10456" y="12800"/>
                      <a:pt x="11095" y="12921"/>
                    </a:cubicBezTo>
                    <a:cubicBezTo>
                      <a:pt x="11207" y="12944"/>
                      <a:pt x="11320" y="12955"/>
                      <a:pt x="11434" y="12955"/>
                    </a:cubicBezTo>
                    <a:cubicBezTo>
                      <a:pt x="11932" y="12955"/>
                      <a:pt x="12425" y="12740"/>
                      <a:pt x="12797" y="12344"/>
                    </a:cubicBezTo>
                    <a:cubicBezTo>
                      <a:pt x="13192" y="11797"/>
                      <a:pt x="13253" y="11067"/>
                      <a:pt x="12979" y="10459"/>
                    </a:cubicBezTo>
                    <a:cubicBezTo>
                      <a:pt x="12706" y="9851"/>
                      <a:pt x="12250" y="9334"/>
                      <a:pt x="11672" y="8970"/>
                    </a:cubicBezTo>
                    <a:cubicBezTo>
                      <a:pt x="11464" y="8824"/>
                      <a:pt x="11213" y="8692"/>
                      <a:pt x="10978" y="8692"/>
                    </a:cubicBezTo>
                    <a:cubicBezTo>
                      <a:pt x="10870" y="8692"/>
                      <a:pt x="10765" y="8720"/>
                      <a:pt x="10669" y="8787"/>
                    </a:cubicBezTo>
                    <a:cubicBezTo>
                      <a:pt x="11050" y="8289"/>
                      <a:pt x="10526" y="7508"/>
                      <a:pt x="9916" y="7508"/>
                    </a:cubicBezTo>
                    <a:cubicBezTo>
                      <a:pt x="9893" y="7508"/>
                      <a:pt x="9871" y="7509"/>
                      <a:pt x="9848" y="7511"/>
                    </a:cubicBezTo>
                    <a:cubicBezTo>
                      <a:pt x="9210" y="7632"/>
                      <a:pt x="8784" y="8210"/>
                      <a:pt x="8845" y="8879"/>
                    </a:cubicBezTo>
                    <a:cubicBezTo>
                      <a:pt x="8936" y="9517"/>
                      <a:pt x="9301" y="10064"/>
                      <a:pt x="9848" y="10398"/>
                    </a:cubicBezTo>
                    <a:cubicBezTo>
                      <a:pt x="10046" y="10550"/>
                      <a:pt x="10327" y="10649"/>
                      <a:pt x="10574" y="10649"/>
                    </a:cubicBezTo>
                    <a:cubicBezTo>
                      <a:pt x="10821" y="10649"/>
                      <a:pt x="11034" y="10550"/>
                      <a:pt x="11095" y="10307"/>
                    </a:cubicBezTo>
                    <a:cubicBezTo>
                      <a:pt x="11216" y="9973"/>
                      <a:pt x="10882" y="9669"/>
                      <a:pt x="10578" y="9456"/>
                    </a:cubicBezTo>
                    <a:cubicBezTo>
                      <a:pt x="10766" y="9369"/>
                      <a:pt x="10961" y="9329"/>
                      <a:pt x="11152" y="9329"/>
                    </a:cubicBezTo>
                    <a:cubicBezTo>
                      <a:pt x="11762" y="9329"/>
                      <a:pt x="12331" y="9743"/>
                      <a:pt x="12493" y="10368"/>
                    </a:cubicBezTo>
                    <a:cubicBezTo>
                      <a:pt x="12706" y="11219"/>
                      <a:pt x="12128" y="12040"/>
                      <a:pt x="11247" y="12100"/>
                    </a:cubicBezTo>
                    <a:cubicBezTo>
                      <a:pt x="11209" y="12103"/>
                      <a:pt x="11172" y="12105"/>
                      <a:pt x="11136" y="12105"/>
                    </a:cubicBezTo>
                    <a:cubicBezTo>
                      <a:pt x="10422" y="12105"/>
                      <a:pt x="9791" y="11557"/>
                      <a:pt x="9271" y="11037"/>
                    </a:cubicBezTo>
                    <a:cubicBezTo>
                      <a:pt x="8268" y="10125"/>
                      <a:pt x="7356" y="9122"/>
                      <a:pt x="6535" y="8027"/>
                    </a:cubicBezTo>
                    <a:cubicBezTo>
                      <a:pt x="6201" y="7632"/>
                      <a:pt x="5988" y="7116"/>
                      <a:pt x="5958" y="6568"/>
                    </a:cubicBezTo>
                    <a:cubicBezTo>
                      <a:pt x="5958" y="5657"/>
                      <a:pt x="6839" y="4897"/>
                      <a:pt x="7751" y="4745"/>
                    </a:cubicBezTo>
                    <a:cubicBezTo>
                      <a:pt x="7880" y="4728"/>
                      <a:pt x="8009" y="4719"/>
                      <a:pt x="8137" y="4719"/>
                    </a:cubicBezTo>
                    <a:cubicBezTo>
                      <a:pt x="8919" y="4719"/>
                      <a:pt x="9691" y="5018"/>
                      <a:pt x="10395" y="5383"/>
                    </a:cubicBezTo>
                    <a:cubicBezTo>
                      <a:pt x="13982" y="7328"/>
                      <a:pt x="16383" y="10885"/>
                      <a:pt x="16809" y="14958"/>
                    </a:cubicBezTo>
                    <a:cubicBezTo>
                      <a:pt x="16870" y="15262"/>
                      <a:pt x="16809" y="15626"/>
                      <a:pt x="16596" y="15900"/>
                    </a:cubicBezTo>
                    <a:cubicBezTo>
                      <a:pt x="16231" y="16295"/>
                      <a:pt x="15563" y="16082"/>
                      <a:pt x="15046" y="16295"/>
                    </a:cubicBezTo>
                    <a:cubicBezTo>
                      <a:pt x="14833" y="16417"/>
                      <a:pt x="14681" y="16599"/>
                      <a:pt x="14438" y="16721"/>
                    </a:cubicBezTo>
                    <a:cubicBezTo>
                      <a:pt x="14238" y="16838"/>
                      <a:pt x="14010" y="16883"/>
                      <a:pt x="13773" y="16883"/>
                    </a:cubicBezTo>
                    <a:cubicBezTo>
                      <a:pt x="13398" y="16883"/>
                      <a:pt x="12998" y="16771"/>
                      <a:pt x="12645" y="16660"/>
                    </a:cubicBezTo>
                    <a:cubicBezTo>
                      <a:pt x="8207" y="15110"/>
                      <a:pt x="3982" y="12404"/>
                      <a:pt x="1702" y="8301"/>
                    </a:cubicBezTo>
                    <a:cubicBezTo>
                      <a:pt x="2341" y="7632"/>
                      <a:pt x="2432" y="6629"/>
                      <a:pt x="1915" y="5869"/>
                    </a:cubicBezTo>
                    <a:cubicBezTo>
                      <a:pt x="2249" y="5413"/>
                      <a:pt x="1885" y="4775"/>
                      <a:pt x="1763" y="4228"/>
                    </a:cubicBezTo>
                    <a:cubicBezTo>
                      <a:pt x="1520" y="3103"/>
                      <a:pt x="2371" y="1979"/>
                      <a:pt x="3404" y="1523"/>
                    </a:cubicBezTo>
                    <a:cubicBezTo>
                      <a:pt x="3902" y="1324"/>
                      <a:pt x="4433" y="1244"/>
                      <a:pt x="4970" y="1244"/>
                    </a:cubicBezTo>
                    <a:cubicBezTo>
                      <a:pt x="5551" y="1244"/>
                      <a:pt x="6138" y="1337"/>
                      <a:pt x="6695" y="1472"/>
                    </a:cubicBezTo>
                    <a:lnTo>
                      <a:pt x="6695" y="1472"/>
                    </a:lnTo>
                    <a:cubicBezTo>
                      <a:pt x="6610" y="1404"/>
                      <a:pt x="6598" y="1200"/>
                      <a:pt x="6718" y="1128"/>
                    </a:cubicBezTo>
                    <a:cubicBezTo>
                      <a:pt x="6794" y="1097"/>
                      <a:pt x="6877" y="1082"/>
                      <a:pt x="6961" y="1082"/>
                    </a:cubicBezTo>
                    <a:cubicBezTo>
                      <a:pt x="7044" y="1082"/>
                      <a:pt x="7128" y="1097"/>
                      <a:pt x="7204" y="1128"/>
                    </a:cubicBezTo>
                    <a:cubicBezTo>
                      <a:pt x="9180" y="1796"/>
                      <a:pt x="11003" y="2830"/>
                      <a:pt x="12614" y="4167"/>
                    </a:cubicBezTo>
                    <a:cubicBezTo>
                      <a:pt x="12557" y="3852"/>
                      <a:pt x="12905" y="3618"/>
                      <a:pt x="13226" y="3618"/>
                    </a:cubicBezTo>
                    <a:cubicBezTo>
                      <a:pt x="13245" y="3618"/>
                      <a:pt x="13264" y="3618"/>
                      <a:pt x="13283" y="3620"/>
                    </a:cubicBezTo>
                    <a:cubicBezTo>
                      <a:pt x="13448" y="3670"/>
                      <a:pt x="13612" y="3737"/>
                      <a:pt x="13763" y="3827"/>
                    </a:cubicBezTo>
                    <a:lnTo>
                      <a:pt x="13763" y="3827"/>
                    </a:lnTo>
                    <a:cubicBezTo>
                      <a:pt x="12143" y="2465"/>
                      <a:pt x="10408" y="1247"/>
                      <a:pt x="8298" y="672"/>
                    </a:cubicBezTo>
                    <a:cubicBezTo>
                      <a:pt x="6718" y="307"/>
                      <a:pt x="5076" y="64"/>
                      <a:pt x="3465" y="33"/>
                    </a:cubicBezTo>
                    <a:cubicBezTo>
                      <a:pt x="3337" y="10"/>
                      <a:pt x="3214" y="0"/>
                      <a:pt x="309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7761" name="Google Shape;17761;p37"/>
              <p:cNvSpPr/>
              <p:nvPr/>
            </p:nvSpPr>
            <p:spPr>
              <a:xfrm rot="1591804" flipH="1">
                <a:off x="669263" y="1653883"/>
                <a:ext cx="393068" cy="217146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6">
    <p:spTree>
      <p:nvGrpSpPr>
        <p:cNvPr id="1" name="Shape 18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7" name="Google Shape;18447;p39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8448" name="Google Shape;18448;p39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8449" name="Google Shape;18449;p39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8450" name="Google Shape;18450;p39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51" name="Google Shape;18451;p39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52" name="Google Shape;18452;p39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53" name="Google Shape;18453;p39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54" name="Google Shape;18454;p39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55" name="Google Shape;18455;p39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56" name="Google Shape;18456;p39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57" name="Google Shape;18457;p39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58" name="Google Shape;18458;p39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59" name="Google Shape;18459;p39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0" name="Google Shape;18460;p39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1" name="Google Shape;18461;p39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2" name="Google Shape;18462;p39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3" name="Google Shape;18463;p39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4" name="Google Shape;18464;p39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5" name="Google Shape;18465;p39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6" name="Google Shape;18466;p39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7" name="Google Shape;18467;p39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8" name="Google Shape;18468;p39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69" name="Google Shape;18469;p39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70" name="Google Shape;18470;p39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71" name="Google Shape;18471;p39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72" name="Google Shape;18472;p39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73" name="Google Shape;18473;p39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74" name="Google Shape;18474;p39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8475" name="Google Shape;18475;p39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8476" name="Google Shape;18476;p3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77" name="Google Shape;18477;p3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78" name="Google Shape;18478;p3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79" name="Google Shape;18479;p3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0" name="Google Shape;18480;p3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1" name="Google Shape;18481;p3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2" name="Google Shape;18482;p3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3" name="Google Shape;18483;p3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4" name="Google Shape;18484;p3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5" name="Google Shape;18485;p39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6" name="Google Shape;18486;p3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7" name="Google Shape;18487;p3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8" name="Google Shape;18488;p3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89" name="Google Shape;18489;p3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0" name="Google Shape;18490;p3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1" name="Google Shape;18491;p3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2" name="Google Shape;18492;p3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3" name="Google Shape;18493;p3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4" name="Google Shape;18494;p3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5" name="Google Shape;18495;p3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6" name="Google Shape;18496;p3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7" name="Google Shape;18497;p3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8" name="Google Shape;18498;p3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499" name="Google Shape;18499;p3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500" name="Google Shape;18500;p3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501" name="Google Shape;18501;p3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8502" name="Google Shape;18502;p39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03" name="Google Shape;18503;p39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04" name="Google Shape;18504;p39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05" name="Google Shape;18505;p39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06" name="Google Shape;18506;p39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07" name="Google Shape;18507;p39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08" name="Google Shape;18508;p39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09" name="Google Shape;18509;p39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0" name="Google Shape;18510;p39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1" name="Google Shape;18511;p39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2" name="Google Shape;18512;p39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3" name="Google Shape;18513;p39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4" name="Google Shape;18514;p39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5" name="Google Shape;18515;p39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6" name="Google Shape;18516;p39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7" name="Google Shape;18517;p39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8" name="Google Shape;18518;p39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19" name="Google Shape;18519;p39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0" name="Google Shape;18520;p39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1" name="Google Shape;18521;p39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2" name="Google Shape;18522;p39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3" name="Google Shape;18523;p39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4" name="Google Shape;18524;p39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5" name="Google Shape;18525;p39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6" name="Google Shape;18526;p39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7" name="Google Shape;18527;p39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8" name="Google Shape;18528;p39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29" name="Google Shape;18529;p39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0" name="Google Shape;18530;p39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1" name="Google Shape;18531;p39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2" name="Google Shape;18532;p39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3" name="Google Shape;18533;p39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4" name="Google Shape;18534;p39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5" name="Google Shape;18535;p39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6" name="Google Shape;18536;p39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7" name="Google Shape;18537;p39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8" name="Google Shape;18538;p39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39" name="Google Shape;18539;p39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0" name="Google Shape;18540;p39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1" name="Google Shape;18541;p39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2" name="Google Shape;18542;p39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3" name="Google Shape;18543;p39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4" name="Google Shape;18544;p39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5" name="Google Shape;18545;p39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6" name="Google Shape;18546;p39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7" name="Google Shape;18547;p39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8" name="Google Shape;18548;p39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49" name="Google Shape;18549;p39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0" name="Google Shape;18550;p39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1" name="Google Shape;18551;p39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2" name="Google Shape;18552;p39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3" name="Google Shape;18553;p39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4" name="Google Shape;18554;p39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5" name="Google Shape;18555;p39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6" name="Google Shape;18556;p39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7" name="Google Shape;18557;p39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8" name="Google Shape;18558;p39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59" name="Google Shape;18559;p39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0" name="Google Shape;18560;p39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1" name="Google Shape;18561;p39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2" name="Google Shape;18562;p39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3" name="Google Shape;18563;p39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4" name="Google Shape;18564;p39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5" name="Google Shape;18565;p39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6" name="Google Shape;18566;p39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7" name="Google Shape;18567;p39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8" name="Google Shape;18568;p39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69" name="Google Shape;18569;p39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0" name="Google Shape;18570;p39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1" name="Google Shape;18571;p39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2" name="Google Shape;18572;p39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3" name="Google Shape;18573;p39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4" name="Google Shape;18574;p39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5" name="Google Shape;18575;p39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6" name="Google Shape;18576;p39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7" name="Google Shape;18577;p39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8" name="Google Shape;18578;p39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79" name="Google Shape;18579;p39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0" name="Google Shape;18580;p39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1" name="Google Shape;18581;p39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2" name="Google Shape;18582;p39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3" name="Google Shape;18583;p39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4" name="Google Shape;18584;p39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5" name="Google Shape;18585;p39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6" name="Google Shape;18586;p39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7" name="Google Shape;18587;p39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8" name="Google Shape;18588;p39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89" name="Google Shape;18589;p39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0" name="Google Shape;18590;p39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1" name="Google Shape;18591;p39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2" name="Google Shape;18592;p39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3" name="Google Shape;18593;p39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4" name="Google Shape;18594;p39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5" name="Google Shape;18595;p39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6" name="Google Shape;18596;p39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7" name="Google Shape;18597;p39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8" name="Google Shape;18598;p39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599" name="Google Shape;18599;p39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600" name="Google Shape;18600;p39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601" name="Google Shape;18601;p39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8602" name="Google Shape;18602;p39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8603" name="Google Shape;18603;p3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04" name="Google Shape;18604;p3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05" name="Google Shape;18605;p3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06" name="Google Shape;18606;p3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07" name="Google Shape;18607;p3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08" name="Google Shape;18608;p3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09" name="Google Shape;18609;p3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0" name="Google Shape;18610;p3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1" name="Google Shape;18611;p3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2" name="Google Shape;18612;p3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3" name="Google Shape;18613;p3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4" name="Google Shape;18614;p3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5" name="Google Shape;18615;p3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6" name="Google Shape;18616;p3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7" name="Google Shape;18617;p3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8" name="Google Shape;18618;p3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19" name="Google Shape;18619;p3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20" name="Google Shape;18620;p3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21" name="Google Shape;18621;p3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22" name="Google Shape;18622;p3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23" name="Google Shape;18623;p3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24" name="Google Shape;18624;p3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25" name="Google Shape;18625;p3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26" name="Google Shape;18626;p3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27" name="Google Shape;18627;p3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28" name="Google Shape;18628;p3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8629" name="Google Shape;18629;p39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630" name="Google Shape;18630;p39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631" name="Google Shape;18631;p39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632" name="Google Shape;18632;p39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633" name="Google Shape;18633;p39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8634" name="Google Shape;18634;p39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8635" name="Google Shape;18635;p39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36" name="Google Shape;18636;p39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37" name="Google Shape;18637;p39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38" name="Google Shape;18638;p39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39" name="Google Shape;18639;p39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0" name="Google Shape;18640;p39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1" name="Google Shape;18641;p39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2" name="Google Shape;18642;p39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3" name="Google Shape;18643;p39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4" name="Google Shape;18644;p39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5" name="Google Shape;18645;p39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6" name="Google Shape;18646;p39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7" name="Google Shape;18647;p39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8" name="Google Shape;18648;p39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49" name="Google Shape;18649;p39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0" name="Google Shape;18650;p39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1" name="Google Shape;18651;p39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2" name="Google Shape;18652;p39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3" name="Google Shape;18653;p39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4" name="Google Shape;18654;p39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5" name="Google Shape;18655;p39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6" name="Google Shape;18656;p39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7" name="Google Shape;18657;p39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8" name="Google Shape;18658;p39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59" name="Google Shape;18659;p39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60" name="Google Shape;18660;p39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8661" name="Google Shape;18661;p39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8662" name="Google Shape;18662;p39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8663" name="Google Shape;18663;p3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64" name="Google Shape;18664;p3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65" name="Google Shape;18665;p3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66" name="Google Shape;18666;p3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67" name="Google Shape;18667;p3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68" name="Google Shape;18668;p3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69" name="Google Shape;18669;p3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0" name="Google Shape;18670;p3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1" name="Google Shape;18671;p3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2" name="Google Shape;18672;p3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3" name="Google Shape;18673;p3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4" name="Google Shape;18674;p3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5" name="Google Shape;18675;p3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6" name="Google Shape;18676;p3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7" name="Google Shape;18677;p3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8" name="Google Shape;18678;p3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79" name="Google Shape;18679;p3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80" name="Google Shape;18680;p3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81" name="Google Shape;18681;p3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82" name="Google Shape;18682;p3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83" name="Google Shape;18683;p3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84" name="Google Shape;18684;p3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85" name="Google Shape;18685;p3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86" name="Google Shape;18686;p3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87" name="Google Shape;18687;p3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688" name="Google Shape;18688;p3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18689" name="Google Shape;18689;p39"/>
          <p:cNvGrpSpPr/>
          <p:nvPr/>
        </p:nvGrpSpPr>
        <p:grpSpPr>
          <a:xfrm>
            <a:off x="7313947" y="-52208"/>
            <a:ext cx="2705094" cy="3268077"/>
            <a:chOff x="7313947" y="-52208"/>
            <a:chExt cx="2705094" cy="3268077"/>
          </a:xfrm>
        </p:grpSpPr>
        <p:grpSp>
          <p:nvGrpSpPr>
            <p:cNvPr id="18690" name="Google Shape;18690;p39"/>
            <p:cNvGrpSpPr/>
            <p:nvPr/>
          </p:nvGrpSpPr>
          <p:grpSpPr>
            <a:xfrm rot="-8222891" flipH="1">
              <a:off x="7816945" y="779451"/>
              <a:ext cx="1699097" cy="2145014"/>
              <a:chOff x="146217" y="2712579"/>
              <a:chExt cx="1552966" cy="1960401"/>
            </a:xfrm>
          </p:grpSpPr>
          <p:grpSp>
            <p:nvGrpSpPr>
              <p:cNvPr id="18691" name="Google Shape;18691;p39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8692" name="Google Shape;18692;p3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693" name="Google Shape;18693;p3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694" name="Google Shape;18694;p3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695" name="Google Shape;18695;p3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696" name="Google Shape;18696;p3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697" name="Google Shape;18697;p3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698" name="Google Shape;18698;p3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699" name="Google Shape;18699;p3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00" name="Google Shape;18700;p3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01" name="Google Shape;18701;p3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02" name="Google Shape;18702;p3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03" name="Google Shape;18703;p3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04" name="Google Shape;18704;p3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05" name="Google Shape;18705;p3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8706" name="Google Shape;18706;p39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8707" name="Google Shape;18707;p3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08" name="Google Shape;18708;p3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09" name="Google Shape;18709;p3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0" name="Google Shape;18710;p3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1" name="Google Shape;18711;p3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2" name="Google Shape;18712;p3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3" name="Google Shape;18713;p3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4" name="Google Shape;18714;p3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5" name="Google Shape;18715;p3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6" name="Google Shape;18716;p3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7" name="Google Shape;18717;p3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8" name="Google Shape;18718;p3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19" name="Google Shape;18719;p3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20" name="Google Shape;18720;p3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8721" name="Google Shape;18721;p39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8722" name="Google Shape;18722;p3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23" name="Google Shape;18723;p3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24" name="Google Shape;18724;p3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25" name="Google Shape;18725;p3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26" name="Google Shape;18726;p3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27" name="Google Shape;18727;p3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28" name="Google Shape;18728;p3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29" name="Google Shape;18729;p3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30" name="Google Shape;18730;p3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31" name="Google Shape;18731;p3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32" name="Google Shape;18732;p3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33" name="Google Shape;18733;p3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34" name="Google Shape;18734;p3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35" name="Google Shape;18735;p3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8736" name="Google Shape;18736;p39"/>
            <p:cNvGrpSpPr/>
            <p:nvPr/>
          </p:nvGrpSpPr>
          <p:grpSpPr>
            <a:xfrm>
              <a:off x="7502410" y="-52208"/>
              <a:ext cx="1699100" cy="2145071"/>
              <a:chOff x="7458410" y="4"/>
              <a:chExt cx="1699100" cy="2145071"/>
            </a:xfrm>
          </p:grpSpPr>
          <p:grpSp>
            <p:nvGrpSpPr>
              <p:cNvPr id="18737" name="Google Shape;18737;p39"/>
              <p:cNvGrpSpPr/>
              <p:nvPr/>
            </p:nvGrpSpPr>
            <p:grpSpPr>
              <a:xfrm flipH="1">
                <a:off x="7458410" y="4"/>
                <a:ext cx="1699100" cy="2145071"/>
                <a:chOff x="146217" y="2712579"/>
                <a:chExt cx="1552966" cy="1960401"/>
              </a:xfrm>
            </p:grpSpPr>
            <p:grpSp>
              <p:nvGrpSpPr>
                <p:cNvPr id="18738" name="Google Shape;18738;p39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8739" name="Google Shape;18739;p3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0" name="Google Shape;18740;p3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1" name="Google Shape;18741;p3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2" name="Google Shape;18742;p3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3" name="Google Shape;18743;p3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4" name="Google Shape;18744;p3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5" name="Google Shape;18745;p3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6" name="Google Shape;18746;p3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7" name="Google Shape;18747;p3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8" name="Google Shape;18748;p3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49" name="Google Shape;18749;p3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50" name="Google Shape;18750;p3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51" name="Google Shape;18751;p3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52" name="Google Shape;18752;p3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8753" name="Google Shape;18753;p39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8754" name="Google Shape;18754;p3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55" name="Google Shape;18755;p3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56" name="Google Shape;18756;p3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57" name="Google Shape;18757;p3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58" name="Google Shape;18758;p3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59" name="Google Shape;18759;p3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60" name="Google Shape;18760;p3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61" name="Google Shape;18761;p3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62" name="Google Shape;18762;p3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63" name="Google Shape;18763;p3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64" name="Google Shape;18764;p3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65" name="Google Shape;18765;p3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66" name="Google Shape;18766;p3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67" name="Google Shape;18767;p3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8768" name="Google Shape;18768;p39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8769" name="Google Shape;18769;p3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0" name="Google Shape;18770;p3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1" name="Google Shape;18771;p3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2" name="Google Shape;18772;p3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3" name="Google Shape;18773;p3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4" name="Google Shape;18774;p3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5" name="Google Shape;18775;p3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6" name="Google Shape;18776;p3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7" name="Google Shape;18777;p3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8" name="Google Shape;18778;p3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79" name="Google Shape;18779;p3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80" name="Google Shape;18780;p3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81" name="Google Shape;18781;p3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82" name="Google Shape;18782;p3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8783" name="Google Shape;18783;p39"/>
              <p:cNvGrpSpPr/>
              <p:nvPr/>
            </p:nvGrpSpPr>
            <p:grpSpPr>
              <a:xfrm rot="7305203">
                <a:off x="8348319" y="775252"/>
                <a:ext cx="494027" cy="594558"/>
                <a:chOff x="4815275" y="840950"/>
                <a:chExt cx="432450" cy="520450"/>
              </a:xfrm>
            </p:grpSpPr>
            <p:sp>
              <p:nvSpPr>
                <p:cNvPr id="18784" name="Google Shape;18784;p39"/>
                <p:cNvSpPr/>
                <p:nvPr/>
              </p:nvSpPr>
              <p:spPr>
                <a:xfrm>
                  <a:off x="4884475" y="840950"/>
                  <a:ext cx="306850" cy="277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74" h="11090" extrusionOk="0">
                      <a:moveTo>
                        <a:pt x="624" y="7825"/>
                      </a:moveTo>
                      <a:cubicBezTo>
                        <a:pt x="960" y="8417"/>
                        <a:pt x="1520" y="8817"/>
                        <a:pt x="2016" y="9297"/>
                      </a:cubicBezTo>
                      <a:cubicBezTo>
                        <a:pt x="2465" y="9729"/>
                        <a:pt x="2865" y="10241"/>
                        <a:pt x="3425" y="10529"/>
                      </a:cubicBezTo>
                      <a:cubicBezTo>
                        <a:pt x="3825" y="10689"/>
                        <a:pt x="4241" y="10801"/>
                        <a:pt x="4657" y="10833"/>
                      </a:cubicBezTo>
                      <a:cubicBezTo>
                        <a:pt x="5521" y="10961"/>
                        <a:pt x="6417" y="11089"/>
                        <a:pt x="7265" y="10881"/>
                      </a:cubicBezTo>
                      <a:cubicBezTo>
                        <a:pt x="8193" y="10641"/>
                        <a:pt x="8961" y="10017"/>
                        <a:pt x="9681" y="9393"/>
                      </a:cubicBezTo>
                      <a:cubicBezTo>
                        <a:pt x="10753" y="8481"/>
                        <a:pt x="11873" y="7425"/>
                        <a:pt x="12081" y="6033"/>
                      </a:cubicBezTo>
                      <a:cubicBezTo>
                        <a:pt x="12273" y="4849"/>
                        <a:pt x="11761" y="3665"/>
                        <a:pt x="10993" y="2752"/>
                      </a:cubicBezTo>
                      <a:cubicBezTo>
                        <a:pt x="10225" y="1840"/>
                        <a:pt x="9233" y="1184"/>
                        <a:pt x="8241" y="528"/>
                      </a:cubicBezTo>
                      <a:cubicBezTo>
                        <a:pt x="7841" y="272"/>
                        <a:pt x="7393" y="0"/>
                        <a:pt x="6913" y="32"/>
                      </a:cubicBezTo>
                      <a:cubicBezTo>
                        <a:pt x="6257" y="64"/>
                        <a:pt x="5793" y="656"/>
                        <a:pt x="5345" y="1136"/>
                      </a:cubicBezTo>
                      <a:cubicBezTo>
                        <a:pt x="4209" y="2352"/>
                        <a:pt x="2561" y="2544"/>
                        <a:pt x="1424" y="3553"/>
                      </a:cubicBezTo>
                      <a:cubicBezTo>
                        <a:pt x="448" y="4449"/>
                        <a:pt x="0" y="6673"/>
                        <a:pt x="624" y="7825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85" name="Google Shape;18785;p39"/>
                <p:cNvSpPr/>
                <p:nvPr/>
              </p:nvSpPr>
              <p:spPr>
                <a:xfrm>
                  <a:off x="4815275" y="1152575"/>
                  <a:ext cx="144425" cy="123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7" h="4945" extrusionOk="0">
                      <a:moveTo>
                        <a:pt x="512" y="2352"/>
                      </a:moveTo>
                      <a:cubicBezTo>
                        <a:pt x="976" y="3104"/>
                        <a:pt x="1536" y="3792"/>
                        <a:pt x="2160" y="4400"/>
                      </a:cubicBezTo>
                      <a:cubicBezTo>
                        <a:pt x="2320" y="4576"/>
                        <a:pt x="2512" y="4704"/>
                        <a:pt x="2736" y="4800"/>
                      </a:cubicBezTo>
                      <a:cubicBezTo>
                        <a:pt x="3152" y="4944"/>
                        <a:pt x="3616" y="4752"/>
                        <a:pt x="4032" y="4560"/>
                      </a:cubicBezTo>
                      <a:lnTo>
                        <a:pt x="5008" y="4096"/>
                      </a:lnTo>
                      <a:cubicBezTo>
                        <a:pt x="5185" y="4016"/>
                        <a:pt x="5345" y="3920"/>
                        <a:pt x="5473" y="3792"/>
                      </a:cubicBezTo>
                      <a:cubicBezTo>
                        <a:pt x="5729" y="3536"/>
                        <a:pt x="5761" y="3136"/>
                        <a:pt x="5761" y="2784"/>
                      </a:cubicBezTo>
                      <a:cubicBezTo>
                        <a:pt x="5777" y="2288"/>
                        <a:pt x="5777" y="1728"/>
                        <a:pt x="5457" y="1360"/>
                      </a:cubicBezTo>
                      <a:cubicBezTo>
                        <a:pt x="5249" y="1136"/>
                        <a:pt x="4992" y="976"/>
                        <a:pt x="4704" y="880"/>
                      </a:cubicBezTo>
                      <a:cubicBezTo>
                        <a:pt x="3680" y="416"/>
                        <a:pt x="2528" y="0"/>
                        <a:pt x="1408" y="432"/>
                      </a:cubicBezTo>
                      <a:cubicBezTo>
                        <a:pt x="592" y="752"/>
                        <a:pt x="0" y="1520"/>
                        <a:pt x="512" y="235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86" name="Google Shape;18786;p39"/>
                <p:cNvSpPr/>
                <p:nvPr/>
              </p:nvSpPr>
              <p:spPr>
                <a:xfrm>
                  <a:off x="5105275" y="1188975"/>
                  <a:ext cx="142450" cy="172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98" h="6897" extrusionOk="0">
                      <a:moveTo>
                        <a:pt x="337" y="3040"/>
                      </a:moveTo>
                      <a:cubicBezTo>
                        <a:pt x="513" y="3264"/>
                        <a:pt x="721" y="3472"/>
                        <a:pt x="961" y="3649"/>
                      </a:cubicBezTo>
                      <a:cubicBezTo>
                        <a:pt x="1505" y="4161"/>
                        <a:pt x="1713" y="4913"/>
                        <a:pt x="2049" y="5585"/>
                      </a:cubicBezTo>
                      <a:cubicBezTo>
                        <a:pt x="2385" y="6257"/>
                        <a:pt x="2993" y="6897"/>
                        <a:pt x="3745" y="6833"/>
                      </a:cubicBezTo>
                      <a:cubicBezTo>
                        <a:pt x="4193" y="6753"/>
                        <a:pt x="4593" y="6481"/>
                        <a:pt x="4833" y="6065"/>
                      </a:cubicBezTo>
                      <a:cubicBezTo>
                        <a:pt x="5041" y="5665"/>
                        <a:pt x="5201" y="5233"/>
                        <a:pt x="5297" y="4785"/>
                      </a:cubicBezTo>
                      <a:cubicBezTo>
                        <a:pt x="5521" y="3937"/>
                        <a:pt x="5697" y="2928"/>
                        <a:pt x="5121" y="2272"/>
                      </a:cubicBezTo>
                      <a:cubicBezTo>
                        <a:pt x="4897" y="2032"/>
                        <a:pt x="4593" y="1872"/>
                        <a:pt x="4417" y="1584"/>
                      </a:cubicBezTo>
                      <a:cubicBezTo>
                        <a:pt x="4241" y="1280"/>
                        <a:pt x="4289" y="864"/>
                        <a:pt x="4097" y="544"/>
                      </a:cubicBezTo>
                      <a:cubicBezTo>
                        <a:pt x="3873" y="128"/>
                        <a:pt x="3329" y="0"/>
                        <a:pt x="2865" y="0"/>
                      </a:cubicBezTo>
                      <a:cubicBezTo>
                        <a:pt x="2129" y="0"/>
                        <a:pt x="993" y="256"/>
                        <a:pt x="561" y="912"/>
                      </a:cubicBezTo>
                      <a:cubicBezTo>
                        <a:pt x="225" y="1408"/>
                        <a:pt x="1" y="2544"/>
                        <a:pt x="337" y="3040"/>
                      </a:cubicBezTo>
                      <a:close/>
                    </a:path>
                  </a:pathLst>
                </a:custGeom>
                <a:solidFill>
                  <a:srgbClr val="EAD1A8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87" name="Google Shape;18787;p39"/>
                <p:cNvSpPr/>
                <p:nvPr/>
              </p:nvSpPr>
              <p:spPr>
                <a:xfrm>
                  <a:off x="5024075" y="1286975"/>
                  <a:ext cx="71225" cy="58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9" h="2321" extrusionOk="0">
                      <a:moveTo>
                        <a:pt x="561" y="1521"/>
                      </a:moveTo>
                      <a:cubicBezTo>
                        <a:pt x="833" y="1969"/>
                        <a:pt x="1345" y="2177"/>
                        <a:pt x="1841" y="2273"/>
                      </a:cubicBezTo>
                      <a:cubicBezTo>
                        <a:pt x="2033" y="2321"/>
                        <a:pt x="2225" y="2321"/>
                        <a:pt x="2401" y="2241"/>
                      </a:cubicBezTo>
                      <a:cubicBezTo>
                        <a:pt x="2545" y="2129"/>
                        <a:pt x="2641" y="2001"/>
                        <a:pt x="2689" y="1841"/>
                      </a:cubicBezTo>
                      <a:cubicBezTo>
                        <a:pt x="2769" y="1585"/>
                        <a:pt x="2817" y="1329"/>
                        <a:pt x="2833" y="1073"/>
                      </a:cubicBezTo>
                      <a:cubicBezTo>
                        <a:pt x="2849" y="865"/>
                        <a:pt x="2801" y="641"/>
                        <a:pt x="2689" y="449"/>
                      </a:cubicBezTo>
                      <a:cubicBezTo>
                        <a:pt x="2497" y="177"/>
                        <a:pt x="2177" y="17"/>
                        <a:pt x="1841" y="17"/>
                      </a:cubicBezTo>
                      <a:cubicBezTo>
                        <a:pt x="1041" y="1"/>
                        <a:pt x="1" y="609"/>
                        <a:pt x="561" y="1521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8788" name="Google Shape;18788;p39"/>
                <p:cNvSpPr/>
                <p:nvPr/>
              </p:nvSpPr>
              <p:spPr>
                <a:xfrm>
                  <a:off x="5176500" y="1064150"/>
                  <a:ext cx="69625" cy="71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5" h="2850" extrusionOk="0">
                      <a:moveTo>
                        <a:pt x="80" y="1409"/>
                      </a:moveTo>
                      <a:cubicBezTo>
                        <a:pt x="32" y="1457"/>
                        <a:pt x="0" y="1521"/>
                        <a:pt x="0" y="1601"/>
                      </a:cubicBezTo>
                      <a:cubicBezTo>
                        <a:pt x="16" y="1681"/>
                        <a:pt x="64" y="1745"/>
                        <a:pt x="128" y="1809"/>
                      </a:cubicBezTo>
                      <a:lnTo>
                        <a:pt x="1040" y="2705"/>
                      </a:lnTo>
                      <a:cubicBezTo>
                        <a:pt x="1088" y="2769"/>
                        <a:pt x="1168" y="2817"/>
                        <a:pt x="1248" y="2849"/>
                      </a:cubicBezTo>
                      <a:cubicBezTo>
                        <a:pt x="1360" y="2849"/>
                        <a:pt x="1472" y="2817"/>
                        <a:pt x="1552" y="2753"/>
                      </a:cubicBezTo>
                      <a:cubicBezTo>
                        <a:pt x="2048" y="2385"/>
                        <a:pt x="2320" y="1809"/>
                        <a:pt x="2560" y="1249"/>
                      </a:cubicBezTo>
                      <a:cubicBezTo>
                        <a:pt x="2672" y="993"/>
                        <a:pt x="2784" y="689"/>
                        <a:pt x="2640" y="449"/>
                      </a:cubicBezTo>
                      <a:cubicBezTo>
                        <a:pt x="2400" y="49"/>
                        <a:pt x="1520" y="1"/>
                        <a:pt x="1136" y="161"/>
                      </a:cubicBezTo>
                      <a:cubicBezTo>
                        <a:pt x="704" y="369"/>
                        <a:pt x="336" y="1025"/>
                        <a:pt x="80" y="14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</p:grpSp>
      <p:sp>
        <p:nvSpPr>
          <p:cNvPr id="18789" name="Google Shape;18789;p39"/>
          <p:cNvSpPr/>
          <p:nvPr/>
        </p:nvSpPr>
        <p:spPr>
          <a:xfrm rot="-435006">
            <a:off x="6396348" y="1705435"/>
            <a:ext cx="1700" cy="850"/>
          </a:xfrm>
          <a:custGeom>
            <a:avLst/>
            <a:gdLst/>
            <a:ahLst/>
            <a:cxnLst/>
            <a:rect l="l" t="t" r="r" b="b"/>
            <a:pathLst>
              <a:path w="68" h="34" extrusionOk="0">
                <a:moveTo>
                  <a:pt x="0" y="0"/>
                </a:moveTo>
                <a:lnTo>
                  <a:pt x="67" y="34"/>
                </a:lnTo>
                <a:lnTo>
                  <a:pt x="67" y="34"/>
                </a:lnTo>
                <a:close/>
              </a:path>
            </a:pathLst>
          </a:custGeom>
          <a:solidFill>
            <a:srgbClr val="23075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badi" panose="020B0604020104020204" pitchFamily="34" charset="0"/>
            </a:endParaRPr>
          </a:p>
        </p:txBody>
      </p:sp>
      <p:grpSp>
        <p:nvGrpSpPr>
          <p:cNvPr id="18790" name="Google Shape;18790;p39"/>
          <p:cNvGrpSpPr/>
          <p:nvPr/>
        </p:nvGrpSpPr>
        <p:grpSpPr>
          <a:xfrm>
            <a:off x="-471207" y="2009775"/>
            <a:ext cx="3339342" cy="3615189"/>
            <a:chOff x="-471207" y="2009775"/>
            <a:chExt cx="3339342" cy="3615189"/>
          </a:xfrm>
        </p:grpSpPr>
        <p:grpSp>
          <p:nvGrpSpPr>
            <p:cNvPr id="18791" name="Google Shape;18791;p39"/>
            <p:cNvGrpSpPr/>
            <p:nvPr/>
          </p:nvGrpSpPr>
          <p:grpSpPr>
            <a:xfrm>
              <a:off x="-471207" y="3215792"/>
              <a:ext cx="3339342" cy="2409172"/>
              <a:chOff x="-471207" y="3215792"/>
              <a:chExt cx="3339342" cy="2409172"/>
            </a:xfrm>
          </p:grpSpPr>
          <p:grpSp>
            <p:nvGrpSpPr>
              <p:cNvPr id="18792" name="Google Shape;18792;p39"/>
              <p:cNvGrpSpPr/>
              <p:nvPr/>
            </p:nvGrpSpPr>
            <p:grpSpPr>
              <a:xfrm rot="-4199403" flipH="1">
                <a:off x="-22239" y="3308503"/>
                <a:ext cx="1699178" cy="2145157"/>
                <a:chOff x="146217" y="2712579"/>
                <a:chExt cx="1552966" cy="1960401"/>
              </a:xfrm>
            </p:grpSpPr>
            <p:grpSp>
              <p:nvGrpSpPr>
                <p:cNvPr id="18793" name="Google Shape;18793;p39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8794" name="Google Shape;18794;p3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95" name="Google Shape;18795;p3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96" name="Google Shape;18796;p3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97" name="Google Shape;18797;p3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98" name="Google Shape;18798;p3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799" name="Google Shape;18799;p3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00" name="Google Shape;18800;p3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01" name="Google Shape;18801;p3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02" name="Google Shape;18802;p3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03" name="Google Shape;18803;p3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04" name="Google Shape;18804;p3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05" name="Google Shape;18805;p3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06" name="Google Shape;18806;p3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07" name="Google Shape;18807;p3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8808" name="Google Shape;18808;p39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8809" name="Google Shape;18809;p3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0" name="Google Shape;18810;p3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1" name="Google Shape;18811;p3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2" name="Google Shape;18812;p3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3" name="Google Shape;18813;p3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4" name="Google Shape;18814;p3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5" name="Google Shape;18815;p3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6" name="Google Shape;18816;p3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7" name="Google Shape;18817;p3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8" name="Google Shape;18818;p3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19" name="Google Shape;18819;p3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20" name="Google Shape;18820;p3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21" name="Google Shape;18821;p3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22" name="Google Shape;18822;p3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8823" name="Google Shape;18823;p39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8824" name="Google Shape;18824;p3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25" name="Google Shape;18825;p3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26" name="Google Shape;18826;p3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27" name="Google Shape;18827;p3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28" name="Google Shape;18828;p3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29" name="Google Shape;18829;p3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30" name="Google Shape;18830;p3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31" name="Google Shape;18831;p3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32" name="Google Shape;18832;p3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33" name="Google Shape;18833;p3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34" name="Google Shape;18834;p3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35" name="Google Shape;18835;p3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36" name="Google Shape;18836;p3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37" name="Google Shape;18837;p3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8838" name="Google Shape;18838;p39"/>
              <p:cNvGrpSpPr/>
              <p:nvPr/>
            </p:nvGrpSpPr>
            <p:grpSpPr>
              <a:xfrm rot="4112102" flipH="1">
                <a:off x="709472" y="3369139"/>
                <a:ext cx="1699242" cy="2145126"/>
                <a:chOff x="146217" y="2712579"/>
                <a:chExt cx="1552966" cy="1960401"/>
              </a:xfrm>
            </p:grpSpPr>
            <p:grpSp>
              <p:nvGrpSpPr>
                <p:cNvPr id="18839" name="Google Shape;18839;p39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8840" name="Google Shape;18840;p3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41" name="Google Shape;18841;p3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42" name="Google Shape;18842;p3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43" name="Google Shape;18843;p3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44" name="Google Shape;18844;p3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45" name="Google Shape;18845;p3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46" name="Google Shape;18846;p3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47" name="Google Shape;18847;p3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48" name="Google Shape;18848;p3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49" name="Google Shape;18849;p3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50" name="Google Shape;18850;p3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51" name="Google Shape;18851;p3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52" name="Google Shape;18852;p3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53" name="Google Shape;18853;p3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8854" name="Google Shape;18854;p39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8855" name="Google Shape;18855;p3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56" name="Google Shape;18856;p3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57" name="Google Shape;18857;p3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58" name="Google Shape;18858;p3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59" name="Google Shape;18859;p3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60" name="Google Shape;18860;p3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61" name="Google Shape;18861;p3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62" name="Google Shape;18862;p3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63" name="Google Shape;18863;p3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64" name="Google Shape;18864;p3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65" name="Google Shape;18865;p3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66" name="Google Shape;18866;p3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67" name="Google Shape;18867;p3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68" name="Google Shape;18868;p3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8869" name="Google Shape;18869;p39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8870" name="Google Shape;18870;p3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71" name="Google Shape;18871;p3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72" name="Google Shape;18872;p3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73" name="Google Shape;18873;p3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74" name="Google Shape;18874;p3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75" name="Google Shape;18875;p3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76" name="Google Shape;18876;p3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77" name="Google Shape;18877;p3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78" name="Google Shape;18878;p3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79" name="Google Shape;18879;p3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80" name="Google Shape;18880;p3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81" name="Google Shape;18881;p3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82" name="Google Shape;18882;p3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83" name="Google Shape;18883;p3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</p:grpSp>
        <p:sp>
          <p:nvSpPr>
            <p:cNvPr id="18884" name="Google Shape;18884;p39"/>
            <p:cNvSpPr/>
            <p:nvPr/>
          </p:nvSpPr>
          <p:spPr>
            <a:xfrm>
              <a:off x="-90074" y="2009775"/>
              <a:ext cx="1286780" cy="2562428"/>
            </a:xfrm>
            <a:custGeom>
              <a:avLst/>
              <a:gdLst/>
              <a:ahLst/>
              <a:cxnLst/>
              <a:rect l="l" t="t" r="r" b="b"/>
              <a:pathLst>
                <a:path w="61166" h="130970" extrusionOk="0">
                  <a:moveTo>
                    <a:pt x="0" y="4945"/>
                  </a:moveTo>
                  <a:cubicBezTo>
                    <a:pt x="3629" y="-1100"/>
                    <a:pt x="14862" y="-982"/>
                    <a:pt x="21007" y="2474"/>
                  </a:cubicBezTo>
                  <a:cubicBezTo>
                    <a:pt x="29222" y="7094"/>
                    <a:pt x="35824" y="16574"/>
                    <a:pt x="36761" y="25952"/>
                  </a:cubicBezTo>
                  <a:cubicBezTo>
                    <a:pt x="39604" y="54420"/>
                    <a:pt x="17847" y="82376"/>
                    <a:pt x="22551" y="110596"/>
                  </a:cubicBezTo>
                  <a:cubicBezTo>
                    <a:pt x="24060" y="119650"/>
                    <a:pt x="32356" y="129081"/>
                    <a:pt x="41395" y="130675"/>
                  </a:cubicBezTo>
                  <a:cubicBezTo>
                    <a:pt x="48085" y="131855"/>
                    <a:pt x="54721" y="127881"/>
                    <a:pt x="61166" y="125733"/>
                  </a:cubicBezTo>
                </a:path>
              </a:pathLst>
            </a:custGeom>
            <a:noFill/>
            <a:ln w="19050" cap="flat" cmpd="sng">
              <a:solidFill>
                <a:srgbClr val="D4DCFF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18885" name="Google Shape;18885;p39"/>
            <p:cNvGrpSpPr/>
            <p:nvPr/>
          </p:nvGrpSpPr>
          <p:grpSpPr>
            <a:xfrm rot="-3625968">
              <a:off x="1041729" y="3912668"/>
              <a:ext cx="687114" cy="844725"/>
              <a:chOff x="5835100" y="1235925"/>
              <a:chExt cx="687175" cy="844800"/>
            </a:xfrm>
          </p:grpSpPr>
          <p:sp>
            <p:nvSpPr>
              <p:cNvPr id="18886" name="Google Shape;18886;p39"/>
              <p:cNvSpPr/>
              <p:nvPr/>
            </p:nvSpPr>
            <p:spPr>
              <a:xfrm>
                <a:off x="5901800" y="1460300"/>
                <a:ext cx="432850" cy="362750"/>
              </a:xfrm>
              <a:custGeom>
                <a:avLst/>
                <a:gdLst/>
                <a:ahLst/>
                <a:cxnLst/>
                <a:rect l="l" t="t" r="r" b="b"/>
                <a:pathLst>
                  <a:path w="17314" h="14510" extrusionOk="0">
                    <a:moveTo>
                      <a:pt x="4503" y="0"/>
                    </a:moveTo>
                    <a:cubicBezTo>
                      <a:pt x="3783" y="0"/>
                      <a:pt x="3090" y="354"/>
                      <a:pt x="2703" y="999"/>
                    </a:cubicBezTo>
                    <a:lnTo>
                      <a:pt x="635" y="4302"/>
                    </a:lnTo>
                    <a:cubicBezTo>
                      <a:pt x="1" y="5303"/>
                      <a:pt x="301" y="6670"/>
                      <a:pt x="1335" y="7304"/>
                    </a:cubicBezTo>
                    <a:lnTo>
                      <a:pt x="12977" y="14509"/>
                    </a:lnTo>
                    <a:lnTo>
                      <a:pt x="17313" y="7537"/>
                    </a:lnTo>
                    <a:lnTo>
                      <a:pt x="5672" y="332"/>
                    </a:lnTo>
                    <a:cubicBezTo>
                      <a:pt x="5305" y="107"/>
                      <a:pt x="4900" y="0"/>
                      <a:pt x="4503" y="0"/>
                    </a:cubicBezTo>
                    <a:close/>
                  </a:path>
                </a:pathLst>
              </a:custGeom>
              <a:solidFill>
                <a:srgbClr val="F1C9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887" name="Google Shape;18887;p39"/>
              <p:cNvSpPr/>
              <p:nvPr/>
            </p:nvSpPr>
            <p:spPr>
              <a:xfrm>
                <a:off x="6226200" y="1648725"/>
                <a:ext cx="168475" cy="193500"/>
              </a:xfrm>
              <a:custGeom>
                <a:avLst/>
                <a:gdLst/>
                <a:ahLst/>
                <a:cxnLst/>
                <a:rect l="l" t="t" r="r" b="b"/>
                <a:pathLst>
                  <a:path w="6739" h="7740" extrusionOk="0">
                    <a:moveTo>
                      <a:pt x="4337" y="0"/>
                    </a:moveTo>
                    <a:lnTo>
                      <a:pt x="2102" y="3570"/>
                    </a:lnTo>
                    <a:lnTo>
                      <a:pt x="1" y="6939"/>
                    </a:lnTo>
                    <a:lnTo>
                      <a:pt x="4137" y="7739"/>
                    </a:lnTo>
                    <a:lnTo>
                      <a:pt x="5438" y="5638"/>
                    </a:lnTo>
                    <a:lnTo>
                      <a:pt x="6739" y="3536"/>
                    </a:lnTo>
                    <a:lnTo>
                      <a:pt x="4337" y="0"/>
                    </a:ln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888" name="Google Shape;18888;p39"/>
              <p:cNvSpPr/>
              <p:nvPr/>
            </p:nvSpPr>
            <p:spPr>
              <a:xfrm>
                <a:off x="6356300" y="1753800"/>
                <a:ext cx="138450" cy="164300"/>
              </a:xfrm>
              <a:custGeom>
                <a:avLst/>
                <a:gdLst/>
                <a:ahLst/>
                <a:cxnLst/>
                <a:rect l="l" t="t" r="r" b="b"/>
                <a:pathLst>
                  <a:path w="5538" h="6572" extrusionOk="0">
                    <a:moveTo>
                      <a:pt x="2602" y="0"/>
                    </a:moveTo>
                    <a:lnTo>
                      <a:pt x="1368" y="2002"/>
                    </a:lnTo>
                    <a:lnTo>
                      <a:pt x="1302" y="2102"/>
                    </a:lnTo>
                    <a:lnTo>
                      <a:pt x="1" y="4204"/>
                    </a:lnTo>
                    <a:lnTo>
                      <a:pt x="1835" y="6572"/>
                    </a:lnTo>
                    <a:lnTo>
                      <a:pt x="3703" y="3603"/>
                    </a:lnTo>
                    <a:lnTo>
                      <a:pt x="3637" y="3536"/>
                    </a:lnTo>
                    <a:lnTo>
                      <a:pt x="3703" y="3570"/>
                    </a:lnTo>
                    <a:lnTo>
                      <a:pt x="5538" y="634"/>
                    </a:lnTo>
                    <a:lnTo>
                      <a:pt x="2602" y="0"/>
                    </a:ln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18889" name="Google Shape;18889;p39"/>
              <p:cNvGrpSpPr/>
              <p:nvPr/>
            </p:nvGrpSpPr>
            <p:grpSpPr>
              <a:xfrm>
                <a:off x="5952675" y="1472150"/>
                <a:ext cx="569600" cy="420550"/>
                <a:chOff x="5952675" y="1472150"/>
                <a:chExt cx="569600" cy="420550"/>
              </a:xfrm>
            </p:grpSpPr>
            <p:sp>
              <p:nvSpPr>
                <p:cNvPr id="18890" name="Google Shape;18890;p39"/>
                <p:cNvSpPr/>
                <p:nvPr/>
              </p:nvSpPr>
              <p:spPr>
                <a:xfrm>
                  <a:off x="6448875" y="1843025"/>
                  <a:ext cx="55900" cy="35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6" h="1436" fill="none" extrusionOk="0">
                      <a:moveTo>
                        <a:pt x="0" y="1"/>
                      </a:moveTo>
                      <a:lnTo>
                        <a:pt x="2235" y="1435"/>
                      </a:lnTo>
                    </a:path>
                  </a:pathLst>
                </a:custGeom>
                <a:noFill/>
                <a:ln w="10850" cap="flat" cmpd="sng">
                  <a:solidFill>
                    <a:srgbClr val="E7A66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grpSp>
              <p:nvGrpSpPr>
                <p:cNvPr id="18891" name="Google Shape;18891;p39"/>
                <p:cNvGrpSpPr/>
                <p:nvPr/>
              </p:nvGrpSpPr>
              <p:grpSpPr>
                <a:xfrm>
                  <a:off x="5952675" y="1472150"/>
                  <a:ext cx="569600" cy="420550"/>
                  <a:chOff x="5952675" y="1472150"/>
                  <a:chExt cx="569600" cy="420550"/>
                </a:xfrm>
              </p:grpSpPr>
              <p:sp>
                <p:nvSpPr>
                  <p:cNvPr id="18892" name="Google Shape;18892;p39"/>
                  <p:cNvSpPr/>
                  <p:nvPr/>
                </p:nvSpPr>
                <p:spPr>
                  <a:xfrm>
                    <a:off x="6329625" y="1737125"/>
                    <a:ext cx="91750" cy="121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0" h="4871" extrusionOk="0">
                        <a:moveTo>
                          <a:pt x="2602" y="0"/>
                        </a:moveTo>
                        <a:lnTo>
                          <a:pt x="0" y="4203"/>
                        </a:lnTo>
                        <a:lnTo>
                          <a:pt x="1068" y="4871"/>
                        </a:lnTo>
                        <a:lnTo>
                          <a:pt x="3669" y="667"/>
                        </a:lnTo>
                        <a:lnTo>
                          <a:pt x="2602" y="0"/>
                        </a:ln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93" name="Google Shape;18893;p39"/>
                  <p:cNvSpPr/>
                  <p:nvPr/>
                </p:nvSpPr>
                <p:spPr>
                  <a:xfrm>
                    <a:off x="5952675" y="1472150"/>
                    <a:ext cx="145975" cy="2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39" h="8465" extrusionOk="0">
                        <a:moveTo>
                          <a:pt x="5196" y="1"/>
                        </a:moveTo>
                        <a:cubicBezTo>
                          <a:pt x="5016" y="1"/>
                          <a:pt x="4843" y="90"/>
                          <a:pt x="4737" y="259"/>
                        </a:cubicBezTo>
                        <a:lnTo>
                          <a:pt x="167" y="7631"/>
                        </a:lnTo>
                        <a:cubicBezTo>
                          <a:pt x="1" y="7897"/>
                          <a:pt x="67" y="8231"/>
                          <a:pt x="334" y="8398"/>
                        </a:cubicBezTo>
                        <a:cubicBezTo>
                          <a:pt x="412" y="8442"/>
                          <a:pt x="505" y="8464"/>
                          <a:pt x="599" y="8464"/>
                        </a:cubicBezTo>
                        <a:cubicBezTo>
                          <a:pt x="786" y="8464"/>
                          <a:pt x="979" y="8376"/>
                          <a:pt x="1068" y="8198"/>
                        </a:cubicBezTo>
                        <a:lnTo>
                          <a:pt x="5671" y="826"/>
                        </a:lnTo>
                        <a:cubicBezTo>
                          <a:pt x="5838" y="592"/>
                          <a:pt x="5738" y="225"/>
                          <a:pt x="5505" y="92"/>
                        </a:cubicBezTo>
                        <a:cubicBezTo>
                          <a:pt x="5407" y="31"/>
                          <a:pt x="5300" y="1"/>
                          <a:pt x="5196" y="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94" name="Google Shape;18894;p39"/>
                  <p:cNvSpPr/>
                  <p:nvPr/>
                </p:nvSpPr>
                <p:spPr>
                  <a:xfrm>
                    <a:off x="6477950" y="1857975"/>
                    <a:ext cx="44325" cy="34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3" h="1389" extrusionOk="0">
                        <a:moveTo>
                          <a:pt x="879" y="1"/>
                        </a:moveTo>
                        <a:cubicBezTo>
                          <a:pt x="652" y="1"/>
                          <a:pt x="436" y="119"/>
                          <a:pt x="305" y="337"/>
                        </a:cubicBezTo>
                        <a:cubicBezTo>
                          <a:pt x="1" y="793"/>
                          <a:pt x="362" y="1388"/>
                          <a:pt x="884" y="1388"/>
                        </a:cubicBezTo>
                        <a:cubicBezTo>
                          <a:pt x="934" y="1388"/>
                          <a:pt x="986" y="1383"/>
                          <a:pt x="1039" y="1371"/>
                        </a:cubicBezTo>
                        <a:cubicBezTo>
                          <a:pt x="1639" y="1204"/>
                          <a:pt x="1773" y="403"/>
                          <a:pt x="1239" y="103"/>
                        </a:cubicBezTo>
                        <a:cubicBezTo>
                          <a:pt x="1123" y="34"/>
                          <a:pt x="1000" y="1"/>
                          <a:pt x="879" y="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8895" name="Google Shape;18895;p39"/>
              <p:cNvGrpSpPr/>
              <p:nvPr/>
            </p:nvGrpSpPr>
            <p:grpSpPr>
              <a:xfrm>
                <a:off x="5835100" y="1235925"/>
                <a:ext cx="640475" cy="844800"/>
                <a:chOff x="5835100" y="1235925"/>
                <a:chExt cx="640475" cy="844800"/>
              </a:xfrm>
            </p:grpSpPr>
            <p:grpSp>
              <p:nvGrpSpPr>
                <p:cNvPr id="18896" name="Google Shape;18896;p39"/>
                <p:cNvGrpSpPr/>
                <p:nvPr/>
              </p:nvGrpSpPr>
              <p:grpSpPr>
                <a:xfrm>
                  <a:off x="6139475" y="1235925"/>
                  <a:ext cx="336100" cy="354450"/>
                  <a:chOff x="6139475" y="1235925"/>
                  <a:chExt cx="336100" cy="354450"/>
                </a:xfrm>
              </p:grpSpPr>
              <p:sp>
                <p:nvSpPr>
                  <p:cNvPr id="18897" name="Google Shape;18897;p39"/>
                  <p:cNvSpPr/>
                  <p:nvPr/>
                </p:nvSpPr>
                <p:spPr>
                  <a:xfrm>
                    <a:off x="6139475" y="1235925"/>
                    <a:ext cx="336100" cy="354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44" h="14178" fill="none" extrusionOk="0">
                        <a:moveTo>
                          <a:pt x="7373" y="14111"/>
                        </a:moveTo>
                        <a:cubicBezTo>
                          <a:pt x="7473" y="14177"/>
                          <a:pt x="7573" y="14144"/>
                          <a:pt x="7640" y="14077"/>
                        </a:cubicBezTo>
                        <a:lnTo>
                          <a:pt x="13410" y="4804"/>
                        </a:lnTo>
                        <a:cubicBezTo>
                          <a:pt x="13444" y="4704"/>
                          <a:pt x="13410" y="4604"/>
                          <a:pt x="13310" y="4537"/>
                        </a:cubicBezTo>
                        <a:lnTo>
                          <a:pt x="6072" y="34"/>
                        </a:lnTo>
                        <a:cubicBezTo>
                          <a:pt x="6005" y="1"/>
                          <a:pt x="5872" y="1"/>
                          <a:pt x="5805" y="101"/>
                        </a:cubicBezTo>
                        <a:lnTo>
                          <a:pt x="67" y="9341"/>
                        </a:lnTo>
                        <a:cubicBezTo>
                          <a:pt x="1" y="9441"/>
                          <a:pt x="34" y="9574"/>
                          <a:pt x="134" y="9608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98" name="Google Shape;18898;p39"/>
                  <p:cNvSpPr/>
                  <p:nvPr/>
                </p:nvSpPr>
                <p:spPr>
                  <a:xfrm>
                    <a:off x="6172825" y="1255950"/>
                    <a:ext cx="148475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41" fill="none" extrusionOk="0">
                        <a:moveTo>
                          <a:pt x="5939" y="0"/>
                        </a:moveTo>
                        <a:lnTo>
                          <a:pt x="1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899" name="Google Shape;18899;p39"/>
                  <p:cNvSpPr/>
                  <p:nvPr/>
                </p:nvSpPr>
                <p:spPr>
                  <a:xfrm>
                    <a:off x="6210375" y="127930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00" name="Google Shape;18900;p39"/>
                  <p:cNvSpPr/>
                  <p:nvPr/>
                </p:nvSpPr>
                <p:spPr>
                  <a:xfrm>
                    <a:off x="6247900" y="130265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01" name="Google Shape;18901;p39"/>
                  <p:cNvSpPr/>
                  <p:nvPr/>
                </p:nvSpPr>
                <p:spPr>
                  <a:xfrm>
                    <a:off x="6285425" y="132600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02" name="Google Shape;18902;p39"/>
                  <p:cNvSpPr/>
                  <p:nvPr/>
                </p:nvSpPr>
                <p:spPr>
                  <a:xfrm>
                    <a:off x="6262075" y="1275125"/>
                    <a:ext cx="18932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04" fill="none" extrusionOk="0">
                        <a:moveTo>
                          <a:pt x="0" y="0"/>
                        </a:moveTo>
                        <a:lnTo>
                          <a:pt x="7572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03" name="Google Shape;18903;p39"/>
                  <p:cNvSpPr/>
                  <p:nvPr/>
                </p:nvSpPr>
                <p:spPr>
                  <a:xfrm>
                    <a:off x="6237050" y="1315150"/>
                    <a:ext cx="190150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6" h="4704" fill="none" extrusionOk="0">
                        <a:moveTo>
                          <a:pt x="0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04" name="Google Shape;18904;p39"/>
                  <p:cNvSpPr/>
                  <p:nvPr/>
                </p:nvSpPr>
                <p:spPr>
                  <a:xfrm>
                    <a:off x="6212875" y="1354350"/>
                    <a:ext cx="189325" cy="11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38" fill="none" extrusionOk="0">
                        <a:moveTo>
                          <a:pt x="0" y="0"/>
                        </a:moveTo>
                        <a:lnTo>
                          <a:pt x="7572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05" name="Google Shape;18905;p39"/>
                  <p:cNvSpPr/>
                  <p:nvPr/>
                </p:nvSpPr>
                <p:spPr>
                  <a:xfrm>
                    <a:off x="6187850" y="1394375"/>
                    <a:ext cx="190150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6" h="4704" fill="none" extrusionOk="0">
                        <a:moveTo>
                          <a:pt x="0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06" name="Google Shape;18906;p39"/>
                  <p:cNvSpPr/>
                  <p:nvPr/>
                </p:nvSpPr>
                <p:spPr>
                  <a:xfrm>
                    <a:off x="6162825" y="1434400"/>
                    <a:ext cx="190175" cy="117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05" fill="none" extrusionOk="0">
                        <a:moveTo>
                          <a:pt x="1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07" name="Google Shape;18907;p39"/>
                  <p:cNvSpPr/>
                  <p:nvPr/>
                </p:nvSpPr>
                <p:spPr>
                  <a:xfrm>
                    <a:off x="6201200" y="1526975"/>
                    <a:ext cx="24200" cy="3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" h="1569" fill="none" extrusionOk="0">
                        <a:moveTo>
                          <a:pt x="967" y="0"/>
                        </a:moveTo>
                        <a:lnTo>
                          <a:pt x="0" y="1568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8908" name="Google Shape;18908;p39"/>
                <p:cNvGrpSpPr/>
                <p:nvPr/>
              </p:nvGrpSpPr>
              <p:grpSpPr>
                <a:xfrm>
                  <a:off x="5835100" y="1726275"/>
                  <a:ext cx="336100" cy="354450"/>
                  <a:chOff x="5835100" y="1726275"/>
                  <a:chExt cx="336100" cy="354450"/>
                </a:xfrm>
              </p:grpSpPr>
              <p:sp>
                <p:nvSpPr>
                  <p:cNvPr id="18909" name="Google Shape;18909;p39"/>
                  <p:cNvSpPr/>
                  <p:nvPr/>
                </p:nvSpPr>
                <p:spPr>
                  <a:xfrm>
                    <a:off x="5835100" y="1726275"/>
                    <a:ext cx="336100" cy="354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44" h="14178" fill="none" extrusionOk="0">
                        <a:moveTo>
                          <a:pt x="13310" y="4571"/>
                        </a:moveTo>
                        <a:cubicBezTo>
                          <a:pt x="13410" y="4604"/>
                          <a:pt x="13443" y="4737"/>
                          <a:pt x="13410" y="4838"/>
                        </a:cubicBezTo>
                        <a:lnTo>
                          <a:pt x="7639" y="14077"/>
                        </a:lnTo>
                        <a:cubicBezTo>
                          <a:pt x="7572" y="14178"/>
                          <a:pt x="7472" y="14178"/>
                          <a:pt x="7372" y="14144"/>
                        </a:cubicBezTo>
                        <a:lnTo>
                          <a:pt x="134" y="9641"/>
                        </a:lnTo>
                        <a:cubicBezTo>
                          <a:pt x="34" y="9574"/>
                          <a:pt x="0" y="9474"/>
                          <a:pt x="67" y="9374"/>
                        </a:cubicBezTo>
                        <a:lnTo>
                          <a:pt x="5804" y="101"/>
                        </a:lnTo>
                        <a:cubicBezTo>
                          <a:pt x="5871" y="34"/>
                          <a:pt x="5971" y="1"/>
                          <a:pt x="6071" y="67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0" name="Google Shape;18910;p39"/>
                  <p:cNvSpPr/>
                  <p:nvPr/>
                </p:nvSpPr>
                <p:spPr>
                  <a:xfrm>
                    <a:off x="5868450" y="1746300"/>
                    <a:ext cx="14762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05" h="9574" fill="none" extrusionOk="0">
                        <a:moveTo>
                          <a:pt x="1" y="9574"/>
                        </a:moveTo>
                        <a:lnTo>
                          <a:pt x="5905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1" name="Google Shape;18911;p39"/>
                  <p:cNvSpPr/>
                  <p:nvPr/>
                </p:nvSpPr>
                <p:spPr>
                  <a:xfrm>
                    <a:off x="5905975" y="176965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2" name="Google Shape;18912;p39"/>
                  <p:cNvSpPr/>
                  <p:nvPr/>
                </p:nvSpPr>
                <p:spPr>
                  <a:xfrm>
                    <a:off x="5943500" y="179300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3" name="Google Shape;18913;p39"/>
                  <p:cNvSpPr/>
                  <p:nvPr/>
                </p:nvSpPr>
                <p:spPr>
                  <a:xfrm>
                    <a:off x="5981025" y="181635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4" name="Google Shape;18914;p39"/>
                  <p:cNvSpPr/>
                  <p:nvPr/>
                </p:nvSpPr>
                <p:spPr>
                  <a:xfrm>
                    <a:off x="5859275" y="1923100"/>
                    <a:ext cx="190175" cy="118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37" fill="none" extrusionOk="0">
                        <a:moveTo>
                          <a:pt x="1" y="0"/>
                        </a:moveTo>
                        <a:lnTo>
                          <a:pt x="7606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5" name="Google Shape;18915;p39"/>
                  <p:cNvSpPr/>
                  <p:nvPr/>
                </p:nvSpPr>
                <p:spPr>
                  <a:xfrm>
                    <a:off x="5884300" y="1883900"/>
                    <a:ext cx="18932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04" fill="none" extrusionOk="0">
                        <a:moveTo>
                          <a:pt x="0" y="0"/>
                        </a:moveTo>
                        <a:lnTo>
                          <a:pt x="7572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6" name="Google Shape;18916;p39"/>
                  <p:cNvSpPr/>
                  <p:nvPr/>
                </p:nvSpPr>
                <p:spPr>
                  <a:xfrm>
                    <a:off x="5908475" y="1843875"/>
                    <a:ext cx="190175" cy="118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37" fill="none" extrusionOk="0">
                        <a:moveTo>
                          <a:pt x="1" y="0"/>
                        </a:moveTo>
                        <a:lnTo>
                          <a:pt x="7606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7" name="Google Shape;18917;p39"/>
                  <p:cNvSpPr/>
                  <p:nvPr/>
                </p:nvSpPr>
                <p:spPr>
                  <a:xfrm>
                    <a:off x="5933500" y="1803825"/>
                    <a:ext cx="189325" cy="11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38" fill="none" extrusionOk="0">
                        <a:moveTo>
                          <a:pt x="0" y="1"/>
                        </a:moveTo>
                        <a:lnTo>
                          <a:pt x="7573" y="4738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8" name="Google Shape;18918;p39"/>
                  <p:cNvSpPr/>
                  <p:nvPr/>
                </p:nvSpPr>
                <p:spPr>
                  <a:xfrm>
                    <a:off x="5957675" y="1764650"/>
                    <a:ext cx="19017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04" fill="none" extrusionOk="0">
                        <a:moveTo>
                          <a:pt x="1" y="0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8919" name="Google Shape;18919;p39"/>
                  <p:cNvSpPr/>
                  <p:nvPr/>
                </p:nvSpPr>
                <p:spPr>
                  <a:xfrm>
                    <a:off x="6068600" y="1739625"/>
                    <a:ext cx="24200" cy="3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" h="1569" fill="none" extrusionOk="0">
                        <a:moveTo>
                          <a:pt x="0" y="1568"/>
                        </a:moveTo>
                        <a:lnTo>
                          <a:pt x="96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sp>
            <p:nvSpPr>
              <p:cNvPr id="18920" name="Google Shape;18920;p39"/>
              <p:cNvSpPr/>
              <p:nvPr/>
            </p:nvSpPr>
            <p:spPr>
              <a:xfrm>
                <a:off x="6019400" y="1659525"/>
                <a:ext cx="113425" cy="7347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2939" extrusionOk="0">
                    <a:moveTo>
                      <a:pt x="286" y="1"/>
                    </a:moveTo>
                    <a:cubicBezTo>
                      <a:pt x="214" y="1"/>
                      <a:pt x="143" y="38"/>
                      <a:pt x="100" y="102"/>
                    </a:cubicBezTo>
                    <a:cubicBezTo>
                      <a:pt x="0" y="236"/>
                      <a:pt x="34" y="369"/>
                      <a:pt x="167" y="436"/>
                    </a:cubicBezTo>
                    <a:lnTo>
                      <a:pt x="4137" y="2904"/>
                    </a:lnTo>
                    <a:cubicBezTo>
                      <a:pt x="4172" y="2928"/>
                      <a:pt x="4212" y="2939"/>
                      <a:pt x="4253" y="2939"/>
                    </a:cubicBezTo>
                    <a:cubicBezTo>
                      <a:pt x="4327" y="2939"/>
                      <a:pt x="4406" y="2902"/>
                      <a:pt x="4470" y="2837"/>
                    </a:cubicBezTo>
                    <a:cubicBezTo>
                      <a:pt x="4537" y="2704"/>
                      <a:pt x="4503" y="2571"/>
                      <a:pt x="4370" y="2504"/>
                    </a:cubicBezTo>
                    <a:lnTo>
                      <a:pt x="401" y="35"/>
                    </a:lnTo>
                    <a:cubicBezTo>
                      <a:pt x="365" y="12"/>
                      <a:pt x="325" y="1"/>
                      <a:pt x="286" y="1"/>
                    </a:cubicBezTo>
                    <a:close/>
                  </a:path>
                </a:pathLst>
              </a:custGeom>
              <a:solidFill>
                <a:srgbClr val="141A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6_1">
    <p:spTree>
      <p:nvGrpSpPr>
        <p:cNvPr id="1" name="Shape 18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22" name="Google Shape;18922;p40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8923" name="Google Shape;18923;p40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8924" name="Google Shape;18924;p40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8925" name="Google Shape;18925;p40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26" name="Google Shape;18926;p40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27" name="Google Shape;18927;p40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28" name="Google Shape;18928;p40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29" name="Google Shape;18929;p40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0" name="Google Shape;18930;p40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1" name="Google Shape;18931;p40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2" name="Google Shape;18932;p40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3" name="Google Shape;18933;p40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4" name="Google Shape;18934;p40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5" name="Google Shape;18935;p40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6" name="Google Shape;18936;p40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7" name="Google Shape;18937;p40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8" name="Google Shape;18938;p40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39" name="Google Shape;18939;p40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0" name="Google Shape;18940;p40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1" name="Google Shape;18941;p40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2" name="Google Shape;18942;p40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3" name="Google Shape;18943;p40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4" name="Google Shape;18944;p40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5" name="Google Shape;18945;p40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6" name="Google Shape;18946;p40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7" name="Google Shape;18947;p40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8" name="Google Shape;18948;p40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49" name="Google Shape;18949;p40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8950" name="Google Shape;18950;p40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8951" name="Google Shape;18951;p40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52" name="Google Shape;18952;p40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53" name="Google Shape;18953;p40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54" name="Google Shape;18954;p40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55" name="Google Shape;18955;p40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56" name="Google Shape;18956;p40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57" name="Google Shape;18957;p40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58" name="Google Shape;18958;p40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59" name="Google Shape;18959;p40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0" name="Google Shape;18960;p40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1" name="Google Shape;18961;p40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2" name="Google Shape;18962;p40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3" name="Google Shape;18963;p40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4" name="Google Shape;18964;p40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5" name="Google Shape;18965;p40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6" name="Google Shape;18966;p40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7" name="Google Shape;18967;p40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8" name="Google Shape;18968;p40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69" name="Google Shape;18969;p40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70" name="Google Shape;18970;p40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71" name="Google Shape;18971;p40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72" name="Google Shape;18972;p40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73" name="Google Shape;18973;p40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74" name="Google Shape;18974;p40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75" name="Google Shape;18975;p40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8976" name="Google Shape;18976;p40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8977" name="Google Shape;18977;p40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78" name="Google Shape;18978;p40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79" name="Google Shape;18979;p40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0" name="Google Shape;18980;p40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1" name="Google Shape;18981;p40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2" name="Google Shape;18982;p40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3" name="Google Shape;18983;p40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4" name="Google Shape;18984;p40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5" name="Google Shape;18985;p40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6" name="Google Shape;18986;p40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7" name="Google Shape;18987;p40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8" name="Google Shape;18988;p40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89" name="Google Shape;18989;p40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0" name="Google Shape;18990;p40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1" name="Google Shape;18991;p40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2" name="Google Shape;18992;p40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3" name="Google Shape;18993;p40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4" name="Google Shape;18994;p40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5" name="Google Shape;18995;p40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6" name="Google Shape;18996;p40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7" name="Google Shape;18997;p40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8" name="Google Shape;18998;p40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8999" name="Google Shape;18999;p40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0" name="Google Shape;19000;p40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1" name="Google Shape;19001;p40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2" name="Google Shape;19002;p40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3" name="Google Shape;19003;p40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4" name="Google Shape;19004;p40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5" name="Google Shape;19005;p40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6" name="Google Shape;19006;p40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7" name="Google Shape;19007;p40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8" name="Google Shape;19008;p40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09" name="Google Shape;19009;p40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0" name="Google Shape;19010;p40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1" name="Google Shape;19011;p40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2" name="Google Shape;19012;p40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3" name="Google Shape;19013;p40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4" name="Google Shape;19014;p40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5" name="Google Shape;19015;p40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6" name="Google Shape;19016;p40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7" name="Google Shape;19017;p40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8" name="Google Shape;19018;p40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19" name="Google Shape;19019;p40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0" name="Google Shape;19020;p40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1" name="Google Shape;19021;p40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2" name="Google Shape;19022;p40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3" name="Google Shape;19023;p40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4" name="Google Shape;19024;p40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5" name="Google Shape;19025;p40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6" name="Google Shape;19026;p40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7" name="Google Shape;19027;p40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8" name="Google Shape;19028;p40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29" name="Google Shape;19029;p40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0" name="Google Shape;19030;p40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1" name="Google Shape;19031;p40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2" name="Google Shape;19032;p40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3" name="Google Shape;19033;p40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4" name="Google Shape;19034;p40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5" name="Google Shape;19035;p40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6" name="Google Shape;19036;p40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7" name="Google Shape;19037;p40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8" name="Google Shape;19038;p40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39" name="Google Shape;19039;p40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0" name="Google Shape;19040;p40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1" name="Google Shape;19041;p40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2" name="Google Shape;19042;p40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3" name="Google Shape;19043;p40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4" name="Google Shape;19044;p40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5" name="Google Shape;19045;p40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6" name="Google Shape;19046;p40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7" name="Google Shape;19047;p40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8" name="Google Shape;19048;p40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49" name="Google Shape;19049;p40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0" name="Google Shape;19050;p40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1" name="Google Shape;19051;p40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2" name="Google Shape;19052;p40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3" name="Google Shape;19053;p40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4" name="Google Shape;19054;p40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5" name="Google Shape;19055;p40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6" name="Google Shape;19056;p40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7" name="Google Shape;19057;p40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8" name="Google Shape;19058;p40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59" name="Google Shape;19059;p40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0" name="Google Shape;19060;p40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1" name="Google Shape;19061;p40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2" name="Google Shape;19062;p40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3" name="Google Shape;19063;p40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4" name="Google Shape;19064;p40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5" name="Google Shape;19065;p40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6" name="Google Shape;19066;p40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7" name="Google Shape;19067;p40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8" name="Google Shape;19068;p40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69" name="Google Shape;19069;p40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70" name="Google Shape;19070;p40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71" name="Google Shape;19071;p40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72" name="Google Shape;19072;p40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73" name="Google Shape;19073;p40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74" name="Google Shape;19074;p40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75" name="Google Shape;19075;p40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076" name="Google Shape;19076;p40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9077" name="Google Shape;19077;p40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9078" name="Google Shape;19078;p40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79" name="Google Shape;19079;p40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0" name="Google Shape;19080;p40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1" name="Google Shape;19081;p40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2" name="Google Shape;19082;p40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3" name="Google Shape;19083;p40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4" name="Google Shape;19084;p40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5" name="Google Shape;19085;p40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6" name="Google Shape;19086;p40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7" name="Google Shape;19087;p40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8" name="Google Shape;19088;p40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89" name="Google Shape;19089;p40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0" name="Google Shape;19090;p40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1" name="Google Shape;19091;p40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2" name="Google Shape;19092;p40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3" name="Google Shape;19093;p40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4" name="Google Shape;19094;p40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5" name="Google Shape;19095;p40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6" name="Google Shape;19096;p40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7" name="Google Shape;19097;p40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8" name="Google Shape;19098;p40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099" name="Google Shape;19099;p40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00" name="Google Shape;19100;p40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01" name="Google Shape;19101;p40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02" name="Google Shape;19102;p40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03" name="Google Shape;19103;p40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9104" name="Google Shape;19104;p40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105" name="Google Shape;19105;p40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106" name="Google Shape;19106;p40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107" name="Google Shape;19107;p40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108" name="Google Shape;19108;p40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9109" name="Google Shape;19109;p40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9110" name="Google Shape;19110;p40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11" name="Google Shape;19111;p40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12" name="Google Shape;19112;p40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13" name="Google Shape;19113;p40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14" name="Google Shape;19114;p40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15" name="Google Shape;19115;p40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16" name="Google Shape;19116;p40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17" name="Google Shape;19117;p40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18" name="Google Shape;19118;p40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19" name="Google Shape;19119;p40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0" name="Google Shape;19120;p40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1" name="Google Shape;19121;p40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2" name="Google Shape;19122;p40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3" name="Google Shape;19123;p40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4" name="Google Shape;19124;p40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5" name="Google Shape;19125;p40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6" name="Google Shape;19126;p40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7" name="Google Shape;19127;p40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8" name="Google Shape;19128;p40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29" name="Google Shape;19129;p40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30" name="Google Shape;19130;p40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31" name="Google Shape;19131;p40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32" name="Google Shape;19132;p40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33" name="Google Shape;19133;p40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34" name="Google Shape;19134;p40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35" name="Google Shape;19135;p40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9136" name="Google Shape;19136;p40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9137" name="Google Shape;19137;p40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9138" name="Google Shape;19138;p40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39" name="Google Shape;19139;p40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0" name="Google Shape;19140;p40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1" name="Google Shape;19141;p40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2" name="Google Shape;19142;p40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3" name="Google Shape;19143;p40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4" name="Google Shape;19144;p40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5" name="Google Shape;19145;p40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6" name="Google Shape;19146;p40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7" name="Google Shape;19147;p40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8" name="Google Shape;19148;p40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49" name="Google Shape;19149;p40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0" name="Google Shape;19150;p40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1" name="Google Shape;19151;p40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2" name="Google Shape;19152;p40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3" name="Google Shape;19153;p40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4" name="Google Shape;19154;p40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5" name="Google Shape;19155;p40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6" name="Google Shape;19156;p40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7" name="Google Shape;19157;p40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8" name="Google Shape;19158;p40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59" name="Google Shape;19159;p40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60" name="Google Shape;19160;p40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61" name="Google Shape;19161;p40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62" name="Google Shape;19162;p40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163" name="Google Shape;19163;p40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19164" name="Google Shape;19164;p40"/>
          <p:cNvGrpSpPr/>
          <p:nvPr/>
        </p:nvGrpSpPr>
        <p:grpSpPr>
          <a:xfrm>
            <a:off x="-706730" y="-247937"/>
            <a:ext cx="3399044" cy="3421986"/>
            <a:chOff x="-706730" y="-247937"/>
            <a:chExt cx="3399044" cy="3421986"/>
          </a:xfrm>
        </p:grpSpPr>
        <p:grpSp>
          <p:nvGrpSpPr>
            <p:cNvPr id="19165" name="Google Shape;19165;p40"/>
            <p:cNvGrpSpPr/>
            <p:nvPr/>
          </p:nvGrpSpPr>
          <p:grpSpPr>
            <a:xfrm>
              <a:off x="-706730" y="-247937"/>
              <a:ext cx="3399044" cy="3421986"/>
              <a:chOff x="-513630" y="-410112"/>
              <a:chExt cx="3399044" cy="3421986"/>
            </a:xfrm>
          </p:grpSpPr>
          <p:grpSp>
            <p:nvGrpSpPr>
              <p:cNvPr id="19166" name="Google Shape;19166;p40"/>
              <p:cNvGrpSpPr/>
              <p:nvPr/>
            </p:nvGrpSpPr>
            <p:grpSpPr>
              <a:xfrm>
                <a:off x="-289105" y="-410112"/>
                <a:ext cx="3174520" cy="3421986"/>
                <a:chOff x="-289105" y="-410112"/>
                <a:chExt cx="3174520" cy="3421986"/>
              </a:xfrm>
            </p:grpSpPr>
            <p:grpSp>
              <p:nvGrpSpPr>
                <p:cNvPr id="19167" name="Google Shape;19167;p40"/>
                <p:cNvGrpSpPr/>
                <p:nvPr/>
              </p:nvGrpSpPr>
              <p:grpSpPr>
                <a:xfrm rot="-2528748" flipH="1">
                  <a:off x="1139937" y="1544051"/>
                  <a:ext cx="1240758" cy="665148"/>
                  <a:chOff x="5206900" y="826150"/>
                  <a:chExt cx="599275" cy="321250"/>
                </a:xfrm>
              </p:grpSpPr>
              <p:sp>
                <p:nvSpPr>
                  <p:cNvPr id="19168" name="Google Shape;19168;p40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69" name="Google Shape;19169;p40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0" name="Google Shape;19170;p40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1" name="Google Shape;19171;p40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2" name="Google Shape;19172;p40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3" name="Google Shape;19173;p40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4" name="Google Shape;19174;p40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5" name="Google Shape;19175;p40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6" name="Google Shape;19176;p40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7" name="Google Shape;19177;p40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8" name="Google Shape;19178;p40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79" name="Google Shape;19179;p40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80" name="Google Shape;19180;p40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81" name="Google Shape;19181;p40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9182" name="Google Shape;19182;p40"/>
                <p:cNvGrpSpPr/>
                <p:nvPr/>
              </p:nvGrpSpPr>
              <p:grpSpPr>
                <a:xfrm rot="1033525" flipH="1">
                  <a:off x="1574028" y="81642"/>
                  <a:ext cx="1240716" cy="665175"/>
                  <a:chOff x="5206900" y="826150"/>
                  <a:chExt cx="599275" cy="321250"/>
                </a:xfrm>
              </p:grpSpPr>
              <p:sp>
                <p:nvSpPr>
                  <p:cNvPr id="19183" name="Google Shape;19183;p40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84" name="Google Shape;19184;p40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85" name="Google Shape;19185;p40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86" name="Google Shape;19186;p40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87" name="Google Shape;19187;p40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88" name="Google Shape;19188;p40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89" name="Google Shape;19189;p40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90" name="Google Shape;19190;p40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91" name="Google Shape;19191;p40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92" name="Google Shape;19192;p40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93" name="Google Shape;19193;p40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94" name="Google Shape;19194;p40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95" name="Google Shape;19195;p40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96" name="Google Shape;19196;p40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9197" name="Google Shape;19197;p40"/>
                <p:cNvGrpSpPr/>
                <p:nvPr/>
              </p:nvGrpSpPr>
              <p:grpSpPr>
                <a:xfrm rot="6256591">
                  <a:off x="1268807" y="629246"/>
                  <a:ext cx="1240826" cy="665092"/>
                  <a:chOff x="5206900" y="826150"/>
                  <a:chExt cx="599275" cy="321250"/>
                </a:xfrm>
              </p:grpSpPr>
              <p:sp>
                <p:nvSpPr>
                  <p:cNvPr id="19198" name="Google Shape;19198;p40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199" name="Google Shape;19199;p40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0" name="Google Shape;19200;p40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1" name="Google Shape;19201;p40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2" name="Google Shape;19202;p40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3" name="Google Shape;19203;p40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4" name="Google Shape;19204;p40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5" name="Google Shape;19205;p40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6" name="Google Shape;19206;p40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7" name="Google Shape;19207;p40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8" name="Google Shape;19208;p40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09" name="Google Shape;19209;p40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10" name="Google Shape;19210;p40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11" name="Google Shape;19211;p40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9212" name="Google Shape;19212;p40"/>
                <p:cNvGrpSpPr/>
                <p:nvPr/>
              </p:nvGrpSpPr>
              <p:grpSpPr>
                <a:xfrm flipH="1">
                  <a:off x="-35240" y="866804"/>
                  <a:ext cx="1699100" cy="2145071"/>
                  <a:chOff x="146217" y="2712579"/>
                  <a:chExt cx="1552966" cy="1960401"/>
                </a:xfrm>
              </p:grpSpPr>
              <p:grpSp>
                <p:nvGrpSpPr>
                  <p:cNvPr id="19213" name="Google Shape;19213;p40"/>
                  <p:cNvGrpSpPr/>
                  <p:nvPr/>
                </p:nvGrpSpPr>
                <p:grpSpPr>
                  <a:xfrm>
                    <a:off x="146217" y="2712579"/>
                    <a:ext cx="1134008" cy="607901"/>
                    <a:chOff x="5206900" y="826150"/>
                    <a:chExt cx="599275" cy="321250"/>
                  </a:xfrm>
                </p:grpSpPr>
                <p:sp>
                  <p:nvSpPr>
                    <p:cNvPr id="19214" name="Google Shape;19214;p40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15" name="Google Shape;19215;p40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16" name="Google Shape;19216;p40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17" name="Google Shape;19217;p40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18" name="Google Shape;19218;p40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19" name="Google Shape;19219;p40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20" name="Google Shape;19220;p40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21" name="Google Shape;19221;p40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22" name="Google Shape;19222;p40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23" name="Google Shape;19223;p40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24" name="Google Shape;19224;p40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25" name="Google Shape;19225;p40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26" name="Google Shape;19226;p40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27" name="Google Shape;19227;p40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  <p:grpSp>
                <p:nvGrpSpPr>
                  <p:cNvPr id="19228" name="Google Shape;19228;p40"/>
                  <p:cNvGrpSpPr/>
                  <p:nvPr/>
                </p:nvGrpSpPr>
                <p:grpSpPr>
                  <a:xfrm rot="-9256633">
                    <a:off x="489429" y="3110262"/>
                    <a:ext cx="1134020" cy="607908"/>
                    <a:chOff x="5206900" y="826150"/>
                    <a:chExt cx="599275" cy="321250"/>
                  </a:xfrm>
                </p:grpSpPr>
                <p:sp>
                  <p:nvSpPr>
                    <p:cNvPr id="19229" name="Google Shape;19229;p40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0" name="Google Shape;19230;p40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1" name="Google Shape;19231;p40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2" name="Google Shape;19232;p40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3" name="Google Shape;19233;p40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4" name="Google Shape;19234;p40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5" name="Google Shape;19235;p40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6" name="Google Shape;19236;p40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7" name="Google Shape;19237;p40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8" name="Google Shape;19238;p40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39" name="Google Shape;19239;p40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40" name="Google Shape;19240;p40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41" name="Google Shape;19241;p40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42" name="Google Shape;19242;p40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  <p:grpSp>
                <p:nvGrpSpPr>
                  <p:cNvPr id="19243" name="Google Shape;19243;p40"/>
                  <p:cNvGrpSpPr/>
                  <p:nvPr/>
                </p:nvGrpSpPr>
                <p:grpSpPr>
                  <a:xfrm rot="7120513" flipH="1">
                    <a:off x="538618" y="3725726"/>
                    <a:ext cx="1133997" cy="607895"/>
                    <a:chOff x="5206900" y="826150"/>
                    <a:chExt cx="599275" cy="321250"/>
                  </a:xfrm>
                </p:grpSpPr>
                <p:sp>
                  <p:nvSpPr>
                    <p:cNvPr id="19244" name="Google Shape;19244;p40"/>
                    <p:cNvSpPr/>
                    <p:nvPr/>
                  </p:nvSpPr>
                  <p:spPr>
                    <a:xfrm>
                      <a:off x="5206900" y="828950"/>
                      <a:ext cx="25225" cy="2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09" h="1025" extrusionOk="0">
                          <a:moveTo>
                            <a:pt x="1008" y="448"/>
                          </a:moveTo>
                          <a:cubicBezTo>
                            <a:pt x="1008" y="832"/>
                            <a:pt x="544" y="1024"/>
                            <a:pt x="272" y="752"/>
                          </a:cubicBezTo>
                          <a:cubicBezTo>
                            <a:pt x="0" y="480"/>
                            <a:pt x="192" y="0"/>
                            <a:pt x="576" y="0"/>
                          </a:cubicBezTo>
                          <a:cubicBezTo>
                            <a:pt x="816" y="0"/>
                            <a:pt x="1008" y="208"/>
                            <a:pt x="1008" y="44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45" name="Google Shape;19245;p40"/>
                    <p:cNvSpPr/>
                    <p:nvPr/>
                  </p:nvSpPr>
                  <p:spPr>
                    <a:xfrm>
                      <a:off x="5468125" y="1067750"/>
                      <a:ext cx="25625" cy="25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09" extrusionOk="0">
                          <a:moveTo>
                            <a:pt x="1024" y="433"/>
                          </a:moveTo>
                          <a:cubicBezTo>
                            <a:pt x="1024" y="817"/>
                            <a:pt x="560" y="1009"/>
                            <a:pt x="288" y="737"/>
                          </a:cubicBezTo>
                          <a:cubicBezTo>
                            <a:pt x="0" y="465"/>
                            <a:pt x="208" y="1"/>
                            <a:pt x="592" y="1"/>
                          </a:cubicBezTo>
                          <a:cubicBezTo>
                            <a:pt x="832" y="1"/>
                            <a:pt x="1024" y="193"/>
                            <a:pt x="1024" y="433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46" name="Google Shape;19246;p40"/>
                    <p:cNvSpPr/>
                    <p:nvPr/>
                  </p:nvSpPr>
                  <p:spPr>
                    <a:xfrm>
                      <a:off x="5679325" y="1085750"/>
                      <a:ext cx="25625" cy="25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5" h="1026" extrusionOk="0">
                          <a:moveTo>
                            <a:pt x="1025" y="433"/>
                          </a:moveTo>
                          <a:cubicBezTo>
                            <a:pt x="1025" y="833"/>
                            <a:pt x="545" y="1025"/>
                            <a:pt x="273" y="753"/>
                          </a:cubicBezTo>
                          <a:cubicBezTo>
                            <a:pt x="1" y="481"/>
                            <a:pt x="193" y="1"/>
                            <a:pt x="577" y="1"/>
                          </a:cubicBezTo>
                          <a:cubicBezTo>
                            <a:pt x="817" y="1"/>
                            <a:pt x="1025" y="193"/>
                            <a:pt x="1025" y="433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47" name="Google Shape;19247;p40"/>
                    <p:cNvSpPr/>
                    <p:nvPr/>
                  </p:nvSpPr>
                  <p:spPr>
                    <a:xfrm>
                      <a:off x="5318900" y="877350"/>
                      <a:ext cx="4425" cy="4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7" h="177" extrusionOk="0">
                          <a:moveTo>
                            <a:pt x="177" y="80"/>
                          </a:moveTo>
                          <a:cubicBezTo>
                            <a:pt x="177" y="128"/>
                            <a:pt x="145" y="176"/>
                            <a:pt x="97" y="176"/>
                          </a:cubicBezTo>
                          <a:cubicBezTo>
                            <a:pt x="49" y="176"/>
                            <a:pt x="1" y="128"/>
                            <a:pt x="1" y="80"/>
                          </a:cubicBezTo>
                          <a:cubicBezTo>
                            <a:pt x="1" y="32"/>
                            <a:pt x="49" y="0"/>
                            <a:pt x="97" y="0"/>
                          </a:cubicBezTo>
                          <a:cubicBezTo>
                            <a:pt x="145" y="0"/>
                            <a:pt x="177" y="32"/>
                            <a:pt x="177" y="80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48" name="Google Shape;19248;p40"/>
                    <p:cNvSpPr/>
                    <p:nvPr/>
                  </p:nvSpPr>
                  <p:spPr>
                    <a:xfrm>
                      <a:off x="5749725" y="10213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1" y="97"/>
                          </a:moveTo>
                          <a:cubicBezTo>
                            <a:pt x="241" y="241"/>
                            <a:pt x="1" y="1"/>
                            <a:pt x="145" y="1"/>
                          </a:cubicBezTo>
                          <a:cubicBezTo>
                            <a:pt x="193" y="1"/>
                            <a:pt x="225" y="49"/>
                            <a:pt x="241" y="97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49" name="Google Shape;19249;p40"/>
                    <p:cNvSpPr/>
                    <p:nvPr/>
                  </p:nvSpPr>
                  <p:spPr>
                    <a:xfrm>
                      <a:off x="5527725" y="874950"/>
                      <a:ext cx="6025" cy="6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41" extrusionOk="0">
                          <a:moveTo>
                            <a:pt x="240" y="96"/>
                          </a:moveTo>
                          <a:cubicBezTo>
                            <a:pt x="240" y="240"/>
                            <a:pt x="0" y="0"/>
                            <a:pt x="144" y="0"/>
                          </a:cubicBezTo>
                          <a:cubicBezTo>
                            <a:pt x="192" y="0"/>
                            <a:pt x="240" y="48"/>
                            <a:pt x="240" y="96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50" name="Google Shape;19250;p40"/>
                    <p:cNvSpPr/>
                    <p:nvPr/>
                  </p:nvSpPr>
                  <p:spPr>
                    <a:xfrm>
                      <a:off x="5418900" y="861350"/>
                      <a:ext cx="6025" cy="5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41" h="225" extrusionOk="0">
                          <a:moveTo>
                            <a:pt x="241" y="64"/>
                          </a:moveTo>
                          <a:cubicBezTo>
                            <a:pt x="241" y="112"/>
                            <a:pt x="225" y="160"/>
                            <a:pt x="177" y="176"/>
                          </a:cubicBezTo>
                          <a:cubicBezTo>
                            <a:pt x="49" y="224"/>
                            <a:pt x="1" y="32"/>
                            <a:pt x="129" y="16"/>
                          </a:cubicBezTo>
                          <a:cubicBezTo>
                            <a:pt x="177" y="0"/>
                            <a:pt x="225" y="16"/>
                            <a:pt x="241" y="64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51" name="Google Shape;19251;p40"/>
                    <p:cNvSpPr/>
                    <p:nvPr/>
                  </p:nvSpPr>
                  <p:spPr>
                    <a:xfrm>
                      <a:off x="5634925" y="98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1" y="209"/>
                          </a:moveTo>
                          <a:cubicBezTo>
                            <a:pt x="481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97" y="1"/>
                            <a:pt x="273" y="1"/>
                          </a:cubicBezTo>
                          <a:cubicBezTo>
                            <a:pt x="385" y="1"/>
                            <a:pt x="481" y="97"/>
                            <a:pt x="481" y="209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52" name="Google Shape;19252;p40"/>
                    <p:cNvSpPr/>
                    <p:nvPr/>
                  </p:nvSpPr>
                  <p:spPr>
                    <a:xfrm>
                      <a:off x="5717725" y="1135775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2"/>
                          </a:moveTo>
                          <a:cubicBezTo>
                            <a:pt x="465" y="368"/>
                            <a:pt x="257" y="464"/>
                            <a:pt x="129" y="336"/>
                          </a:cubicBezTo>
                          <a:cubicBezTo>
                            <a:pt x="1" y="208"/>
                            <a:pt x="81" y="0"/>
                            <a:pt x="273" y="0"/>
                          </a:cubicBezTo>
                          <a:cubicBezTo>
                            <a:pt x="385" y="0"/>
                            <a:pt x="465" y="80"/>
                            <a:pt x="465" y="192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53" name="Google Shape;19253;p40"/>
                    <p:cNvSpPr/>
                    <p:nvPr/>
                  </p:nvSpPr>
                  <p:spPr>
                    <a:xfrm>
                      <a:off x="5316900" y="997350"/>
                      <a:ext cx="116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81" extrusionOk="0">
                          <a:moveTo>
                            <a:pt x="465" y="209"/>
                          </a:moveTo>
                          <a:cubicBezTo>
                            <a:pt x="465" y="385"/>
                            <a:pt x="257" y="481"/>
                            <a:pt x="129" y="353"/>
                          </a:cubicBezTo>
                          <a:cubicBezTo>
                            <a:pt x="1" y="225"/>
                            <a:pt x="81" y="1"/>
                            <a:pt x="273" y="1"/>
                          </a:cubicBezTo>
                          <a:cubicBezTo>
                            <a:pt x="369" y="1"/>
                            <a:pt x="465" y="97"/>
                            <a:pt x="465" y="209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54" name="Google Shape;19254;p40"/>
                    <p:cNvSpPr/>
                    <p:nvPr/>
                  </p:nvSpPr>
                  <p:spPr>
                    <a:xfrm>
                      <a:off x="5331700" y="1124575"/>
                      <a:ext cx="120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65" extrusionOk="0">
                          <a:moveTo>
                            <a:pt x="481" y="208"/>
                          </a:moveTo>
                          <a:cubicBezTo>
                            <a:pt x="481" y="384"/>
                            <a:pt x="257" y="464"/>
                            <a:pt x="129" y="352"/>
                          </a:cubicBezTo>
                          <a:cubicBezTo>
                            <a:pt x="1" y="224"/>
                            <a:pt x="97" y="0"/>
                            <a:pt x="273" y="0"/>
                          </a:cubicBezTo>
                          <a:cubicBezTo>
                            <a:pt x="385" y="0"/>
                            <a:pt x="481" y="96"/>
                            <a:pt x="481" y="20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55" name="Google Shape;19255;p40"/>
                    <p:cNvSpPr/>
                    <p:nvPr/>
                  </p:nvSpPr>
                  <p:spPr>
                    <a:xfrm>
                      <a:off x="5794150" y="906150"/>
                      <a:ext cx="12025" cy="120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81" h="481" extrusionOk="0">
                          <a:moveTo>
                            <a:pt x="480" y="208"/>
                          </a:moveTo>
                          <a:cubicBezTo>
                            <a:pt x="480" y="384"/>
                            <a:pt x="256" y="480"/>
                            <a:pt x="128" y="352"/>
                          </a:cubicBezTo>
                          <a:cubicBezTo>
                            <a:pt x="0" y="224"/>
                            <a:pt x="96" y="0"/>
                            <a:pt x="272" y="0"/>
                          </a:cubicBezTo>
                          <a:cubicBezTo>
                            <a:pt x="384" y="0"/>
                            <a:pt x="480" y="96"/>
                            <a:pt x="480" y="20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56" name="Google Shape;19256;p40"/>
                    <p:cNvSpPr/>
                    <p:nvPr/>
                  </p:nvSpPr>
                  <p:spPr>
                    <a:xfrm>
                      <a:off x="5290500" y="924950"/>
                      <a:ext cx="11625" cy="11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465" h="465" extrusionOk="0">
                          <a:moveTo>
                            <a:pt x="465" y="193"/>
                          </a:moveTo>
                          <a:cubicBezTo>
                            <a:pt x="465" y="369"/>
                            <a:pt x="257" y="465"/>
                            <a:pt x="129" y="337"/>
                          </a:cubicBezTo>
                          <a:cubicBezTo>
                            <a:pt x="1" y="209"/>
                            <a:pt x="97" y="0"/>
                            <a:pt x="273" y="0"/>
                          </a:cubicBezTo>
                          <a:cubicBezTo>
                            <a:pt x="385" y="0"/>
                            <a:pt x="465" y="81"/>
                            <a:pt x="465" y="193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57" name="Google Shape;19257;p40"/>
                    <p:cNvSpPr/>
                    <p:nvPr/>
                  </p:nvSpPr>
                  <p:spPr>
                    <a:xfrm>
                      <a:off x="5680925" y="826150"/>
                      <a:ext cx="43225" cy="432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729" h="1729" extrusionOk="0">
                          <a:moveTo>
                            <a:pt x="865" y="1728"/>
                          </a:moveTo>
                          <a:lnTo>
                            <a:pt x="865" y="1728"/>
                          </a:lnTo>
                          <a:cubicBezTo>
                            <a:pt x="865" y="1248"/>
                            <a:pt x="481" y="864"/>
                            <a:pt x="1" y="864"/>
                          </a:cubicBezTo>
                          <a:lnTo>
                            <a:pt x="1" y="864"/>
                          </a:lnTo>
                          <a:cubicBezTo>
                            <a:pt x="481" y="864"/>
                            <a:pt x="865" y="480"/>
                            <a:pt x="865" y="0"/>
                          </a:cubicBezTo>
                          <a:lnTo>
                            <a:pt x="865" y="0"/>
                          </a:lnTo>
                          <a:cubicBezTo>
                            <a:pt x="865" y="480"/>
                            <a:pt x="1265" y="864"/>
                            <a:pt x="1729" y="864"/>
                          </a:cubicBezTo>
                          <a:lnTo>
                            <a:pt x="1729" y="864"/>
                          </a:lnTo>
                          <a:cubicBezTo>
                            <a:pt x="1265" y="864"/>
                            <a:pt x="865" y="1248"/>
                            <a:pt x="865" y="1728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9258" name="Google Shape;19258;p40"/>
                <p:cNvGrpSpPr/>
                <p:nvPr/>
              </p:nvGrpSpPr>
              <p:grpSpPr>
                <a:xfrm rot="446386">
                  <a:off x="1421080" y="781885"/>
                  <a:ext cx="1240817" cy="665090"/>
                  <a:chOff x="5206900" y="826150"/>
                  <a:chExt cx="599275" cy="321250"/>
                </a:xfrm>
              </p:grpSpPr>
              <p:sp>
                <p:nvSpPr>
                  <p:cNvPr id="19259" name="Google Shape;19259;p40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0" name="Google Shape;19260;p40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1" name="Google Shape;19261;p40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2" name="Google Shape;19262;p40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3" name="Google Shape;19263;p40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4" name="Google Shape;19264;p40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5" name="Google Shape;19265;p40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6" name="Google Shape;19266;p40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7" name="Google Shape;19267;p40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8" name="Google Shape;19268;p40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69" name="Google Shape;19269;p40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70" name="Google Shape;19270;p40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71" name="Google Shape;19271;p40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72" name="Google Shape;19272;p40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9273" name="Google Shape;19273;p40"/>
                <p:cNvGrpSpPr/>
                <p:nvPr/>
              </p:nvGrpSpPr>
              <p:grpSpPr>
                <a:xfrm rot="-2528748" flipH="1">
                  <a:off x="-226338" y="-79824"/>
                  <a:ext cx="1240758" cy="665148"/>
                  <a:chOff x="5206900" y="826150"/>
                  <a:chExt cx="599275" cy="321250"/>
                </a:xfrm>
              </p:grpSpPr>
              <p:sp>
                <p:nvSpPr>
                  <p:cNvPr id="19274" name="Google Shape;19274;p40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75" name="Google Shape;19275;p40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76" name="Google Shape;19276;p40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77" name="Google Shape;19277;p40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78" name="Google Shape;19278;p40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79" name="Google Shape;19279;p40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80" name="Google Shape;19280;p40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81" name="Google Shape;19281;p40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82" name="Google Shape;19282;p40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83" name="Google Shape;19283;p40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84" name="Google Shape;19284;p40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85" name="Google Shape;19285;p40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86" name="Google Shape;19286;p40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287" name="Google Shape;19287;p40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9288" name="Google Shape;19288;p40"/>
              <p:cNvGrpSpPr/>
              <p:nvPr/>
            </p:nvGrpSpPr>
            <p:grpSpPr>
              <a:xfrm>
                <a:off x="-513630" y="35479"/>
                <a:ext cx="2745498" cy="1748548"/>
                <a:chOff x="1270425" y="2070325"/>
                <a:chExt cx="1769805" cy="1127150"/>
              </a:xfrm>
            </p:grpSpPr>
            <p:grpSp>
              <p:nvGrpSpPr>
                <p:cNvPr id="19289" name="Google Shape;19289;p40"/>
                <p:cNvGrpSpPr/>
                <p:nvPr/>
              </p:nvGrpSpPr>
              <p:grpSpPr>
                <a:xfrm>
                  <a:off x="1582562" y="2070325"/>
                  <a:ext cx="1123518" cy="1127150"/>
                  <a:chOff x="1582562" y="2070325"/>
                  <a:chExt cx="1123518" cy="1127150"/>
                </a:xfrm>
              </p:grpSpPr>
              <p:sp>
                <p:nvSpPr>
                  <p:cNvPr id="19290" name="Google Shape;19290;p40"/>
                  <p:cNvSpPr/>
                  <p:nvPr/>
                </p:nvSpPr>
                <p:spPr>
                  <a:xfrm>
                    <a:off x="1582562" y="2070325"/>
                    <a:ext cx="1123518" cy="11271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08" h="10241" extrusionOk="0">
                        <a:moveTo>
                          <a:pt x="5151" y="1"/>
                        </a:moveTo>
                        <a:cubicBezTo>
                          <a:pt x="2707" y="1"/>
                          <a:pt x="297" y="1732"/>
                          <a:pt x="34" y="4666"/>
                        </a:cubicBezTo>
                        <a:cubicBezTo>
                          <a:pt x="0" y="4732"/>
                          <a:pt x="0" y="4832"/>
                          <a:pt x="0" y="4932"/>
                        </a:cubicBezTo>
                        <a:lnTo>
                          <a:pt x="0" y="5133"/>
                        </a:lnTo>
                        <a:cubicBezTo>
                          <a:pt x="0" y="5433"/>
                          <a:pt x="34" y="5733"/>
                          <a:pt x="67" y="6033"/>
                        </a:cubicBezTo>
                        <a:cubicBezTo>
                          <a:pt x="167" y="6500"/>
                          <a:pt x="301" y="6967"/>
                          <a:pt x="534" y="7401"/>
                        </a:cubicBezTo>
                        <a:cubicBezTo>
                          <a:pt x="701" y="7734"/>
                          <a:pt x="901" y="8068"/>
                          <a:pt x="1168" y="8368"/>
                        </a:cubicBezTo>
                        <a:cubicBezTo>
                          <a:pt x="2223" y="9656"/>
                          <a:pt x="3657" y="10241"/>
                          <a:pt x="5071" y="10241"/>
                        </a:cubicBezTo>
                        <a:cubicBezTo>
                          <a:pt x="7504" y="10241"/>
                          <a:pt x="9879" y="8513"/>
                          <a:pt x="10174" y="5666"/>
                        </a:cubicBezTo>
                        <a:cubicBezTo>
                          <a:pt x="10208" y="5466"/>
                          <a:pt x="10208" y="5299"/>
                          <a:pt x="10208" y="5133"/>
                        </a:cubicBezTo>
                        <a:cubicBezTo>
                          <a:pt x="10208" y="5032"/>
                          <a:pt x="10208" y="4966"/>
                          <a:pt x="10208" y="4832"/>
                        </a:cubicBezTo>
                        <a:cubicBezTo>
                          <a:pt x="10208" y="4732"/>
                          <a:pt x="10208" y="4632"/>
                          <a:pt x="10174" y="4499"/>
                        </a:cubicBezTo>
                        <a:cubicBezTo>
                          <a:pt x="10174" y="4332"/>
                          <a:pt x="10141" y="4199"/>
                          <a:pt x="10108" y="4032"/>
                        </a:cubicBezTo>
                        <a:cubicBezTo>
                          <a:pt x="9974" y="3431"/>
                          <a:pt x="9707" y="2831"/>
                          <a:pt x="9374" y="2331"/>
                        </a:cubicBezTo>
                        <a:cubicBezTo>
                          <a:pt x="8337" y="729"/>
                          <a:pt x="6737" y="1"/>
                          <a:pt x="5151" y="1"/>
                        </a:cubicBezTo>
                        <a:close/>
                      </a:path>
                    </a:pathLst>
                  </a:custGeom>
                  <a:solidFill>
                    <a:srgbClr val="D4DC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grpSp>
                <p:nvGrpSpPr>
                  <p:cNvPr id="19291" name="Google Shape;19291;p40"/>
                  <p:cNvGrpSpPr/>
                  <p:nvPr/>
                </p:nvGrpSpPr>
                <p:grpSpPr>
                  <a:xfrm>
                    <a:off x="1582562" y="2073407"/>
                    <a:ext cx="1123518" cy="973062"/>
                    <a:chOff x="1582562" y="2073407"/>
                    <a:chExt cx="1123518" cy="973062"/>
                  </a:xfrm>
                </p:grpSpPr>
                <p:sp>
                  <p:nvSpPr>
                    <p:cNvPr id="19292" name="Google Shape;19292;p40"/>
                    <p:cNvSpPr/>
                    <p:nvPr/>
                  </p:nvSpPr>
                  <p:spPr>
                    <a:xfrm>
                      <a:off x="1674354" y="2073407"/>
                      <a:ext cx="939934" cy="25347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540" h="2303" extrusionOk="0">
                          <a:moveTo>
                            <a:pt x="4270" y="1"/>
                          </a:moveTo>
                          <a:cubicBezTo>
                            <a:pt x="2635" y="1"/>
                            <a:pt x="1001" y="768"/>
                            <a:pt x="0" y="2303"/>
                          </a:cubicBezTo>
                          <a:cubicBezTo>
                            <a:pt x="167" y="2303"/>
                            <a:pt x="334" y="2303"/>
                            <a:pt x="501" y="2269"/>
                          </a:cubicBezTo>
                          <a:cubicBezTo>
                            <a:pt x="734" y="2169"/>
                            <a:pt x="968" y="2102"/>
                            <a:pt x="1234" y="2069"/>
                          </a:cubicBezTo>
                          <a:cubicBezTo>
                            <a:pt x="1735" y="1969"/>
                            <a:pt x="1802" y="1936"/>
                            <a:pt x="2335" y="1869"/>
                          </a:cubicBezTo>
                          <a:cubicBezTo>
                            <a:pt x="2869" y="1802"/>
                            <a:pt x="3203" y="1735"/>
                            <a:pt x="3703" y="1702"/>
                          </a:cubicBezTo>
                          <a:cubicBezTo>
                            <a:pt x="3870" y="1669"/>
                            <a:pt x="4045" y="1652"/>
                            <a:pt x="4220" y="1652"/>
                          </a:cubicBezTo>
                          <a:cubicBezTo>
                            <a:pt x="4395" y="1652"/>
                            <a:pt x="4570" y="1669"/>
                            <a:pt x="4737" y="1702"/>
                          </a:cubicBezTo>
                          <a:cubicBezTo>
                            <a:pt x="5104" y="1802"/>
                            <a:pt x="5404" y="1769"/>
                            <a:pt x="5738" y="1869"/>
                          </a:cubicBezTo>
                          <a:cubicBezTo>
                            <a:pt x="6005" y="2002"/>
                            <a:pt x="6271" y="2069"/>
                            <a:pt x="6538" y="2136"/>
                          </a:cubicBezTo>
                          <a:cubicBezTo>
                            <a:pt x="6972" y="2202"/>
                            <a:pt x="7406" y="2269"/>
                            <a:pt x="7839" y="2303"/>
                          </a:cubicBezTo>
                          <a:lnTo>
                            <a:pt x="8540" y="2303"/>
                          </a:lnTo>
                          <a:cubicBezTo>
                            <a:pt x="7539" y="768"/>
                            <a:pt x="5904" y="1"/>
                            <a:pt x="4270" y="1"/>
                          </a:cubicBezTo>
                          <a:close/>
                        </a:path>
                      </a:pathLst>
                    </a:custGeom>
                    <a:solidFill>
                      <a:srgbClr val="708EC0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93" name="Google Shape;19293;p40"/>
                    <p:cNvSpPr/>
                    <p:nvPr/>
                  </p:nvSpPr>
                  <p:spPr>
                    <a:xfrm>
                      <a:off x="1582562" y="2513987"/>
                      <a:ext cx="1119886" cy="9927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175" h="902" extrusionOk="0">
                          <a:moveTo>
                            <a:pt x="10108" y="1"/>
                          </a:moveTo>
                          <a:lnTo>
                            <a:pt x="8773" y="134"/>
                          </a:lnTo>
                          <a:cubicBezTo>
                            <a:pt x="8206" y="201"/>
                            <a:pt x="7572" y="234"/>
                            <a:pt x="6605" y="268"/>
                          </a:cubicBezTo>
                          <a:cubicBezTo>
                            <a:pt x="6105" y="268"/>
                            <a:pt x="5604" y="268"/>
                            <a:pt x="5104" y="201"/>
                          </a:cubicBezTo>
                          <a:cubicBezTo>
                            <a:pt x="4618" y="137"/>
                            <a:pt x="4118" y="114"/>
                            <a:pt x="3622" y="114"/>
                          </a:cubicBezTo>
                          <a:cubicBezTo>
                            <a:pt x="3335" y="114"/>
                            <a:pt x="3050" y="122"/>
                            <a:pt x="2769" y="134"/>
                          </a:cubicBezTo>
                          <a:cubicBezTo>
                            <a:pt x="2169" y="201"/>
                            <a:pt x="868" y="468"/>
                            <a:pt x="34" y="635"/>
                          </a:cubicBezTo>
                          <a:cubicBezTo>
                            <a:pt x="0" y="735"/>
                            <a:pt x="0" y="801"/>
                            <a:pt x="0" y="901"/>
                          </a:cubicBezTo>
                          <a:cubicBezTo>
                            <a:pt x="1068" y="768"/>
                            <a:pt x="3670" y="401"/>
                            <a:pt x="4137" y="401"/>
                          </a:cubicBezTo>
                          <a:cubicBezTo>
                            <a:pt x="4704" y="434"/>
                            <a:pt x="4804" y="468"/>
                            <a:pt x="5304" y="501"/>
                          </a:cubicBezTo>
                          <a:cubicBezTo>
                            <a:pt x="5638" y="534"/>
                            <a:pt x="6005" y="568"/>
                            <a:pt x="6372" y="568"/>
                          </a:cubicBezTo>
                          <a:cubicBezTo>
                            <a:pt x="6738" y="534"/>
                            <a:pt x="7706" y="568"/>
                            <a:pt x="8373" y="501"/>
                          </a:cubicBezTo>
                          <a:cubicBezTo>
                            <a:pt x="8707" y="468"/>
                            <a:pt x="9507" y="468"/>
                            <a:pt x="10174" y="468"/>
                          </a:cubicBezTo>
                          <a:cubicBezTo>
                            <a:pt x="10174" y="301"/>
                            <a:pt x="10141" y="168"/>
                            <a:pt x="10108" y="1"/>
                          </a:cubicBezTo>
                          <a:close/>
                        </a:path>
                      </a:pathLst>
                    </a:custGeom>
                    <a:solidFill>
                      <a:srgbClr val="708EC0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94" name="Google Shape;19294;p40"/>
                    <p:cNvSpPr/>
                    <p:nvPr/>
                  </p:nvSpPr>
                  <p:spPr>
                    <a:xfrm>
                      <a:off x="1582562" y="2576392"/>
                      <a:ext cx="1123518" cy="17268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208" h="1569" extrusionOk="0">
                          <a:moveTo>
                            <a:pt x="4070" y="1"/>
                          </a:moveTo>
                          <a:cubicBezTo>
                            <a:pt x="3870" y="1"/>
                            <a:pt x="3670" y="1"/>
                            <a:pt x="3469" y="34"/>
                          </a:cubicBezTo>
                          <a:cubicBezTo>
                            <a:pt x="3169" y="101"/>
                            <a:pt x="2969" y="101"/>
                            <a:pt x="2836" y="134"/>
                          </a:cubicBezTo>
                          <a:cubicBezTo>
                            <a:pt x="2669" y="168"/>
                            <a:pt x="2369" y="168"/>
                            <a:pt x="2135" y="201"/>
                          </a:cubicBezTo>
                          <a:cubicBezTo>
                            <a:pt x="1902" y="234"/>
                            <a:pt x="1735" y="234"/>
                            <a:pt x="1535" y="268"/>
                          </a:cubicBezTo>
                          <a:cubicBezTo>
                            <a:pt x="1368" y="301"/>
                            <a:pt x="1401" y="301"/>
                            <a:pt x="1134" y="368"/>
                          </a:cubicBezTo>
                          <a:cubicBezTo>
                            <a:pt x="868" y="468"/>
                            <a:pt x="634" y="501"/>
                            <a:pt x="367" y="501"/>
                          </a:cubicBezTo>
                          <a:cubicBezTo>
                            <a:pt x="100" y="501"/>
                            <a:pt x="34" y="501"/>
                            <a:pt x="0" y="535"/>
                          </a:cubicBezTo>
                          <a:cubicBezTo>
                            <a:pt x="0" y="835"/>
                            <a:pt x="34" y="1135"/>
                            <a:pt x="67" y="1435"/>
                          </a:cubicBezTo>
                          <a:cubicBezTo>
                            <a:pt x="634" y="1235"/>
                            <a:pt x="1201" y="1102"/>
                            <a:pt x="1768" y="968"/>
                          </a:cubicBezTo>
                          <a:cubicBezTo>
                            <a:pt x="1935" y="952"/>
                            <a:pt x="2102" y="943"/>
                            <a:pt x="2269" y="943"/>
                          </a:cubicBezTo>
                          <a:cubicBezTo>
                            <a:pt x="2435" y="943"/>
                            <a:pt x="2602" y="952"/>
                            <a:pt x="2769" y="968"/>
                          </a:cubicBezTo>
                          <a:cubicBezTo>
                            <a:pt x="3069" y="1002"/>
                            <a:pt x="3369" y="1068"/>
                            <a:pt x="3670" y="1135"/>
                          </a:cubicBezTo>
                          <a:cubicBezTo>
                            <a:pt x="4070" y="1268"/>
                            <a:pt x="4470" y="1368"/>
                            <a:pt x="4904" y="1368"/>
                          </a:cubicBezTo>
                          <a:cubicBezTo>
                            <a:pt x="5771" y="1469"/>
                            <a:pt x="6071" y="1569"/>
                            <a:pt x="6672" y="1569"/>
                          </a:cubicBezTo>
                          <a:lnTo>
                            <a:pt x="7973" y="1569"/>
                          </a:lnTo>
                          <a:cubicBezTo>
                            <a:pt x="8133" y="1562"/>
                            <a:pt x="8267" y="1561"/>
                            <a:pt x="8382" y="1561"/>
                          </a:cubicBezTo>
                          <a:cubicBezTo>
                            <a:pt x="8509" y="1561"/>
                            <a:pt x="8613" y="1563"/>
                            <a:pt x="8704" y="1563"/>
                          </a:cubicBezTo>
                          <a:cubicBezTo>
                            <a:pt x="8982" y="1563"/>
                            <a:pt x="9146" y="1545"/>
                            <a:pt x="9474" y="1402"/>
                          </a:cubicBezTo>
                          <a:cubicBezTo>
                            <a:pt x="9807" y="1235"/>
                            <a:pt x="10041" y="1135"/>
                            <a:pt x="10174" y="1068"/>
                          </a:cubicBezTo>
                          <a:cubicBezTo>
                            <a:pt x="10208" y="868"/>
                            <a:pt x="10208" y="701"/>
                            <a:pt x="10208" y="535"/>
                          </a:cubicBezTo>
                          <a:cubicBezTo>
                            <a:pt x="10208" y="434"/>
                            <a:pt x="10208" y="368"/>
                            <a:pt x="10174" y="234"/>
                          </a:cubicBezTo>
                          <a:cubicBezTo>
                            <a:pt x="9774" y="334"/>
                            <a:pt x="9340" y="368"/>
                            <a:pt x="8907" y="368"/>
                          </a:cubicBezTo>
                          <a:cubicBezTo>
                            <a:pt x="8873" y="346"/>
                            <a:pt x="8829" y="338"/>
                            <a:pt x="8765" y="338"/>
                          </a:cubicBezTo>
                          <a:cubicBezTo>
                            <a:pt x="8636" y="338"/>
                            <a:pt x="8429" y="368"/>
                            <a:pt x="8073" y="368"/>
                          </a:cubicBezTo>
                          <a:cubicBezTo>
                            <a:pt x="7906" y="379"/>
                            <a:pt x="7728" y="383"/>
                            <a:pt x="7565" y="383"/>
                          </a:cubicBezTo>
                          <a:cubicBezTo>
                            <a:pt x="7239" y="383"/>
                            <a:pt x="6972" y="368"/>
                            <a:pt x="6972" y="368"/>
                          </a:cubicBezTo>
                          <a:cubicBezTo>
                            <a:pt x="6972" y="368"/>
                            <a:pt x="6271" y="301"/>
                            <a:pt x="6038" y="268"/>
                          </a:cubicBezTo>
                          <a:cubicBezTo>
                            <a:pt x="5771" y="268"/>
                            <a:pt x="4303" y="1"/>
                            <a:pt x="4070" y="1"/>
                          </a:cubicBezTo>
                          <a:close/>
                        </a:path>
                      </a:pathLst>
                    </a:custGeom>
                    <a:solidFill>
                      <a:srgbClr val="708EC0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19295" name="Google Shape;19295;p40"/>
                    <p:cNvSpPr/>
                    <p:nvPr/>
                  </p:nvSpPr>
                  <p:spPr>
                    <a:xfrm>
                      <a:off x="1641335" y="2884787"/>
                      <a:ext cx="903173" cy="16168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206" h="1469" extrusionOk="0">
                          <a:moveTo>
                            <a:pt x="0" y="1"/>
                          </a:moveTo>
                          <a:cubicBezTo>
                            <a:pt x="167" y="334"/>
                            <a:pt x="400" y="668"/>
                            <a:pt x="634" y="968"/>
                          </a:cubicBezTo>
                          <a:cubicBezTo>
                            <a:pt x="1001" y="1002"/>
                            <a:pt x="1801" y="1135"/>
                            <a:pt x="2302" y="1202"/>
                          </a:cubicBezTo>
                          <a:cubicBezTo>
                            <a:pt x="2835" y="1302"/>
                            <a:pt x="3069" y="1369"/>
                            <a:pt x="3503" y="1435"/>
                          </a:cubicBezTo>
                          <a:cubicBezTo>
                            <a:pt x="3658" y="1457"/>
                            <a:pt x="3795" y="1469"/>
                            <a:pt x="3962" y="1469"/>
                          </a:cubicBezTo>
                          <a:cubicBezTo>
                            <a:pt x="4296" y="1469"/>
                            <a:pt x="4748" y="1424"/>
                            <a:pt x="5704" y="1335"/>
                          </a:cubicBezTo>
                          <a:cubicBezTo>
                            <a:pt x="6605" y="1235"/>
                            <a:pt x="7472" y="902"/>
                            <a:pt x="8206" y="368"/>
                          </a:cubicBezTo>
                          <a:lnTo>
                            <a:pt x="8206" y="368"/>
                          </a:lnTo>
                          <a:cubicBezTo>
                            <a:pt x="7447" y="874"/>
                            <a:pt x="6475" y="977"/>
                            <a:pt x="5669" y="977"/>
                          </a:cubicBezTo>
                          <a:cubicBezTo>
                            <a:pt x="5518" y="977"/>
                            <a:pt x="5374" y="973"/>
                            <a:pt x="5237" y="968"/>
                          </a:cubicBezTo>
                          <a:cubicBezTo>
                            <a:pt x="4603" y="935"/>
                            <a:pt x="3970" y="801"/>
                            <a:pt x="3402" y="568"/>
                          </a:cubicBezTo>
                          <a:cubicBezTo>
                            <a:pt x="2602" y="368"/>
                            <a:pt x="1801" y="201"/>
                            <a:pt x="1001" y="101"/>
                          </a:cubicBezTo>
                          <a:cubicBezTo>
                            <a:pt x="667" y="34"/>
                            <a:pt x="334" y="1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rgbClr val="708EC0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</p:grpSp>
            <p:sp>
              <p:nvSpPr>
                <p:cNvPr id="19296" name="Google Shape;19296;p40"/>
                <p:cNvSpPr/>
                <p:nvPr/>
              </p:nvSpPr>
              <p:spPr>
                <a:xfrm>
                  <a:off x="1270425" y="2115341"/>
                  <a:ext cx="1769805" cy="10451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80" h="9496" extrusionOk="0">
                      <a:moveTo>
                        <a:pt x="14796" y="0"/>
                      </a:moveTo>
                      <a:cubicBezTo>
                        <a:pt x="14054" y="0"/>
                        <a:pt x="12845" y="340"/>
                        <a:pt x="11376" y="954"/>
                      </a:cubicBezTo>
                      <a:lnTo>
                        <a:pt x="11476" y="1054"/>
                      </a:lnTo>
                      <a:cubicBezTo>
                        <a:pt x="12860" y="478"/>
                        <a:pt x="13989" y="156"/>
                        <a:pt x="14631" y="156"/>
                      </a:cubicBezTo>
                      <a:cubicBezTo>
                        <a:pt x="14917" y="156"/>
                        <a:pt x="15106" y="220"/>
                        <a:pt x="15178" y="354"/>
                      </a:cubicBezTo>
                      <a:cubicBezTo>
                        <a:pt x="15612" y="1088"/>
                        <a:pt x="12677" y="3589"/>
                        <a:pt x="8640" y="5958"/>
                      </a:cubicBezTo>
                      <a:cubicBezTo>
                        <a:pt x="5382" y="7885"/>
                        <a:pt x="2368" y="9128"/>
                        <a:pt x="1124" y="9128"/>
                      </a:cubicBezTo>
                      <a:cubicBezTo>
                        <a:pt x="840" y="9128"/>
                        <a:pt x="649" y="9063"/>
                        <a:pt x="568" y="8927"/>
                      </a:cubicBezTo>
                      <a:cubicBezTo>
                        <a:pt x="301" y="8460"/>
                        <a:pt x="1302" y="7359"/>
                        <a:pt x="3003" y="6024"/>
                      </a:cubicBezTo>
                      <a:lnTo>
                        <a:pt x="2970" y="5891"/>
                      </a:lnTo>
                      <a:cubicBezTo>
                        <a:pt x="1068" y="7359"/>
                        <a:pt x="1" y="8660"/>
                        <a:pt x="335" y="9227"/>
                      </a:cubicBezTo>
                      <a:cubicBezTo>
                        <a:pt x="440" y="9409"/>
                        <a:pt x="692" y="9496"/>
                        <a:pt x="1065" y="9496"/>
                      </a:cubicBezTo>
                      <a:cubicBezTo>
                        <a:pt x="2464" y="9496"/>
                        <a:pt x="5554" y="8274"/>
                        <a:pt x="8874" y="6325"/>
                      </a:cubicBezTo>
                      <a:cubicBezTo>
                        <a:pt x="13077" y="3890"/>
                        <a:pt x="16079" y="1188"/>
                        <a:pt x="15545" y="287"/>
                      </a:cubicBezTo>
                      <a:cubicBezTo>
                        <a:pt x="15443" y="93"/>
                        <a:pt x="15183" y="0"/>
                        <a:pt x="14796" y="0"/>
                      </a:cubicBezTo>
                      <a:close/>
                    </a:path>
                  </a:pathLst>
                </a:custGeom>
                <a:solidFill>
                  <a:srgbClr val="708EC0">
                    <a:alpha val="27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9297" name="Google Shape;19297;p40"/>
            <p:cNvGrpSpPr/>
            <p:nvPr/>
          </p:nvGrpSpPr>
          <p:grpSpPr>
            <a:xfrm>
              <a:off x="817141" y="1560564"/>
              <a:ext cx="523502" cy="523554"/>
              <a:chOff x="3311753" y="2087385"/>
              <a:chExt cx="1108880" cy="1108990"/>
            </a:xfrm>
          </p:grpSpPr>
          <p:sp>
            <p:nvSpPr>
              <p:cNvPr id="19298" name="Google Shape;19298;p40"/>
              <p:cNvSpPr/>
              <p:nvPr/>
            </p:nvSpPr>
            <p:spPr>
              <a:xfrm>
                <a:off x="3311753" y="2087385"/>
                <a:ext cx="1108880" cy="1108990"/>
              </a:xfrm>
              <a:custGeom>
                <a:avLst/>
                <a:gdLst/>
                <a:ahLst/>
                <a:cxnLst/>
                <a:rect l="l" t="t" r="r" b="b"/>
                <a:pathLst>
                  <a:path w="10075" h="10076" extrusionOk="0">
                    <a:moveTo>
                      <a:pt x="5107" y="1"/>
                    </a:moveTo>
                    <a:cubicBezTo>
                      <a:pt x="2533" y="1"/>
                      <a:pt x="1" y="1935"/>
                      <a:pt x="1" y="5044"/>
                    </a:cubicBezTo>
                    <a:cubicBezTo>
                      <a:pt x="1" y="5344"/>
                      <a:pt x="34" y="5645"/>
                      <a:pt x="101" y="5978"/>
                    </a:cubicBezTo>
                    <a:cubicBezTo>
                      <a:pt x="134" y="6178"/>
                      <a:pt x="201" y="6379"/>
                      <a:pt x="267" y="6579"/>
                    </a:cubicBezTo>
                    <a:cubicBezTo>
                      <a:pt x="998" y="8862"/>
                      <a:pt x="3030" y="10075"/>
                      <a:pt x="5074" y="10075"/>
                    </a:cubicBezTo>
                    <a:cubicBezTo>
                      <a:pt x="6763" y="10075"/>
                      <a:pt x="8460" y="9248"/>
                      <a:pt x="9441" y="7513"/>
                    </a:cubicBezTo>
                    <a:cubicBezTo>
                      <a:pt x="9707" y="7079"/>
                      <a:pt x="9874" y="6579"/>
                      <a:pt x="9974" y="6078"/>
                    </a:cubicBezTo>
                    <a:cubicBezTo>
                      <a:pt x="10041" y="5745"/>
                      <a:pt x="10074" y="5378"/>
                      <a:pt x="10074" y="5044"/>
                    </a:cubicBezTo>
                    <a:lnTo>
                      <a:pt x="10074" y="4978"/>
                    </a:lnTo>
                    <a:cubicBezTo>
                      <a:pt x="10074" y="3977"/>
                      <a:pt x="9774" y="3043"/>
                      <a:pt x="9240" y="2242"/>
                    </a:cubicBezTo>
                    <a:cubicBezTo>
                      <a:pt x="8204" y="694"/>
                      <a:pt x="6648" y="1"/>
                      <a:pt x="510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19299" name="Google Shape;19299;p40"/>
              <p:cNvGrpSpPr/>
              <p:nvPr/>
            </p:nvGrpSpPr>
            <p:grpSpPr>
              <a:xfrm>
                <a:off x="3311753" y="2087385"/>
                <a:ext cx="1108880" cy="1108990"/>
                <a:chOff x="3311753" y="2087385"/>
                <a:chExt cx="1108880" cy="1108990"/>
              </a:xfrm>
            </p:grpSpPr>
            <p:sp>
              <p:nvSpPr>
                <p:cNvPr id="19300" name="Google Shape;19300;p40"/>
                <p:cNvSpPr/>
                <p:nvPr/>
              </p:nvSpPr>
              <p:spPr>
                <a:xfrm>
                  <a:off x="3311753" y="2087385"/>
                  <a:ext cx="1108880" cy="6801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75" h="6180" extrusionOk="0">
                      <a:moveTo>
                        <a:pt x="5093" y="1"/>
                      </a:moveTo>
                      <a:cubicBezTo>
                        <a:pt x="2520" y="1"/>
                        <a:pt x="1" y="1935"/>
                        <a:pt x="1" y="5044"/>
                      </a:cubicBezTo>
                      <a:cubicBezTo>
                        <a:pt x="1" y="5344"/>
                        <a:pt x="34" y="5645"/>
                        <a:pt x="67" y="5978"/>
                      </a:cubicBezTo>
                      <a:cubicBezTo>
                        <a:pt x="668" y="6045"/>
                        <a:pt x="1335" y="6078"/>
                        <a:pt x="1335" y="6078"/>
                      </a:cubicBezTo>
                      <a:cubicBezTo>
                        <a:pt x="1585" y="6062"/>
                        <a:pt x="1844" y="6053"/>
                        <a:pt x="2106" y="6053"/>
                      </a:cubicBezTo>
                      <a:cubicBezTo>
                        <a:pt x="2369" y="6053"/>
                        <a:pt x="2636" y="6062"/>
                        <a:pt x="2903" y="6078"/>
                      </a:cubicBezTo>
                      <a:cubicBezTo>
                        <a:pt x="3158" y="6101"/>
                        <a:pt x="3447" y="6108"/>
                        <a:pt x="3719" y="6108"/>
                      </a:cubicBezTo>
                      <a:cubicBezTo>
                        <a:pt x="4263" y="6108"/>
                        <a:pt x="4737" y="6078"/>
                        <a:pt x="4737" y="6078"/>
                      </a:cubicBezTo>
                      <a:cubicBezTo>
                        <a:pt x="4737" y="6078"/>
                        <a:pt x="5838" y="6112"/>
                        <a:pt x="6405" y="6145"/>
                      </a:cubicBezTo>
                      <a:cubicBezTo>
                        <a:pt x="6583" y="6156"/>
                        <a:pt x="6750" y="6160"/>
                        <a:pt x="6893" y="6160"/>
                      </a:cubicBezTo>
                      <a:cubicBezTo>
                        <a:pt x="7180" y="6160"/>
                        <a:pt x="7372" y="6145"/>
                        <a:pt x="7372" y="6145"/>
                      </a:cubicBezTo>
                      <a:cubicBezTo>
                        <a:pt x="7526" y="6169"/>
                        <a:pt x="7676" y="6180"/>
                        <a:pt x="7824" y="6180"/>
                      </a:cubicBezTo>
                      <a:cubicBezTo>
                        <a:pt x="8094" y="6180"/>
                        <a:pt x="8360" y="6143"/>
                        <a:pt x="8640" y="6078"/>
                      </a:cubicBezTo>
                      <a:cubicBezTo>
                        <a:pt x="8758" y="6046"/>
                        <a:pt x="8879" y="6034"/>
                        <a:pt x="8998" y="6034"/>
                      </a:cubicBezTo>
                      <a:cubicBezTo>
                        <a:pt x="9351" y="6034"/>
                        <a:pt x="9687" y="6140"/>
                        <a:pt x="9858" y="6140"/>
                      </a:cubicBezTo>
                      <a:cubicBezTo>
                        <a:pt x="9925" y="6140"/>
                        <a:pt x="9967" y="6124"/>
                        <a:pt x="9974" y="6078"/>
                      </a:cubicBezTo>
                      <a:cubicBezTo>
                        <a:pt x="10041" y="5745"/>
                        <a:pt x="10074" y="5378"/>
                        <a:pt x="10074" y="5044"/>
                      </a:cubicBezTo>
                      <a:lnTo>
                        <a:pt x="10074" y="4978"/>
                      </a:lnTo>
                      <a:lnTo>
                        <a:pt x="9474" y="5044"/>
                      </a:lnTo>
                      <a:lnTo>
                        <a:pt x="7573" y="5578"/>
                      </a:lnTo>
                      <a:lnTo>
                        <a:pt x="6038" y="5578"/>
                      </a:lnTo>
                      <a:cubicBezTo>
                        <a:pt x="4904" y="5578"/>
                        <a:pt x="5371" y="5545"/>
                        <a:pt x="3737" y="5311"/>
                      </a:cubicBezTo>
                      <a:cubicBezTo>
                        <a:pt x="2069" y="5078"/>
                        <a:pt x="3970" y="5178"/>
                        <a:pt x="4103" y="5044"/>
                      </a:cubicBezTo>
                      <a:cubicBezTo>
                        <a:pt x="4204" y="4911"/>
                        <a:pt x="3737" y="4544"/>
                        <a:pt x="3737" y="4544"/>
                      </a:cubicBezTo>
                      <a:cubicBezTo>
                        <a:pt x="3737" y="4544"/>
                        <a:pt x="2496" y="4406"/>
                        <a:pt x="2020" y="4406"/>
                      </a:cubicBezTo>
                      <a:cubicBezTo>
                        <a:pt x="1972" y="4406"/>
                        <a:pt x="1932" y="4407"/>
                        <a:pt x="1902" y="4410"/>
                      </a:cubicBezTo>
                      <a:cubicBezTo>
                        <a:pt x="1888" y="4412"/>
                        <a:pt x="1872" y="4413"/>
                        <a:pt x="1855" y="4413"/>
                      </a:cubicBezTo>
                      <a:cubicBezTo>
                        <a:pt x="1499" y="4413"/>
                        <a:pt x="463" y="4093"/>
                        <a:pt x="367" y="3743"/>
                      </a:cubicBezTo>
                      <a:cubicBezTo>
                        <a:pt x="301" y="3376"/>
                        <a:pt x="734" y="3243"/>
                        <a:pt x="1268" y="2776"/>
                      </a:cubicBezTo>
                      <a:cubicBezTo>
                        <a:pt x="1768" y="2342"/>
                        <a:pt x="1835" y="2542"/>
                        <a:pt x="2602" y="2309"/>
                      </a:cubicBezTo>
                      <a:cubicBezTo>
                        <a:pt x="3034" y="2165"/>
                        <a:pt x="3253" y="2138"/>
                        <a:pt x="3734" y="2138"/>
                      </a:cubicBezTo>
                      <a:cubicBezTo>
                        <a:pt x="4031" y="2138"/>
                        <a:pt x="4428" y="2148"/>
                        <a:pt x="5037" y="2148"/>
                      </a:cubicBezTo>
                      <a:cubicBezTo>
                        <a:pt x="5271" y="2148"/>
                        <a:pt x="5536" y="2146"/>
                        <a:pt x="5838" y="2142"/>
                      </a:cubicBezTo>
                      <a:cubicBezTo>
                        <a:pt x="6449" y="2125"/>
                        <a:pt x="6783" y="2119"/>
                        <a:pt x="6964" y="2119"/>
                      </a:cubicBezTo>
                      <a:cubicBezTo>
                        <a:pt x="7371" y="2119"/>
                        <a:pt x="7000" y="2149"/>
                        <a:pt x="7243" y="2149"/>
                      </a:cubicBezTo>
                      <a:cubicBezTo>
                        <a:pt x="7305" y="2149"/>
                        <a:pt x="7407" y="2147"/>
                        <a:pt x="7573" y="2142"/>
                      </a:cubicBezTo>
                      <a:cubicBezTo>
                        <a:pt x="7714" y="2134"/>
                        <a:pt x="7854" y="2130"/>
                        <a:pt x="7993" y="2130"/>
                      </a:cubicBezTo>
                      <a:cubicBezTo>
                        <a:pt x="8409" y="2130"/>
                        <a:pt x="8815" y="2167"/>
                        <a:pt x="9240" y="2242"/>
                      </a:cubicBezTo>
                      <a:cubicBezTo>
                        <a:pt x="8191" y="694"/>
                        <a:pt x="6633" y="1"/>
                        <a:pt x="5093" y="1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01" name="Google Shape;19301;p40"/>
                <p:cNvSpPr/>
                <p:nvPr/>
              </p:nvSpPr>
              <p:spPr>
                <a:xfrm>
                  <a:off x="3341140" y="2811376"/>
                  <a:ext cx="1009713" cy="3849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4" h="3498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731" y="2284"/>
                        <a:pt x="2763" y="3497"/>
                        <a:pt x="4807" y="3497"/>
                      </a:cubicBezTo>
                      <a:cubicBezTo>
                        <a:pt x="6496" y="3497"/>
                        <a:pt x="8193" y="2670"/>
                        <a:pt x="9174" y="935"/>
                      </a:cubicBezTo>
                      <a:lnTo>
                        <a:pt x="9174" y="935"/>
                      </a:lnTo>
                      <a:lnTo>
                        <a:pt x="8907" y="968"/>
                      </a:lnTo>
                      <a:cubicBezTo>
                        <a:pt x="8006" y="1102"/>
                        <a:pt x="8240" y="1168"/>
                        <a:pt x="7339" y="1435"/>
                      </a:cubicBezTo>
                      <a:cubicBezTo>
                        <a:pt x="6925" y="1542"/>
                        <a:pt x="6695" y="1586"/>
                        <a:pt x="6469" y="1586"/>
                      </a:cubicBezTo>
                      <a:cubicBezTo>
                        <a:pt x="6204" y="1586"/>
                        <a:pt x="5945" y="1525"/>
                        <a:pt x="5404" y="1435"/>
                      </a:cubicBezTo>
                      <a:cubicBezTo>
                        <a:pt x="4437" y="1268"/>
                        <a:pt x="4937" y="1402"/>
                        <a:pt x="4203" y="1001"/>
                      </a:cubicBezTo>
                      <a:cubicBezTo>
                        <a:pt x="3670" y="701"/>
                        <a:pt x="3069" y="434"/>
                        <a:pt x="2502" y="234"/>
                      </a:cubicBezTo>
                      <a:cubicBezTo>
                        <a:pt x="2092" y="93"/>
                        <a:pt x="1784" y="65"/>
                        <a:pt x="1478" y="65"/>
                      </a:cubicBezTo>
                      <a:cubicBezTo>
                        <a:pt x="1284" y="65"/>
                        <a:pt x="1091" y="76"/>
                        <a:pt x="874" y="76"/>
                      </a:cubicBezTo>
                      <a:cubicBezTo>
                        <a:pt x="627" y="76"/>
                        <a:pt x="348" y="62"/>
                        <a:pt x="0" y="1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</p:grpSp>
      <p:grpSp>
        <p:nvGrpSpPr>
          <p:cNvPr id="19302" name="Google Shape;19302;p40"/>
          <p:cNvGrpSpPr/>
          <p:nvPr/>
        </p:nvGrpSpPr>
        <p:grpSpPr>
          <a:xfrm rot="10800000">
            <a:off x="7444910" y="2998429"/>
            <a:ext cx="1699100" cy="2145071"/>
            <a:chOff x="5693310" y="2702404"/>
            <a:chExt cx="1699100" cy="2145071"/>
          </a:xfrm>
        </p:grpSpPr>
        <p:sp>
          <p:nvSpPr>
            <p:cNvPr id="19303" name="Google Shape;19303;p40"/>
            <p:cNvSpPr/>
            <p:nvPr/>
          </p:nvSpPr>
          <p:spPr>
            <a:xfrm rot="4957066">
              <a:off x="6543597" y="3442831"/>
              <a:ext cx="349209" cy="349905"/>
            </a:xfrm>
            <a:custGeom>
              <a:avLst/>
              <a:gdLst/>
              <a:ahLst/>
              <a:cxnLst/>
              <a:rect l="l" t="t" r="r" b="b"/>
              <a:pathLst>
                <a:path w="18056" h="18092" extrusionOk="0">
                  <a:moveTo>
                    <a:pt x="6695" y="1472"/>
                  </a:moveTo>
                  <a:cubicBezTo>
                    <a:pt x="6713" y="1486"/>
                    <a:pt x="6734" y="1495"/>
                    <a:pt x="6757" y="1495"/>
                  </a:cubicBezTo>
                  <a:cubicBezTo>
                    <a:pt x="6764" y="1495"/>
                    <a:pt x="6771" y="1494"/>
                    <a:pt x="6778" y="1492"/>
                  </a:cubicBezTo>
                  <a:cubicBezTo>
                    <a:pt x="6751" y="1486"/>
                    <a:pt x="6723" y="1479"/>
                    <a:pt x="6695" y="1472"/>
                  </a:cubicBezTo>
                  <a:close/>
                  <a:moveTo>
                    <a:pt x="13763" y="3827"/>
                  </a:moveTo>
                  <a:lnTo>
                    <a:pt x="13763" y="3827"/>
                  </a:lnTo>
                  <a:cubicBezTo>
                    <a:pt x="14709" y="4623"/>
                    <a:pt x="15616" y="5469"/>
                    <a:pt x="16535" y="6265"/>
                  </a:cubicBezTo>
                  <a:lnTo>
                    <a:pt x="14104" y="4106"/>
                  </a:lnTo>
                  <a:cubicBezTo>
                    <a:pt x="14006" y="3995"/>
                    <a:pt x="13890" y="3903"/>
                    <a:pt x="13763" y="3827"/>
                  </a:cubicBezTo>
                  <a:close/>
                  <a:moveTo>
                    <a:pt x="3092" y="0"/>
                  </a:moveTo>
                  <a:cubicBezTo>
                    <a:pt x="2894" y="0"/>
                    <a:pt x="2699" y="26"/>
                    <a:pt x="2493" y="64"/>
                  </a:cubicBezTo>
                  <a:cubicBezTo>
                    <a:pt x="2067" y="185"/>
                    <a:pt x="1702" y="459"/>
                    <a:pt x="1429" y="824"/>
                  </a:cubicBezTo>
                  <a:cubicBezTo>
                    <a:pt x="547" y="1918"/>
                    <a:pt x="274" y="3377"/>
                    <a:pt x="760" y="4714"/>
                  </a:cubicBezTo>
                  <a:cubicBezTo>
                    <a:pt x="882" y="4988"/>
                    <a:pt x="942" y="5261"/>
                    <a:pt x="882" y="5565"/>
                  </a:cubicBezTo>
                  <a:cubicBezTo>
                    <a:pt x="790" y="5778"/>
                    <a:pt x="638" y="5961"/>
                    <a:pt x="486" y="6113"/>
                  </a:cubicBezTo>
                  <a:cubicBezTo>
                    <a:pt x="0" y="6751"/>
                    <a:pt x="334" y="7663"/>
                    <a:pt x="730" y="8392"/>
                  </a:cubicBezTo>
                  <a:cubicBezTo>
                    <a:pt x="1672" y="10064"/>
                    <a:pt x="2888" y="11614"/>
                    <a:pt x="4316" y="12921"/>
                  </a:cubicBezTo>
                  <a:cubicBezTo>
                    <a:pt x="5684" y="14076"/>
                    <a:pt x="7113" y="15170"/>
                    <a:pt x="8663" y="16113"/>
                  </a:cubicBezTo>
                  <a:cubicBezTo>
                    <a:pt x="9392" y="16660"/>
                    <a:pt x="10183" y="17116"/>
                    <a:pt x="11034" y="17511"/>
                  </a:cubicBezTo>
                  <a:cubicBezTo>
                    <a:pt x="11917" y="17881"/>
                    <a:pt x="12853" y="18091"/>
                    <a:pt x="13818" y="18091"/>
                  </a:cubicBezTo>
                  <a:cubicBezTo>
                    <a:pt x="13882" y="18091"/>
                    <a:pt x="13947" y="18090"/>
                    <a:pt x="14013" y="18088"/>
                  </a:cubicBezTo>
                  <a:cubicBezTo>
                    <a:pt x="15259" y="18088"/>
                    <a:pt x="16596" y="17724"/>
                    <a:pt x="17326" y="16721"/>
                  </a:cubicBezTo>
                  <a:cubicBezTo>
                    <a:pt x="17842" y="15930"/>
                    <a:pt x="18055" y="14958"/>
                    <a:pt x="17873" y="14015"/>
                  </a:cubicBezTo>
                  <a:cubicBezTo>
                    <a:pt x="17690" y="13104"/>
                    <a:pt x="17386" y="12192"/>
                    <a:pt x="16931" y="11371"/>
                  </a:cubicBezTo>
                  <a:cubicBezTo>
                    <a:pt x="15715" y="8848"/>
                    <a:pt x="14225" y="6265"/>
                    <a:pt x="11824" y="4836"/>
                  </a:cubicBezTo>
                  <a:cubicBezTo>
                    <a:pt x="11034" y="4380"/>
                    <a:pt x="10213" y="4015"/>
                    <a:pt x="9362" y="3772"/>
                  </a:cubicBezTo>
                  <a:cubicBezTo>
                    <a:pt x="8799" y="3591"/>
                    <a:pt x="8183" y="3442"/>
                    <a:pt x="7589" y="3442"/>
                  </a:cubicBezTo>
                  <a:cubicBezTo>
                    <a:pt x="7189" y="3442"/>
                    <a:pt x="6799" y="3509"/>
                    <a:pt x="6444" y="3681"/>
                  </a:cubicBezTo>
                  <a:cubicBezTo>
                    <a:pt x="5228" y="4258"/>
                    <a:pt x="4803" y="5900"/>
                    <a:pt x="5167" y="7207"/>
                  </a:cubicBezTo>
                  <a:cubicBezTo>
                    <a:pt x="5563" y="8483"/>
                    <a:pt x="6505" y="9547"/>
                    <a:pt x="7447" y="10489"/>
                  </a:cubicBezTo>
                  <a:cubicBezTo>
                    <a:pt x="8055" y="11097"/>
                    <a:pt x="8693" y="11645"/>
                    <a:pt x="9392" y="12161"/>
                  </a:cubicBezTo>
                  <a:cubicBezTo>
                    <a:pt x="9879" y="12556"/>
                    <a:pt x="10456" y="12800"/>
                    <a:pt x="11095" y="12921"/>
                  </a:cubicBezTo>
                  <a:cubicBezTo>
                    <a:pt x="11207" y="12944"/>
                    <a:pt x="11320" y="12955"/>
                    <a:pt x="11434" y="12955"/>
                  </a:cubicBezTo>
                  <a:cubicBezTo>
                    <a:pt x="11932" y="12955"/>
                    <a:pt x="12425" y="12740"/>
                    <a:pt x="12797" y="12344"/>
                  </a:cubicBezTo>
                  <a:cubicBezTo>
                    <a:pt x="13192" y="11797"/>
                    <a:pt x="13253" y="11067"/>
                    <a:pt x="12979" y="10459"/>
                  </a:cubicBezTo>
                  <a:cubicBezTo>
                    <a:pt x="12706" y="9851"/>
                    <a:pt x="12250" y="9334"/>
                    <a:pt x="11672" y="8970"/>
                  </a:cubicBezTo>
                  <a:cubicBezTo>
                    <a:pt x="11464" y="8824"/>
                    <a:pt x="11213" y="8692"/>
                    <a:pt x="10978" y="8692"/>
                  </a:cubicBezTo>
                  <a:cubicBezTo>
                    <a:pt x="10870" y="8692"/>
                    <a:pt x="10765" y="8720"/>
                    <a:pt x="10669" y="8787"/>
                  </a:cubicBezTo>
                  <a:cubicBezTo>
                    <a:pt x="11050" y="8289"/>
                    <a:pt x="10526" y="7508"/>
                    <a:pt x="9916" y="7508"/>
                  </a:cubicBezTo>
                  <a:cubicBezTo>
                    <a:pt x="9893" y="7508"/>
                    <a:pt x="9871" y="7509"/>
                    <a:pt x="9848" y="7511"/>
                  </a:cubicBezTo>
                  <a:cubicBezTo>
                    <a:pt x="9210" y="7632"/>
                    <a:pt x="8784" y="8210"/>
                    <a:pt x="8845" y="8879"/>
                  </a:cubicBezTo>
                  <a:cubicBezTo>
                    <a:pt x="8936" y="9517"/>
                    <a:pt x="9301" y="10064"/>
                    <a:pt x="9848" y="10398"/>
                  </a:cubicBezTo>
                  <a:cubicBezTo>
                    <a:pt x="10046" y="10550"/>
                    <a:pt x="10327" y="10649"/>
                    <a:pt x="10574" y="10649"/>
                  </a:cubicBezTo>
                  <a:cubicBezTo>
                    <a:pt x="10821" y="10649"/>
                    <a:pt x="11034" y="10550"/>
                    <a:pt x="11095" y="10307"/>
                  </a:cubicBezTo>
                  <a:cubicBezTo>
                    <a:pt x="11216" y="9973"/>
                    <a:pt x="10882" y="9669"/>
                    <a:pt x="10578" y="9456"/>
                  </a:cubicBezTo>
                  <a:cubicBezTo>
                    <a:pt x="10766" y="9369"/>
                    <a:pt x="10961" y="9329"/>
                    <a:pt x="11152" y="9329"/>
                  </a:cubicBezTo>
                  <a:cubicBezTo>
                    <a:pt x="11762" y="9329"/>
                    <a:pt x="12331" y="9743"/>
                    <a:pt x="12493" y="10368"/>
                  </a:cubicBezTo>
                  <a:cubicBezTo>
                    <a:pt x="12706" y="11219"/>
                    <a:pt x="12128" y="12040"/>
                    <a:pt x="11247" y="12100"/>
                  </a:cubicBezTo>
                  <a:cubicBezTo>
                    <a:pt x="11209" y="12103"/>
                    <a:pt x="11172" y="12105"/>
                    <a:pt x="11136" y="12105"/>
                  </a:cubicBezTo>
                  <a:cubicBezTo>
                    <a:pt x="10422" y="12105"/>
                    <a:pt x="9791" y="11557"/>
                    <a:pt x="9271" y="11037"/>
                  </a:cubicBezTo>
                  <a:cubicBezTo>
                    <a:pt x="8268" y="10125"/>
                    <a:pt x="7356" y="9122"/>
                    <a:pt x="6535" y="8027"/>
                  </a:cubicBezTo>
                  <a:cubicBezTo>
                    <a:pt x="6201" y="7632"/>
                    <a:pt x="5988" y="7116"/>
                    <a:pt x="5958" y="6568"/>
                  </a:cubicBezTo>
                  <a:cubicBezTo>
                    <a:pt x="5958" y="5657"/>
                    <a:pt x="6839" y="4897"/>
                    <a:pt x="7751" y="4745"/>
                  </a:cubicBezTo>
                  <a:cubicBezTo>
                    <a:pt x="7880" y="4728"/>
                    <a:pt x="8009" y="4719"/>
                    <a:pt x="8137" y="4719"/>
                  </a:cubicBezTo>
                  <a:cubicBezTo>
                    <a:pt x="8919" y="4719"/>
                    <a:pt x="9691" y="5018"/>
                    <a:pt x="10395" y="5383"/>
                  </a:cubicBezTo>
                  <a:cubicBezTo>
                    <a:pt x="13982" y="7328"/>
                    <a:pt x="16383" y="10885"/>
                    <a:pt x="16809" y="14958"/>
                  </a:cubicBezTo>
                  <a:cubicBezTo>
                    <a:pt x="16870" y="15262"/>
                    <a:pt x="16809" y="15626"/>
                    <a:pt x="16596" y="15900"/>
                  </a:cubicBezTo>
                  <a:cubicBezTo>
                    <a:pt x="16231" y="16295"/>
                    <a:pt x="15563" y="16082"/>
                    <a:pt x="15046" y="16295"/>
                  </a:cubicBezTo>
                  <a:cubicBezTo>
                    <a:pt x="14833" y="16417"/>
                    <a:pt x="14681" y="16599"/>
                    <a:pt x="14438" y="16721"/>
                  </a:cubicBezTo>
                  <a:cubicBezTo>
                    <a:pt x="14238" y="16838"/>
                    <a:pt x="14010" y="16883"/>
                    <a:pt x="13773" y="16883"/>
                  </a:cubicBezTo>
                  <a:cubicBezTo>
                    <a:pt x="13398" y="16883"/>
                    <a:pt x="12998" y="16771"/>
                    <a:pt x="12645" y="16660"/>
                  </a:cubicBezTo>
                  <a:cubicBezTo>
                    <a:pt x="8207" y="15110"/>
                    <a:pt x="3982" y="12404"/>
                    <a:pt x="1702" y="8301"/>
                  </a:cubicBezTo>
                  <a:cubicBezTo>
                    <a:pt x="2341" y="7632"/>
                    <a:pt x="2432" y="6629"/>
                    <a:pt x="1915" y="5869"/>
                  </a:cubicBezTo>
                  <a:cubicBezTo>
                    <a:pt x="2249" y="5413"/>
                    <a:pt x="1885" y="4775"/>
                    <a:pt x="1763" y="4228"/>
                  </a:cubicBezTo>
                  <a:cubicBezTo>
                    <a:pt x="1520" y="3103"/>
                    <a:pt x="2371" y="1979"/>
                    <a:pt x="3404" y="1523"/>
                  </a:cubicBezTo>
                  <a:cubicBezTo>
                    <a:pt x="3902" y="1324"/>
                    <a:pt x="4433" y="1244"/>
                    <a:pt x="4970" y="1244"/>
                  </a:cubicBezTo>
                  <a:cubicBezTo>
                    <a:pt x="5551" y="1244"/>
                    <a:pt x="6138" y="1337"/>
                    <a:pt x="6695" y="1472"/>
                  </a:cubicBezTo>
                  <a:lnTo>
                    <a:pt x="6695" y="1472"/>
                  </a:lnTo>
                  <a:cubicBezTo>
                    <a:pt x="6610" y="1404"/>
                    <a:pt x="6598" y="1200"/>
                    <a:pt x="6718" y="1128"/>
                  </a:cubicBezTo>
                  <a:cubicBezTo>
                    <a:pt x="6794" y="1097"/>
                    <a:pt x="6877" y="1082"/>
                    <a:pt x="6961" y="1082"/>
                  </a:cubicBezTo>
                  <a:cubicBezTo>
                    <a:pt x="7044" y="1082"/>
                    <a:pt x="7128" y="1097"/>
                    <a:pt x="7204" y="1128"/>
                  </a:cubicBezTo>
                  <a:cubicBezTo>
                    <a:pt x="9180" y="1796"/>
                    <a:pt x="11003" y="2830"/>
                    <a:pt x="12614" y="4167"/>
                  </a:cubicBezTo>
                  <a:cubicBezTo>
                    <a:pt x="12557" y="3852"/>
                    <a:pt x="12905" y="3618"/>
                    <a:pt x="13226" y="3618"/>
                  </a:cubicBezTo>
                  <a:cubicBezTo>
                    <a:pt x="13245" y="3618"/>
                    <a:pt x="13264" y="3618"/>
                    <a:pt x="13283" y="3620"/>
                  </a:cubicBezTo>
                  <a:cubicBezTo>
                    <a:pt x="13448" y="3670"/>
                    <a:pt x="13612" y="3737"/>
                    <a:pt x="13763" y="3827"/>
                  </a:cubicBezTo>
                  <a:lnTo>
                    <a:pt x="13763" y="3827"/>
                  </a:lnTo>
                  <a:cubicBezTo>
                    <a:pt x="12143" y="2465"/>
                    <a:pt x="10408" y="1247"/>
                    <a:pt x="8298" y="672"/>
                  </a:cubicBezTo>
                  <a:cubicBezTo>
                    <a:pt x="6718" y="307"/>
                    <a:pt x="5076" y="64"/>
                    <a:pt x="3465" y="33"/>
                  </a:cubicBezTo>
                  <a:cubicBezTo>
                    <a:pt x="3337" y="10"/>
                    <a:pt x="3214" y="0"/>
                    <a:pt x="3092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9304" name="Google Shape;19304;p40"/>
            <p:cNvGrpSpPr/>
            <p:nvPr/>
          </p:nvGrpSpPr>
          <p:grpSpPr>
            <a:xfrm flipH="1">
              <a:off x="5693310" y="2702404"/>
              <a:ext cx="1699100" cy="2145071"/>
              <a:chOff x="146217" y="2712579"/>
              <a:chExt cx="1552966" cy="1960401"/>
            </a:xfrm>
          </p:grpSpPr>
          <p:grpSp>
            <p:nvGrpSpPr>
              <p:cNvPr id="19305" name="Google Shape;19305;p40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9306" name="Google Shape;19306;p4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07" name="Google Shape;19307;p4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08" name="Google Shape;19308;p4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09" name="Google Shape;19309;p4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0" name="Google Shape;19310;p4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1" name="Google Shape;19311;p4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2" name="Google Shape;19312;p4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3" name="Google Shape;19313;p4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4" name="Google Shape;19314;p4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5" name="Google Shape;19315;p4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6" name="Google Shape;19316;p4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7" name="Google Shape;19317;p4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8" name="Google Shape;19318;p4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19" name="Google Shape;19319;p4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9320" name="Google Shape;19320;p40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9321" name="Google Shape;19321;p4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22" name="Google Shape;19322;p4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23" name="Google Shape;19323;p4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24" name="Google Shape;19324;p4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25" name="Google Shape;19325;p4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26" name="Google Shape;19326;p4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27" name="Google Shape;19327;p4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28" name="Google Shape;19328;p4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29" name="Google Shape;19329;p4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30" name="Google Shape;19330;p4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31" name="Google Shape;19331;p4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32" name="Google Shape;19332;p4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33" name="Google Shape;19333;p4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34" name="Google Shape;19334;p4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9335" name="Google Shape;19335;p40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9336" name="Google Shape;19336;p4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37" name="Google Shape;19337;p4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38" name="Google Shape;19338;p4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39" name="Google Shape;19339;p4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0" name="Google Shape;19340;p4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1" name="Google Shape;19341;p4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2" name="Google Shape;19342;p4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3" name="Google Shape;19343;p4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4" name="Google Shape;19344;p4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5" name="Google Shape;19345;p4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6" name="Google Shape;19346;p4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7" name="Google Shape;19347;p4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8" name="Google Shape;19348;p4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349" name="Google Shape;19349;p4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CUSTOM_6_1_1">
    <p:spTree>
      <p:nvGrpSpPr>
        <p:cNvPr id="1" name="Shape 19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51" name="Google Shape;19351;p41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9352" name="Google Shape;19352;p41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9353" name="Google Shape;19353;p41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9354" name="Google Shape;19354;p41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55" name="Google Shape;19355;p41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56" name="Google Shape;19356;p41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57" name="Google Shape;19357;p41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58" name="Google Shape;19358;p41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59" name="Google Shape;19359;p41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0" name="Google Shape;19360;p41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1" name="Google Shape;19361;p41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2" name="Google Shape;19362;p41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3" name="Google Shape;19363;p41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4" name="Google Shape;19364;p41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5" name="Google Shape;19365;p41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6" name="Google Shape;19366;p41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7" name="Google Shape;19367;p41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8" name="Google Shape;19368;p41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69" name="Google Shape;19369;p41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70" name="Google Shape;19370;p41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71" name="Google Shape;19371;p41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72" name="Google Shape;19372;p41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73" name="Google Shape;19373;p41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74" name="Google Shape;19374;p41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75" name="Google Shape;19375;p41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76" name="Google Shape;19376;p41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77" name="Google Shape;19377;p41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78" name="Google Shape;19378;p41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9379" name="Google Shape;19379;p41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9380" name="Google Shape;19380;p4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81" name="Google Shape;19381;p4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82" name="Google Shape;19382;p4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83" name="Google Shape;19383;p4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84" name="Google Shape;19384;p4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85" name="Google Shape;19385;p4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86" name="Google Shape;19386;p4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87" name="Google Shape;19387;p4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88" name="Google Shape;19388;p4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89" name="Google Shape;19389;p41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0" name="Google Shape;19390;p4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1" name="Google Shape;19391;p4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2" name="Google Shape;19392;p4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3" name="Google Shape;19393;p4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4" name="Google Shape;19394;p4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5" name="Google Shape;19395;p4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6" name="Google Shape;19396;p4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7" name="Google Shape;19397;p4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8" name="Google Shape;19398;p4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399" name="Google Shape;19399;p4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400" name="Google Shape;19400;p4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401" name="Google Shape;19401;p4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402" name="Google Shape;19402;p4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403" name="Google Shape;19403;p4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404" name="Google Shape;19404;p4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405" name="Google Shape;19405;p4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9406" name="Google Shape;19406;p41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07" name="Google Shape;19407;p41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08" name="Google Shape;19408;p41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09" name="Google Shape;19409;p41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0" name="Google Shape;19410;p41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1" name="Google Shape;19411;p41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2" name="Google Shape;19412;p41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3" name="Google Shape;19413;p41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4" name="Google Shape;19414;p41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5" name="Google Shape;19415;p41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6" name="Google Shape;19416;p41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7" name="Google Shape;19417;p41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8" name="Google Shape;19418;p41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19" name="Google Shape;19419;p41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0" name="Google Shape;19420;p41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1" name="Google Shape;19421;p41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2" name="Google Shape;19422;p41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3" name="Google Shape;19423;p41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4" name="Google Shape;19424;p41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5" name="Google Shape;19425;p41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6" name="Google Shape;19426;p41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7" name="Google Shape;19427;p41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8" name="Google Shape;19428;p41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29" name="Google Shape;19429;p41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0" name="Google Shape;19430;p41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1" name="Google Shape;19431;p41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2" name="Google Shape;19432;p41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3" name="Google Shape;19433;p41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4" name="Google Shape;19434;p41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5" name="Google Shape;19435;p41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6" name="Google Shape;19436;p41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7" name="Google Shape;19437;p41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8" name="Google Shape;19438;p41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39" name="Google Shape;19439;p41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0" name="Google Shape;19440;p41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1" name="Google Shape;19441;p41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2" name="Google Shape;19442;p41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3" name="Google Shape;19443;p41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4" name="Google Shape;19444;p41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5" name="Google Shape;19445;p41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6" name="Google Shape;19446;p41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7" name="Google Shape;19447;p41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8" name="Google Shape;19448;p41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49" name="Google Shape;19449;p41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0" name="Google Shape;19450;p41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1" name="Google Shape;19451;p41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2" name="Google Shape;19452;p41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3" name="Google Shape;19453;p41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4" name="Google Shape;19454;p41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5" name="Google Shape;19455;p41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6" name="Google Shape;19456;p41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7" name="Google Shape;19457;p41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8" name="Google Shape;19458;p41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59" name="Google Shape;19459;p41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0" name="Google Shape;19460;p41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1" name="Google Shape;19461;p41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2" name="Google Shape;19462;p41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3" name="Google Shape;19463;p41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4" name="Google Shape;19464;p41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5" name="Google Shape;19465;p41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6" name="Google Shape;19466;p41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7" name="Google Shape;19467;p41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8" name="Google Shape;19468;p41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69" name="Google Shape;19469;p41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0" name="Google Shape;19470;p41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1" name="Google Shape;19471;p41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2" name="Google Shape;19472;p41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3" name="Google Shape;19473;p41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4" name="Google Shape;19474;p41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5" name="Google Shape;19475;p41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6" name="Google Shape;19476;p41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7" name="Google Shape;19477;p41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8" name="Google Shape;19478;p41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79" name="Google Shape;19479;p41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0" name="Google Shape;19480;p41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1" name="Google Shape;19481;p41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2" name="Google Shape;19482;p41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3" name="Google Shape;19483;p41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4" name="Google Shape;19484;p41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5" name="Google Shape;19485;p41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6" name="Google Shape;19486;p41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7" name="Google Shape;19487;p41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8" name="Google Shape;19488;p41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89" name="Google Shape;19489;p41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0" name="Google Shape;19490;p41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1" name="Google Shape;19491;p41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2" name="Google Shape;19492;p41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3" name="Google Shape;19493;p41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4" name="Google Shape;19494;p41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5" name="Google Shape;19495;p41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6" name="Google Shape;19496;p41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7" name="Google Shape;19497;p41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8" name="Google Shape;19498;p41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499" name="Google Shape;19499;p41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00" name="Google Shape;19500;p41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01" name="Google Shape;19501;p41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02" name="Google Shape;19502;p41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03" name="Google Shape;19503;p41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04" name="Google Shape;19504;p41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05" name="Google Shape;19505;p41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9506" name="Google Shape;19506;p41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9507" name="Google Shape;19507;p4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08" name="Google Shape;19508;p4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09" name="Google Shape;19509;p4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0" name="Google Shape;19510;p4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1" name="Google Shape;19511;p4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2" name="Google Shape;19512;p4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3" name="Google Shape;19513;p4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4" name="Google Shape;19514;p4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5" name="Google Shape;19515;p4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6" name="Google Shape;19516;p4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7" name="Google Shape;19517;p4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8" name="Google Shape;19518;p4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19" name="Google Shape;19519;p4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0" name="Google Shape;19520;p4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1" name="Google Shape;19521;p4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2" name="Google Shape;19522;p4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3" name="Google Shape;19523;p4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4" name="Google Shape;19524;p4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5" name="Google Shape;19525;p4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6" name="Google Shape;19526;p4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7" name="Google Shape;19527;p4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8" name="Google Shape;19528;p4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29" name="Google Shape;19529;p4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30" name="Google Shape;19530;p4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31" name="Google Shape;19531;p4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32" name="Google Shape;19532;p4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9533" name="Google Shape;19533;p41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34" name="Google Shape;19534;p41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35" name="Google Shape;19535;p41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36" name="Google Shape;19536;p41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37" name="Google Shape;19537;p41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9538" name="Google Shape;19538;p41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9539" name="Google Shape;19539;p41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0" name="Google Shape;19540;p41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1" name="Google Shape;19541;p41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2" name="Google Shape;19542;p41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3" name="Google Shape;19543;p41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4" name="Google Shape;19544;p41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5" name="Google Shape;19545;p41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6" name="Google Shape;19546;p41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7" name="Google Shape;19547;p41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8" name="Google Shape;19548;p41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49" name="Google Shape;19549;p41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0" name="Google Shape;19550;p41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1" name="Google Shape;19551;p41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2" name="Google Shape;19552;p41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3" name="Google Shape;19553;p41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4" name="Google Shape;19554;p41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5" name="Google Shape;19555;p41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6" name="Google Shape;19556;p41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7" name="Google Shape;19557;p41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8" name="Google Shape;19558;p41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59" name="Google Shape;19559;p41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60" name="Google Shape;19560;p41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61" name="Google Shape;19561;p41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62" name="Google Shape;19562;p41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63" name="Google Shape;19563;p41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64" name="Google Shape;19564;p41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9565" name="Google Shape;19565;p41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9566" name="Google Shape;19566;p41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9567" name="Google Shape;19567;p4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68" name="Google Shape;19568;p4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69" name="Google Shape;19569;p4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0" name="Google Shape;19570;p4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1" name="Google Shape;19571;p4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2" name="Google Shape;19572;p4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3" name="Google Shape;19573;p4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4" name="Google Shape;19574;p4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5" name="Google Shape;19575;p4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6" name="Google Shape;19576;p4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7" name="Google Shape;19577;p4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8" name="Google Shape;19578;p4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79" name="Google Shape;19579;p4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0" name="Google Shape;19580;p4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1" name="Google Shape;19581;p4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2" name="Google Shape;19582;p4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3" name="Google Shape;19583;p4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4" name="Google Shape;19584;p4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5" name="Google Shape;19585;p4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6" name="Google Shape;19586;p4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7" name="Google Shape;19587;p4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8" name="Google Shape;19588;p4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89" name="Google Shape;19589;p4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90" name="Google Shape;19590;p4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91" name="Google Shape;19591;p4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592" name="Google Shape;19592;p4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19593" name="Google Shape;19593;p41"/>
          <p:cNvGrpSpPr/>
          <p:nvPr/>
        </p:nvGrpSpPr>
        <p:grpSpPr>
          <a:xfrm rot="2871252" flipH="1">
            <a:off x="-245518" y="3148519"/>
            <a:ext cx="1240758" cy="665148"/>
            <a:chOff x="5206900" y="826150"/>
            <a:chExt cx="599275" cy="321250"/>
          </a:xfrm>
        </p:grpSpPr>
        <p:sp>
          <p:nvSpPr>
            <p:cNvPr id="19594" name="Google Shape;19594;p41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95" name="Google Shape;19595;p41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96" name="Google Shape;19596;p41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97" name="Google Shape;19597;p41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98" name="Google Shape;19598;p41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599" name="Google Shape;19599;p41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00" name="Google Shape;19600;p41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01" name="Google Shape;19601;p41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02" name="Google Shape;19602;p41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03" name="Google Shape;19603;p41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04" name="Google Shape;19604;p41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05" name="Google Shape;19605;p41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06" name="Google Shape;19606;p41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07" name="Google Shape;19607;p41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19608" name="Google Shape;19608;p41"/>
          <p:cNvGrpSpPr/>
          <p:nvPr/>
        </p:nvGrpSpPr>
        <p:grpSpPr>
          <a:xfrm rot="6433525" flipH="1">
            <a:off x="1366373" y="4081001"/>
            <a:ext cx="1240716" cy="665175"/>
            <a:chOff x="5206900" y="826150"/>
            <a:chExt cx="599275" cy="321250"/>
          </a:xfrm>
        </p:grpSpPr>
        <p:sp>
          <p:nvSpPr>
            <p:cNvPr id="19609" name="Google Shape;19609;p41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0" name="Google Shape;19610;p41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1" name="Google Shape;19611;p41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2" name="Google Shape;19612;p41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3" name="Google Shape;19613;p41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4" name="Google Shape;19614;p41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5" name="Google Shape;19615;p41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6" name="Google Shape;19616;p41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7" name="Google Shape;19617;p41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8" name="Google Shape;19618;p41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19" name="Google Shape;19619;p41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20" name="Google Shape;19620;p41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21" name="Google Shape;19621;p41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22" name="Google Shape;19622;p41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19623" name="Google Shape;19623;p41"/>
          <p:cNvGrpSpPr/>
          <p:nvPr/>
        </p:nvGrpSpPr>
        <p:grpSpPr>
          <a:xfrm rot="-9943409">
            <a:off x="1263956" y="3737276"/>
            <a:ext cx="1240826" cy="665092"/>
            <a:chOff x="5206900" y="826150"/>
            <a:chExt cx="599275" cy="321250"/>
          </a:xfrm>
        </p:grpSpPr>
        <p:sp>
          <p:nvSpPr>
            <p:cNvPr id="19624" name="Google Shape;19624;p41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25" name="Google Shape;19625;p41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26" name="Google Shape;19626;p41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27" name="Google Shape;19627;p41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28" name="Google Shape;19628;p41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29" name="Google Shape;19629;p41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30" name="Google Shape;19630;p41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31" name="Google Shape;19631;p41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32" name="Google Shape;19632;p41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33" name="Google Shape;19633;p41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34" name="Google Shape;19634;p41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35" name="Google Shape;19635;p41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36" name="Google Shape;19636;p41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37" name="Google Shape;19637;p41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19638" name="Google Shape;19638;p41"/>
          <p:cNvGrpSpPr/>
          <p:nvPr/>
        </p:nvGrpSpPr>
        <p:grpSpPr>
          <a:xfrm rot="5400000" flipH="1">
            <a:off x="57271" y="1922377"/>
            <a:ext cx="1699100" cy="2145071"/>
            <a:chOff x="146217" y="2712579"/>
            <a:chExt cx="1552966" cy="1960401"/>
          </a:xfrm>
        </p:grpSpPr>
        <p:grpSp>
          <p:nvGrpSpPr>
            <p:cNvPr id="19639" name="Google Shape;19639;p41"/>
            <p:cNvGrpSpPr/>
            <p:nvPr/>
          </p:nvGrpSpPr>
          <p:grpSpPr>
            <a:xfrm>
              <a:off x="146217" y="2712579"/>
              <a:ext cx="1134008" cy="607901"/>
              <a:chOff x="5206900" y="826150"/>
              <a:chExt cx="599275" cy="321250"/>
            </a:xfrm>
          </p:grpSpPr>
          <p:sp>
            <p:nvSpPr>
              <p:cNvPr id="19640" name="Google Shape;19640;p41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41" name="Google Shape;19641;p41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42" name="Google Shape;19642;p41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43" name="Google Shape;19643;p41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44" name="Google Shape;19644;p41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45" name="Google Shape;19645;p41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46" name="Google Shape;19646;p41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47" name="Google Shape;19647;p41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48" name="Google Shape;19648;p41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49" name="Google Shape;19649;p41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50" name="Google Shape;19650;p41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51" name="Google Shape;19651;p41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52" name="Google Shape;19652;p41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53" name="Google Shape;19653;p41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9654" name="Google Shape;19654;p41"/>
            <p:cNvGrpSpPr/>
            <p:nvPr/>
          </p:nvGrpSpPr>
          <p:grpSpPr>
            <a:xfrm rot="-9256633">
              <a:off x="489429" y="3110262"/>
              <a:ext cx="1134020" cy="607908"/>
              <a:chOff x="5206900" y="826150"/>
              <a:chExt cx="599275" cy="321250"/>
            </a:xfrm>
          </p:grpSpPr>
          <p:sp>
            <p:nvSpPr>
              <p:cNvPr id="19655" name="Google Shape;19655;p41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56" name="Google Shape;19656;p41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57" name="Google Shape;19657;p41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58" name="Google Shape;19658;p41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59" name="Google Shape;19659;p41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60" name="Google Shape;19660;p41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61" name="Google Shape;19661;p41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62" name="Google Shape;19662;p41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63" name="Google Shape;19663;p41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64" name="Google Shape;19664;p41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65" name="Google Shape;19665;p41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66" name="Google Shape;19666;p41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67" name="Google Shape;19667;p41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68" name="Google Shape;19668;p41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9669" name="Google Shape;19669;p41"/>
            <p:cNvGrpSpPr/>
            <p:nvPr/>
          </p:nvGrpSpPr>
          <p:grpSpPr>
            <a:xfrm rot="7120513" flipH="1">
              <a:off x="538618" y="3725726"/>
              <a:ext cx="1133997" cy="607895"/>
              <a:chOff x="5206900" y="826150"/>
              <a:chExt cx="599275" cy="321250"/>
            </a:xfrm>
          </p:grpSpPr>
          <p:sp>
            <p:nvSpPr>
              <p:cNvPr id="19670" name="Google Shape;19670;p41"/>
              <p:cNvSpPr/>
              <p:nvPr/>
            </p:nvSpPr>
            <p:spPr>
              <a:xfrm>
                <a:off x="5206900" y="828950"/>
                <a:ext cx="25225" cy="25625"/>
              </a:xfrm>
              <a:custGeom>
                <a:avLst/>
                <a:gdLst/>
                <a:ahLst/>
                <a:cxnLst/>
                <a:rect l="l" t="t" r="r" b="b"/>
                <a:pathLst>
                  <a:path w="1009" h="1025" extrusionOk="0">
                    <a:moveTo>
                      <a:pt x="1008" y="448"/>
                    </a:moveTo>
                    <a:cubicBezTo>
                      <a:pt x="1008" y="832"/>
                      <a:pt x="544" y="1024"/>
                      <a:pt x="272" y="752"/>
                    </a:cubicBezTo>
                    <a:cubicBezTo>
                      <a:pt x="0" y="480"/>
                      <a:pt x="192" y="0"/>
                      <a:pt x="576" y="0"/>
                    </a:cubicBezTo>
                    <a:cubicBezTo>
                      <a:pt x="816" y="0"/>
                      <a:pt x="1008" y="208"/>
                      <a:pt x="1008" y="44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71" name="Google Shape;19671;p41"/>
              <p:cNvSpPr/>
              <p:nvPr/>
            </p:nvSpPr>
            <p:spPr>
              <a:xfrm>
                <a:off x="5468125" y="1067750"/>
                <a:ext cx="25625" cy="25225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09" extrusionOk="0">
                    <a:moveTo>
                      <a:pt x="1024" y="433"/>
                    </a:moveTo>
                    <a:cubicBezTo>
                      <a:pt x="1024" y="817"/>
                      <a:pt x="560" y="1009"/>
                      <a:pt x="288" y="737"/>
                    </a:cubicBezTo>
                    <a:cubicBezTo>
                      <a:pt x="0" y="465"/>
                      <a:pt x="208" y="1"/>
                      <a:pt x="592" y="1"/>
                    </a:cubicBezTo>
                    <a:cubicBezTo>
                      <a:pt x="832" y="1"/>
                      <a:pt x="1024" y="193"/>
                      <a:pt x="1024" y="43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72" name="Google Shape;19672;p41"/>
              <p:cNvSpPr/>
              <p:nvPr/>
            </p:nvSpPr>
            <p:spPr>
              <a:xfrm>
                <a:off x="5679325" y="1085750"/>
                <a:ext cx="25625" cy="25650"/>
              </a:xfrm>
              <a:custGeom>
                <a:avLst/>
                <a:gdLst/>
                <a:ahLst/>
                <a:cxnLst/>
                <a:rect l="l" t="t" r="r" b="b"/>
                <a:pathLst>
                  <a:path w="1025" h="1026" extrusionOk="0">
                    <a:moveTo>
                      <a:pt x="1025" y="433"/>
                    </a:moveTo>
                    <a:cubicBezTo>
                      <a:pt x="1025" y="833"/>
                      <a:pt x="545" y="1025"/>
                      <a:pt x="273" y="753"/>
                    </a:cubicBezTo>
                    <a:cubicBezTo>
                      <a:pt x="1" y="481"/>
                      <a:pt x="193" y="1"/>
                      <a:pt x="577" y="1"/>
                    </a:cubicBezTo>
                    <a:cubicBezTo>
                      <a:pt x="817" y="1"/>
                      <a:pt x="1025" y="193"/>
                      <a:pt x="1025" y="43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73" name="Google Shape;19673;p41"/>
              <p:cNvSpPr/>
              <p:nvPr/>
            </p:nvSpPr>
            <p:spPr>
              <a:xfrm>
                <a:off x="5318900" y="877350"/>
                <a:ext cx="44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80"/>
                    </a:moveTo>
                    <a:cubicBezTo>
                      <a:pt x="177" y="128"/>
                      <a:pt x="145" y="176"/>
                      <a:pt x="97" y="176"/>
                    </a:cubicBezTo>
                    <a:cubicBezTo>
                      <a:pt x="49" y="176"/>
                      <a:pt x="1" y="128"/>
                      <a:pt x="1" y="80"/>
                    </a:cubicBezTo>
                    <a:cubicBezTo>
                      <a:pt x="1" y="32"/>
                      <a:pt x="49" y="0"/>
                      <a:pt x="97" y="0"/>
                    </a:cubicBezTo>
                    <a:cubicBezTo>
                      <a:pt x="145" y="0"/>
                      <a:pt x="177" y="32"/>
                      <a:pt x="177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74" name="Google Shape;19674;p41"/>
              <p:cNvSpPr/>
              <p:nvPr/>
            </p:nvSpPr>
            <p:spPr>
              <a:xfrm>
                <a:off x="5749725" y="10213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1" y="97"/>
                    </a:moveTo>
                    <a:cubicBezTo>
                      <a:pt x="241" y="241"/>
                      <a:pt x="1" y="1"/>
                      <a:pt x="145" y="1"/>
                    </a:cubicBezTo>
                    <a:cubicBezTo>
                      <a:pt x="193" y="1"/>
                      <a:pt x="225" y="49"/>
                      <a:pt x="241" y="9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75" name="Google Shape;19675;p41"/>
              <p:cNvSpPr/>
              <p:nvPr/>
            </p:nvSpPr>
            <p:spPr>
              <a:xfrm>
                <a:off x="5527725" y="874950"/>
                <a:ext cx="6025" cy="60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41" extrusionOk="0">
                    <a:moveTo>
                      <a:pt x="240" y="96"/>
                    </a:moveTo>
                    <a:cubicBezTo>
                      <a:pt x="240" y="240"/>
                      <a:pt x="0" y="0"/>
                      <a:pt x="144" y="0"/>
                    </a:cubicBezTo>
                    <a:cubicBezTo>
                      <a:pt x="192" y="0"/>
                      <a:pt x="240" y="48"/>
                      <a:pt x="240" y="9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76" name="Google Shape;19676;p41"/>
              <p:cNvSpPr/>
              <p:nvPr/>
            </p:nvSpPr>
            <p:spPr>
              <a:xfrm>
                <a:off x="5418900" y="861350"/>
                <a:ext cx="6025" cy="5625"/>
              </a:xfrm>
              <a:custGeom>
                <a:avLst/>
                <a:gdLst/>
                <a:ahLst/>
                <a:cxnLst/>
                <a:rect l="l" t="t" r="r" b="b"/>
                <a:pathLst>
                  <a:path w="241" h="225" extrusionOk="0">
                    <a:moveTo>
                      <a:pt x="241" y="64"/>
                    </a:moveTo>
                    <a:cubicBezTo>
                      <a:pt x="241" y="112"/>
                      <a:pt x="225" y="160"/>
                      <a:pt x="177" y="176"/>
                    </a:cubicBezTo>
                    <a:cubicBezTo>
                      <a:pt x="49" y="224"/>
                      <a:pt x="1" y="32"/>
                      <a:pt x="129" y="16"/>
                    </a:cubicBezTo>
                    <a:cubicBezTo>
                      <a:pt x="177" y="0"/>
                      <a:pt x="225" y="16"/>
                      <a:pt x="241" y="6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77" name="Google Shape;19677;p41"/>
              <p:cNvSpPr/>
              <p:nvPr/>
            </p:nvSpPr>
            <p:spPr>
              <a:xfrm>
                <a:off x="5634925" y="98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1" y="209"/>
                    </a:moveTo>
                    <a:cubicBezTo>
                      <a:pt x="481" y="385"/>
                      <a:pt x="257" y="481"/>
                      <a:pt x="129" y="353"/>
                    </a:cubicBezTo>
                    <a:cubicBezTo>
                      <a:pt x="1" y="225"/>
                      <a:pt x="97" y="1"/>
                      <a:pt x="273" y="1"/>
                    </a:cubicBezTo>
                    <a:cubicBezTo>
                      <a:pt x="385" y="1"/>
                      <a:pt x="481" y="97"/>
                      <a:pt x="481" y="209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78" name="Google Shape;19678;p41"/>
              <p:cNvSpPr/>
              <p:nvPr/>
            </p:nvSpPr>
            <p:spPr>
              <a:xfrm>
                <a:off x="5717725" y="1135775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2"/>
                    </a:moveTo>
                    <a:cubicBezTo>
                      <a:pt x="465" y="368"/>
                      <a:pt x="257" y="464"/>
                      <a:pt x="129" y="336"/>
                    </a:cubicBezTo>
                    <a:cubicBezTo>
                      <a:pt x="1" y="208"/>
                      <a:pt x="81" y="0"/>
                      <a:pt x="273" y="0"/>
                    </a:cubicBezTo>
                    <a:cubicBezTo>
                      <a:pt x="385" y="0"/>
                      <a:pt x="465" y="80"/>
                      <a:pt x="465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79" name="Google Shape;19679;p41"/>
              <p:cNvSpPr/>
              <p:nvPr/>
            </p:nvSpPr>
            <p:spPr>
              <a:xfrm>
                <a:off x="5316900" y="997350"/>
                <a:ext cx="116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81" extrusionOk="0">
                    <a:moveTo>
                      <a:pt x="465" y="209"/>
                    </a:moveTo>
                    <a:cubicBezTo>
                      <a:pt x="465" y="385"/>
                      <a:pt x="257" y="481"/>
                      <a:pt x="129" y="353"/>
                    </a:cubicBezTo>
                    <a:cubicBezTo>
                      <a:pt x="1" y="225"/>
                      <a:pt x="81" y="1"/>
                      <a:pt x="273" y="1"/>
                    </a:cubicBezTo>
                    <a:cubicBezTo>
                      <a:pt x="369" y="1"/>
                      <a:pt x="465" y="97"/>
                      <a:pt x="465" y="209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80" name="Google Shape;19680;p41"/>
              <p:cNvSpPr/>
              <p:nvPr/>
            </p:nvSpPr>
            <p:spPr>
              <a:xfrm>
                <a:off x="5331700" y="1124575"/>
                <a:ext cx="120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65" extrusionOk="0">
                    <a:moveTo>
                      <a:pt x="481" y="208"/>
                    </a:moveTo>
                    <a:cubicBezTo>
                      <a:pt x="481" y="384"/>
                      <a:pt x="257" y="464"/>
                      <a:pt x="129" y="352"/>
                    </a:cubicBezTo>
                    <a:cubicBezTo>
                      <a:pt x="1" y="224"/>
                      <a:pt x="97" y="0"/>
                      <a:pt x="273" y="0"/>
                    </a:cubicBezTo>
                    <a:cubicBezTo>
                      <a:pt x="385" y="0"/>
                      <a:pt x="481" y="96"/>
                      <a:pt x="481" y="20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81" name="Google Shape;19681;p41"/>
              <p:cNvSpPr/>
              <p:nvPr/>
            </p:nvSpPr>
            <p:spPr>
              <a:xfrm>
                <a:off x="5794150" y="906150"/>
                <a:ext cx="12025" cy="12025"/>
              </a:xfrm>
              <a:custGeom>
                <a:avLst/>
                <a:gdLst/>
                <a:ahLst/>
                <a:cxnLst/>
                <a:rect l="l" t="t" r="r" b="b"/>
                <a:pathLst>
                  <a:path w="481" h="481" extrusionOk="0">
                    <a:moveTo>
                      <a:pt x="480" y="208"/>
                    </a:moveTo>
                    <a:cubicBezTo>
                      <a:pt x="480" y="384"/>
                      <a:pt x="256" y="480"/>
                      <a:pt x="128" y="352"/>
                    </a:cubicBezTo>
                    <a:cubicBezTo>
                      <a:pt x="0" y="224"/>
                      <a:pt x="96" y="0"/>
                      <a:pt x="272" y="0"/>
                    </a:cubicBezTo>
                    <a:cubicBezTo>
                      <a:pt x="384" y="0"/>
                      <a:pt x="480" y="96"/>
                      <a:pt x="480" y="20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82" name="Google Shape;19682;p41"/>
              <p:cNvSpPr/>
              <p:nvPr/>
            </p:nvSpPr>
            <p:spPr>
              <a:xfrm>
                <a:off x="5290500" y="924950"/>
                <a:ext cx="11625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465" h="465" extrusionOk="0">
                    <a:moveTo>
                      <a:pt x="465" y="193"/>
                    </a:moveTo>
                    <a:cubicBezTo>
                      <a:pt x="465" y="369"/>
                      <a:pt x="257" y="465"/>
                      <a:pt x="129" y="337"/>
                    </a:cubicBezTo>
                    <a:cubicBezTo>
                      <a:pt x="1" y="209"/>
                      <a:pt x="97" y="0"/>
                      <a:pt x="273" y="0"/>
                    </a:cubicBezTo>
                    <a:cubicBezTo>
                      <a:pt x="385" y="0"/>
                      <a:pt x="465" y="81"/>
                      <a:pt x="465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683" name="Google Shape;19683;p41"/>
              <p:cNvSpPr/>
              <p:nvPr/>
            </p:nvSpPr>
            <p:spPr>
              <a:xfrm>
                <a:off x="5680925" y="826150"/>
                <a:ext cx="43225" cy="43225"/>
              </a:xfrm>
              <a:custGeom>
                <a:avLst/>
                <a:gdLst/>
                <a:ahLst/>
                <a:cxnLst/>
                <a:rect l="l" t="t" r="r" b="b"/>
                <a:pathLst>
                  <a:path w="1729" h="1729" extrusionOk="0">
                    <a:moveTo>
                      <a:pt x="865" y="1728"/>
                    </a:moveTo>
                    <a:lnTo>
                      <a:pt x="865" y="1728"/>
                    </a:lnTo>
                    <a:cubicBezTo>
                      <a:pt x="865" y="1248"/>
                      <a:pt x="481" y="864"/>
                      <a:pt x="1" y="864"/>
                    </a:cubicBezTo>
                    <a:lnTo>
                      <a:pt x="1" y="864"/>
                    </a:lnTo>
                    <a:cubicBezTo>
                      <a:pt x="481" y="864"/>
                      <a:pt x="865" y="480"/>
                      <a:pt x="865" y="0"/>
                    </a:cubicBezTo>
                    <a:lnTo>
                      <a:pt x="865" y="0"/>
                    </a:lnTo>
                    <a:cubicBezTo>
                      <a:pt x="865" y="480"/>
                      <a:pt x="1265" y="864"/>
                      <a:pt x="1729" y="864"/>
                    </a:cubicBezTo>
                    <a:lnTo>
                      <a:pt x="1729" y="864"/>
                    </a:lnTo>
                    <a:cubicBezTo>
                      <a:pt x="1265" y="864"/>
                      <a:pt x="865" y="1248"/>
                      <a:pt x="865" y="172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19684" name="Google Shape;19684;p41"/>
          <p:cNvGrpSpPr/>
          <p:nvPr/>
        </p:nvGrpSpPr>
        <p:grpSpPr>
          <a:xfrm rot="5846386">
            <a:off x="454872" y="4197233"/>
            <a:ext cx="1240817" cy="665090"/>
            <a:chOff x="5206900" y="826150"/>
            <a:chExt cx="599275" cy="321250"/>
          </a:xfrm>
        </p:grpSpPr>
        <p:sp>
          <p:nvSpPr>
            <p:cNvPr id="19685" name="Google Shape;19685;p41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86" name="Google Shape;19686;p41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87" name="Google Shape;19687;p41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88" name="Google Shape;19688;p41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89" name="Google Shape;19689;p41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90" name="Google Shape;19690;p41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91" name="Google Shape;19691;p41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92" name="Google Shape;19692;p41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93" name="Google Shape;19693;p41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94" name="Google Shape;19694;p41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95" name="Google Shape;19695;p41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96" name="Google Shape;19696;p41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97" name="Google Shape;19697;p41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698" name="Google Shape;19698;p41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19699" name="Google Shape;19699;p41"/>
          <p:cNvGrpSpPr/>
          <p:nvPr/>
        </p:nvGrpSpPr>
        <p:grpSpPr>
          <a:xfrm rot="6300046" flipH="1">
            <a:off x="-304291" y="4197212"/>
            <a:ext cx="1240773" cy="665134"/>
            <a:chOff x="5206900" y="826150"/>
            <a:chExt cx="599275" cy="321250"/>
          </a:xfrm>
        </p:grpSpPr>
        <p:sp>
          <p:nvSpPr>
            <p:cNvPr id="19700" name="Google Shape;19700;p41"/>
            <p:cNvSpPr/>
            <p:nvPr/>
          </p:nvSpPr>
          <p:spPr>
            <a:xfrm>
              <a:off x="5206900" y="828950"/>
              <a:ext cx="25225" cy="25625"/>
            </a:xfrm>
            <a:custGeom>
              <a:avLst/>
              <a:gdLst/>
              <a:ahLst/>
              <a:cxnLst/>
              <a:rect l="l" t="t" r="r" b="b"/>
              <a:pathLst>
                <a:path w="1009" h="1025" extrusionOk="0">
                  <a:moveTo>
                    <a:pt x="1008" y="448"/>
                  </a:moveTo>
                  <a:cubicBezTo>
                    <a:pt x="1008" y="832"/>
                    <a:pt x="544" y="1024"/>
                    <a:pt x="272" y="752"/>
                  </a:cubicBezTo>
                  <a:cubicBezTo>
                    <a:pt x="0" y="480"/>
                    <a:pt x="192" y="0"/>
                    <a:pt x="576" y="0"/>
                  </a:cubicBezTo>
                  <a:cubicBezTo>
                    <a:pt x="816" y="0"/>
                    <a:pt x="1008" y="208"/>
                    <a:pt x="1008" y="44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01" name="Google Shape;19701;p41"/>
            <p:cNvSpPr/>
            <p:nvPr/>
          </p:nvSpPr>
          <p:spPr>
            <a:xfrm>
              <a:off x="5468125" y="1067750"/>
              <a:ext cx="25625" cy="25225"/>
            </a:xfrm>
            <a:custGeom>
              <a:avLst/>
              <a:gdLst/>
              <a:ahLst/>
              <a:cxnLst/>
              <a:rect l="l" t="t" r="r" b="b"/>
              <a:pathLst>
                <a:path w="1025" h="1009" extrusionOk="0">
                  <a:moveTo>
                    <a:pt x="1024" y="433"/>
                  </a:moveTo>
                  <a:cubicBezTo>
                    <a:pt x="1024" y="817"/>
                    <a:pt x="560" y="1009"/>
                    <a:pt x="288" y="737"/>
                  </a:cubicBezTo>
                  <a:cubicBezTo>
                    <a:pt x="0" y="465"/>
                    <a:pt x="208" y="1"/>
                    <a:pt x="592" y="1"/>
                  </a:cubicBezTo>
                  <a:cubicBezTo>
                    <a:pt x="832" y="1"/>
                    <a:pt x="1024" y="193"/>
                    <a:pt x="1024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02" name="Google Shape;19702;p41"/>
            <p:cNvSpPr/>
            <p:nvPr/>
          </p:nvSpPr>
          <p:spPr>
            <a:xfrm>
              <a:off x="5679325" y="1085750"/>
              <a:ext cx="25625" cy="25650"/>
            </a:xfrm>
            <a:custGeom>
              <a:avLst/>
              <a:gdLst/>
              <a:ahLst/>
              <a:cxnLst/>
              <a:rect l="l" t="t" r="r" b="b"/>
              <a:pathLst>
                <a:path w="1025" h="1026" extrusionOk="0">
                  <a:moveTo>
                    <a:pt x="1025" y="433"/>
                  </a:moveTo>
                  <a:cubicBezTo>
                    <a:pt x="1025" y="833"/>
                    <a:pt x="545" y="1025"/>
                    <a:pt x="273" y="753"/>
                  </a:cubicBezTo>
                  <a:cubicBezTo>
                    <a:pt x="1" y="481"/>
                    <a:pt x="193" y="1"/>
                    <a:pt x="577" y="1"/>
                  </a:cubicBezTo>
                  <a:cubicBezTo>
                    <a:pt x="817" y="1"/>
                    <a:pt x="1025" y="193"/>
                    <a:pt x="1025" y="43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03" name="Google Shape;19703;p41"/>
            <p:cNvSpPr/>
            <p:nvPr/>
          </p:nvSpPr>
          <p:spPr>
            <a:xfrm>
              <a:off x="5318900" y="877350"/>
              <a:ext cx="4425" cy="4425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177" y="80"/>
                  </a:moveTo>
                  <a:cubicBezTo>
                    <a:pt x="177" y="128"/>
                    <a:pt x="145" y="176"/>
                    <a:pt x="97" y="176"/>
                  </a:cubicBezTo>
                  <a:cubicBezTo>
                    <a:pt x="49" y="176"/>
                    <a:pt x="1" y="128"/>
                    <a:pt x="1" y="80"/>
                  </a:cubicBezTo>
                  <a:cubicBezTo>
                    <a:pt x="1" y="32"/>
                    <a:pt x="49" y="0"/>
                    <a:pt x="97" y="0"/>
                  </a:cubicBezTo>
                  <a:cubicBezTo>
                    <a:pt x="145" y="0"/>
                    <a:pt x="177" y="32"/>
                    <a:pt x="177" y="80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04" name="Google Shape;19704;p41"/>
            <p:cNvSpPr/>
            <p:nvPr/>
          </p:nvSpPr>
          <p:spPr>
            <a:xfrm>
              <a:off x="5749725" y="10213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1" y="97"/>
                  </a:moveTo>
                  <a:cubicBezTo>
                    <a:pt x="241" y="241"/>
                    <a:pt x="1" y="1"/>
                    <a:pt x="145" y="1"/>
                  </a:cubicBezTo>
                  <a:cubicBezTo>
                    <a:pt x="193" y="1"/>
                    <a:pt x="225" y="49"/>
                    <a:pt x="241" y="97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05" name="Google Shape;19705;p41"/>
            <p:cNvSpPr/>
            <p:nvPr/>
          </p:nvSpPr>
          <p:spPr>
            <a:xfrm>
              <a:off x="5527725" y="874950"/>
              <a:ext cx="6025" cy="6025"/>
            </a:xfrm>
            <a:custGeom>
              <a:avLst/>
              <a:gdLst/>
              <a:ahLst/>
              <a:cxnLst/>
              <a:rect l="l" t="t" r="r" b="b"/>
              <a:pathLst>
                <a:path w="241" h="241" extrusionOk="0">
                  <a:moveTo>
                    <a:pt x="240" y="96"/>
                  </a:moveTo>
                  <a:cubicBezTo>
                    <a:pt x="240" y="240"/>
                    <a:pt x="0" y="0"/>
                    <a:pt x="144" y="0"/>
                  </a:cubicBezTo>
                  <a:cubicBezTo>
                    <a:pt x="192" y="0"/>
                    <a:pt x="240" y="48"/>
                    <a:pt x="240" y="96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06" name="Google Shape;19706;p41"/>
            <p:cNvSpPr/>
            <p:nvPr/>
          </p:nvSpPr>
          <p:spPr>
            <a:xfrm>
              <a:off x="5418900" y="861350"/>
              <a:ext cx="6025" cy="5625"/>
            </a:xfrm>
            <a:custGeom>
              <a:avLst/>
              <a:gdLst/>
              <a:ahLst/>
              <a:cxnLst/>
              <a:rect l="l" t="t" r="r" b="b"/>
              <a:pathLst>
                <a:path w="241" h="225" extrusionOk="0">
                  <a:moveTo>
                    <a:pt x="241" y="64"/>
                  </a:moveTo>
                  <a:cubicBezTo>
                    <a:pt x="241" y="112"/>
                    <a:pt x="225" y="160"/>
                    <a:pt x="177" y="176"/>
                  </a:cubicBezTo>
                  <a:cubicBezTo>
                    <a:pt x="49" y="224"/>
                    <a:pt x="1" y="32"/>
                    <a:pt x="129" y="16"/>
                  </a:cubicBezTo>
                  <a:cubicBezTo>
                    <a:pt x="177" y="0"/>
                    <a:pt x="225" y="16"/>
                    <a:pt x="241" y="64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07" name="Google Shape;19707;p41"/>
            <p:cNvSpPr/>
            <p:nvPr/>
          </p:nvSpPr>
          <p:spPr>
            <a:xfrm>
              <a:off x="5634925" y="98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1" y="209"/>
                  </a:moveTo>
                  <a:cubicBezTo>
                    <a:pt x="481" y="385"/>
                    <a:pt x="257" y="481"/>
                    <a:pt x="129" y="353"/>
                  </a:cubicBezTo>
                  <a:cubicBezTo>
                    <a:pt x="1" y="225"/>
                    <a:pt x="97" y="1"/>
                    <a:pt x="273" y="1"/>
                  </a:cubicBezTo>
                  <a:cubicBezTo>
                    <a:pt x="385" y="1"/>
                    <a:pt x="481" y="97"/>
                    <a:pt x="481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08" name="Google Shape;19708;p41"/>
            <p:cNvSpPr/>
            <p:nvPr/>
          </p:nvSpPr>
          <p:spPr>
            <a:xfrm>
              <a:off x="5717725" y="1135775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2"/>
                  </a:moveTo>
                  <a:cubicBezTo>
                    <a:pt x="465" y="368"/>
                    <a:pt x="257" y="464"/>
                    <a:pt x="129" y="336"/>
                  </a:cubicBezTo>
                  <a:cubicBezTo>
                    <a:pt x="1" y="208"/>
                    <a:pt x="81" y="0"/>
                    <a:pt x="273" y="0"/>
                  </a:cubicBezTo>
                  <a:cubicBezTo>
                    <a:pt x="385" y="0"/>
                    <a:pt x="465" y="80"/>
                    <a:pt x="465" y="192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09" name="Google Shape;19709;p41"/>
            <p:cNvSpPr/>
            <p:nvPr/>
          </p:nvSpPr>
          <p:spPr>
            <a:xfrm>
              <a:off x="5316900" y="997350"/>
              <a:ext cx="11625" cy="12025"/>
            </a:xfrm>
            <a:custGeom>
              <a:avLst/>
              <a:gdLst/>
              <a:ahLst/>
              <a:cxnLst/>
              <a:rect l="l" t="t" r="r" b="b"/>
              <a:pathLst>
                <a:path w="465" h="481" extrusionOk="0">
                  <a:moveTo>
                    <a:pt x="465" y="209"/>
                  </a:moveTo>
                  <a:cubicBezTo>
                    <a:pt x="465" y="385"/>
                    <a:pt x="257" y="481"/>
                    <a:pt x="129" y="353"/>
                  </a:cubicBezTo>
                  <a:cubicBezTo>
                    <a:pt x="1" y="225"/>
                    <a:pt x="81" y="1"/>
                    <a:pt x="273" y="1"/>
                  </a:cubicBezTo>
                  <a:cubicBezTo>
                    <a:pt x="369" y="1"/>
                    <a:pt x="465" y="97"/>
                    <a:pt x="465" y="2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10" name="Google Shape;19710;p41"/>
            <p:cNvSpPr/>
            <p:nvPr/>
          </p:nvSpPr>
          <p:spPr>
            <a:xfrm>
              <a:off x="5331700" y="1124575"/>
              <a:ext cx="12025" cy="11625"/>
            </a:xfrm>
            <a:custGeom>
              <a:avLst/>
              <a:gdLst/>
              <a:ahLst/>
              <a:cxnLst/>
              <a:rect l="l" t="t" r="r" b="b"/>
              <a:pathLst>
                <a:path w="481" h="465" extrusionOk="0">
                  <a:moveTo>
                    <a:pt x="481" y="208"/>
                  </a:moveTo>
                  <a:cubicBezTo>
                    <a:pt x="481" y="384"/>
                    <a:pt x="257" y="464"/>
                    <a:pt x="129" y="352"/>
                  </a:cubicBezTo>
                  <a:cubicBezTo>
                    <a:pt x="1" y="224"/>
                    <a:pt x="97" y="0"/>
                    <a:pt x="273" y="0"/>
                  </a:cubicBezTo>
                  <a:cubicBezTo>
                    <a:pt x="385" y="0"/>
                    <a:pt x="481" y="96"/>
                    <a:pt x="481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11" name="Google Shape;19711;p41"/>
            <p:cNvSpPr/>
            <p:nvPr/>
          </p:nvSpPr>
          <p:spPr>
            <a:xfrm>
              <a:off x="5794150" y="906150"/>
              <a:ext cx="12025" cy="12025"/>
            </a:xfrm>
            <a:custGeom>
              <a:avLst/>
              <a:gdLst/>
              <a:ahLst/>
              <a:cxnLst/>
              <a:rect l="l" t="t" r="r" b="b"/>
              <a:pathLst>
                <a:path w="481" h="481" extrusionOk="0">
                  <a:moveTo>
                    <a:pt x="480" y="208"/>
                  </a:moveTo>
                  <a:cubicBezTo>
                    <a:pt x="480" y="384"/>
                    <a:pt x="256" y="480"/>
                    <a:pt x="128" y="352"/>
                  </a:cubicBezTo>
                  <a:cubicBezTo>
                    <a:pt x="0" y="224"/>
                    <a:pt x="96" y="0"/>
                    <a:pt x="272" y="0"/>
                  </a:cubicBezTo>
                  <a:cubicBezTo>
                    <a:pt x="384" y="0"/>
                    <a:pt x="480" y="96"/>
                    <a:pt x="480" y="20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12" name="Google Shape;19712;p41"/>
            <p:cNvSpPr/>
            <p:nvPr/>
          </p:nvSpPr>
          <p:spPr>
            <a:xfrm>
              <a:off x="5290500" y="924950"/>
              <a:ext cx="11625" cy="11625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465" y="193"/>
                  </a:moveTo>
                  <a:cubicBezTo>
                    <a:pt x="465" y="369"/>
                    <a:pt x="257" y="465"/>
                    <a:pt x="129" y="337"/>
                  </a:cubicBezTo>
                  <a:cubicBezTo>
                    <a:pt x="1" y="209"/>
                    <a:pt x="97" y="0"/>
                    <a:pt x="273" y="0"/>
                  </a:cubicBezTo>
                  <a:cubicBezTo>
                    <a:pt x="385" y="0"/>
                    <a:pt x="465" y="81"/>
                    <a:pt x="465" y="193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13" name="Google Shape;19713;p41"/>
            <p:cNvSpPr/>
            <p:nvPr/>
          </p:nvSpPr>
          <p:spPr>
            <a:xfrm>
              <a:off x="5680925" y="826150"/>
              <a:ext cx="43225" cy="43225"/>
            </a:xfrm>
            <a:custGeom>
              <a:avLst/>
              <a:gdLst/>
              <a:ahLst/>
              <a:cxnLst/>
              <a:rect l="l" t="t" r="r" b="b"/>
              <a:pathLst>
                <a:path w="1729" h="1729" extrusionOk="0">
                  <a:moveTo>
                    <a:pt x="865" y="1728"/>
                  </a:moveTo>
                  <a:lnTo>
                    <a:pt x="865" y="1728"/>
                  </a:lnTo>
                  <a:cubicBezTo>
                    <a:pt x="865" y="1248"/>
                    <a:pt x="481" y="864"/>
                    <a:pt x="1" y="864"/>
                  </a:cubicBezTo>
                  <a:lnTo>
                    <a:pt x="1" y="864"/>
                  </a:lnTo>
                  <a:cubicBezTo>
                    <a:pt x="481" y="864"/>
                    <a:pt x="865" y="480"/>
                    <a:pt x="865" y="0"/>
                  </a:cubicBezTo>
                  <a:lnTo>
                    <a:pt x="865" y="0"/>
                  </a:lnTo>
                  <a:cubicBezTo>
                    <a:pt x="865" y="480"/>
                    <a:pt x="1265" y="864"/>
                    <a:pt x="1729" y="864"/>
                  </a:cubicBezTo>
                  <a:lnTo>
                    <a:pt x="1729" y="864"/>
                  </a:lnTo>
                  <a:cubicBezTo>
                    <a:pt x="1265" y="864"/>
                    <a:pt x="865" y="1248"/>
                    <a:pt x="865" y="1728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19714" name="Google Shape;19714;p41"/>
          <p:cNvGrpSpPr/>
          <p:nvPr/>
        </p:nvGrpSpPr>
        <p:grpSpPr>
          <a:xfrm rot="-8939904">
            <a:off x="828401" y="3356468"/>
            <a:ext cx="494025" cy="594555"/>
            <a:chOff x="4815275" y="840950"/>
            <a:chExt cx="432450" cy="520450"/>
          </a:xfrm>
        </p:grpSpPr>
        <p:sp>
          <p:nvSpPr>
            <p:cNvPr id="19715" name="Google Shape;19715;p41"/>
            <p:cNvSpPr/>
            <p:nvPr/>
          </p:nvSpPr>
          <p:spPr>
            <a:xfrm>
              <a:off x="4884475" y="840950"/>
              <a:ext cx="306850" cy="277250"/>
            </a:xfrm>
            <a:custGeom>
              <a:avLst/>
              <a:gdLst/>
              <a:ahLst/>
              <a:cxnLst/>
              <a:rect l="l" t="t" r="r" b="b"/>
              <a:pathLst>
                <a:path w="12274" h="11090" extrusionOk="0">
                  <a:moveTo>
                    <a:pt x="624" y="7825"/>
                  </a:moveTo>
                  <a:cubicBezTo>
                    <a:pt x="960" y="8417"/>
                    <a:pt x="1520" y="8817"/>
                    <a:pt x="2016" y="9297"/>
                  </a:cubicBezTo>
                  <a:cubicBezTo>
                    <a:pt x="2465" y="9729"/>
                    <a:pt x="2865" y="10241"/>
                    <a:pt x="3425" y="10529"/>
                  </a:cubicBezTo>
                  <a:cubicBezTo>
                    <a:pt x="3825" y="10689"/>
                    <a:pt x="4241" y="10801"/>
                    <a:pt x="4657" y="10833"/>
                  </a:cubicBezTo>
                  <a:cubicBezTo>
                    <a:pt x="5521" y="10961"/>
                    <a:pt x="6417" y="11089"/>
                    <a:pt x="7265" y="10881"/>
                  </a:cubicBezTo>
                  <a:cubicBezTo>
                    <a:pt x="8193" y="10641"/>
                    <a:pt x="8961" y="10017"/>
                    <a:pt x="9681" y="9393"/>
                  </a:cubicBezTo>
                  <a:cubicBezTo>
                    <a:pt x="10753" y="8481"/>
                    <a:pt x="11873" y="7425"/>
                    <a:pt x="12081" y="6033"/>
                  </a:cubicBezTo>
                  <a:cubicBezTo>
                    <a:pt x="12273" y="4849"/>
                    <a:pt x="11761" y="3665"/>
                    <a:pt x="10993" y="2752"/>
                  </a:cubicBezTo>
                  <a:cubicBezTo>
                    <a:pt x="10225" y="1840"/>
                    <a:pt x="9233" y="1184"/>
                    <a:pt x="8241" y="528"/>
                  </a:cubicBezTo>
                  <a:cubicBezTo>
                    <a:pt x="7841" y="272"/>
                    <a:pt x="7393" y="0"/>
                    <a:pt x="6913" y="32"/>
                  </a:cubicBezTo>
                  <a:cubicBezTo>
                    <a:pt x="6257" y="64"/>
                    <a:pt x="5793" y="656"/>
                    <a:pt x="5345" y="1136"/>
                  </a:cubicBezTo>
                  <a:cubicBezTo>
                    <a:pt x="4209" y="2352"/>
                    <a:pt x="2561" y="2544"/>
                    <a:pt x="1424" y="3553"/>
                  </a:cubicBezTo>
                  <a:cubicBezTo>
                    <a:pt x="448" y="4449"/>
                    <a:pt x="0" y="6673"/>
                    <a:pt x="624" y="7825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16" name="Google Shape;19716;p41"/>
            <p:cNvSpPr/>
            <p:nvPr/>
          </p:nvSpPr>
          <p:spPr>
            <a:xfrm>
              <a:off x="4815275" y="1152575"/>
              <a:ext cx="144425" cy="123625"/>
            </a:xfrm>
            <a:custGeom>
              <a:avLst/>
              <a:gdLst/>
              <a:ahLst/>
              <a:cxnLst/>
              <a:rect l="l" t="t" r="r" b="b"/>
              <a:pathLst>
                <a:path w="5777" h="4945" extrusionOk="0">
                  <a:moveTo>
                    <a:pt x="512" y="2352"/>
                  </a:moveTo>
                  <a:cubicBezTo>
                    <a:pt x="976" y="3104"/>
                    <a:pt x="1536" y="3792"/>
                    <a:pt x="2160" y="4400"/>
                  </a:cubicBezTo>
                  <a:cubicBezTo>
                    <a:pt x="2320" y="4576"/>
                    <a:pt x="2512" y="4704"/>
                    <a:pt x="2736" y="4800"/>
                  </a:cubicBezTo>
                  <a:cubicBezTo>
                    <a:pt x="3152" y="4944"/>
                    <a:pt x="3616" y="4752"/>
                    <a:pt x="4032" y="4560"/>
                  </a:cubicBezTo>
                  <a:lnTo>
                    <a:pt x="5008" y="4096"/>
                  </a:lnTo>
                  <a:cubicBezTo>
                    <a:pt x="5185" y="4016"/>
                    <a:pt x="5345" y="3920"/>
                    <a:pt x="5473" y="3792"/>
                  </a:cubicBezTo>
                  <a:cubicBezTo>
                    <a:pt x="5729" y="3536"/>
                    <a:pt x="5761" y="3136"/>
                    <a:pt x="5761" y="2784"/>
                  </a:cubicBezTo>
                  <a:cubicBezTo>
                    <a:pt x="5777" y="2288"/>
                    <a:pt x="5777" y="1728"/>
                    <a:pt x="5457" y="1360"/>
                  </a:cubicBezTo>
                  <a:cubicBezTo>
                    <a:pt x="5249" y="1136"/>
                    <a:pt x="4992" y="976"/>
                    <a:pt x="4704" y="880"/>
                  </a:cubicBezTo>
                  <a:cubicBezTo>
                    <a:pt x="3680" y="416"/>
                    <a:pt x="2528" y="0"/>
                    <a:pt x="1408" y="432"/>
                  </a:cubicBezTo>
                  <a:cubicBezTo>
                    <a:pt x="592" y="752"/>
                    <a:pt x="0" y="1520"/>
                    <a:pt x="512" y="2352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17" name="Google Shape;19717;p41"/>
            <p:cNvSpPr/>
            <p:nvPr/>
          </p:nvSpPr>
          <p:spPr>
            <a:xfrm>
              <a:off x="5105275" y="1188975"/>
              <a:ext cx="142450" cy="172425"/>
            </a:xfrm>
            <a:custGeom>
              <a:avLst/>
              <a:gdLst/>
              <a:ahLst/>
              <a:cxnLst/>
              <a:rect l="l" t="t" r="r" b="b"/>
              <a:pathLst>
                <a:path w="5698" h="6897" extrusionOk="0">
                  <a:moveTo>
                    <a:pt x="337" y="3040"/>
                  </a:moveTo>
                  <a:cubicBezTo>
                    <a:pt x="513" y="3264"/>
                    <a:pt x="721" y="3472"/>
                    <a:pt x="961" y="3649"/>
                  </a:cubicBezTo>
                  <a:cubicBezTo>
                    <a:pt x="1505" y="4161"/>
                    <a:pt x="1713" y="4913"/>
                    <a:pt x="2049" y="5585"/>
                  </a:cubicBezTo>
                  <a:cubicBezTo>
                    <a:pt x="2385" y="6257"/>
                    <a:pt x="2993" y="6897"/>
                    <a:pt x="3745" y="6833"/>
                  </a:cubicBezTo>
                  <a:cubicBezTo>
                    <a:pt x="4193" y="6753"/>
                    <a:pt x="4593" y="6481"/>
                    <a:pt x="4833" y="6065"/>
                  </a:cubicBezTo>
                  <a:cubicBezTo>
                    <a:pt x="5041" y="5665"/>
                    <a:pt x="5201" y="5233"/>
                    <a:pt x="5297" y="4785"/>
                  </a:cubicBezTo>
                  <a:cubicBezTo>
                    <a:pt x="5521" y="3937"/>
                    <a:pt x="5697" y="2928"/>
                    <a:pt x="5121" y="2272"/>
                  </a:cubicBezTo>
                  <a:cubicBezTo>
                    <a:pt x="4897" y="2032"/>
                    <a:pt x="4593" y="1872"/>
                    <a:pt x="4417" y="1584"/>
                  </a:cubicBezTo>
                  <a:cubicBezTo>
                    <a:pt x="4241" y="1280"/>
                    <a:pt x="4289" y="864"/>
                    <a:pt x="4097" y="544"/>
                  </a:cubicBezTo>
                  <a:cubicBezTo>
                    <a:pt x="3873" y="128"/>
                    <a:pt x="3329" y="0"/>
                    <a:pt x="2865" y="0"/>
                  </a:cubicBezTo>
                  <a:cubicBezTo>
                    <a:pt x="2129" y="0"/>
                    <a:pt x="993" y="256"/>
                    <a:pt x="561" y="912"/>
                  </a:cubicBezTo>
                  <a:cubicBezTo>
                    <a:pt x="225" y="1408"/>
                    <a:pt x="1" y="2544"/>
                    <a:pt x="337" y="3040"/>
                  </a:cubicBezTo>
                  <a:close/>
                </a:path>
              </a:pathLst>
            </a:custGeom>
            <a:solidFill>
              <a:srgbClr val="EAD1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18" name="Google Shape;19718;p41"/>
            <p:cNvSpPr/>
            <p:nvPr/>
          </p:nvSpPr>
          <p:spPr>
            <a:xfrm>
              <a:off x="5024075" y="1286975"/>
              <a:ext cx="71225" cy="58025"/>
            </a:xfrm>
            <a:custGeom>
              <a:avLst/>
              <a:gdLst/>
              <a:ahLst/>
              <a:cxnLst/>
              <a:rect l="l" t="t" r="r" b="b"/>
              <a:pathLst>
                <a:path w="2849" h="2321" extrusionOk="0">
                  <a:moveTo>
                    <a:pt x="561" y="1521"/>
                  </a:moveTo>
                  <a:cubicBezTo>
                    <a:pt x="833" y="1969"/>
                    <a:pt x="1345" y="2177"/>
                    <a:pt x="1841" y="2273"/>
                  </a:cubicBezTo>
                  <a:cubicBezTo>
                    <a:pt x="2033" y="2321"/>
                    <a:pt x="2225" y="2321"/>
                    <a:pt x="2401" y="2241"/>
                  </a:cubicBezTo>
                  <a:cubicBezTo>
                    <a:pt x="2545" y="2129"/>
                    <a:pt x="2641" y="2001"/>
                    <a:pt x="2689" y="1841"/>
                  </a:cubicBezTo>
                  <a:cubicBezTo>
                    <a:pt x="2769" y="1585"/>
                    <a:pt x="2817" y="1329"/>
                    <a:pt x="2833" y="1073"/>
                  </a:cubicBezTo>
                  <a:cubicBezTo>
                    <a:pt x="2849" y="865"/>
                    <a:pt x="2801" y="641"/>
                    <a:pt x="2689" y="449"/>
                  </a:cubicBezTo>
                  <a:cubicBezTo>
                    <a:pt x="2497" y="177"/>
                    <a:pt x="2177" y="17"/>
                    <a:pt x="1841" y="17"/>
                  </a:cubicBezTo>
                  <a:cubicBezTo>
                    <a:pt x="1041" y="1"/>
                    <a:pt x="1" y="609"/>
                    <a:pt x="561" y="1521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19" name="Google Shape;19719;p41"/>
            <p:cNvSpPr/>
            <p:nvPr/>
          </p:nvSpPr>
          <p:spPr>
            <a:xfrm>
              <a:off x="5176500" y="1064150"/>
              <a:ext cx="69625" cy="71250"/>
            </a:xfrm>
            <a:custGeom>
              <a:avLst/>
              <a:gdLst/>
              <a:ahLst/>
              <a:cxnLst/>
              <a:rect l="l" t="t" r="r" b="b"/>
              <a:pathLst>
                <a:path w="2785" h="2850" extrusionOk="0">
                  <a:moveTo>
                    <a:pt x="80" y="1409"/>
                  </a:moveTo>
                  <a:cubicBezTo>
                    <a:pt x="32" y="1457"/>
                    <a:pt x="0" y="1521"/>
                    <a:pt x="0" y="1601"/>
                  </a:cubicBezTo>
                  <a:cubicBezTo>
                    <a:pt x="16" y="1681"/>
                    <a:pt x="64" y="1745"/>
                    <a:pt x="128" y="1809"/>
                  </a:cubicBezTo>
                  <a:lnTo>
                    <a:pt x="1040" y="2705"/>
                  </a:lnTo>
                  <a:cubicBezTo>
                    <a:pt x="1088" y="2769"/>
                    <a:pt x="1168" y="2817"/>
                    <a:pt x="1248" y="2849"/>
                  </a:cubicBezTo>
                  <a:cubicBezTo>
                    <a:pt x="1360" y="2849"/>
                    <a:pt x="1472" y="2817"/>
                    <a:pt x="1552" y="2753"/>
                  </a:cubicBezTo>
                  <a:cubicBezTo>
                    <a:pt x="2048" y="2385"/>
                    <a:pt x="2320" y="1809"/>
                    <a:pt x="2560" y="1249"/>
                  </a:cubicBezTo>
                  <a:cubicBezTo>
                    <a:pt x="2672" y="993"/>
                    <a:pt x="2784" y="689"/>
                    <a:pt x="2640" y="449"/>
                  </a:cubicBezTo>
                  <a:cubicBezTo>
                    <a:pt x="2400" y="49"/>
                    <a:pt x="1520" y="1"/>
                    <a:pt x="1136" y="161"/>
                  </a:cubicBezTo>
                  <a:cubicBezTo>
                    <a:pt x="704" y="369"/>
                    <a:pt x="336" y="1025"/>
                    <a:pt x="80" y="14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19720" name="Google Shape;19720;p41"/>
          <p:cNvGrpSpPr/>
          <p:nvPr/>
        </p:nvGrpSpPr>
        <p:grpSpPr>
          <a:xfrm>
            <a:off x="7825729" y="-3"/>
            <a:ext cx="1866180" cy="2274870"/>
            <a:chOff x="7825729" y="-3"/>
            <a:chExt cx="1866180" cy="2274870"/>
          </a:xfrm>
        </p:grpSpPr>
        <p:grpSp>
          <p:nvGrpSpPr>
            <p:cNvPr id="19721" name="Google Shape;19721;p41"/>
            <p:cNvGrpSpPr/>
            <p:nvPr/>
          </p:nvGrpSpPr>
          <p:grpSpPr>
            <a:xfrm rot="-276790" flipH="1">
              <a:off x="7909234" y="64853"/>
              <a:ext cx="1699169" cy="2145157"/>
              <a:chOff x="146217" y="2712579"/>
              <a:chExt cx="1552966" cy="1960401"/>
            </a:xfrm>
          </p:grpSpPr>
          <p:grpSp>
            <p:nvGrpSpPr>
              <p:cNvPr id="19722" name="Google Shape;19722;p41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9723" name="Google Shape;19723;p41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24" name="Google Shape;19724;p41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25" name="Google Shape;19725;p41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26" name="Google Shape;19726;p41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27" name="Google Shape;19727;p41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28" name="Google Shape;19728;p41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29" name="Google Shape;19729;p41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30" name="Google Shape;19730;p41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31" name="Google Shape;19731;p41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32" name="Google Shape;19732;p41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33" name="Google Shape;19733;p41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34" name="Google Shape;19734;p41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35" name="Google Shape;19735;p41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36" name="Google Shape;19736;p41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9737" name="Google Shape;19737;p41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9738" name="Google Shape;19738;p41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39" name="Google Shape;19739;p41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0" name="Google Shape;19740;p41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1" name="Google Shape;19741;p41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2" name="Google Shape;19742;p41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3" name="Google Shape;19743;p41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4" name="Google Shape;19744;p41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5" name="Google Shape;19745;p41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6" name="Google Shape;19746;p41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7" name="Google Shape;19747;p41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8" name="Google Shape;19748;p41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49" name="Google Shape;19749;p41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50" name="Google Shape;19750;p41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51" name="Google Shape;19751;p41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9752" name="Google Shape;19752;p41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9753" name="Google Shape;19753;p41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54" name="Google Shape;19754;p41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55" name="Google Shape;19755;p41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56" name="Google Shape;19756;p41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57" name="Google Shape;19757;p41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58" name="Google Shape;19758;p41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59" name="Google Shape;19759;p41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60" name="Google Shape;19760;p41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61" name="Google Shape;19761;p41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62" name="Google Shape;19762;p41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63" name="Google Shape;19763;p41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64" name="Google Shape;19764;p41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65" name="Google Shape;19765;p41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66" name="Google Shape;19766;p41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9767" name="Google Shape;19767;p41"/>
            <p:cNvGrpSpPr/>
            <p:nvPr/>
          </p:nvGrpSpPr>
          <p:grpSpPr>
            <a:xfrm>
              <a:off x="8189095" y="1182633"/>
              <a:ext cx="723331" cy="725642"/>
              <a:chOff x="6065295" y="2472383"/>
              <a:chExt cx="723331" cy="725642"/>
            </a:xfrm>
          </p:grpSpPr>
          <p:sp>
            <p:nvSpPr>
              <p:cNvPr id="19768" name="Google Shape;19768;p41"/>
              <p:cNvSpPr/>
              <p:nvPr/>
            </p:nvSpPr>
            <p:spPr>
              <a:xfrm>
                <a:off x="6065295" y="2472383"/>
                <a:ext cx="723331" cy="723551"/>
              </a:xfrm>
              <a:custGeom>
                <a:avLst/>
                <a:gdLst/>
                <a:ahLst/>
                <a:cxnLst/>
                <a:rect l="l" t="t" r="r" b="b"/>
                <a:pathLst>
                  <a:path w="6572" h="6574" extrusionOk="0">
                    <a:moveTo>
                      <a:pt x="3296" y="0"/>
                    </a:moveTo>
                    <a:cubicBezTo>
                      <a:pt x="2433" y="0"/>
                      <a:pt x="1563" y="335"/>
                      <a:pt x="901" y="1013"/>
                    </a:cubicBezTo>
                    <a:cubicBezTo>
                      <a:pt x="668" y="1246"/>
                      <a:pt x="501" y="1513"/>
                      <a:pt x="367" y="1813"/>
                    </a:cubicBezTo>
                    <a:cubicBezTo>
                      <a:pt x="134" y="2280"/>
                      <a:pt x="0" y="2780"/>
                      <a:pt x="0" y="3281"/>
                    </a:cubicBezTo>
                    <a:lnTo>
                      <a:pt x="0" y="3581"/>
                    </a:lnTo>
                    <a:cubicBezTo>
                      <a:pt x="151" y="5360"/>
                      <a:pt x="1674" y="6574"/>
                      <a:pt x="3300" y="6574"/>
                    </a:cubicBezTo>
                    <a:cubicBezTo>
                      <a:pt x="3839" y="6574"/>
                      <a:pt x="4389" y="6440"/>
                      <a:pt x="4904" y="6150"/>
                    </a:cubicBezTo>
                    <a:cubicBezTo>
                      <a:pt x="5471" y="5816"/>
                      <a:pt x="5938" y="5316"/>
                      <a:pt x="6238" y="4715"/>
                    </a:cubicBezTo>
                    <a:cubicBezTo>
                      <a:pt x="6372" y="4448"/>
                      <a:pt x="6472" y="4148"/>
                      <a:pt x="6505" y="3881"/>
                    </a:cubicBezTo>
                    <a:cubicBezTo>
                      <a:pt x="6538" y="3681"/>
                      <a:pt x="6572" y="3481"/>
                      <a:pt x="6572" y="3314"/>
                    </a:cubicBezTo>
                    <a:cubicBezTo>
                      <a:pt x="6572" y="3047"/>
                      <a:pt x="6538" y="2814"/>
                      <a:pt x="6505" y="2580"/>
                    </a:cubicBezTo>
                    <a:cubicBezTo>
                      <a:pt x="6372" y="2080"/>
                      <a:pt x="6171" y="1646"/>
                      <a:pt x="5871" y="1246"/>
                    </a:cubicBezTo>
                    <a:cubicBezTo>
                      <a:pt x="5220" y="419"/>
                      <a:pt x="4262" y="0"/>
                      <a:pt x="329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19769" name="Google Shape;19769;p41"/>
              <p:cNvGrpSpPr/>
              <p:nvPr/>
            </p:nvGrpSpPr>
            <p:grpSpPr>
              <a:xfrm>
                <a:off x="6065295" y="2587398"/>
                <a:ext cx="716067" cy="610627"/>
                <a:chOff x="6065295" y="2587398"/>
                <a:chExt cx="716067" cy="610627"/>
              </a:xfrm>
            </p:grpSpPr>
            <p:sp>
              <p:nvSpPr>
                <p:cNvPr id="19770" name="Google Shape;19770;p41"/>
                <p:cNvSpPr/>
                <p:nvPr/>
              </p:nvSpPr>
              <p:spPr>
                <a:xfrm>
                  <a:off x="6101946" y="2587398"/>
                  <a:ext cx="675674" cy="2105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39" h="1913" extrusionOk="0">
                      <a:moveTo>
                        <a:pt x="568" y="1"/>
                      </a:moveTo>
                      <a:cubicBezTo>
                        <a:pt x="335" y="234"/>
                        <a:pt x="168" y="501"/>
                        <a:pt x="1" y="768"/>
                      </a:cubicBezTo>
                      <a:cubicBezTo>
                        <a:pt x="134" y="801"/>
                        <a:pt x="268" y="868"/>
                        <a:pt x="401" y="935"/>
                      </a:cubicBezTo>
                      <a:cubicBezTo>
                        <a:pt x="501" y="1002"/>
                        <a:pt x="601" y="1102"/>
                        <a:pt x="701" y="1235"/>
                      </a:cubicBezTo>
                      <a:cubicBezTo>
                        <a:pt x="868" y="1435"/>
                        <a:pt x="1035" y="1602"/>
                        <a:pt x="1235" y="1769"/>
                      </a:cubicBezTo>
                      <a:cubicBezTo>
                        <a:pt x="1382" y="1876"/>
                        <a:pt x="1465" y="1913"/>
                        <a:pt x="1535" y="1913"/>
                      </a:cubicBezTo>
                      <a:cubicBezTo>
                        <a:pt x="1640" y="1913"/>
                        <a:pt x="1716" y="1829"/>
                        <a:pt x="1936" y="1769"/>
                      </a:cubicBezTo>
                      <a:cubicBezTo>
                        <a:pt x="2025" y="1745"/>
                        <a:pt x="2094" y="1736"/>
                        <a:pt x="2154" y="1736"/>
                      </a:cubicBezTo>
                      <a:cubicBezTo>
                        <a:pt x="2299" y="1736"/>
                        <a:pt x="2390" y="1785"/>
                        <a:pt x="2574" y="1785"/>
                      </a:cubicBezTo>
                      <a:cubicBezTo>
                        <a:pt x="2629" y="1785"/>
                        <a:pt x="2693" y="1781"/>
                        <a:pt x="2770" y="1769"/>
                      </a:cubicBezTo>
                      <a:cubicBezTo>
                        <a:pt x="3203" y="1702"/>
                        <a:pt x="3203" y="1735"/>
                        <a:pt x="3337" y="1635"/>
                      </a:cubicBezTo>
                      <a:cubicBezTo>
                        <a:pt x="3437" y="1569"/>
                        <a:pt x="3537" y="1469"/>
                        <a:pt x="3604" y="1369"/>
                      </a:cubicBezTo>
                      <a:cubicBezTo>
                        <a:pt x="3604" y="1369"/>
                        <a:pt x="3904" y="1202"/>
                        <a:pt x="4037" y="1135"/>
                      </a:cubicBezTo>
                      <a:cubicBezTo>
                        <a:pt x="4088" y="1110"/>
                        <a:pt x="4139" y="1099"/>
                        <a:pt x="4188" y="1099"/>
                      </a:cubicBezTo>
                      <a:cubicBezTo>
                        <a:pt x="4268" y="1099"/>
                        <a:pt x="4342" y="1127"/>
                        <a:pt x="4404" y="1168"/>
                      </a:cubicBezTo>
                      <a:cubicBezTo>
                        <a:pt x="4471" y="1235"/>
                        <a:pt x="4904" y="1535"/>
                        <a:pt x="4904" y="1535"/>
                      </a:cubicBezTo>
                      <a:lnTo>
                        <a:pt x="5338" y="1769"/>
                      </a:lnTo>
                      <a:lnTo>
                        <a:pt x="5872" y="1669"/>
                      </a:lnTo>
                      <a:cubicBezTo>
                        <a:pt x="5972" y="1635"/>
                        <a:pt x="6039" y="1602"/>
                        <a:pt x="6139" y="1535"/>
                      </a:cubicBezTo>
                      <a:cubicBezTo>
                        <a:pt x="6039" y="1068"/>
                        <a:pt x="5838" y="601"/>
                        <a:pt x="5538" y="234"/>
                      </a:cubicBezTo>
                      <a:lnTo>
                        <a:pt x="5038" y="201"/>
                      </a:lnTo>
                      <a:cubicBezTo>
                        <a:pt x="4989" y="191"/>
                        <a:pt x="4943" y="187"/>
                        <a:pt x="4899" y="187"/>
                      </a:cubicBezTo>
                      <a:cubicBezTo>
                        <a:pt x="4793" y="187"/>
                        <a:pt x="4699" y="211"/>
                        <a:pt x="4604" y="234"/>
                      </a:cubicBezTo>
                      <a:lnTo>
                        <a:pt x="3904" y="368"/>
                      </a:lnTo>
                      <a:cubicBezTo>
                        <a:pt x="3570" y="435"/>
                        <a:pt x="3537" y="501"/>
                        <a:pt x="3337" y="535"/>
                      </a:cubicBezTo>
                      <a:cubicBezTo>
                        <a:pt x="3137" y="535"/>
                        <a:pt x="2936" y="535"/>
                        <a:pt x="2770" y="501"/>
                      </a:cubicBezTo>
                      <a:cubicBezTo>
                        <a:pt x="2770" y="501"/>
                        <a:pt x="2236" y="401"/>
                        <a:pt x="1969" y="368"/>
                      </a:cubicBezTo>
                      <a:cubicBezTo>
                        <a:pt x="1919" y="351"/>
                        <a:pt x="1861" y="343"/>
                        <a:pt x="1798" y="343"/>
                      </a:cubicBezTo>
                      <a:cubicBezTo>
                        <a:pt x="1736" y="343"/>
                        <a:pt x="1669" y="351"/>
                        <a:pt x="1602" y="368"/>
                      </a:cubicBezTo>
                      <a:cubicBezTo>
                        <a:pt x="1602" y="368"/>
                        <a:pt x="1302" y="334"/>
                        <a:pt x="1068" y="268"/>
                      </a:cubicBezTo>
                      <a:cubicBezTo>
                        <a:pt x="802" y="234"/>
                        <a:pt x="735" y="234"/>
                        <a:pt x="568" y="1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71" name="Google Shape;19771;p41"/>
                <p:cNvSpPr/>
                <p:nvPr/>
              </p:nvSpPr>
              <p:spPr>
                <a:xfrm>
                  <a:off x="6065295" y="2862775"/>
                  <a:ext cx="716067" cy="335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6" h="3046" extrusionOk="0">
                      <a:moveTo>
                        <a:pt x="201" y="1"/>
                      </a:moveTo>
                      <a:cubicBezTo>
                        <a:pt x="134" y="1"/>
                        <a:pt x="67" y="34"/>
                        <a:pt x="0" y="34"/>
                      </a:cubicBezTo>
                      <a:cubicBezTo>
                        <a:pt x="150" y="1828"/>
                        <a:pt x="1640" y="3046"/>
                        <a:pt x="3261" y="3046"/>
                      </a:cubicBezTo>
                      <a:cubicBezTo>
                        <a:pt x="3809" y="3046"/>
                        <a:pt x="4373" y="2906"/>
                        <a:pt x="4904" y="2603"/>
                      </a:cubicBezTo>
                      <a:cubicBezTo>
                        <a:pt x="4737" y="2536"/>
                        <a:pt x="4537" y="2469"/>
                        <a:pt x="4370" y="2436"/>
                      </a:cubicBezTo>
                      <a:cubicBezTo>
                        <a:pt x="4259" y="2410"/>
                        <a:pt x="4185" y="2400"/>
                        <a:pt x="4133" y="2400"/>
                      </a:cubicBezTo>
                      <a:cubicBezTo>
                        <a:pt x="3981" y="2400"/>
                        <a:pt x="4010" y="2486"/>
                        <a:pt x="3836" y="2536"/>
                      </a:cubicBezTo>
                      <a:cubicBezTo>
                        <a:pt x="3774" y="2551"/>
                        <a:pt x="3705" y="2558"/>
                        <a:pt x="3636" y="2558"/>
                      </a:cubicBezTo>
                      <a:cubicBezTo>
                        <a:pt x="3407" y="2558"/>
                        <a:pt x="3177" y="2487"/>
                        <a:pt x="3203" y="2436"/>
                      </a:cubicBezTo>
                      <a:cubicBezTo>
                        <a:pt x="3303" y="2369"/>
                        <a:pt x="3369" y="2302"/>
                        <a:pt x="3470" y="2236"/>
                      </a:cubicBezTo>
                      <a:cubicBezTo>
                        <a:pt x="3603" y="2252"/>
                        <a:pt x="3736" y="2261"/>
                        <a:pt x="3870" y="2261"/>
                      </a:cubicBezTo>
                      <a:cubicBezTo>
                        <a:pt x="4003" y="2261"/>
                        <a:pt x="4137" y="2252"/>
                        <a:pt x="4270" y="2236"/>
                      </a:cubicBezTo>
                      <a:cubicBezTo>
                        <a:pt x="4537" y="2169"/>
                        <a:pt x="4804" y="2036"/>
                        <a:pt x="5037" y="1902"/>
                      </a:cubicBezTo>
                      <a:cubicBezTo>
                        <a:pt x="5338" y="1702"/>
                        <a:pt x="5271" y="1769"/>
                        <a:pt x="6005" y="1302"/>
                      </a:cubicBezTo>
                      <a:cubicBezTo>
                        <a:pt x="6071" y="1235"/>
                        <a:pt x="6171" y="1202"/>
                        <a:pt x="6238" y="1168"/>
                      </a:cubicBezTo>
                      <a:cubicBezTo>
                        <a:pt x="6372" y="901"/>
                        <a:pt x="6472" y="601"/>
                        <a:pt x="6505" y="334"/>
                      </a:cubicBezTo>
                      <a:lnTo>
                        <a:pt x="6505" y="334"/>
                      </a:lnTo>
                      <a:lnTo>
                        <a:pt x="5905" y="401"/>
                      </a:lnTo>
                      <a:cubicBezTo>
                        <a:pt x="5004" y="501"/>
                        <a:pt x="5371" y="501"/>
                        <a:pt x="5204" y="601"/>
                      </a:cubicBezTo>
                      <a:cubicBezTo>
                        <a:pt x="5037" y="701"/>
                        <a:pt x="5004" y="735"/>
                        <a:pt x="4937" y="901"/>
                      </a:cubicBezTo>
                      <a:cubicBezTo>
                        <a:pt x="4871" y="1068"/>
                        <a:pt x="4770" y="1168"/>
                        <a:pt x="4637" y="1268"/>
                      </a:cubicBezTo>
                      <a:cubicBezTo>
                        <a:pt x="4337" y="1402"/>
                        <a:pt x="4037" y="1502"/>
                        <a:pt x="3736" y="1569"/>
                      </a:cubicBezTo>
                      <a:cubicBezTo>
                        <a:pt x="3596" y="1594"/>
                        <a:pt x="3461" y="1605"/>
                        <a:pt x="3329" y="1605"/>
                      </a:cubicBezTo>
                      <a:cubicBezTo>
                        <a:pt x="3115" y="1605"/>
                        <a:pt x="2909" y="1576"/>
                        <a:pt x="2702" y="1535"/>
                      </a:cubicBezTo>
                      <a:cubicBezTo>
                        <a:pt x="2069" y="1468"/>
                        <a:pt x="2302" y="1368"/>
                        <a:pt x="1968" y="1135"/>
                      </a:cubicBezTo>
                      <a:cubicBezTo>
                        <a:pt x="1768" y="935"/>
                        <a:pt x="1568" y="735"/>
                        <a:pt x="1435" y="468"/>
                      </a:cubicBezTo>
                      <a:cubicBezTo>
                        <a:pt x="1235" y="301"/>
                        <a:pt x="1034" y="168"/>
                        <a:pt x="801" y="67"/>
                      </a:cubicBezTo>
                      <a:cubicBezTo>
                        <a:pt x="601" y="34"/>
                        <a:pt x="401" y="1"/>
                        <a:pt x="201" y="1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</p:grpSp>
      <p:grpSp>
        <p:nvGrpSpPr>
          <p:cNvPr id="19772" name="Google Shape;19772;p41"/>
          <p:cNvGrpSpPr/>
          <p:nvPr/>
        </p:nvGrpSpPr>
        <p:grpSpPr>
          <a:xfrm rot="1592248">
            <a:off x="-228183" y="2401745"/>
            <a:ext cx="1926500" cy="2239678"/>
            <a:chOff x="-1470741" y="4281315"/>
            <a:chExt cx="2074541" cy="2411785"/>
          </a:xfrm>
        </p:grpSpPr>
        <p:sp>
          <p:nvSpPr>
            <p:cNvPr id="19773" name="Google Shape;19773;p41"/>
            <p:cNvSpPr/>
            <p:nvPr/>
          </p:nvSpPr>
          <p:spPr>
            <a:xfrm flipH="1">
              <a:off x="-1470741" y="4504609"/>
              <a:ext cx="582076" cy="321512"/>
            </a:xfrm>
            <a:custGeom>
              <a:avLst/>
              <a:gdLst/>
              <a:ahLst/>
              <a:cxnLst/>
              <a:rect l="l" t="t" r="r" b="b"/>
              <a:pathLst>
                <a:path w="35776" h="19758" extrusionOk="0">
                  <a:moveTo>
                    <a:pt x="9180" y="13709"/>
                  </a:moveTo>
                  <a:cubicBezTo>
                    <a:pt x="8298" y="14013"/>
                    <a:pt x="7447" y="14469"/>
                    <a:pt x="6535" y="14469"/>
                  </a:cubicBezTo>
                  <a:cubicBezTo>
                    <a:pt x="6292" y="14439"/>
                    <a:pt x="6049" y="14499"/>
                    <a:pt x="5836" y="14591"/>
                  </a:cubicBezTo>
                  <a:cubicBezTo>
                    <a:pt x="5623" y="14743"/>
                    <a:pt x="5441" y="14986"/>
                    <a:pt x="5350" y="15229"/>
                  </a:cubicBezTo>
                  <a:cubicBezTo>
                    <a:pt x="4924" y="15958"/>
                    <a:pt x="4043" y="16232"/>
                    <a:pt x="3222" y="16414"/>
                  </a:cubicBezTo>
                  <a:cubicBezTo>
                    <a:pt x="2401" y="16597"/>
                    <a:pt x="1550" y="16718"/>
                    <a:pt x="882" y="17235"/>
                  </a:cubicBezTo>
                  <a:cubicBezTo>
                    <a:pt x="243" y="17752"/>
                    <a:pt x="0" y="18876"/>
                    <a:pt x="608" y="19393"/>
                  </a:cubicBezTo>
                  <a:cubicBezTo>
                    <a:pt x="1094" y="19728"/>
                    <a:pt x="1702" y="19758"/>
                    <a:pt x="2189" y="19484"/>
                  </a:cubicBezTo>
                  <a:cubicBezTo>
                    <a:pt x="2675" y="19180"/>
                    <a:pt x="3101" y="18846"/>
                    <a:pt x="3465" y="18421"/>
                  </a:cubicBezTo>
                  <a:cubicBezTo>
                    <a:pt x="4590" y="17296"/>
                    <a:pt x="5867" y="16384"/>
                    <a:pt x="7295" y="15685"/>
                  </a:cubicBezTo>
                  <a:cubicBezTo>
                    <a:pt x="8937" y="14864"/>
                    <a:pt x="31277" y="2645"/>
                    <a:pt x="35776" y="1"/>
                  </a:cubicBezTo>
                  <a:cubicBezTo>
                    <a:pt x="25928" y="5502"/>
                    <a:pt x="13648" y="12007"/>
                    <a:pt x="9180" y="13709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74" name="Google Shape;19774;p41"/>
            <p:cNvSpPr/>
            <p:nvPr/>
          </p:nvSpPr>
          <p:spPr>
            <a:xfrm flipH="1">
              <a:off x="202303" y="4281315"/>
              <a:ext cx="401496" cy="221734"/>
            </a:xfrm>
            <a:custGeom>
              <a:avLst/>
              <a:gdLst/>
              <a:ahLst/>
              <a:cxnLst/>
              <a:rect l="l" t="t" r="r" b="b"/>
              <a:pathLst>
                <a:path w="35776" h="19758" extrusionOk="0">
                  <a:moveTo>
                    <a:pt x="9180" y="13709"/>
                  </a:moveTo>
                  <a:cubicBezTo>
                    <a:pt x="8298" y="14013"/>
                    <a:pt x="7447" y="14469"/>
                    <a:pt x="6535" y="14469"/>
                  </a:cubicBezTo>
                  <a:cubicBezTo>
                    <a:pt x="6292" y="14439"/>
                    <a:pt x="6049" y="14499"/>
                    <a:pt x="5836" y="14591"/>
                  </a:cubicBezTo>
                  <a:cubicBezTo>
                    <a:pt x="5623" y="14743"/>
                    <a:pt x="5441" y="14986"/>
                    <a:pt x="5350" y="15229"/>
                  </a:cubicBezTo>
                  <a:cubicBezTo>
                    <a:pt x="4924" y="15958"/>
                    <a:pt x="4043" y="16232"/>
                    <a:pt x="3222" y="16414"/>
                  </a:cubicBezTo>
                  <a:cubicBezTo>
                    <a:pt x="2401" y="16597"/>
                    <a:pt x="1550" y="16718"/>
                    <a:pt x="882" y="17235"/>
                  </a:cubicBezTo>
                  <a:cubicBezTo>
                    <a:pt x="243" y="17752"/>
                    <a:pt x="0" y="18876"/>
                    <a:pt x="608" y="19393"/>
                  </a:cubicBezTo>
                  <a:cubicBezTo>
                    <a:pt x="1094" y="19728"/>
                    <a:pt x="1702" y="19758"/>
                    <a:pt x="2189" y="19484"/>
                  </a:cubicBezTo>
                  <a:cubicBezTo>
                    <a:pt x="2675" y="19180"/>
                    <a:pt x="3101" y="18846"/>
                    <a:pt x="3465" y="18421"/>
                  </a:cubicBezTo>
                  <a:cubicBezTo>
                    <a:pt x="4590" y="17296"/>
                    <a:pt x="5867" y="16384"/>
                    <a:pt x="7295" y="15685"/>
                  </a:cubicBezTo>
                  <a:cubicBezTo>
                    <a:pt x="8937" y="14864"/>
                    <a:pt x="31277" y="2645"/>
                    <a:pt x="35776" y="1"/>
                  </a:cubicBezTo>
                  <a:cubicBezTo>
                    <a:pt x="25928" y="5502"/>
                    <a:pt x="13648" y="12007"/>
                    <a:pt x="9180" y="13709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9775" name="Google Shape;19775;p41"/>
            <p:cNvSpPr/>
            <p:nvPr/>
          </p:nvSpPr>
          <p:spPr>
            <a:xfrm flipH="1">
              <a:off x="-393420" y="6434369"/>
              <a:ext cx="468487" cy="258731"/>
            </a:xfrm>
            <a:custGeom>
              <a:avLst/>
              <a:gdLst/>
              <a:ahLst/>
              <a:cxnLst/>
              <a:rect l="l" t="t" r="r" b="b"/>
              <a:pathLst>
                <a:path w="35776" h="19758" extrusionOk="0">
                  <a:moveTo>
                    <a:pt x="9180" y="13709"/>
                  </a:moveTo>
                  <a:cubicBezTo>
                    <a:pt x="8298" y="14013"/>
                    <a:pt x="7447" y="14469"/>
                    <a:pt x="6535" y="14469"/>
                  </a:cubicBezTo>
                  <a:cubicBezTo>
                    <a:pt x="6292" y="14439"/>
                    <a:pt x="6049" y="14499"/>
                    <a:pt x="5836" y="14591"/>
                  </a:cubicBezTo>
                  <a:cubicBezTo>
                    <a:pt x="5623" y="14743"/>
                    <a:pt x="5441" y="14986"/>
                    <a:pt x="5350" y="15229"/>
                  </a:cubicBezTo>
                  <a:cubicBezTo>
                    <a:pt x="4924" y="15958"/>
                    <a:pt x="4043" y="16232"/>
                    <a:pt x="3222" y="16414"/>
                  </a:cubicBezTo>
                  <a:cubicBezTo>
                    <a:pt x="2401" y="16597"/>
                    <a:pt x="1550" y="16718"/>
                    <a:pt x="882" y="17235"/>
                  </a:cubicBezTo>
                  <a:cubicBezTo>
                    <a:pt x="243" y="17752"/>
                    <a:pt x="0" y="18876"/>
                    <a:pt x="608" y="19393"/>
                  </a:cubicBezTo>
                  <a:cubicBezTo>
                    <a:pt x="1094" y="19728"/>
                    <a:pt x="1702" y="19758"/>
                    <a:pt x="2189" y="19484"/>
                  </a:cubicBezTo>
                  <a:cubicBezTo>
                    <a:pt x="2675" y="19180"/>
                    <a:pt x="3101" y="18846"/>
                    <a:pt x="3465" y="18421"/>
                  </a:cubicBezTo>
                  <a:cubicBezTo>
                    <a:pt x="4590" y="17296"/>
                    <a:pt x="5867" y="16384"/>
                    <a:pt x="7295" y="15685"/>
                  </a:cubicBezTo>
                  <a:cubicBezTo>
                    <a:pt x="8937" y="14864"/>
                    <a:pt x="31277" y="2645"/>
                    <a:pt x="35776" y="1"/>
                  </a:cubicBezTo>
                  <a:cubicBezTo>
                    <a:pt x="25928" y="5502"/>
                    <a:pt x="13648" y="12007"/>
                    <a:pt x="9180" y="13709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5" name="Google Shape;445;p3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446" name="Google Shape;446;p3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447" name="Google Shape;447;p3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448" name="Google Shape;448;p3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49" name="Google Shape;449;p3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0" name="Google Shape;450;p3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1" name="Google Shape;451;p3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2" name="Google Shape;452;p3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3" name="Google Shape;453;p3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4" name="Google Shape;454;p3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5" name="Google Shape;455;p3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6" name="Google Shape;456;p3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7" name="Google Shape;457;p3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8" name="Google Shape;458;p3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59" name="Google Shape;459;p3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0" name="Google Shape;460;p3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1" name="Google Shape;461;p3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2" name="Google Shape;462;p3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3" name="Google Shape;463;p3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4" name="Google Shape;464;p3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5" name="Google Shape;465;p3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6" name="Google Shape;466;p3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7" name="Google Shape;467;p3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8" name="Google Shape;468;p3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69" name="Google Shape;469;p3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70" name="Google Shape;470;p3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71" name="Google Shape;471;p3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72" name="Google Shape;472;p3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473" name="Google Shape;473;p3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474" name="Google Shape;474;p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75" name="Google Shape;475;p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76" name="Google Shape;476;p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77" name="Google Shape;477;p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78" name="Google Shape;478;p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79" name="Google Shape;479;p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0" name="Google Shape;480;p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1" name="Google Shape;481;p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2" name="Google Shape;482;p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3" name="Google Shape;483;p3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4" name="Google Shape;484;p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5" name="Google Shape;485;p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6" name="Google Shape;486;p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7" name="Google Shape;487;p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8" name="Google Shape;488;p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89" name="Google Shape;489;p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0" name="Google Shape;490;p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1" name="Google Shape;491;p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2" name="Google Shape;492;p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3" name="Google Shape;493;p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4" name="Google Shape;494;p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5" name="Google Shape;495;p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6" name="Google Shape;496;p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7" name="Google Shape;497;p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8" name="Google Shape;498;p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499" name="Google Shape;499;p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500" name="Google Shape;500;p3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01" name="Google Shape;501;p3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02" name="Google Shape;502;p3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03" name="Google Shape;503;p3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04" name="Google Shape;504;p3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05" name="Google Shape;505;p3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06" name="Google Shape;506;p3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07" name="Google Shape;507;p3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08" name="Google Shape;508;p3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09" name="Google Shape;509;p3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0" name="Google Shape;510;p3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1" name="Google Shape;511;p3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2" name="Google Shape;512;p3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3" name="Google Shape;513;p3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4" name="Google Shape;514;p3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5" name="Google Shape;515;p3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6" name="Google Shape;516;p3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7" name="Google Shape;517;p3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8" name="Google Shape;518;p3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19" name="Google Shape;519;p3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0" name="Google Shape;520;p3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1" name="Google Shape;521;p3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2" name="Google Shape;522;p3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3" name="Google Shape;523;p3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4" name="Google Shape;524;p3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5" name="Google Shape;525;p3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6" name="Google Shape;526;p3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7" name="Google Shape;527;p3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8" name="Google Shape;528;p3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29" name="Google Shape;529;p3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0" name="Google Shape;530;p3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1" name="Google Shape;531;p3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2" name="Google Shape;532;p3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3" name="Google Shape;533;p3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4" name="Google Shape;534;p3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5" name="Google Shape;535;p3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6" name="Google Shape;536;p3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7" name="Google Shape;537;p3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8" name="Google Shape;538;p3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39" name="Google Shape;539;p3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0" name="Google Shape;540;p3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1" name="Google Shape;541;p3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2" name="Google Shape;542;p3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3" name="Google Shape;543;p3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4" name="Google Shape;544;p3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5" name="Google Shape;545;p3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6" name="Google Shape;546;p3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7" name="Google Shape;547;p3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8" name="Google Shape;548;p3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49" name="Google Shape;549;p3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0" name="Google Shape;550;p3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1" name="Google Shape;551;p3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2" name="Google Shape;552;p3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3" name="Google Shape;553;p3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4" name="Google Shape;554;p3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5" name="Google Shape;555;p3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6" name="Google Shape;556;p3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7" name="Google Shape;557;p3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8" name="Google Shape;558;p3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59" name="Google Shape;559;p3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0" name="Google Shape;560;p3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1" name="Google Shape;561;p3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2" name="Google Shape;562;p3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3" name="Google Shape;563;p3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4" name="Google Shape;564;p3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5" name="Google Shape;565;p3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6" name="Google Shape;566;p3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7" name="Google Shape;567;p3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8" name="Google Shape;568;p3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69" name="Google Shape;569;p3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0" name="Google Shape;570;p3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1" name="Google Shape;571;p3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2" name="Google Shape;572;p3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3" name="Google Shape;573;p3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4" name="Google Shape;574;p3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5" name="Google Shape;575;p3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6" name="Google Shape;576;p3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7" name="Google Shape;577;p3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8" name="Google Shape;578;p3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79" name="Google Shape;579;p3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0" name="Google Shape;580;p3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1" name="Google Shape;581;p3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2" name="Google Shape;582;p3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3" name="Google Shape;583;p3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4" name="Google Shape;584;p3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5" name="Google Shape;585;p3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6" name="Google Shape;586;p3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7" name="Google Shape;587;p3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8" name="Google Shape;588;p3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89" name="Google Shape;589;p3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0" name="Google Shape;590;p3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1" name="Google Shape;591;p3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2" name="Google Shape;592;p3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3" name="Google Shape;593;p3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4" name="Google Shape;594;p3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5" name="Google Shape;595;p3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6" name="Google Shape;596;p3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7" name="Google Shape;597;p3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8" name="Google Shape;598;p3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599" name="Google Shape;599;p3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600" name="Google Shape;600;p3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601" name="Google Shape;601;p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02" name="Google Shape;602;p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03" name="Google Shape;603;p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04" name="Google Shape;604;p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05" name="Google Shape;605;p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06" name="Google Shape;606;p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07" name="Google Shape;607;p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08" name="Google Shape;608;p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09" name="Google Shape;609;p3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0" name="Google Shape;610;p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1" name="Google Shape;611;p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2" name="Google Shape;612;p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3" name="Google Shape;613;p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4" name="Google Shape;614;p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5" name="Google Shape;615;p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6" name="Google Shape;616;p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7" name="Google Shape;617;p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8" name="Google Shape;618;p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19" name="Google Shape;619;p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20" name="Google Shape;620;p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21" name="Google Shape;621;p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22" name="Google Shape;622;p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23" name="Google Shape;623;p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24" name="Google Shape;624;p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25" name="Google Shape;625;p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26" name="Google Shape;626;p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627" name="Google Shape;627;p3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628" name="Google Shape;628;p3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629" name="Google Shape;629;p3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630" name="Google Shape;630;p3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631" name="Google Shape;631;p3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632" name="Google Shape;632;p3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633" name="Google Shape;633;p3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34" name="Google Shape;634;p3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35" name="Google Shape;635;p3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36" name="Google Shape;636;p3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37" name="Google Shape;637;p3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38" name="Google Shape;638;p3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39" name="Google Shape;639;p3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0" name="Google Shape;640;p3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1" name="Google Shape;641;p3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2" name="Google Shape;642;p3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3" name="Google Shape;643;p3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4" name="Google Shape;644;p3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5" name="Google Shape;645;p3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6" name="Google Shape;646;p3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7" name="Google Shape;647;p3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8" name="Google Shape;648;p3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49" name="Google Shape;649;p3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50" name="Google Shape;650;p3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51" name="Google Shape;651;p3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52" name="Google Shape;652;p3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53" name="Google Shape;653;p3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54" name="Google Shape;654;p3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55" name="Google Shape;655;p3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56" name="Google Shape;656;p3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57" name="Google Shape;657;p3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58" name="Google Shape;658;p3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659" name="Google Shape;659;p3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660" name="Google Shape;660;p3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661" name="Google Shape;661;p3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62" name="Google Shape;662;p3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63" name="Google Shape;663;p3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64" name="Google Shape;664;p3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65" name="Google Shape;665;p3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66" name="Google Shape;666;p3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67" name="Google Shape;667;p3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68" name="Google Shape;668;p3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69" name="Google Shape;669;p3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0" name="Google Shape;670;p3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1" name="Google Shape;671;p3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2" name="Google Shape;672;p3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3" name="Google Shape;673;p3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4" name="Google Shape;674;p3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5" name="Google Shape;675;p3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6" name="Google Shape;676;p3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7" name="Google Shape;677;p3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8" name="Google Shape;678;p3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79" name="Google Shape;679;p3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80" name="Google Shape;680;p3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81" name="Google Shape;681;p3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82" name="Google Shape;682;p3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83" name="Google Shape;683;p3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84" name="Google Shape;684;p3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85" name="Google Shape;685;p3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86" name="Google Shape;686;p3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687" name="Google Shape;687;p3"/>
          <p:cNvGrpSpPr/>
          <p:nvPr/>
        </p:nvGrpSpPr>
        <p:grpSpPr>
          <a:xfrm>
            <a:off x="-152337" y="-193233"/>
            <a:ext cx="10223643" cy="5945818"/>
            <a:chOff x="-152337" y="-193233"/>
            <a:chExt cx="10223643" cy="5945818"/>
          </a:xfrm>
        </p:grpSpPr>
        <p:grpSp>
          <p:nvGrpSpPr>
            <p:cNvPr id="688" name="Google Shape;688;p3"/>
            <p:cNvGrpSpPr/>
            <p:nvPr/>
          </p:nvGrpSpPr>
          <p:grpSpPr>
            <a:xfrm>
              <a:off x="542017" y="657788"/>
              <a:ext cx="7631074" cy="3472791"/>
              <a:chOff x="542017" y="657788"/>
              <a:chExt cx="7631074" cy="3472791"/>
            </a:xfrm>
          </p:grpSpPr>
          <p:sp>
            <p:nvSpPr>
              <p:cNvPr id="689" name="Google Shape;689;p3"/>
              <p:cNvSpPr/>
              <p:nvPr/>
            </p:nvSpPr>
            <p:spPr>
              <a:xfrm flipH="1">
                <a:off x="542017" y="2879550"/>
                <a:ext cx="570359" cy="314992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90" name="Google Shape;690;p3"/>
              <p:cNvSpPr/>
              <p:nvPr/>
            </p:nvSpPr>
            <p:spPr>
              <a:xfrm flipH="1">
                <a:off x="7462043" y="770413"/>
                <a:ext cx="711048" cy="392690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91" name="Google Shape;691;p3"/>
              <p:cNvSpPr/>
              <p:nvPr/>
            </p:nvSpPr>
            <p:spPr>
              <a:xfrm flipH="1">
                <a:off x="5839291" y="657788"/>
                <a:ext cx="435126" cy="240307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92" name="Google Shape;692;p3"/>
              <p:cNvSpPr/>
              <p:nvPr/>
            </p:nvSpPr>
            <p:spPr>
              <a:xfrm flipH="1">
                <a:off x="1027389" y="3781356"/>
                <a:ext cx="632341" cy="349223"/>
              </a:xfrm>
              <a:custGeom>
                <a:avLst/>
                <a:gdLst/>
                <a:ahLst/>
                <a:cxnLst/>
                <a:rect l="l" t="t" r="r" b="b"/>
                <a:pathLst>
                  <a:path w="35776" h="19758" extrusionOk="0">
                    <a:moveTo>
                      <a:pt x="9180" y="13709"/>
                    </a:moveTo>
                    <a:cubicBezTo>
                      <a:pt x="8298" y="14013"/>
                      <a:pt x="7447" y="14469"/>
                      <a:pt x="6535" y="14469"/>
                    </a:cubicBezTo>
                    <a:cubicBezTo>
                      <a:pt x="6292" y="14439"/>
                      <a:pt x="6049" y="14499"/>
                      <a:pt x="5836" y="14591"/>
                    </a:cubicBezTo>
                    <a:cubicBezTo>
                      <a:pt x="5623" y="14743"/>
                      <a:pt x="5441" y="14986"/>
                      <a:pt x="5350" y="15229"/>
                    </a:cubicBezTo>
                    <a:cubicBezTo>
                      <a:pt x="4924" y="15958"/>
                      <a:pt x="4043" y="16232"/>
                      <a:pt x="3222" y="16414"/>
                    </a:cubicBezTo>
                    <a:cubicBezTo>
                      <a:pt x="2401" y="16597"/>
                      <a:pt x="1550" y="16718"/>
                      <a:pt x="882" y="17235"/>
                    </a:cubicBezTo>
                    <a:cubicBezTo>
                      <a:pt x="243" y="17752"/>
                      <a:pt x="0" y="18876"/>
                      <a:pt x="608" y="19393"/>
                    </a:cubicBezTo>
                    <a:cubicBezTo>
                      <a:pt x="1094" y="19728"/>
                      <a:pt x="1702" y="19758"/>
                      <a:pt x="2189" y="19484"/>
                    </a:cubicBezTo>
                    <a:cubicBezTo>
                      <a:pt x="2675" y="19180"/>
                      <a:pt x="3101" y="18846"/>
                      <a:pt x="3465" y="18421"/>
                    </a:cubicBezTo>
                    <a:cubicBezTo>
                      <a:pt x="4590" y="17296"/>
                      <a:pt x="5867" y="16384"/>
                      <a:pt x="7295" y="15685"/>
                    </a:cubicBezTo>
                    <a:cubicBezTo>
                      <a:pt x="8937" y="14864"/>
                      <a:pt x="31277" y="2645"/>
                      <a:pt x="35776" y="1"/>
                    </a:cubicBezTo>
                    <a:cubicBezTo>
                      <a:pt x="25928" y="5502"/>
                      <a:pt x="13648" y="12007"/>
                      <a:pt x="9180" y="13709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693" name="Google Shape;693;p3"/>
            <p:cNvGrpSpPr/>
            <p:nvPr/>
          </p:nvGrpSpPr>
          <p:grpSpPr>
            <a:xfrm>
              <a:off x="-152337" y="-193233"/>
              <a:ext cx="2586475" cy="2591675"/>
              <a:chOff x="-152337" y="-193233"/>
              <a:chExt cx="2586475" cy="2591675"/>
            </a:xfrm>
          </p:grpSpPr>
          <p:sp>
            <p:nvSpPr>
              <p:cNvPr id="694" name="Google Shape;694;p3"/>
              <p:cNvSpPr/>
              <p:nvPr/>
            </p:nvSpPr>
            <p:spPr>
              <a:xfrm>
                <a:off x="136278" y="442425"/>
                <a:ext cx="29589" cy="22049"/>
              </a:xfrm>
              <a:custGeom>
                <a:avLst/>
                <a:gdLst/>
                <a:ahLst/>
                <a:cxnLst/>
                <a:rect l="l" t="t" r="r" b="b"/>
                <a:pathLst>
                  <a:path w="569" h="424" extrusionOk="0">
                    <a:moveTo>
                      <a:pt x="291" y="0"/>
                    </a:moveTo>
                    <a:cubicBezTo>
                      <a:pt x="0" y="0"/>
                      <a:pt x="0" y="424"/>
                      <a:pt x="291" y="424"/>
                    </a:cubicBezTo>
                    <a:cubicBezTo>
                      <a:pt x="569" y="424"/>
                      <a:pt x="569" y="0"/>
                      <a:pt x="29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95" name="Google Shape;695;p3"/>
              <p:cNvSpPr/>
              <p:nvPr/>
            </p:nvSpPr>
            <p:spPr>
              <a:xfrm>
                <a:off x="180636" y="310861"/>
                <a:ext cx="45190" cy="32866"/>
              </a:xfrm>
              <a:custGeom>
                <a:avLst/>
                <a:gdLst/>
                <a:ahLst/>
                <a:cxnLst/>
                <a:rect l="l" t="t" r="r" b="b"/>
                <a:pathLst>
                  <a:path w="869" h="632" extrusionOk="0">
                    <a:moveTo>
                      <a:pt x="450" y="1"/>
                    </a:moveTo>
                    <a:cubicBezTo>
                      <a:pt x="377" y="1"/>
                      <a:pt x="302" y="27"/>
                      <a:pt x="236" y="87"/>
                    </a:cubicBezTo>
                    <a:cubicBezTo>
                      <a:pt x="1" y="331"/>
                      <a:pt x="236" y="631"/>
                      <a:pt x="476" y="631"/>
                    </a:cubicBezTo>
                    <a:cubicBezTo>
                      <a:pt x="570" y="631"/>
                      <a:pt x="664" y="586"/>
                      <a:pt x="732" y="474"/>
                    </a:cubicBezTo>
                    <a:cubicBezTo>
                      <a:pt x="868" y="237"/>
                      <a:pt x="670" y="1"/>
                      <a:pt x="45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96" name="Google Shape;696;p3"/>
              <p:cNvSpPr/>
              <p:nvPr/>
            </p:nvSpPr>
            <p:spPr>
              <a:xfrm>
                <a:off x="339450" y="289540"/>
                <a:ext cx="36558" cy="29641"/>
              </a:xfrm>
              <a:custGeom>
                <a:avLst/>
                <a:gdLst/>
                <a:ahLst/>
                <a:cxnLst/>
                <a:rect l="l" t="t" r="r" b="b"/>
                <a:pathLst>
                  <a:path w="703" h="570" extrusionOk="0">
                    <a:moveTo>
                      <a:pt x="351" y="1"/>
                    </a:moveTo>
                    <a:cubicBezTo>
                      <a:pt x="0" y="25"/>
                      <a:pt x="0" y="545"/>
                      <a:pt x="351" y="569"/>
                    </a:cubicBezTo>
                    <a:cubicBezTo>
                      <a:pt x="702" y="545"/>
                      <a:pt x="702" y="25"/>
                      <a:pt x="35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97" name="Google Shape;697;p3"/>
              <p:cNvSpPr/>
              <p:nvPr/>
            </p:nvSpPr>
            <p:spPr>
              <a:xfrm>
                <a:off x="1309439" y="224642"/>
                <a:ext cx="52887" cy="45450"/>
              </a:xfrm>
              <a:custGeom>
                <a:avLst/>
                <a:gdLst/>
                <a:ahLst/>
                <a:cxnLst/>
                <a:rect l="l" t="t" r="r" b="b"/>
                <a:pathLst>
                  <a:path w="1017" h="874" extrusionOk="0">
                    <a:moveTo>
                      <a:pt x="447" y="1"/>
                    </a:moveTo>
                    <a:cubicBezTo>
                      <a:pt x="220" y="1"/>
                      <a:pt x="1" y="175"/>
                      <a:pt x="1" y="438"/>
                    </a:cubicBezTo>
                    <a:cubicBezTo>
                      <a:pt x="1" y="668"/>
                      <a:pt x="194" y="862"/>
                      <a:pt x="436" y="874"/>
                    </a:cubicBezTo>
                    <a:cubicBezTo>
                      <a:pt x="823" y="874"/>
                      <a:pt x="1017" y="402"/>
                      <a:pt x="751" y="124"/>
                    </a:cubicBezTo>
                    <a:cubicBezTo>
                      <a:pt x="662" y="39"/>
                      <a:pt x="554" y="1"/>
                      <a:pt x="44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98" name="Google Shape;698;p3"/>
              <p:cNvSpPr/>
              <p:nvPr/>
            </p:nvSpPr>
            <p:spPr>
              <a:xfrm>
                <a:off x="1469241" y="177321"/>
                <a:ext cx="45970" cy="39938"/>
              </a:xfrm>
              <a:custGeom>
                <a:avLst/>
                <a:gdLst/>
                <a:ahLst/>
                <a:cxnLst/>
                <a:rect l="l" t="t" r="r" b="b"/>
                <a:pathLst>
                  <a:path w="884" h="768" extrusionOk="0">
                    <a:moveTo>
                      <a:pt x="380" y="1"/>
                    </a:moveTo>
                    <a:cubicBezTo>
                      <a:pt x="188" y="1"/>
                      <a:pt x="0" y="152"/>
                      <a:pt x="0" y="381"/>
                    </a:cubicBezTo>
                    <a:cubicBezTo>
                      <a:pt x="0" y="586"/>
                      <a:pt x="170" y="756"/>
                      <a:pt x="375" y="768"/>
                    </a:cubicBezTo>
                    <a:cubicBezTo>
                      <a:pt x="714" y="768"/>
                      <a:pt x="883" y="356"/>
                      <a:pt x="641" y="114"/>
                    </a:cubicBezTo>
                    <a:cubicBezTo>
                      <a:pt x="567" y="36"/>
                      <a:pt x="473" y="1"/>
                      <a:pt x="38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699" name="Google Shape;699;p3"/>
              <p:cNvSpPr/>
              <p:nvPr/>
            </p:nvSpPr>
            <p:spPr>
              <a:xfrm>
                <a:off x="1454109" y="322249"/>
                <a:ext cx="23349" cy="17681"/>
              </a:xfrm>
              <a:custGeom>
                <a:avLst/>
                <a:gdLst/>
                <a:ahLst/>
                <a:cxnLst/>
                <a:rect l="l" t="t" r="r" b="b"/>
                <a:pathLst>
                  <a:path w="449" h="340" extrusionOk="0">
                    <a:moveTo>
                      <a:pt x="231" y="1"/>
                    </a:moveTo>
                    <a:cubicBezTo>
                      <a:pt x="1" y="1"/>
                      <a:pt x="1" y="340"/>
                      <a:pt x="231" y="340"/>
                    </a:cubicBezTo>
                    <a:cubicBezTo>
                      <a:pt x="449" y="340"/>
                      <a:pt x="449" y="1"/>
                      <a:pt x="23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0" name="Google Shape;700;p3"/>
              <p:cNvSpPr/>
              <p:nvPr/>
            </p:nvSpPr>
            <p:spPr>
              <a:xfrm>
                <a:off x="1566744" y="340502"/>
                <a:ext cx="43422" cy="34010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54" extrusionOk="0">
                    <a:moveTo>
                      <a:pt x="412" y="1"/>
                    </a:moveTo>
                    <a:cubicBezTo>
                      <a:pt x="0" y="1"/>
                      <a:pt x="0" y="654"/>
                      <a:pt x="412" y="654"/>
                    </a:cubicBezTo>
                    <a:cubicBezTo>
                      <a:pt x="835" y="654"/>
                      <a:pt x="835" y="1"/>
                      <a:pt x="41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1" name="Google Shape;701;p3"/>
              <p:cNvSpPr/>
              <p:nvPr/>
            </p:nvSpPr>
            <p:spPr>
              <a:xfrm>
                <a:off x="1639703" y="402176"/>
                <a:ext cx="42174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11" h="642" extrusionOk="0">
                    <a:moveTo>
                      <a:pt x="412" y="0"/>
                    </a:moveTo>
                    <a:cubicBezTo>
                      <a:pt x="0" y="0"/>
                      <a:pt x="0" y="641"/>
                      <a:pt x="412" y="641"/>
                    </a:cubicBezTo>
                    <a:cubicBezTo>
                      <a:pt x="811" y="641"/>
                      <a:pt x="811" y="0"/>
                      <a:pt x="41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2" name="Google Shape;702;p3"/>
              <p:cNvSpPr/>
              <p:nvPr/>
            </p:nvSpPr>
            <p:spPr>
              <a:xfrm>
                <a:off x="1530239" y="510340"/>
                <a:ext cx="39678" cy="30889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94" extrusionOk="0">
                    <a:moveTo>
                      <a:pt x="376" y="1"/>
                    </a:moveTo>
                    <a:cubicBezTo>
                      <a:pt x="1" y="1"/>
                      <a:pt x="1" y="593"/>
                      <a:pt x="376" y="593"/>
                    </a:cubicBezTo>
                    <a:cubicBezTo>
                      <a:pt x="763" y="593"/>
                      <a:pt x="763" y="1"/>
                      <a:pt x="37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3" name="Google Shape;703;p3"/>
              <p:cNvSpPr/>
              <p:nvPr/>
            </p:nvSpPr>
            <p:spPr>
              <a:xfrm>
                <a:off x="1590613" y="539305"/>
                <a:ext cx="3343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43" h="509" extrusionOk="0">
                    <a:moveTo>
                      <a:pt x="328" y="0"/>
                    </a:moveTo>
                    <a:cubicBezTo>
                      <a:pt x="1" y="24"/>
                      <a:pt x="1" y="484"/>
                      <a:pt x="328" y="508"/>
                    </a:cubicBezTo>
                    <a:cubicBezTo>
                      <a:pt x="642" y="484"/>
                      <a:pt x="642" y="24"/>
                      <a:pt x="32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4" name="Google Shape;704;p3"/>
              <p:cNvSpPr/>
              <p:nvPr/>
            </p:nvSpPr>
            <p:spPr>
              <a:xfrm>
                <a:off x="1752911" y="650536"/>
                <a:ext cx="35310" cy="33126"/>
              </a:xfrm>
              <a:custGeom>
                <a:avLst/>
                <a:gdLst/>
                <a:ahLst/>
                <a:cxnLst/>
                <a:rect l="l" t="t" r="r" b="b"/>
                <a:pathLst>
                  <a:path w="679" h="637" extrusionOk="0">
                    <a:moveTo>
                      <a:pt x="356" y="0"/>
                    </a:moveTo>
                    <a:cubicBezTo>
                      <a:pt x="305" y="0"/>
                      <a:pt x="253" y="16"/>
                      <a:pt x="207" y="51"/>
                    </a:cubicBezTo>
                    <a:lnTo>
                      <a:pt x="182" y="75"/>
                    </a:lnTo>
                    <a:cubicBezTo>
                      <a:pt x="1" y="184"/>
                      <a:pt x="1" y="450"/>
                      <a:pt x="182" y="571"/>
                    </a:cubicBezTo>
                    <a:lnTo>
                      <a:pt x="207" y="595"/>
                    </a:lnTo>
                    <a:cubicBezTo>
                      <a:pt x="255" y="624"/>
                      <a:pt x="307" y="637"/>
                      <a:pt x="357" y="637"/>
                    </a:cubicBezTo>
                    <a:cubicBezTo>
                      <a:pt x="519" y="637"/>
                      <a:pt x="669" y="501"/>
                      <a:pt x="678" y="317"/>
                    </a:cubicBezTo>
                    <a:cubicBezTo>
                      <a:pt x="678" y="152"/>
                      <a:pt x="518" y="0"/>
                      <a:pt x="35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5" name="Google Shape;705;p3"/>
              <p:cNvSpPr/>
              <p:nvPr/>
            </p:nvSpPr>
            <p:spPr>
              <a:xfrm>
                <a:off x="1690041" y="576382"/>
                <a:ext cx="25845" cy="21477"/>
              </a:xfrm>
              <a:custGeom>
                <a:avLst/>
                <a:gdLst/>
                <a:ahLst/>
                <a:cxnLst/>
                <a:rect l="l" t="t" r="r" b="b"/>
                <a:pathLst>
                  <a:path w="497" h="413" extrusionOk="0">
                    <a:moveTo>
                      <a:pt x="242" y="1"/>
                    </a:moveTo>
                    <a:cubicBezTo>
                      <a:pt x="0" y="25"/>
                      <a:pt x="0" y="388"/>
                      <a:pt x="242" y="412"/>
                    </a:cubicBezTo>
                    <a:cubicBezTo>
                      <a:pt x="496" y="388"/>
                      <a:pt x="496" y="25"/>
                      <a:pt x="24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6" name="Google Shape;706;p3"/>
              <p:cNvSpPr/>
              <p:nvPr/>
            </p:nvSpPr>
            <p:spPr>
              <a:xfrm>
                <a:off x="1651039" y="721727"/>
                <a:ext cx="35258" cy="28341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45" extrusionOk="0">
                    <a:moveTo>
                      <a:pt x="339" y="0"/>
                    </a:moveTo>
                    <a:cubicBezTo>
                      <a:pt x="0" y="24"/>
                      <a:pt x="0" y="520"/>
                      <a:pt x="339" y="545"/>
                    </a:cubicBezTo>
                    <a:cubicBezTo>
                      <a:pt x="678" y="520"/>
                      <a:pt x="678" y="24"/>
                      <a:pt x="33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7" name="Google Shape;707;p3"/>
              <p:cNvSpPr/>
              <p:nvPr/>
            </p:nvSpPr>
            <p:spPr>
              <a:xfrm>
                <a:off x="1752287" y="748143"/>
                <a:ext cx="39054" cy="29589"/>
              </a:xfrm>
              <a:custGeom>
                <a:avLst/>
                <a:gdLst/>
                <a:ahLst/>
                <a:cxnLst/>
                <a:rect l="l" t="t" r="r" b="b"/>
                <a:pathLst>
                  <a:path w="751" h="569" extrusionOk="0">
                    <a:moveTo>
                      <a:pt x="376" y="0"/>
                    </a:moveTo>
                    <a:cubicBezTo>
                      <a:pt x="1" y="0"/>
                      <a:pt x="1" y="569"/>
                      <a:pt x="376" y="569"/>
                    </a:cubicBezTo>
                    <a:cubicBezTo>
                      <a:pt x="751" y="569"/>
                      <a:pt x="751" y="0"/>
                      <a:pt x="37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8" name="Google Shape;708;p3"/>
              <p:cNvSpPr/>
              <p:nvPr/>
            </p:nvSpPr>
            <p:spPr>
              <a:xfrm>
                <a:off x="1690665" y="931189"/>
                <a:ext cx="39678" cy="30889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94" extrusionOk="0">
                    <a:moveTo>
                      <a:pt x="387" y="0"/>
                    </a:moveTo>
                    <a:cubicBezTo>
                      <a:pt x="0" y="0"/>
                      <a:pt x="0" y="593"/>
                      <a:pt x="387" y="593"/>
                    </a:cubicBezTo>
                    <a:cubicBezTo>
                      <a:pt x="762" y="593"/>
                      <a:pt x="762" y="0"/>
                      <a:pt x="38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09" name="Google Shape;709;p3"/>
              <p:cNvSpPr/>
              <p:nvPr/>
            </p:nvSpPr>
            <p:spPr>
              <a:xfrm>
                <a:off x="1761751" y="944398"/>
                <a:ext cx="3525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09" extrusionOk="0">
                    <a:moveTo>
                      <a:pt x="339" y="0"/>
                    </a:moveTo>
                    <a:cubicBezTo>
                      <a:pt x="0" y="0"/>
                      <a:pt x="0" y="509"/>
                      <a:pt x="339" y="509"/>
                    </a:cubicBezTo>
                    <a:cubicBezTo>
                      <a:pt x="678" y="509"/>
                      <a:pt x="678" y="0"/>
                      <a:pt x="33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0" name="Google Shape;710;p3"/>
              <p:cNvSpPr/>
              <p:nvPr/>
            </p:nvSpPr>
            <p:spPr>
              <a:xfrm>
                <a:off x="1766639" y="849443"/>
                <a:ext cx="49922" cy="35570"/>
              </a:xfrm>
              <a:custGeom>
                <a:avLst/>
                <a:gdLst/>
                <a:ahLst/>
                <a:cxnLst/>
                <a:rect l="l" t="t" r="r" b="b"/>
                <a:pathLst>
                  <a:path w="960" h="684" extrusionOk="0">
                    <a:moveTo>
                      <a:pt x="500" y="0"/>
                    </a:moveTo>
                    <a:cubicBezTo>
                      <a:pt x="447" y="0"/>
                      <a:pt x="393" y="15"/>
                      <a:pt x="342" y="48"/>
                    </a:cubicBezTo>
                    <a:lnTo>
                      <a:pt x="293" y="85"/>
                    </a:lnTo>
                    <a:cubicBezTo>
                      <a:pt x="0" y="255"/>
                      <a:pt x="321" y="684"/>
                      <a:pt x="578" y="684"/>
                    </a:cubicBezTo>
                    <a:cubicBezTo>
                      <a:pt x="650" y="684"/>
                      <a:pt x="718" y="650"/>
                      <a:pt x="765" y="568"/>
                    </a:cubicBezTo>
                    <a:lnTo>
                      <a:pt x="801" y="508"/>
                    </a:lnTo>
                    <a:cubicBezTo>
                      <a:pt x="960" y="291"/>
                      <a:pt x="738" y="0"/>
                      <a:pt x="50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1" name="Google Shape;711;p3"/>
              <p:cNvSpPr/>
              <p:nvPr/>
            </p:nvSpPr>
            <p:spPr>
              <a:xfrm>
                <a:off x="1768668" y="1049441"/>
                <a:ext cx="29589" cy="22725"/>
              </a:xfrm>
              <a:custGeom>
                <a:avLst/>
                <a:gdLst/>
                <a:ahLst/>
                <a:cxnLst/>
                <a:rect l="l" t="t" r="r" b="b"/>
                <a:pathLst>
                  <a:path w="569" h="437" extrusionOk="0">
                    <a:moveTo>
                      <a:pt x="291" y="1"/>
                    </a:moveTo>
                    <a:cubicBezTo>
                      <a:pt x="0" y="1"/>
                      <a:pt x="0" y="436"/>
                      <a:pt x="291" y="436"/>
                    </a:cubicBezTo>
                    <a:cubicBezTo>
                      <a:pt x="569" y="424"/>
                      <a:pt x="569" y="1"/>
                      <a:pt x="29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2" name="Google Shape;712;p3"/>
              <p:cNvSpPr/>
              <p:nvPr/>
            </p:nvSpPr>
            <p:spPr>
              <a:xfrm>
                <a:off x="1703249" y="1211739"/>
                <a:ext cx="45346" cy="34634"/>
              </a:xfrm>
              <a:custGeom>
                <a:avLst/>
                <a:gdLst/>
                <a:ahLst/>
                <a:cxnLst/>
                <a:rect l="l" t="t" r="r" b="b"/>
                <a:pathLst>
                  <a:path w="872" h="666" extrusionOk="0">
                    <a:moveTo>
                      <a:pt x="436" y="1"/>
                    </a:moveTo>
                    <a:cubicBezTo>
                      <a:pt x="0" y="1"/>
                      <a:pt x="0" y="666"/>
                      <a:pt x="436" y="666"/>
                    </a:cubicBezTo>
                    <a:cubicBezTo>
                      <a:pt x="871" y="666"/>
                      <a:pt x="871" y="1"/>
                      <a:pt x="43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3" name="Google Shape;713;p3"/>
              <p:cNvSpPr/>
              <p:nvPr/>
            </p:nvSpPr>
            <p:spPr>
              <a:xfrm>
                <a:off x="1646619" y="1326870"/>
                <a:ext cx="43474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42" extrusionOk="0">
                    <a:moveTo>
                      <a:pt x="424" y="0"/>
                    </a:moveTo>
                    <a:cubicBezTo>
                      <a:pt x="1" y="0"/>
                      <a:pt x="1" y="641"/>
                      <a:pt x="424" y="641"/>
                    </a:cubicBezTo>
                    <a:cubicBezTo>
                      <a:pt x="835" y="641"/>
                      <a:pt x="835" y="0"/>
                      <a:pt x="42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4" name="Google Shape;714;p3"/>
              <p:cNvSpPr/>
              <p:nvPr/>
            </p:nvSpPr>
            <p:spPr>
              <a:xfrm>
                <a:off x="1581201" y="1289117"/>
                <a:ext cx="21425" cy="17681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40" extrusionOk="0">
                    <a:moveTo>
                      <a:pt x="206" y="1"/>
                    </a:moveTo>
                    <a:cubicBezTo>
                      <a:pt x="0" y="25"/>
                      <a:pt x="0" y="315"/>
                      <a:pt x="206" y="339"/>
                    </a:cubicBezTo>
                    <a:cubicBezTo>
                      <a:pt x="412" y="315"/>
                      <a:pt x="412" y="25"/>
                      <a:pt x="20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5" name="Google Shape;715;p3"/>
              <p:cNvSpPr/>
              <p:nvPr/>
            </p:nvSpPr>
            <p:spPr>
              <a:xfrm>
                <a:off x="1410115" y="1433786"/>
                <a:ext cx="3525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09" extrusionOk="0">
                    <a:moveTo>
                      <a:pt x="339" y="1"/>
                    </a:moveTo>
                    <a:cubicBezTo>
                      <a:pt x="0" y="1"/>
                      <a:pt x="0" y="509"/>
                      <a:pt x="339" y="509"/>
                    </a:cubicBezTo>
                    <a:cubicBezTo>
                      <a:pt x="678" y="509"/>
                      <a:pt x="678" y="1"/>
                      <a:pt x="33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6" name="Google Shape;716;p3"/>
              <p:cNvSpPr/>
              <p:nvPr/>
            </p:nvSpPr>
            <p:spPr>
              <a:xfrm>
                <a:off x="1415783" y="1504248"/>
                <a:ext cx="31462" cy="23973"/>
              </a:xfrm>
              <a:custGeom>
                <a:avLst/>
                <a:gdLst/>
                <a:ahLst/>
                <a:cxnLst/>
                <a:rect l="l" t="t" r="r" b="b"/>
                <a:pathLst>
                  <a:path w="605" h="461" extrusionOk="0">
                    <a:moveTo>
                      <a:pt x="302" y="1"/>
                    </a:moveTo>
                    <a:cubicBezTo>
                      <a:pt x="0" y="1"/>
                      <a:pt x="0" y="460"/>
                      <a:pt x="302" y="460"/>
                    </a:cubicBezTo>
                    <a:cubicBezTo>
                      <a:pt x="605" y="460"/>
                      <a:pt x="605" y="1"/>
                      <a:pt x="30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7" name="Google Shape;717;p3"/>
              <p:cNvSpPr/>
              <p:nvPr/>
            </p:nvSpPr>
            <p:spPr>
              <a:xfrm>
                <a:off x="1505694" y="1418705"/>
                <a:ext cx="42850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24" h="642" extrusionOk="0">
                    <a:moveTo>
                      <a:pt x="412" y="0"/>
                    </a:moveTo>
                    <a:cubicBezTo>
                      <a:pt x="1" y="0"/>
                      <a:pt x="1" y="642"/>
                      <a:pt x="412" y="642"/>
                    </a:cubicBezTo>
                    <a:cubicBezTo>
                      <a:pt x="823" y="642"/>
                      <a:pt x="823" y="0"/>
                      <a:pt x="41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8" name="Google Shape;718;p3"/>
              <p:cNvSpPr/>
              <p:nvPr/>
            </p:nvSpPr>
            <p:spPr>
              <a:xfrm>
                <a:off x="1212560" y="1441326"/>
                <a:ext cx="25221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85" h="364" extrusionOk="0">
                    <a:moveTo>
                      <a:pt x="243" y="1"/>
                    </a:moveTo>
                    <a:cubicBezTo>
                      <a:pt x="1" y="1"/>
                      <a:pt x="1" y="364"/>
                      <a:pt x="243" y="364"/>
                    </a:cubicBezTo>
                    <a:cubicBezTo>
                      <a:pt x="485" y="364"/>
                      <a:pt x="485" y="1"/>
                      <a:pt x="24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19" name="Google Shape;719;p3"/>
              <p:cNvSpPr/>
              <p:nvPr/>
            </p:nvSpPr>
            <p:spPr>
              <a:xfrm>
                <a:off x="1172935" y="1533837"/>
                <a:ext cx="43474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36" h="642" extrusionOk="0">
                    <a:moveTo>
                      <a:pt x="412" y="0"/>
                    </a:moveTo>
                    <a:cubicBezTo>
                      <a:pt x="1" y="0"/>
                      <a:pt x="1" y="641"/>
                      <a:pt x="412" y="641"/>
                    </a:cubicBezTo>
                    <a:cubicBezTo>
                      <a:pt x="835" y="641"/>
                      <a:pt x="835" y="0"/>
                      <a:pt x="41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0" name="Google Shape;720;p3"/>
              <p:cNvSpPr/>
              <p:nvPr/>
            </p:nvSpPr>
            <p:spPr>
              <a:xfrm>
                <a:off x="1023845" y="1465247"/>
                <a:ext cx="12637" cy="9516"/>
              </a:xfrm>
              <a:custGeom>
                <a:avLst/>
                <a:gdLst/>
                <a:ahLst/>
                <a:cxnLst/>
                <a:rect l="l" t="t" r="r" b="b"/>
                <a:pathLst>
                  <a:path w="243" h="183" extrusionOk="0">
                    <a:moveTo>
                      <a:pt x="122" y="1"/>
                    </a:moveTo>
                    <a:cubicBezTo>
                      <a:pt x="1" y="1"/>
                      <a:pt x="1" y="182"/>
                      <a:pt x="122" y="182"/>
                    </a:cubicBezTo>
                    <a:cubicBezTo>
                      <a:pt x="243" y="182"/>
                      <a:pt x="243" y="1"/>
                      <a:pt x="12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1" name="Google Shape;721;p3"/>
              <p:cNvSpPr/>
              <p:nvPr/>
            </p:nvSpPr>
            <p:spPr>
              <a:xfrm>
                <a:off x="1021973" y="1419329"/>
                <a:ext cx="32138" cy="24597"/>
              </a:xfrm>
              <a:custGeom>
                <a:avLst/>
                <a:gdLst/>
                <a:ahLst/>
                <a:cxnLst/>
                <a:rect l="l" t="t" r="r" b="b"/>
                <a:pathLst>
                  <a:path w="618" h="473" extrusionOk="0">
                    <a:moveTo>
                      <a:pt x="303" y="1"/>
                    </a:moveTo>
                    <a:cubicBezTo>
                      <a:pt x="0" y="1"/>
                      <a:pt x="0" y="472"/>
                      <a:pt x="303" y="472"/>
                    </a:cubicBezTo>
                    <a:cubicBezTo>
                      <a:pt x="617" y="472"/>
                      <a:pt x="617" y="1"/>
                      <a:pt x="30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2" name="Google Shape;722;p3"/>
              <p:cNvSpPr/>
              <p:nvPr/>
            </p:nvSpPr>
            <p:spPr>
              <a:xfrm>
                <a:off x="1130813" y="1457083"/>
                <a:ext cx="43422" cy="33386"/>
              </a:xfrm>
              <a:custGeom>
                <a:avLst/>
                <a:gdLst/>
                <a:ahLst/>
                <a:cxnLst/>
                <a:rect l="l" t="t" r="r" b="b"/>
                <a:pathLst>
                  <a:path w="835" h="642" extrusionOk="0">
                    <a:moveTo>
                      <a:pt x="424" y="0"/>
                    </a:moveTo>
                    <a:cubicBezTo>
                      <a:pt x="0" y="0"/>
                      <a:pt x="0" y="641"/>
                      <a:pt x="424" y="641"/>
                    </a:cubicBezTo>
                    <a:cubicBezTo>
                      <a:pt x="835" y="641"/>
                      <a:pt x="835" y="0"/>
                      <a:pt x="42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3" name="Google Shape;723;p3"/>
              <p:cNvSpPr/>
              <p:nvPr/>
            </p:nvSpPr>
            <p:spPr>
              <a:xfrm>
                <a:off x="1068515" y="1538829"/>
                <a:ext cx="39054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751" h="582" extrusionOk="0">
                    <a:moveTo>
                      <a:pt x="364" y="1"/>
                    </a:moveTo>
                    <a:cubicBezTo>
                      <a:pt x="1" y="1"/>
                      <a:pt x="1" y="582"/>
                      <a:pt x="364" y="582"/>
                    </a:cubicBezTo>
                    <a:cubicBezTo>
                      <a:pt x="751" y="569"/>
                      <a:pt x="751" y="1"/>
                      <a:pt x="36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4" name="Google Shape;724;p3"/>
              <p:cNvSpPr/>
              <p:nvPr/>
            </p:nvSpPr>
            <p:spPr>
              <a:xfrm>
                <a:off x="887341" y="1396709"/>
                <a:ext cx="40978" cy="31462"/>
              </a:xfrm>
              <a:custGeom>
                <a:avLst/>
                <a:gdLst/>
                <a:ahLst/>
                <a:cxnLst/>
                <a:rect l="l" t="t" r="r" b="b"/>
                <a:pathLst>
                  <a:path w="788" h="605" extrusionOk="0">
                    <a:moveTo>
                      <a:pt x="400" y="0"/>
                    </a:moveTo>
                    <a:cubicBezTo>
                      <a:pt x="1" y="0"/>
                      <a:pt x="1" y="605"/>
                      <a:pt x="400" y="605"/>
                    </a:cubicBezTo>
                    <a:cubicBezTo>
                      <a:pt x="787" y="605"/>
                      <a:pt x="787" y="0"/>
                      <a:pt x="40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5" name="Google Shape;725;p3"/>
              <p:cNvSpPr/>
              <p:nvPr/>
            </p:nvSpPr>
            <p:spPr>
              <a:xfrm>
                <a:off x="876680" y="1316418"/>
                <a:ext cx="37130" cy="31254"/>
              </a:xfrm>
              <a:custGeom>
                <a:avLst/>
                <a:gdLst/>
                <a:ahLst/>
                <a:cxnLst/>
                <a:rect l="l" t="t" r="r" b="b"/>
                <a:pathLst>
                  <a:path w="714" h="601" extrusionOk="0">
                    <a:moveTo>
                      <a:pt x="303" y="1"/>
                    </a:moveTo>
                    <a:cubicBezTo>
                      <a:pt x="147" y="1"/>
                      <a:pt x="0" y="119"/>
                      <a:pt x="0" y="298"/>
                    </a:cubicBezTo>
                    <a:cubicBezTo>
                      <a:pt x="0" y="467"/>
                      <a:pt x="145" y="601"/>
                      <a:pt x="303" y="601"/>
                    </a:cubicBezTo>
                    <a:cubicBezTo>
                      <a:pt x="581" y="601"/>
                      <a:pt x="714" y="274"/>
                      <a:pt x="520" y="92"/>
                    </a:cubicBezTo>
                    <a:cubicBezTo>
                      <a:pt x="457" y="29"/>
                      <a:pt x="379" y="1"/>
                      <a:pt x="30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6" name="Google Shape;726;p3"/>
              <p:cNvSpPr/>
              <p:nvPr/>
            </p:nvSpPr>
            <p:spPr>
              <a:xfrm>
                <a:off x="815630" y="1366496"/>
                <a:ext cx="31514" cy="23297"/>
              </a:xfrm>
              <a:custGeom>
                <a:avLst/>
                <a:gdLst/>
                <a:ahLst/>
                <a:cxnLst/>
                <a:rect l="l" t="t" r="r" b="b"/>
                <a:pathLst>
                  <a:path w="606" h="448" extrusionOk="0">
                    <a:moveTo>
                      <a:pt x="315" y="0"/>
                    </a:moveTo>
                    <a:cubicBezTo>
                      <a:pt x="311" y="0"/>
                      <a:pt x="307" y="0"/>
                      <a:pt x="303" y="0"/>
                    </a:cubicBezTo>
                    <a:cubicBezTo>
                      <a:pt x="1" y="0"/>
                      <a:pt x="1" y="448"/>
                      <a:pt x="303" y="448"/>
                    </a:cubicBezTo>
                    <a:cubicBezTo>
                      <a:pt x="602" y="448"/>
                      <a:pt x="606" y="0"/>
                      <a:pt x="315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7" name="Google Shape;727;p3"/>
              <p:cNvSpPr/>
              <p:nvPr/>
            </p:nvSpPr>
            <p:spPr>
              <a:xfrm>
                <a:off x="791761" y="1262076"/>
                <a:ext cx="33386" cy="25845"/>
              </a:xfrm>
              <a:custGeom>
                <a:avLst/>
                <a:gdLst/>
                <a:ahLst/>
                <a:cxnLst/>
                <a:rect l="l" t="t" r="r" b="b"/>
                <a:pathLst>
                  <a:path w="642" h="497" extrusionOk="0">
                    <a:moveTo>
                      <a:pt x="327" y="0"/>
                    </a:moveTo>
                    <a:cubicBezTo>
                      <a:pt x="0" y="0"/>
                      <a:pt x="0" y="496"/>
                      <a:pt x="327" y="496"/>
                    </a:cubicBezTo>
                    <a:cubicBezTo>
                      <a:pt x="641" y="496"/>
                      <a:pt x="641" y="0"/>
                      <a:pt x="32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8" name="Google Shape;728;p3"/>
              <p:cNvSpPr/>
              <p:nvPr/>
            </p:nvSpPr>
            <p:spPr>
              <a:xfrm>
                <a:off x="789837" y="1203574"/>
                <a:ext cx="37182" cy="27717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33" extrusionOk="0">
                    <a:moveTo>
                      <a:pt x="364" y="0"/>
                    </a:moveTo>
                    <a:cubicBezTo>
                      <a:pt x="1" y="0"/>
                      <a:pt x="1" y="533"/>
                      <a:pt x="364" y="533"/>
                    </a:cubicBezTo>
                    <a:cubicBezTo>
                      <a:pt x="714" y="533"/>
                      <a:pt x="714" y="0"/>
                      <a:pt x="36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29" name="Google Shape;729;p3"/>
              <p:cNvSpPr/>
              <p:nvPr/>
            </p:nvSpPr>
            <p:spPr>
              <a:xfrm>
                <a:off x="761548" y="1113611"/>
                <a:ext cx="40302" cy="31514"/>
              </a:xfrm>
              <a:custGeom>
                <a:avLst/>
                <a:gdLst/>
                <a:ahLst/>
                <a:cxnLst/>
                <a:rect l="l" t="t" r="r" b="b"/>
                <a:pathLst>
                  <a:path w="775" h="606" extrusionOk="0">
                    <a:moveTo>
                      <a:pt x="387" y="1"/>
                    </a:moveTo>
                    <a:cubicBezTo>
                      <a:pt x="0" y="1"/>
                      <a:pt x="0" y="605"/>
                      <a:pt x="387" y="605"/>
                    </a:cubicBezTo>
                    <a:cubicBezTo>
                      <a:pt x="775" y="605"/>
                      <a:pt x="775" y="1"/>
                      <a:pt x="38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0" name="Google Shape;730;p3"/>
              <p:cNvSpPr/>
              <p:nvPr/>
            </p:nvSpPr>
            <p:spPr>
              <a:xfrm>
                <a:off x="735131" y="1039405"/>
                <a:ext cx="24597" cy="20177"/>
              </a:xfrm>
              <a:custGeom>
                <a:avLst/>
                <a:gdLst/>
                <a:ahLst/>
                <a:cxnLst/>
                <a:rect l="l" t="t" r="r" b="b"/>
                <a:pathLst>
                  <a:path w="473" h="388" extrusionOk="0">
                    <a:moveTo>
                      <a:pt x="242" y="0"/>
                    </a:moveTo>
                    <a:cubicBezTo>
                      <a:pt x="0" y="24"/>
                      <a:pt x="0" y="363"/>
                      <a:pt x="242" y="387"/>
                    </a:cubicBezTo>
                    <a:cubicBezTo>
                      <a:pt x="472" y="363"/>
                      <a:pt x="472" y="24"/>
                      <a:pt x="24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1" name="Google Shape;731;p3"/>
              <p:cNvSpPr/>
              <p:nvPr/>
            </p:nvSpPr>
            <p:spPr>
              <a:xfrm>
                <a:off x="765292" y="942526"/>
                <a:ext cx="17681" cy="15133"/>
              </a:xfrm>
              <a:custGeom>
                <a:avLst/>
                <a:gdLst/>
                <a:ahLst/>
                <a:cxnLst/>
                <a:rect l="l" t="t" r="r" b="b"/>
                <a:pathLst>
                  <a:path w="340" h="291" extrusionOk="0">
                    <a:moveTo>
                      <a:pt x="170" y="0"/>
                    </a:moveTo>
                    <a:cubicBezTo>
                      <a:pt x="1" y="24"/>
                      <a:pt x="1" y="266"/>
                      <a:pt x="170" y="291"/>
                    </a:cubicBezTo>
                    <a:cubicBezTo>
                      <a:pt x="340" y="266"/>
                      <a:pt x="340" y="24"/>
                      <a:pt x="17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2" name="Google Shape;732;p3"/>
              <p:cNvSpPr/>
              <p:nvPr/>
            </p:nvSpPr>
            <p:spPr>
              <a:xfrm>
                <a:off x="1283647" y="847519"/>
                <a:ext cx="28393" cy="21425"/>
              </a:xfrm>
              <a:custGeom>
                <a:avLst/>
                <a:gdLst/>
                <a:ahLst/>
                <a:cxnLst/>
                <a:rect l="l" t="t" r="r" b="b"/>
                <a:pathLst>
                  <a:path w="546" h="412" extrusionOk="0">
                    <a:moveTo>
                      <a:pt x="267" y="1"/>
                    </a:moveTo>
                    <a:cubicBezTo>
                      <a:pt x="1" y="1"/>
                      <a:pt x="1" y="412"/>
                      <a:pt x="267" y="412"/>
                    </a:cubicBezTo>
                    <a:cubicBezTo>
                      <a:pt x="545" y="412"/>
                      <a:pt x="545" y="1"/>
                      <a:pt x="26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3" name="Google Shape;733;p3"/>
              <p:cNvSpPr/>
              <p:nvPr/>
            </p:nvSpPr>
            <p:spPr>
              <a:xfrm>
                <a:off x="1299403" y="175189"/>
                <a:ext cx="30473" cy="24441"/>
              </a:xfrm>
              <a:custGeom>
                <a:avLst/>
                <a:gdLst/>
                <a:ahLst/>
                <a:cxnLst/>
                <a:rect l="l" t="t" r="r" b="b"/>
                <a:pathLst>
                  <a:path w="586" h="470" extrusionOk="0">
                    <a:moveTo>
                      <a:pt x="183" y="0"/>
                    </a:moveTo>
                    <a:cubicBezTo>
                      <a:pt x="131" y="0"/>
                      <a:pt x="83" y="24"/>
                      <a:pt x="49" y="83"/>
                    </a:cubicBezTo>
                    <a:cubicBezTo>
                      <a:pt x="24" y="131"/>
                      <a:pt x="0" y="192"/>
                      <a:pt x="0" y="252"/>
                    </a:cubicBezTo>
                    <a:cubicBezTo>
                      <a:pt x="0" y="373"/>
                      <a:pt x="97" y="470"/>
                      <a:pt x="218" y="470"/>
                    </a:cubicBezTo>
                    <a:cubicBezTo>
                      <a:pt x="278" y="458"/>
                      <a:pt x="327" y="446"/>
                      <a:pt x="387" y="422"/>
                    </a:cubicBezTo>
                    <a:cubicBezTo>
                      <a:pt x="585" y="299"/>
                      <a:pt x="364" y="0"/>
                      <a:pt x="183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4" name="Google Shape;734;p3"/>
              <p:cNvSpPr/>
              <p:nvPr/>
            </p:nvSpPr>
            <p:spPr>
              <a:xfrm>
                <a:off x="1399923" y="228958"/>
                <a:ext cx="33490" cy="28237"/>
              </a:xfrm>
              <a:custGeom>
                <a:avLst/>
                <a:gdLst/>
                <a:ahLst/>
                <a:cxnLst/>
                <a:rect l="l" t="t" r="r" b="b"/>
                <a:pathLst>
                  <a:path w="644" h="543" extrusionOk="0">
                    <a:moveTo>
                      <a:pt x="316" y="0"/>
                    </a:moveTo>
                    <a:cubicBezTo>
                      <a:pt x="202" y="0"/>
                      <a:pt x="90" y="75"/>
                      <a:pt x="51" y="198"/>
                    </a:cubicBezTo>
                    <a:cubicBezTo>
                      <a:pt x="1" y="400"/>
                      <a:pt x="101" y="542"/>
                      <a:pt x="276" y="542"/>
                    </a:cubicBezTo>
                    <a:cubicBezTo>
                      <a:pt x="311" y="542"/>
                      <a:pt x="349" y="537"/>
                      <a:pt x="390" y="525"/>
                    </a:cubicBezTo>
                    <a:cubicBezTo>
                      <a:pt x="583" y="476"/>
                      <a:pt x="644" y="222"/>
                      <a:pt x="499" y="77"/>
                    </a:cubicBezTo>
                    <a:cubicBezTo>
                      <a:pt x="446" y="24"/>
                      <a:pt x="381" y="0"/>
                      <a:pt x="31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5" name="Google Shape;735;p3"/>
              <p:cNvSpPr/>
              <p:nvPr/>
            </p:nvSpPr>
            <p:spPr>
              <a:xfrm>
                <a:off x="1621450" y="299629"/>
                <a:ext cx="32762" cy="36038"/>
              </a:xfrm>
              <a:custGeom>
                <a:avLst/>
                <a:gdLst/>
                <a:ahLst/>
                <a:cxnLst/>
                <a:rect l="l" t="t" r="r" b="b"/>
                <a:pathLst>
                  <a:path w="630" h="693" extrusionOk="0">
                    <a:moveTo>
                      <a:pt x="327" y="0"/>
                    </a:moveTo>
                    <a:cubicBezTo>
                      <a:pt x="158" y="12"/>
                      <a:pt x="25" y="146"/>
                      <a:pt x="25" y="303"/>
                    </a:cubicBezTo>
                    <a:lnTo>
                      <a:pt x="13" y="303"/>
                    </a:lnTo>
                    <a:cubicBezTo>
                      <a:pt x="1" y="400"/>
                      <a:pt x="25" y="484"/>
                      <a:pt x="73" y="557"/>
                    </a:cubicBezTo>
                    <a:cubicBezTo>
                      <a:pt x="128" y="648"/>
                      <a:pt x="221" y="693"/>
                      <a:pt x="315" y="693"/>
                    </a:cubicBezTo>
                    <a:cubicBezTo>
                      <a:pt x="409" y="693"/>
                      <a:pt x="503" y="648"/>
                      <a:pt x="557" y="557"/>
                    </a:cubicBezTo>
                    <a:cubicBezTo>
                      <a:pt x="606" y="484"/>
                      <a:pt x="630" y="400"/>
                      <a:pt x="630" y="303"/>
                    </a:cubicBezTo>
                    <a:cubicBezTo>
                      <a:pt x="618" y="146"/>
                      <a:pt x="485" y="12"/>
                      <a:pt x="32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6" name="Google Shape;736;p3"/>
              <p:cNvSpPr/>
              <p:nvPr/>
            </p:nvSpPr>
            <p:spPr>
              <a:xfrm>
                <a:off x="1601326" y="447105"/>
                <a:ext cx="32138" cy="27457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28" extrusionOk="0">
                    <a:moveTo>
                      <a:pt x="262" y="0"/>
                    </a:moveTo>
                    <a:cubicBezTo>
                      <a:pt x="128" y="0"/>
                      <a:pt x="1" y="106"/>
                      <a:pt x="1" y="261"/>
                    </a:cubicBezTo>
                    <a:cubicBezTo>
                      <a:pt x="1" y="406"/>
                      <a:pt x="109" y="527"/>
                      <a:pt x="267" y="527"/>
                    </a:cubicBezTo>
                    <a:cubicBezTo>
                      <a:pt x="497" y="527"/>
                      <a:pt x="618" y="249"/>
                      <a:pt x="448" y="80"/>
                    </a:cubicBezTo>
                    <a:cubicBezTo>
                      <a:pt x="393" y="25"/>
                      <a:pt x="327" y="0"/>
                      <a:pt x="26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7" name="Google Shape;737;p3"/>
              <p:cNvSpPr/>
              <p:nvPr/>
            </p:nvSpPr>
            <p:spPr>
              <a:xfrm>
                <a:off x="1742251" y="561301"/>
                <a:ext cx="28341" cy="20801"/>
              </a:xfrm>
              <a:custGeom>
                <a:avLst/>
                <a:gdLst/>
                <a:ahLst/>
                <a:cxnLst/>
                <a:rect l="l" t="t" r="r" b="b"/>
                <a:pathLst>
                  <a:path w="545" h="400" extrusionOk="0">
                    <a:moveTo>
                      <a:pt x="266" y="1"/>
                    </a:moveTo>
                    <a:cubicBezTo>
                      <a:pt x="0" y="1"/>
                      <a:pt x="0" y="400"/>
                      <a:pt x="266" y="400"/>
                    </a:cubicBezTo>
                    <a:cubicBezTo>
                      <a:pt x="545" y="400"/>
                      <a:pt x="545" y="1"/>
                      <a:pt x="26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8" name="Google Shape;738;p3"/>
              <p:cNvSpPr/>
              <p:nvPr/>
            </p:nvSpPr>
            <p:spPr>
              <a:xfrm>
                <a:off x="1740535" y="892188"/>
                <a:ext cx="26105" cy="22309"/>
              </a:xfrm>
              <a:custGeom>
                <a:avLst/>
                <a:gdLst/>
                <a:ahLst/>
                <a:cxnLst/>
                <a:rect l="l" t="t" r="r" b="b"/>
                <a:pathLst>
                  <a:path w="502" h="429" extrusionOk="0">
                    <a:moveTo>
                      <a:pt x="154" y="0"/>
                    </a:moveTo>
                    <a:cubicBezTo>
                      <a:pt x="94" y="0"/>
                      <a:pt x="42" y="28"/>
                      <a:pt x="21" y="97"/>
                    </a:cubicBezTo>
                    <a:cubicBezTo>
                      <a:pt x="21" y="158"/>
                      <a:pt x="9" y="218"/>
                      <a:pt x="9" y="267"/>
                    </a:cubicBezTo>
                    <a:cubicBezTo>
                      <a:pt x="1" y="372"/>
                      <a:pt x="80" y="429"/>
                      <a:pt x="162" y="429"/>
                    </a:cubicBezTo>
                    <a:cubicBezTo>
                      <a:pt x="203" y="429"/>
                      <a:pt x="243" y="415"/>
                      <a:pt x="275" y="388"/>
                    </a:cubicBezTo>
                    <a:cubicBezTo>
                      <a:pt x="311" y="363"/>
                      <a:pt x="336" y="327"/>
                      <a:pt x="372" y="303"/>
                    </a:cubicBezTo>
                    <a:cubicBezTo>
                      <a:pt x="502" y="173"/>
                      <a:pt x="304" y="0"/>
                      <a:pt x="15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39" name="Google Shape;739;p3"/>
              <p:cNvSpPr/>
              <p:nvPr/>
            </p:nvSpPr>
            <p:spPr>
              <a:xfrm>
                <a:off x="1673660" y="1092343"/>
                <a:ext cx="42486" cy="37910"/>
              </a:xfrm>
              <a:custGeom>
                <a:avLst/>
                <a:gdLst/>
                <a:ahLst/>
                <a:cxnLst/>
                <a:rect l="l" t="t" r="r" b="b"/>
                <a:pathLst>
                  <a:path w="817" h="729" extrusionOk="0">
                    <a:moveTo>
                      <a:pt x="380" y="0"/>
                    </a:moveTo>
                    <a:cubicBezTo>
                      <a:pt x="298" y="0"/>
                      <a:pt x="214" y="35"/>
                      <a:pt x="146" y="119"/>
                    </a:cubicBezTo>
                    <a:cubicBezTo>
                      <a:pt x="13" y="313"/>
                      <a:pt x="1" y="615"/>
                      <a:pt x="255" y="712"/>
                    </a:cubicBezTo>
                    <a:cubicBezTo>
                      <a:pt x="282" y="724"/>
                      <a:pt x="310" y="729"/>
                      <a:pt x="338" y="729"/>
                    </a:cubicBezTo>
                    <a:cubicBezTo>
                      <a:pt x="398" y="729"/>
                      <a:pt x="456" y="705"/>
                      <a:pt x="497" y="664"/>
                    </a:cubicBezTo>
                    <a:cubicBezTo>
                      <a:pt x="545" y="639"/>
                      <a:pt x="569" y="591"/>
                      <a:pt x="593" y="543"/>
                    </a:cubicBezTo>
                    <a:cubicBezTo>
                      <a:pt x="606" y="530"/>
                      <a:pt x="618" y="518"/>
                      <a:pt x="630" y="494"/>
                    </a:cubicBezTo>
                    <a:cubicBezTo>
                      <a:pt x="816" y="264"/>
                      <a:pt x="606" y="0"/>
                      <a:pt x="38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0" name="Google Shape;740;p3"/>
              <p:cNvSpPr/>
              <p:nvPr/>
            </p:nvSpPr>
            <p:spPr>
              <a:xfrm>
                <a:off x="1749791" y="1141900"/>
                <a:ext cx="35882" cy="29017"/>
              </a:xfrm>
              <a:custGeom>
                <a:avLst/>
                <a:gdLst/>
                <a:ahLst/>
                <a:cxnLst/>
                <a:rect l="l" t="t" r="r" b="b"/>
                <a:pathLst>
                  <a:path w="690" h="558" extrusionOk="0">
                    <a:moveTo>
                      <a:pt x="351" y="1"/>
                    </a:moveTo>
                    <a:cubicBezTo>
                      <a:pt x="0" y="25"/>
                      <a:pt x="0" y="533"/>
                      <a:pt x="351" y="557"/>
                    </a:cubicBezTo>
                    <a:cubicBezTo>
                      <a:pt x="690" y="533"/>
                      <a:pt x="690" y="25"/>
                      <a:pt x="35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1" name="Google Shape;741;p3"/>
              <p:cNvSpPr/>
              <p:nvPr/>
            </p:nvSpPr>
            <p:spPr>
              <a:xfrm>
                <a:off x="1654784" y="1211115"/>
                <a:ext cx="34686" cy="28341"/>
              </a:xfrm>
              <a:custGeom>
                <a:avLst/>
                <a:gdLst/>
                <a:ahLst/>
                <a:cxnLst/>
                <a:rect l="l" t="t" r="r" b="b"/>
                <a:pathLst>
                  <a:path w="667" h="545" extrusionOk="0">
                    <a:moveTo>
                      <a:pt x="340" y="1"/>
                    </a:moveTo>
                    <a:cubicBezTo>
                      <a:pt x="1" y="25"/>
                      <a:pt x="1" y="521"/>
                      <a:pt x="340" y="545"/>
                    </a:cubicBezTo>
                    <a:cubicBezTo>
                      <a:pt x="666" y="521"/>
                      <a:pt x="666" y="25"/>
                      <a:pt x="34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2" name="Google Shape;742;p3"/>
              <p:cNvSpPr/>
              <p:nvPr/>
            </p:nvSpPr>
            <p:spPr>
              <a:xfrm>
                <a:off x="1583697" y="1404873"/>
                <a:ext cx="39678" cy="30213"/>
              </a:xfrm>
              <a:custGeom>
                <a:avLst/>
                <a:gdLst/>
                <a:ahLst/>
                <a:cxnLst/>
                <a:rect l="l" t="t" r="r" b="b"/>
                <a:pathLst>
                  <a:path w="763" h="581" extrusionOk="0">
                    <a:moveTo>
                      <a:pt x="376" y="0"/>
                    </a:moveTo>
                    <a:cubicBezTo>
                      <a:pt x="1" y="0"/>
                      <a:pt x="1" y="581"/>
                      <a:pt x="376" y="581"/>
                    </a:cubicBezTo>
                    <a:cubicBezTo>
                      <a:pt x="751" y="581"/>
                      <a:pt x="763" y="0"/>
                      <a:pt x="37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3" name="Google Shape;743;p3"/>
              <p:cNvSpPr/>
              <p:nvPr/>
            </p:nvSpPr>
            <p:spPr>
              <a:xfrm>
                <a:off x="1460401" y="1350739"/>
                <a:ext cx="41602" cy="32138"/>
              </a:xfrm>
              <a:custGeom>
                <a:avLst/>
                <a:gdLst/>
                <a:ahLst/>
                <a:cxnLst/>
                <a:rect l="l" t="t" r="r" b="b"/>
                <a:pathLst>
                  <a:path w="800" h="618" extrusionOk="0">
                    <a:moveTo>
                      <a:pt x="400" y="1"/>
                    </a:moveTo>
                    <a:cubicBezTo>
                      <a:pt x="1" y="1"/>
                      <a:pt x="1" y="618"/>
                      <a:pt x="400" y="618"/>
                    </a:cubicBezTo>
                    <a:cubicBezTo>
                      <a:pt x="799" y="618"/>
                      <a:pt x="799" y="1"/>
                      <a:pt x="40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4" name="Google Shape;744;p3"/>
              <p:cNvSpPr/>
              <p:nvPr/>
            </p:nvSpPr>
            <p:spPr>
              <a:xfrm>
                <a:off x="1328940" y="1531341"/>
                <a:ext cx="34634" cy="29589"/>
              </a:xfrm>
              <a:custGeom>
                <a:avLst/>
                <a:gdLst/>
                <a:ahLst/>
                <a:cxnLst/>
                <a:rect l="l" t="t" r="r" b="b"/>
                <a:pathLst>
                  <a:path w="666" h="569" extrusionOk="0">
                    <a:moveTo>
                      <a:pt x="287" y="1"/>
                    </a:moveTo>
                    <a:cubicBezTo>
                      <a:pt x="141" y="1"/>
                      <a:pt x="1" y="117"/>
                      <a:pt x="1" y="290"/>
                    </a:cubicBezTo>
                    <a:cubicBezTo>
                      <a:pt x="1" y="447"/>
                      <a:pt x="122" y="568"/>
                      <a:pt x="279" y="568"/>
                    </a:cubicBezTo>
                    <a:cubicBezTo>
                      <a:pt x="533" y="568"/>
                      <a:pt x="666" y="266"/>
                      <a:pt x="485" y="84"/>
                    </a:cubicBezTo>
                    <a:cubicBezTo>
                      <a:pt x="426" y="26"/>
                      <a:pt x="356" y="1"/>
                      <a:pt x="28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5" name="Google Shape;745;p3"/>
              <p:cNvSpPr/>
              <p:nvPr/>
            </p:nvSpPr>
            <p:spPr>
              <a:xfrm>
                <a:off x="1324572" y="1446994"/>
                <a:ext cx="30837" cy="22725"/>
              </a:xfrm>
              <a:custGeom>
                <a:avLst/>
                <a:gdLst/>
                <a:ahLst/>
                <a:cxnLst/>
                <a:rect l="l" t="t" r="r" b="b"/>
                <a:pathLst>
                  <a:path w="593" h="437" extrusionOk="0">
                    <a:moveTo>
                      <a:pt x="290" y="1"/>
                    </a:moveTo>
                    <a:cubicBezTo>
                      <a:pt x="0" y="1"/>
                      <a:pt x="0" y="436"/>
                      <a:pt x="290" y="436"/>
                    </a:cubicBezTo>
                    <a:cubicBezTo>
                      <a:pt x="593" y="436"/>
                      <a:pt x="593" y="1"/>
                      <a:pt x="29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6" name="Google Shape;746;p3"/>
              <p:cNvSpPr/>
              <p:nvPr/>
            </p:nvSpPr>
            <p:spPr>
              <a:xfrm>
                <a:off x="1269814" y="1480327"/>
                <a:ext cx="40926" cy="32138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18" extrusionOk="0">
                    <a:moveTo>
                      <a:pt x="388" y="1"/>
                    </a:moveTo>
                    <a:cubicBezTo>
                      <a:pt x="1" y="1"/>
                      <a:pt x="1" y="618"/>
                      <a:pt x="388" y="618"/>
                    </a:cubicBezTo>
                    <a:cubicBezTo>
                      <a:pt x="787" y="618"/>
                      <a:pt x="787" y="1"/>
                      <a:pt x="388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7" name="Google Shape;747;p3"/>
              <p:cNvSpPr/>
              <p:nvPr/>
            </p:nvSpPr>
            <p:spPr>
              <a:xfrm>
                <a:off x="987392" y="1547670"/>
                <a:ext cx="24545" cy="20177"/>
              </a:xfrm>
              <a:custGeom>
                <a:avLst/>
                <a:gdLst/>
                <a:ahLst/>
                <a:cxnLst/>
                <a:rect l="l" t="t" r="r" b="b"/>
                <a:pathLst>
                  <a:path w="472" h="388" extrusionOk="0">
                    <a:moveTo>
                      <a:pt x="242" y="0"/>
                    </a:moveTo>
                    <a:cubicBezTo>
                      <a:pt x="0" y="24"/>
                      <a:pt x="0" y="363"/>
                      <a:pt x="242" y="387"/>
                    </a:cubicBezTo>
                    <a:cubicBezTo>
                      <a:pt x="472" y="363"/>
                      <a:pt x="472" y="24"/>
                      <a:pt x="24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8" name="Google Shape;748;p3"/>
              <p:cNvSpPr/>
              <p:nvPr/>
            </p:nvSpPr>
            <p:spPr>
              <a:xfrm>
                <a:off x="900549" y="1485372"/>
                <a:ext cx="38430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739" h="582" extrusionOk="0">
                    <a:moveTo>
                      <a:pt x="364" y="1"/>
                    </a:moveTo>
                    <a:cubicBezTo>
                      <a:pt x="1" y="25"/>
                      <a:pt x="1" y="557"/>
                      <a:pt x="364" y="581"/>
                    </a:cubicBezTo>
                    <a:cubicBezTo>
                      <a:pt x="739" y="581"/>
                      <a:pt x="739" y="1"/>
                      <a:pt x="36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49" name="Google Shape;749;p3"/>
              <p:cNvSpPr/>
              <p:nvPr/>
            </p:nvSpPr>
            <p:spPr>
              <a:xfrm>
                <a:off x="1164146" y="1414909"/>
                <a:ext cx="22673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36" h="364" extrusionOk="0">
                    <a:moveTo>
                      <a:pt x="218" y="1"/>
                    </a:moveTo>
                    <a:cubicBezTo>
                      <a:pt x="0" y="13"/>
                      <a:pt x="0" y="340"/>
                      <a:pt x="218" y="364"/>
                    </a:cubicBezTo>
                    <a:cubicBezTo>
                      <a:pt x="436" y="340"/>
                      <a:pt x="436" y="13"/>
                      <a:pt x="218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0" name="Google Shape;750;p3"/>
              <p:cNvSpPr/>
              <p:nvPr/>
            </p:nvSpPr>
            <p:spPr>
              <a:xfrm>
                <a:off x="960975" y="1397957"/>
                <a:ext cx="39054" cy="29589"/>
              </a:xfrm>
              <a:custGeom>
                <a:avLst/>
                <a:gdLst/>
                <a:ahLst/>
                <a:cxnLst/>
                <a:rect l="l" t="t" r="r" b="b"/>
                <a:pathLst>
                  <a:path w="751" h="569" extrusionOk="0">
                    <a:moveTo>
                      <a:pt x="375" y="0"/>
                    </a:moveTo>
                    <a:cubicBezTo>
                      <a:pt x="0" y="0"/>
                      <a:pt x="0" y="569"/>
                      <a:pt x="375" y="569"/>
                    </a:cubicBezTo>
                    <a:cubicBezTo>
                      <a:pt x="750" y="557"/>
                      <a:pt x="750" y="0"/>
                      <a:pt x="375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1" name="Google Shape;751;p3"/>
              <p:cNvSpPr/>
              <p:nvPr/>
            </p:nvSpPr>
            <p:spPr>
              <a:xfrm>
                <a:off x="803670" y="1275909"/>
                <a:ext cx="17681" cy="13261"/>
              </a:xfrm>
              <a:custGeom>
                <a:avLst/>
                <a:gdLst/>
                <a:ahLst/>
                <a:cxnLst/>
                <a:rect l="l" t="t" r="r" b="b"/>
                <a:pathLst>
                  <a:path w="340" h="255" extrusionOk="0">
                    <a:moveTo>
                      <a:pt x="170" y="0"/>
                    </a:moveTo>
                    <a:cubicBezTo>
                      <a:pt x="1" y="0"/>
                      <a:pt x="1" y="255"/>
                      <a:pt x="170" y="255"/>
                    </a:cubicBezTo>
                    <a:cubicBezTo>
                      <a:pt x="340" y="255"/>
                      <a:pt x="340" y="0"/>
                      <a:pt x="17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2" name="Google Shape;752;p3"/>
              <p:cNvSpPr/>
              <p:nvPr/>
            </p:nvSpPr>
            <p:spPr>
              <a:xfrm>
                <a:off x="827591" y="1329522"/>
                <a:ext cx="31722" cy="28653"/>
              </a:xfrm>
              <a:custGeom>
                <a:avLst/>
                <a:gdLst/>
                <a:ahLst/>
                <a:cxnLst/>
                <a:rect l="l" t="t" r="r" b="b"/>
                <a:pathLst>
                  <a:path w="610" h="551" extrusionOk="0">
                    <a:moveTo>
                      <a:pt x="351" y="1"/>
                    </a:moveTo>
                    <a:cubicBezTo>
                      <a:pt x="332" y="1"/>
                      <a:pt x="312" y="4"/>
                      <a:pt x="291" y="10"/>
                    </a:cubicBezTo>
                    <a:lnTo>
                      <a:pt x="267" y="10"/>
                    </a:lnTo>
                    <a:cubicBezTo>
                      <a:pt x="1" y="94"/>
                      <a:pt x="1" y="457"/>
                      <a:pt x="267" y="530"/>
                    </a:cubicBezTo>
                    <a:lnTo>
                      <a:pt x="291" y="542"/>
                    </a:lnTo>
                    <a:cubicBezTo>
                      <a:pt x="312" y="548"/>
                      <a:pt x="332" y="551"/>
                      <a:pt x="351" y="551"/>
                    </a:cubicBezTo>
                    <a:cubicBezTo>
                      <a:pt x="610" y="551"/>
                      <a:pt x="610" y="1"/>
                      <a:pt x="35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3" name="Google Shape;753;p3"/>
              <p:cNvSpPr/>
              <p:nvPr/>
            </p:nvSpPr>
            <p:spPr>
              <a:xfrm>
                <a:off x="769089" y="1319226"/>
                <a:ext cx="35778" cy="37910"/>
              </a:xfrm>
              <a:custGeom>
                <a:avLst/>
                <a:gdLst/>
                <a:ahLst/>
                <a:cxnLst/>
                <a:rect l="l" t="t" r="r" b="b"/>
                <a:pathLst>
                  <a:path w="688" h="729" extrusionOk="0">
                    <a:moveTo>
                      <a:pt x="366" y="1"/>
                    </a:moveTo>
                    <a:cubicBezTo>
                      <a:pt x="315" y="1"/>
                      <a:pt x="264" y="13"/>
                      <a:pt x="218" y="38"/>
                    </a:cubicBezTo>
                    <a:cubicBezTo>
                      <a:pt x="85" y="111"/>
                      <a:pt x="1" y="244"/>
                      <a:pt x="1" y="401"/>
                    </a:cubicBezTo>
                    <a:cubicBezTo>
                      <a:pt x="1" y="587"/>
                      <a:pt x="150" y="729"/>
                      <a:pt x="322" y="729"/>
                    </a:cubicBezTo>
                    <a:cubicBezTo>
                      <a:pt x="352" y="729"/>
                      <a:pt x="382" y="725"/>
                      <a:pt x="412" y="716"/>
                    </a:cubicBezTo>
                    <a:cubicBezTo>
                      <a:pt x="591" y="674"/>
                      <a:pt x="688" y="475"/>
                      <a:pt x="637" y="305"/>
                    </a:cubicBezTo>
                    <a:lnTo>
                      <a:pt x="637" y="305"/>
                    </a:lnTo>
                    <a:cubicBezTo>
                      <a:pt x="641" y="268"/>
                      <a:pt x="638" y="229"/>
                      <a:pt x="630" y="196"/>
                    </a:cubicBezTo>
                    <a:cubicBezTo>
                      <a:pt x="617" y="159"/>
                      <a:pt x="593" y="111"/>
                      <a:pt x="557" y="75"/>
                    </a:cubicBezTo>
                    <a:cubicBezTo>
                      <a:pt x="508" y="25"/>
                      <a:pt x="438" y="1"/>
                      <a:pt x="36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4" name="Google Shape;754;p3"/>
              <p:cNvSpPr/>
              <p:nvPr/>
            </p:nvSpPr>
            <p:spPr>
              <a:xfrm>
                <a:off x="841423" y="1265196"/>
                <a:ext cx="34010" cy="27093"/>
              </a:xfrm>
              <a:custGeom>
                <a:avLst/>
                <a:gdLst/>
                <a:ahLst/>
                <a:cxnLst/>
                <a:rect l="l" t="t" r="r" b="b"/>
                <a:pathLst>
                  <a:path w="654" h="521" extrusionOk="0">
                    <a:moveTo>
                      <a:pt x="327" y="1"/>
                    </a:moveTo>
                    <a:cubicBezTo>
                      <a:pt x="1" y="25"/>
                      <a:pt x="1" y="497"/>
                      <a:pt x="327" y="521"/>
                    </a:cubicBezTo>
                    <a:cubicBezTo>
                      <a:pt x="654" y="497"/>
                      <a:pt x="654" y="25"/>
                      <a:pt x="32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5" name="Google Shape;755;p3"/>
              <p:cNvSpPr/>
              <p:nvPr/>
            </p:nvSpPr>
            <p:spPr>
              <a:xfrm>
                <a:off x="724887" y="1152613"/>
                <a:ext cx="29485" cy="20957"/>
              </a:xfrm>
              <a:custGeom>
                <a:avLst/>
                <a:gdLst/>
                <a:ahLst/>
                <a:cxnLst/>
                <a:rect l="l" t="t" r="r" b="b"/>
                <a:pathLst>
                  <a:path w="567" h="403" extrusionOk="0">
                    <a:moveTo>
                      <a:pt x="283" y="1"/>
                    </a:moveTo>
                    <a:cubicBezTo>
                      <a:pt x="234" y="1"/>
                      <a:pt x="182" y="19"/>
                      <a:pt x="137" y="61"/>
                    </a:cubicBezTo>
                    <a:cubicBezTo>
                      <a:pt x="0" y="198"/>
                      <a:pt x="193" y="403"/>
                      <a:pt x="348" y="403"/>
                    </a:cubicBezTo>
                    <a:cubicBezTo>
                      <a:pt x="399" y="403"/>
                      <a:pt x="446" y="381"/>
                      <a:pt x="476" y="327"/>
                    </a:cubicBezTo>
                    <a:cubicBezTo>
                      <a:pt x="566" y="164"/>
                      <a:pt x="432" y="1"/>
                      <a:pt x="28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6" name="Google Shape;756;p3"/>
              <p:cNvSpPr/>
              <p:nvPr/>
            </p:nvSpPr>
            <p:spPr>
              <a:xfrm>
                <a:off x="782765" y="1017512"/>
                <a:ext cx="34270" cy="25273"/>
              </a:xfrm>
              <a:custGeom>
                <a:avLst/>
                <a:gdLst/>
                <a:ahLst/>
                <a:cxnLst/>
                <a:rect l="l" t="t" r="r" b="b"/>
                <a:pathLst>
                  <a:path w="659" h="486" extrusionOk="0">
                    <a:moveTo>
                      <a:pt x="345" y="1"/>
                    </a:moveTo>
                    <a:cubicBezTo>
                      <a:pt x="112" y="1"/>
                      <a:pt x="0" y="325"/>
                      <a:pt x="221" y="457"/>
                    </a:cubicBezTo>
                    <a:cubicBezTo>
                      <a:pt x="252" y="477"/>
                      <a:pt x="282" y="486"/>
                      <a:pt x="311" y="486"/>
                    </a:cubicBezTo>
                    <a:cubicBezTo>
                      <a:pt x="513" y="486"/>
                      <a:pt x="658" y="63"/>
                      <a:pt x="415" y="10"/>
                    </a:cubicBezTo>
                    <a:cubicBezTo>
                      <a:pt x="391" y="4"/>
                      <a:pt x="368" y="1"/>
                      <a:pt x="34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7" name="Google Shape;757;p3"/>
              <p:cNvSpPr/>
              <p:nvPr/>
            </p:nvSpPr>
            <p:spPr>
              <a:xfrm>
                <a:off x="706166" y="988287"/>
                <a:ext cx="34686" cy="28809"/>
              </a:xfrm>
              <a:custGeom>
                <a:avLst/>
                <a:gdLst/>
                <a:ahLst/>
                <a:cxnLst/>
                <a:rect l="l" t="t" r="r" b="b"/>
                <a:pathLst>
                  <a:path w="667" h="554" extrusionOk="0">
                    <a:moveTo>
                      <a:pt x="416" y="1"/>
                    </a:moveTo>
                    <a:cubicBezTo>
                      <a:pt x="380" y="1"/>
                      <a:pt x="345" y="11"/>
                      <a:pt x="315" y="32"/>
                    </a:cubicBezTo>
                    <a:lnTo>
                      <a:pt x="315" y="32"/>
                    </a:lnTo>
                    <a:cubicBezTo>
                      <a:pt x="306" y="31"/>
                      <a:pt x="296" y="30"/>
                      <a:pt x="287" y="30"/>
                    </a:cubicBezTo>
                    <a:cubicBezTo>
                      <a:pt x="187" y="30"/>
                      <a:pt x="91" y="95"/>
                      <a:pt x="61" y="185"/>
                    </a:cubicBezTo>
                    <a:cubicBezTo>
                      <a:pt x="1" y="306"/>
                      <a:pt x="49" y="439"/>
                      <a:pt x="158" y="499"/>
                    </a:cubicBezTo>
                    <a:lnTo>
                      <a:pt x="158" y="511"/>
                    </a:lnTo>
                    <a:cubicBezTo>
                      <a:pt x="206" y="540"/>
                      <a:pt x="259" y="554"/>
                      <a:pt x="313" y="554"/>
                    </a:cubicBezTo>
                    <a:cubicBezTo>
                      <a:pt x="396" y="554"/>
                      <a:pt x="479" y="522"/>
                      <a:pt x="545" y="463"/>
                    </a:cubicBezTo>
                    <a:cubicBezTo>
                      <a:pt x="642" y="366"/>
                      <a:pt x="666" y="209"/>
                      <a:pt x="594" y="100"/>
                    </a:cubicBezTo>
                    <a:cubicBezTo>
                      <a:pt x="551" y="36"/>
                      <a:pt x="482" y="1"/>
                      <a:pt x="41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8" name="Google Shape;758;p3"/>
              <p:cNvSpPr/>
              <p:nvPr/>
            </p:nvSpPr>
            <p:spPr>
              <a:xfrm>
                <a:off x="835755" y="968943"/>
                <a:ext cx="29641" cy="23921"/>
              </a:xfrm>
              <a:custGeom>
                <a:avLst/>
                <a:gdLst/>
                <a:ahLst/>
                <a:cxnLst/>
                <a:rect l="l" t="t" r="r" b="b"/>
                <a:pathLst>
                  <a:path w="570" h="460" extrusionOk="0">
                    <a:moveTo>
                      <a:pt x="291" y="0"/>
                    </a:moveTo>
                    <a:cubicBezTo>
                      <a:pt x="1" y="12"/>
                      <a:pt x="1" y="436"/>
                      <a:pt x="291" y="460"/>
                    </a:cubicBezTo>
                    <a:cubicBezTo>
                      <a:pt x="569" y="436"/>
                      <a:pt x="569" y="12"/>
                      <a:pt x="29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59" name="Google Shape;759;p3"/>
              <p:cNvSpPr/>
              <p:nvPr/>
            </p:nvSpPr>
            <p:spPr>
              <a:xfrm>
                <a:off x="821298" y="994111"/>
                <a:ext cx="3525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09" extrusionOk="0">
                    <a:moveTo>
                      <a:pt x="339" y="0"/>
                    </a:moveTo>
                    <a:cubicBezTo>
                      <a:pt x="1" y="0"/>
                      <a:pt x="1" y="508"/>
                      <a:pt x="339" y="508"/>
                    </a:cubicBezTo>
                    <a:cubicBezTo>
                      <a:pt x="678" y="508"/>
                      <a:pt x="678" y="0"/>
                      <a:pt x="33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0" name="Google Shape;760;p3"/>
              <p:cNvSpPr/>
              <p:nvPr/>
            </p:nvSpPr>
            <p:spPr>
              <a:xfrm>
                <a:off x="1305695" y="931449"/>
                <a:ext cx="35258" cy="3062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89" extrusionOk="0">
                    <a:moveTo>
                      <a:pt x="290" y="0"/>
                    </a:moveTo>
                    <a:cubicBezTo>
                      <a:pt x="142" y="0"/>
                      <a:pt x="0" y="119"/>
                      <a:pt x="0" y="298"/>
                    </a:cubicBezTo>
                    <a:cubicBezTo>
                      <a:pt x="0" y="455"/>
                      <a:pt x="133" y="576"/>
                      <a:pt x="290" y="588"/>
                    </a:cubicBezTo>
                    <a:cubicBezTo>
                      <a:pt x="544" y="588"/>
                      <a:pt x="678" y="274"/>
                      <a:pt x="496" y="92"/>
                    </a:cubicBezTo>
                    <a:cubicBezTo>
                      <a:pt x="437" y="29"/>
                      <a:pt x="363" y="0"/>
                      <a:pt x="29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1" name="Google Shape;761;p3"/>
              <p:cNvSpPr/>
              <p:nvPr/>
            </p:nvSpPr>
            <p:spPr>
              <a:xfrm>
                <a:off x="1347817" y="942526"/>
                <a:ext cx="35258" cy="30213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81" extrusionOk="0">
                    <a:moveTo>
                      <a:pt x="291" y="1"/>
                    </a:moveTo>
                    <a:cubicBezTo>
                      <a:pt x="140" y="1"/>
                      <a:pt x="1" y="118"/>
                      <a:pt x="1" y="291"/>
                    </a:cubicBezTo>
                    <a:cubicBezTo>
                      <a:pt x="1" y="448"/>
                      <a:pt x="122" y="581"/>
                      <a:pt x="291" y="581"/>
                    </a:cubicBezTo>
                    <a:cubicBezTo>
                      <a:pt x="545" y="581"/>
                      <a:pt x="678" y="266"/>
                      <a:pt x="497" y="85"/>
                    </a:cubicBezTo>
                    <a:cubicBezTo>
                      <a:pt x="435" y="27"/>
                      <a:pt x="362" y="1"/>
                      <a:pt x="29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2" name="Google Shape;762;p3"/>
              <p:cNvSpPr/>
              <p:nvPr/>
            </p:nvSpPr>
            <p:spPr>
              <a:xfrm>
                <a:off x="1302523" y="1045021"/>
                <a:ext cx="20801" cy="15809"/>
              </a:xfrm>
              <a:custGeom>
                <a:avLst/>
                <a:gdLst/>
                <a:ahLst/>
                <a:cxnLst/>
                <a:rect l="l" t="t" r="r" b="b"/>
                <a:pathLst>
                  <a:path w="400" h="304" extrusionOk="0">
                    <a:moveTo>
                      <a:pt x="206" y="1"/>
                    </a:moveTo>
                    <a:cubicBezTo>
                      <a:pt x="1" y="1"/>
                      <a:pt x="1" y="303"/>
                      <a:pt x="206" y="303"/>
                    </a:cubicBezTo>
                    <a:cubicBezTo>
                      <a:pt x="400" y="303"/>
                      <a:pt x="400" y="1"/>
                      <a:pt x="20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3" name="Google Shape;763;p3"/>
              <p:cNvSpPr/>
              <p:nvPr/>
            </p:nvSpPr>
            <p:spPr>
              <a:xfrm>
                <a:off x="1301275" y="1085426"/>
                <a:ext cx="29589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569" h="582" extrusionOk="0">
                    <a:moveTo>
                      <a:pt x="309" y="0"/>
                    </a:moveTo>
                    <a:cubicBezTo>
                      <a:pt x="267" y="0"/>
                      <a:pt x="223" y="11"/>
                      <a:pt x="182" y="34"/>
                    </a:cubicBezTo>
                    <a:cubicBezTo>
                      <a:pt x="0" y="131"/>
                      <a:pt x="0" y="373"/>
                      <a:pt x="182" y="482"/>
                    </a:cubicBezTo>
                    <a:cubicBezTo>
                      <a:pt x="218" y="506"/>
                      <a:pt x="254" y="530"/>
                      <a:pt x="291" y="555"/>
                    </a:cubicBezTo>
                    <a:cubicBezTo>
                      <a:pt x="321" y="573"/>
                      <a:pt x="353" y="581"/>
                      <a:pt x="384" y="581"/>
                    </a:cubicBezTo>
                    <a:cubicBezTo>
                      <a:pt x="476" y="581"/>
                      <a:pt x="557" y="509"/>
                      <a:pt x="557" y="409"/>
                    </a:cubicBezTo>
                    <a:cubicBezTo>
                      <a:pt x="557" y="361"/>
                      <a:pt x="557" y="313"/>
                      <a:pt x="569" y="252"/>
                    </a:cubicBezTo>
                    <a:cubicBezTo>
                      <a:pt x="569" y="105"/>
                      <a:pt x="444" y="0"/>
                      <a:pt x="30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4" name="Google Shape;764;p3"/>
              <p:cNvSpPr/>
              <p:nvPr/>
            </p:nvSpPr>
            <p:spPr>
              <a:xfrm>
                <a:off x="1294359" y="1127444"/>
                <a:ext cx="37182" cy="27717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33" extrusionOk="0">
                    <a:moveTo>
                      <a:pt x="363" y="1"/>
                    </a:moveTo>
                    <a:cubicBezTo>
                      <a:pt x="0" y="1"/>
                      <a:pt x="0" y="533"/>
                      <a:pt x="363" y="533"/>
                    </a:cubicBezTo>
                    <a:cubicBezTo>
                      <a:pt x="714" y="533"/>
                      <a:pt x="714" y="1"/>
                      <a:pt x="36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5" name="Google Shape;765;p3"/>
              <p:cNvSpPr/>
              <p:nvPr/>
            </p:nvSpPr>
            <p:spPr>
              <a:xfrm>
                <a:off x="1340277" y="1012312"/>
                <a:ext cx="37182" cy="28393"/>
              </a:xfrm>
              <a:custGeom>
                <a:avLst/>
                <a:gdLst/>
                <a:ahLst/>
                <a:cxnLst/>
                <a:rect l="l" t="t" r="r" b="b"/>
                <a:pathLst>
                  <a:path w="715" h="546" extrusionOk="0">
                    <a:moveTo>
                      <a:pt x="363" y="1"/>
                    </a:moveTo>
                    <a:cubicBezTo>
                      <a:pt x="0" y="1"/>
                      <a:pt x="0" y="545"/>
                      <a:pt x="363" y="545"/>
                    </a:cubicBezTo>
                    <a:cubicBezTo>
                      <a:pt x="714" y="533"/>
                      <a:pt x="714" y="1"/>
                      <a:pt x="36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6" name="Google Shape;766;p3"/>
              <p:cNvSpPr/>
              <p:nvPr/>
            </p:nvSpPr>
            <p:spPr>
              <a:xfrm>
                <a:off x="1277354" y="1162025"/>
                <a:ext cx="32762" cy="27145"/>
              </a:xfrm>
              <a:custGeom>
                <a:avLst/>
                <a:gdLst/>
                <a:ahLst/>
                <a:cxnLst/>
                <a:rect l="l" t="t" r="r" b="b"/>
                <a:pathLst>
                  <a:path w="630" h="522" extrusionOk="0">
                    <a:moveTo>
                      <a:pt x="315" y="1"/>
                    </a:moveTo>
                    <a:cubicBezTo>
                      <a:pt x="1" y="25"/>
                      <a:pt x="1" y="485"/>
                      <a:pt x="315" y="521"/>
                    </a:cubicBezTo>
                    <a:cubicBezTo>
                      <a:pt x="630" y="485"/>
                      <a:pt x="630" y="25"/>
                      <a:pt x="31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7" name="Google Shape;767;p3"/>
              <p:cNvSpPr/>
              <p:nvPr/>
            </p:nvSpPr>
            <p:spPr>
              <a:xfrm>
                <a:off x="1196856" y="1190990"/>
                <a:ext cx="40926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582" extrusionOk="0">
                    <a:moveTo>
                      <a:pt x="411" y="0"/>
                    </a:moveTo>
                    <a:cubicBezTo>
                      <a:pt x="407" y="0"/>
                      <a:pt x="403" y="0"/>
                      <a:pt x="400" y="0"/>
                    </a:cubicBezTo>
                    <a:cubicBezTo>
                      <a:pt x="0" y="0"/>
                      <a:pt x="0" y="581"/>
                      <a:pt x="400" y="581"/>
                    </a:cubicBezTo>
                    <a:cubicBezTo>
                      <a:pt x="783" y="581"/>
                      <a:pt x="787" y="0"/>
                      <a:pt x="41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" name="Google Shape;768;p3"/>
              <p:cNvSpPr/>
              <p:nvPr/>
            </p:nvSpPr>
            <p:spPr>
              <a:xfrm>
                <a:off x="204817" y="324797"/>
                <a:ext cx="99481" cy="99429"/>
              </a:xfrm>
              <a:custGeom>
                <a:avLst/>
                <a:gdLst/>
                <a:ahLst/>
                <a:cxnLst/>
                <a:rect l="l" t="t" r="r" b="b"/>
                <a:pathLst>
                  <a:path w="1913" h="1912" extrusionOk="0">
                    <a:moveTo>
                      <a:pt x="956" y="0"/>
                    </a:moveTo>
                    <a:cubicBezTo>
                      <a:pt x="932" y="907"/>
                      <a:pt x="908" y="932"/>
                      <a:pt x="1" y="956"/>
                    </a:cubicBezTo>
                    <a:cubicBezTo>
                      <a:pt x="908" y="980"/>
                      <a:pt x="932" y="1004"/>
                      <a:pt x="956" y="1912"/>
                    </a:cubicBezTo>
                    <a:cubicBezTo>
                      <a:pt x="981" y="1004"/>
                      <a:pt x="1005" y="980"/>
                      <a:pt x="1912" y="956"/>
                    </a:cubicBezTo>
                    <a:cubicBezTo>
                      <a:pt x="993" y="932"/>
                      <a:pt x="981" y="907"/>
                      <a:pt x="956" y="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9" name="Google Shape;769;p3"/>
              <p:cNvSpPr/>
              <p:nvPr/>
            </p:nvSpPr>
            <p:spPr>
              <a:xfrm>
                <a:off x="1459153" y="307793"/>
                <a:ext cx="98805" cy="99429"/>
              </a:xfrm>
              <a:custGeom>
                <a:avLst/>
                <a:gdLst/>
                <a:ahLst/>
                <a:cxnLst/>
                <a:rect l="l" t="t" r="r" b="b"/>
                <a:pathLst>
                  <a:path w="1900" h="1912" extrusionOk="0">
                    <a:moveTo>
                      <a:pt x="956" y="1"/>
                    </a:moveTo>
                    <a:cubicBezTo>
                      <a:pt x="424" y="1"/>
                      <a:pt x="1" y="436"/>
                      <a:pt x="1" y="956"/>
                    </a:cubicBezTo>
                    <a:cubicBezTo>
                      <a:pt x="1" y="1489"/>
                      <a:pt x="424" y="1912"/>
                      <a:pt x="956" y="1912"/>
                    </a:cubicBezTo>
                    <a:cubicBezTo>
                      <a:pt x="1477" y="1912"/>
                      <a:pt x="1900" y="1489"/>
                      <a:pt x="1900" y="956"/>
                    </a:cubicBezTo>
                    <a:cubicBezTo>
                      <a:pt x="1900" y="436"/>
                      <a:pt x="1477" y="1"/>
                      <a:pt x="95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" name="Google Shape;770;p3"/>
              <p:cNvSpPr/>
              <p:nvPr/>
            </p:nvSpPr>
            <p:spPr>
              <a:xfrm>
                <a:off x="1688117" y="429841"/>
                <a:ext cx="98857" cy="99429"/>
              </a:xfrm>
              <a:custGeom>
                <a:avLst/>
                <a:gdLst/>
                <a:ahLst/>
                <a:cxnLst/>
                <a:rect l="l" t="t" r="r" b="b"/>
                <a:pathLst>
                  <a:path w="1901" h="1912" extrusionOk="0">
                    <a:moveTo>
                      <a:pt x="957" y="0"/>
                    </a:moveTo>
                    <a:cubicBezTo>
                      <a:pt x="932" y="908"/>
                      <a:pt x="908" y="932"/>
                      <a:pt x="1" y="956"/>
                    </a:cubicBezTo>
                    <a:cubicBezTo>
                      <a:pt x="908" y="980"/>
                      <a:pt x="932" y="1004"/>
                      <a:pt x="957" y="1912"/>
                    </a:cubicBezTo>
                    <a:cubicBezTo>
                      <a:pt x="981" y="1004"/>
                      <a:pt x="993" y="980"/>
                      <a:pt x="1900" y="956"/>
                    </a:cubicBezTo>
                    <a:cubicBezTo>
                      <a:pt x="993" y="932"/>
                      <a:pt x="981" y="908"/>
                      <a:pt x="957" y="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" name="Google Shape;771;p3"/>
              <p:cNvSpPr/>
              <p:nvPr/>
            </p:nvSpPr>
            <p:spPr>
              <a:xfrm>
                <a:off x="1688117" y="768268"/>
                <a:ext cx="98857" cy="98805"/>
              </a:xfrm>
              <a:custGeom>
                <a:avLst/>
                <a:gdLst/>
                <a:ahLst/>
                <a:cxnLst/>
                <a:rect l="l" t="t" r="r" b="b"/>
                <a:pathLst>
                  <a:path w="1901" h="1900" extrusionOk="0">
                    <a:moveTo>
                      <a:pt x="957" y="0"/>
                    </a:moveTo>
                    <a:cubicBezTo>
                      <a:pt x="932" y="908"/>
                      <a:pt x="908" y="920"/>
                      <a:pt x="1" y="944"/>
                    </a:cubicBezTo>
                    <a:cubicBezTo>
                      <a:pt x="908" y="980"/>
                      <a:pt x="932" y="992"/>
                      <a:pt x="957" y="1900"/>
                    </a:cubicBezTo>
                    <a:cubicBezTo>
                      <a:pt x="981" y="992"/>
                      <a:pt x="993" y="980"/>
                      <a:pt x="1900" y="944"/>
                    </a:cubicBezTo>
                    <a:cubicBezTo>
                      <a:pt x="993" y="920"/>
                      <a:pt x="981" y="908"/>
                      <a:pt x="957" y="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2" name="Google Shape;772;p3"/>
              <p:cNvSpPr/>
              <p:nvPr/>
            </p:nvSpPr>
            <p:spPr>
              <a:xfrm>
                <a:off x="1182399" y="1446994"/>
                <a:ext cx="99429" cy="99481"/>
              </a:xfrm>
              <a:custGeom>
                <a:avLst/>
                <a:gdLst/>
                <a:ahLst/>
                <a:cxnLst/>
                <a:rect l="l" t="t" r="r" b="b"/>
                <a:pathLst>
                  <a:path w="1912" h="1913" extrusionOk="0">
                    <a:moveTo>
                      <a:pt x="956" y="1"/>
                    </a:moveTo>
                    <a:cubicBezTo>
                      <a:pt x="436" y="1"/>
                      <a:pt x="0" y="424"/>
                      <a:pt x="0" y="956"/>
                    </a:cubicBezTo>
                    <a:cubicBezTo>
                      <a:pt x="0" y="1477"/>
                      <a:pt x="436" y="1912"/>
                      <a:pt x="956" y="1912"/>
                    </a:cubicBezTo>
                    <a:cubicBezTo>
                      <a:pt x="1488" y="1912"/>
                      <a:pt x="1911" y="1477"/>
                      <a:pt x="1911" y="956"/>
                    </a:cubicBezTo>
                    <a:cubicBezTo>
                      <a:pt x="1911" y="424"/>
                      <a:pt x="1488" y="1"/>
                      <a:pt x="95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3" name="Google Shape;773;p3"/>
              <p:cNvSpPr/>
              <p:nvPr/>
            </p:nvSpPr>
            <p:spPr>
              <a:xfrm>
                <a:off x="776629" y="1051313"/>
                <a:ext cx="99429" cy="98857"/>
              </a:xfrm>
              <a:custGeom>
                <a:avLst/>
                <a:gdLst/>
                <a:ahLst/>
                <a:cxnLst/>
                <a:rect l="l" t="t" r="r" b="b"/>
                <a:pathLst>
                  <a:path w="1912" h="1901" extrusionOk="0">
                    <a:moveTo>
                      <a:pt x="956" y="1"/>
                    </a:moveTo>
                    <a:cubicBezTo>
                      <a:pt x="932" y="908"/>
                      <a:pt x="908" y="920"/>
                      <a:pt x="1" y="944"/>
                    </a:cubicBezTo>
                    <a:cubicBezTo>
                      <a:pt x="908" y="981"/>
                      <a:pt x="932" y="993"/>
                      <a:pt x="956" y="1900"/>
                    </a:cubicBezTo>
                    <a:cubicBezTo>
                      <a:pt x="981" y="993"/>
                      <a:pt x="1005" y="981"/>
                      <a:pt x="1912" y="944"/>
                    </a:cubicBezTo>
                    <a:cubicBezTo>
                      <a:pt x="1005" y="920"/>
                      <a:pt x="981" y="908"/>
                      <a:pt x="95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4" name="Google Shape;774;p3"/>
              <p:cNvSpPr/>
              <p:nvPr/>
            </p:nvSpPr>
            <p:spPr>
              <a:xfrm>
                <a:off x="896805" y="1316782"/>
                <a:ext cx="99429" cy="99481"/>
              </a:xfrm>
              <a:custGeom>
                <a:avLst/>
                <a:gdLst/>
                <a:ahLst/>
                <a:cxnLst/>
                <a:rect l="l" t="t" r="r" b="b"/>
                <a:pathLst>
                  <a:path w="1912" h="1913" extrusionOk="0">
                    <a:moveTo>
                      <a:pt x="956" y="1"/>
                    </a:moveTo>
                    <a:cubicBezTo>
                      <a:pt x="932" y="908"/>
                      <a:pt x="907" y="932"/>
                      <a:pt x="0" y="956"/>
                    </a:cubicBezTo>
                    <a:cubicBezTo>
                      <a:pt x="907" y="981"/>
                      <a:pt x="932" y="1005"/>
                      <a:pt x="956" y="1912"/>
                    </a:cubicBezTo>
                    <a:cubicBezTo>
                      <a:pt x="980" y="1005"/>
                      <a:pt x="1004" y="981"/>
                      <a:pt x="1911" y="956"/>
                    </a:cubicBezTo>
                    <a:cubicBezTo>
                      <a:pt x="1004" y="932"/>
                      <a:pt x="980" y="908"/>
                      <a:pt x="95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5" name="Google Shape;775;p3"/>
              <p:cNvSpPr/>
              <p:nvPr/>
            </p:nvSpPr>
            <p:spPr>
              <a:xfrm>
                <a:off x="1671164" y="1281577"/>
                <a:ext cx="61051" cy="61675"/>
              </a:xfrm>
              <a:custGeom>
                <a:avLst/>
                <a:gdLst/>
                <a:ahLst/>
                <a:cxnLst/>
                <a:rect l="l" t="t" r="r" b="b"/>
                <a:pathLst>
                  <a:path w="1174" h="1186" extrusionOk="0">
                    <a:moveTo>
                      <a:pt x="581" y="0"/>
                    </a:moveTo>
                    <a:cubicBezTo>
                      <a:pt x="569" y="569"/>
                      <a:pt x="557" y="581"/>
                      <a:pt x="0" y="593"/>
                    </a:cubicBezTo>
                    <a:cubicBezTo>
                      <a:pt x="557" y="605"/>
                      <a:pt x="569" y="617"/>
                      <a:pt x="581" y="1186"/>
                    </a:cubicBezTo>
                    <a:cubicBezTo>
                      <a:pt x="605" y="617"/>
                      <a:pt x="617" y="605"/>
                      <a:pt x="1174" y="593"/>
                    </a:cubicBezTo>
                    <a:cubicBezTo>
                      <a:pt x="617" y="581"/>
                      <a:pt x="593" y="569"/>
                      <a:pt x="58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6" name="Google Shape;776;p3"/>
              <p:cNvSpPr/>
              <p:nvPr/>
            </p:nvSpPr>
            <p:spPr>
              <a:xfrm>
                <a:off x="1071687" y="1454535"/>
                <a:ext cx="37754" cy="37806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7" extrusionOk="0">
                    <a:moveTo>
                      <a:pt x="363" y="1"/>
                    </a:moveTo>
                    <a:cubicBezTo>
                      <a:pt x="351" y="352"/>
                      <a:pt x="339" y="364"/>
                      <a:pt x="0" y="364"/>
                    </a:cubicBezTo>
                    <a:cubicBezTo>
                      <a:pt x="339" y="376"/>
                      <a:pt x="351" y="388"/>
                      <a:pt x="363" y="727"/>
                    </a:cubicBezTo>
                    <a:cubicBezTo>
                      <a:pt x="363" y="388"/>
                      <a:pt x="375" y="376"/>
                      <a:pt x="726" y="364"/>
                    </a:cubicBezTo>
                    <a:cubicBezTo>
                      <a:pt x="387" y="352"/>
                      <a:pt x="363" y="352"/>
                      <a:pt x="36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7" name="Google Shape;777;p3"/>
              <p:cNvSpPr/>
              <p:nvPr/>
            </p:nvSpPr>
            <p:spPr>
              <a:xfrm>
                <a:off x="742672" y="1220527"/>
                <a:ext cx="37806" cy="37806"/>
              </a:xfrm>
              <a:custGeom>
                <a:avLst/>
                <a:gdLst/>
                <a:ahLst/>
                <a:cxnLst/>
                <a:rect l="l" t="t" r="r" b="b"/>
                <a:pathLst>
                  <a:path w="727" h="727" extrusionOk="0">
                    <a:moveTo>
                      <a:pt x="363" y="1"/>
                    </a:moveTo>
                    <a:cubicBezTo>
                      <a:pt x="351" y="340"/>
                      <a:pt x="339" y="352"/>
                      <a:pt x="0" y="364"/>
                    </a:cubicBezTo>
                    <a:cubicBezTo>
                      <a:pt x="339" y="376"/>
                      <a:pt x="351" y="376"/>
                      <a:pt x="363" y="727"/>
                    </a:cubicBezTo>
                    <a:cubicBezTo>
                      <a:pt x="375" y="376"/>
                      <a:pt x="375" y="376"/>
                      <a:pt x="726" y="364"/>
                    </a:cubicBezTo>
                    <a:cubicBezTo>
                      <a:pt x="375" y="352"/>
                      <a:pt x="375" y="340"/>
                      <a:pt x="36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8" name="Google Shape;778;p3"/>
              <p:cNvSpPr/>
              <p:nvPr/>
            </p:nvSpPr>
            <p:spPr>
              <a:xfrm>
                <a:off x="1871111" y="197601"/>
                <a:ext cx="23817" cy="21061"/>
              </a:xfrm>
              <a:custGeom>
                <a:avLst/>
                <a:gdLst/>
                <a:ahLst/>
                <a:cxnLst/>
                <a:rect l="l" t="t" r="r" b="b"/>
                <a:pathLst>
                  <a:path w="458" h="405" extrusionOk="0">
                    <a:moveTo>
                      <a:pt x="227" y="0"/>
                    </a:moveTo>
                    <a:cubicBezTo>
                      <a:pt x="135" y="0"/>
                      <a:pt x="41" y="54"/>
                      <a:pt x="14" y="172"/>
                    </a:cubicBezTo>
                    <a:cubicBezTo>
                      <a:pt x="1" y="320"/>
                      <a:pt x="114" y="404"/>
                      <a:pt x="229" y="404"/>
                    </a:cubicBezTo>
                    <a:cubicBezTo>
                      <a:pt x="320" y="404"/>
                      <a:pt x="411" y="351"/>
                      <a:pt x="438" y="233"/>
                    </a:cubicBezTo>
                    <a:cubicBezTo>
                      <a:pt x="458" y="85"/>
                      <a:pt x="343" y="0"/>
                      <a:pt x="22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9" name="Google Shape;779;p3"/>
              <p:cNvSpPr/>
              <p:nvPr/>
            </p:nvSpPr>
            <p:spPr>
              <a:xfrm>
                <a:off x="1976883" y="267908"/>
                <a:ext cx="42538" cy="30005"/>
              </a:xfrm>
              <a:custGeom>
                <a:avLst/>
                <a:gdLst/>
                <a:ahLst/>
                <a:cxnLst/>
                <a:rect l="l" t="t" r="r" b="b"/>
                <a:pathLst>
                  <a:path w="818" h="577" extrusionOk="0">
                    <a:moveTo>
                      <a:pt x="497" y="0"/>
                    </a:moveTo>
                    <a:cubicBezTo>
                      <a:pt x="270" y="0"/>
                      <a:pt x="1" y="334"/>
                      <a:pt x="218" y="514"/>
                    </a:cubicBezTo>
                    <a:cubicBezTo>
                      <a:pt x="278" y="558"/>
                      <a:pt x="341" y="577"/>
                      <a:pt x="402" y="577"/>
                    </a:cubicBezTo>
                    <a:cubicBezTo>
                      <a:pt x="626" y="577"/>
                      <a:pt x="818" y="318"/>
                      <a:pt x="666" y="90"/>
                    </a:cubicBezTo>
                    <a:cubicBezTo>
                      <a:pt x="621" y="26"/>
                      <a:pt x="560" y="0"/>
                      <a:pt x="49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0" name="Google Shape;780;p3"/>
              <p:cNvSpPr/>
              <p:nvPr/>
            </p:nvSpPr>
            <p:spPr>
              <a:xfrm>
                <a:off x="1980211" y="422457"/>
                <a:ext cx="31097" cy="27873"/>
              </a:xfrm>
              <a:custGeom>
                <a:avLst/>
                <a:gdLst/>
                <a:ahLst/>
                <a:cxnLst/>
                <a:rect l="l" t="t" r="r" b="b"/>
                <a:pathLst>
                  <a:path w="598" h="536" extrusionOk="0">
                    <a:moveTo>
                      <a:pt x="292" y="0"/>
                    </a:moveTo>
                    <a:cubicBezTo>
                      <a:pt x="175" y="0"/>
                      <a:pt x="58" y="68"/>
                      <a:pt x="21" y="215"/>
                    </a:cubicBezTo>
                    <a:cubicBezTo>
                      <a:pt x="1" y="419"/>
                      <a:pt x="156" y="535"/>
                      <a:pt x="309" y="535"/>
                    </a:cubicBezTo>
                    <a:cubicBezTo>
                      <a:pt x="428" y="535"/>
                      <a:pt x="546" y="465"/>
                      <a:pt x="577" y="312"/>
                    </a:cubicBezTo>
                    <a:cubicBezTo>
                      <a:pt x="598" y="114"/>
                      <a:pt x="445" y="0"/>
                      <a:pt x="29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1" name="Google Shape;781;p3"/>
              <p:cNvSpPr/>
              <p:nvPr/>
            </p:nvSpPr>
            <p:spPr>
              <a:xfrm>
                <a:off x="2145057" y="651160"/>
                <a:ext cx="21633" cy="19501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75" extrusionOk="0">
                    <a:moveTo>
                      <a:pt x="203" y="1"/>
                    </a:moveTo>
                    <a:cubicBezTo>
                      <a:pt x="122" y="1"/>
                      <a:pt x="41" y="49"/>
                      <a:pt x="20" y="160"/>
                    </a:cubicBezTo>
                    <a:cubicBezTo>
                      <a:pt x="0" y="296"/>
                      <a:pt x="106" y="374"/>
                      <a:pt x="211" y="374"/>
                    </a:cubicBezTo>
                    <a:cubicBezTo>
                      <a:pt x="292" y="374"/>
                      <a:pt x="374" y="326"/>
                      <a:pt x="395" y="220"/>
                    </a:cubicBezTo>
                    <a:cubicBezTo>
                      <a:pt x="416" y="83"/>
                      <a:pt x="309" y="1"/>
                      <a:pt x="20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2" name="Google Shape;782;p3"/>
              <p:cNvSpPr/>
              <p:nvPr/>
            </p:nvSpPr>
            <p:spPr>
              <a:xfrm>
                <a:off x="2053014" y="833166"/>
                <a:ext cx="14509" cy="10869"/>
              </a:xfrm>
              <a:custGeom>
                <a:avLst/>
                <a:gdLst/>
                <a:ahLst/>
                <a:cxnLst/>
                <a:rect l="l" t="t" r="r" b="b"/>
                <a:pathLst>
                  <a:path w="279" h="209" extrusionOk="0">
                    <a:moveTo>
                      <a:pt x="126" y="1"/>
                    </a:moveTo>
                    <a:cubicBezTo>
                      <a:pt x="76" y="1"/>
                      <a:pt x="26" y="26"/>
                      <a:pt x="0" y="83"/>
                    </a:cubicBezTo>
                    <a:cubicBezTo>
                      <a:pt x="7" y="165"/>
                      <a:pt x="76" y="209"/>
                      <a:pt x="146" y="209"/>
                    </a:cubicBezTo>
                    <a:cubicBezTo>
                      <a:pt x="199" y="209"/>
                      <a:pt x="252" y="184"/>
                      <a:pt x="278" y="131"/>
                    </a:cubicBezTo>
                    <a:cubicBezTo>
                      <a:pt x="264" y="48"/>
                      <a:pt x="195" y="1"/>
                      <a:pt x="12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" name="Google Shape;783;p3"/>
              <p:cNvSpPr/>
              <p:nvPr/>
            </p:nvSpPr>
            <p:spPr>
              <a:xfrm>
                <a:off x="2119680" y="1159841"/>
                <a:ext cx="34790" cy="32086"/>
              </a:xfrm>
              <a:custGeom>
                <a:avLst/>
                <a:gdLst/>
                <a:ahLst/>
                <a:cxnLst/>
                <a:rect l="l" t="t" r="r" b="b"/>
                <a:pathLst>
                  <a:path w="669" h="617" extrusionOk="0">
                    <a:moveTo>
                      <a:pt x="274" y="0"/>
                    </a:moveTo>
                    <a:cubicBezTo>
                      <a:pt x="137" y="0"/>
                      <a:pt x="12" y="64"/>
                      <a:pt x="12" y="212"/>
                    </a:cubicBezTo>
                    <a:cubicBezTo>
                      <a:pt x="0" y="309"/>
                      <a:pt x="25" y="418"/>
                      <a:pt x="85" y="515"/>
                    </a:cubicBezTo>
                    <a:cubicBezTo>
                      <a:pt x="137" y="582"/>
                      <a:pt x="217" y="617"/>
                      <a:pt x="299" y="617"/>
                    </a:cubicBezTo>
                    <a:cubicBezTo>
                      <a:pt x="350" y="617"/>
                      <a:pt x="401" y="603"/>
                      <a:pt x="448" y="575"/>
                    </a:cubicBezTo>
                    <a:cubicBezTo>
                      <a:pt x="533" y="503"/>
                      <a:pt x="581" y="418"/>
                      <a:pt x="605" y="309"/>
                    </a:cubicBezTo>
                    <a:cubicBezTo>
                      <a:pt x="668" y="120"/>
                      <a:pt x="460" y="0"/>
                      <a:pt x="27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" name="Google Shape;784;p3"/>
              <p:cNvSpPr/>
              <p:nvPr/>
            </p:nvSpPr>
            <p:spPr>
              <a:xfrm>
                <a:off x="1958006" y="1217251"/>
                <a:ext cx="52887" cy="54551"/>
              </a:xfrm>
              <a:custGeom>
                <a:avLst/>
                <a:gdLst/>
                <a:ahLst/>
                <a:cxnLst/>
                <a:rect l="l" t="t" r="r" b="b"/>
                <a:pathLst>
                  <a:path w="1017" h="1049" extrusionOk="0">
                    <a:moveTo>
                      <a:pt x="520" y="0"/>
                    </a:moveTo>
                    <a:cubicBezTo>
                      <a:pt x="437" y="0"/>
                      <a:pt x="354" y="25"/>
                      <a:pt x="279" y="76"/>
                    </a:cubicBezTo>
                    <a:cubicBezTo>
                      <a:pt x="134" y="161"/>
                      <a:pt x="49" y="318"/>
                      <a:pt x="25" y="487"/>
                    </a:cubicBezTo>
                    <a:cubicBezTo>
                      <a:pt x="0" y="608"/>
                      <a:pt x="37" y="741"/>
                      <a:pt x="109" y="850"/>
                    </a:cubicBezTo>
                    <a:cubicBezTo>
                      <a:pt x="182" y="947"/>
                      <a:pt x="291" y="1020"/>
                      <a:pt x="424" y="1044"/>
                    </a:cubicBezTo>
                    <a:cubicBezTo>
                      <a:pt x="447" y="1047"/>
                      <a:pt x="469" y="1048"/>
                      <a:pt x="492" y="1048"/>
                    </a:cubicBezTo>
                    <a:cubicBezTo>
                      <a:pt x="730" y="1048"/>
                      <a:pt x="936" y="877"/>
                      <a:pt x="980" y="645"/>
                    </a:cubicBezTo>
                    <a:cubicBezTo>
                      <a:pt x="1017" y="475"/>
                      <a:pt x="980" y="306"/>
                      <a:pt x="871" y="173"/>
                    </a:cubicBezTo>
                    <a:cubicBezTo>
                      <a:pt x="782" y="62"/>
                      <a:pt x="652" y="0"/>
                      <a:pt x="52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5" name="Google Shape;785;p3"/>
              <p:cNvSpPr/>
              <p:nvPr/>
            </p:nvSpPr>
            <p:spPr>
              <a:xfrm>
                <a:off x="2016508" y="1370708"/>
                <a:ext cx="51638" cy="42590"/>
              </a:xfrm>
              <a:custGeom>
                <a:avLst/>
                <a:gdLst/>
                <a:ahLst/>
                <a:cxnLst/>
                <a:rect l="l" t="t" r="r" b="b"/>
                <a:pathLst>
                  <a:path w="993" h="819" extrusionOk="0">
                    <a:moveTo>
                      <a:pt x="346" y="1"/>
                    </a:moveTo>
                    <a:cubicBezTo>
                      <a:pt x="221" y="1"/>
                      <a:pt x="103" y="63"/>
                      <a:pt x="37" y="210"/>
                    </a:cubicBezTo>
                    <a:cubicBezTo>
                      <a:pt x="13" y="282"/>
                      <a:pt x="0" y="355"/>
                      <a:pt x="0" y="427"/>
                    </a:cubicBezTo>
                    <a:cubicBezTo>
                      <a:pt x="13" y="488"/>
                      <a:pt x="37" y="548"/>
                      <a:pt x="73" y="609"/>
                    </a:cubicBezTo>
                    <a:lnTo>
                      <a:pt x="61" y="584"/>
                    </a:lnTo>
                    <a:lnTo>
                      <a:pt x="61" y="584"/>
                    </a:lnTo>
                    <a:cubicBezTo>
                      <a:pt x="140" y="733"/>
                      <a:pt x="287" y="818"/>
                      <a:pt x="450" y="818"/>
                    </a:cubicBezTo>
                    <a:cubicBezTo>
                      <a:pt x="469" y="818"/>
                      <a:pt x="489" y="817"/>
                      <a:pt x="509" y="815"/>
                    </a:cubicBezTo>
                    <a:cubicBezTo>
                      <a:pt x="896" y="778"/>
                      <a:pt x="992" y="246"/>
                      <a:pt x="629" y="89"/>
                    </a:cubicBezTo>
                    <a:lnTo>
                      <a:pt x="629" y="89"/>
                    </a:lnTo>
                    <a:cubicBezTo>
                      <a:pt x="660" y="109"/>
                      <a:pt x="675" y="119"/>
                      <a:pt x="675" y="119"/>
                    </a:cubicBezTo>
                    <a:cubicBezTo>
                      <a:pt x="675" y="119"/>
                      <a:pt x="645" y="100"/>
                      <a:pt x="581" y="65"/>
                    </a:cubicBezTo>
                    <a:cubicBezTo>
                      <a:pt x="557" y="48"/>
                      <a:pt x="532" y="37"/>
                      <a:pt x="504" y="32"/>
                    </a:cubicBezTo>
                    <a:lnTo>
                      <a:pt x="504" y="32"/>
                    </a:lnTo>
                    <a:cubicBezTo>
                      <a:pt x="452" y="12"/>
                      <a:pt x="399" y="1"/>
                      <a:pt x="34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" name="Google Shape;786;p3"/>
              <p:cNvSpPr/>
              <p:nvPr/>
            </p:nvSpPr>
            <p:spPr>
              <a:xfrm>
                <a:off x="1866483" y="1384436"/>
                <a:ext cx="54447" cy="45034"/>
              </a:xfrm>
              <a:custGeom>
                <a:avLst/>
                <a:gdLst/>
                <a:ahLst/>
                <a:cxnLst/>
                <a:rect l="l" t="t" r="r" b="b"/>
                <a:pathLst>
                  <a:path w="1047" h="866" extrusionOk="0">
                    <a:moveTo>
                      <a:pt x="481" y="1"/>
                    </a:moveTo>
                    <a:cubicBezTo>
                      <a:pt x="268" y="1"/>
                      <a:pt x="88" y="149"/>
                      <a:pt x="55" y="357"/>
                    </a:cubicBezTo>
                    <a:cubicBezTo>
                      <a:pt x="1" y="645"/>
                      <a:pt x="228" y="866"/>
                      <a:pt x="477" y="866"/>
                    </a:cubicBezTo>
                    <a:cubicBezTo>
                      <a:pt x="563" y="866"/>
                      <a:pt x="652" y="839"/>
                      <a:pt x="732" y="780"/>
                    </a:cubicBezTo>
                    <a:cubicBezTo>
                      <a:pt x="1047" y="563"/>
                      <a:pt x="926" y="67"/>
                      <a:pt x="551" y="6"/>
                    </a:cubicBezTo>
                    <a:cubicBezTo>
                      <a:pt x="527" y="3"/>
                      <a:pt x="504" y="1"/>
                      <a:pt x="48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" name="Google Shape;787;p3"/>
              <p:cNvSpPr/>
              <p:nvPr/>
            </p:nvSpPr>
            <p:spPr>
              <a:xfrm>
                <a:off x="1892744" y="1549906"/>
                <a:ext cx="47686" cy="39782"/>
              </a:xfrm>
              <a:custGeom>
                <a:avLst/>
                <a:gdLst/>
                <a:ahLst/>
                <a:cxnLst/>
                <a:rect l="l" t="t" r="r" b="b"/>
                <a:pathLst>
                  <a:path w="917" h="765" extrusionOk="0">
                    <a:moveTo>
                      <a:pt x="418" y="0"/>
                    </a:moveTo>
                    <a:cubicBezTo>
                      <a:pt x="237" y="0"/>
                      <a:pt x="78" y="136"/>
                      <a:pt x="46" y="320"/>
                    </a:cubicBezTo>
                    <a:cubicBezTo>
                      <a:pt x="0" y="566"/>
                      <a:pt x="202" y="764"/>
                      <a:pt x="423" y="764"/>
                    </a:cubicBezTo>
                    <a:cubicBezTo>
                      <a:pt x="495" y="764"/>
                      <a:pt x="570" y="743"/>
                      <a:pt x="639" y="695"/>
                    </a:cubicBezTo>
                    <a:cubicBezTo>
                      <a:pt x="917" y="490"/>
                      <a:pt x="820" y="66"/>
                      <a:pt x="481" y="6"/>
                    </a:cubicBezTo>
                    <a:cubicBezTo>
                      <a:pt x="460" y="2"/>
                      <a:pt x="439" y="0"/>
                      <a:pt x="41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8" name="Google Shape;788;p3"/>
              <p:cNvSpPr/>
              <p:nvPr/>
            </p:nvSpPr>
            <p:spPr>
              <a:xfrm>
                <a:off x="1776416" y="1516157"/>
                <a:ext cx="19761" cy="17525"/>
              </a:xfrm>
              <a:custGeom>
                <a:avLst/>
                <a:gdLst/>
                <a:ahLst/>
                <a:cxnLst/>
                <a:rect l="l" t="t" r="r" b="b"/>
                <a:pathLst>
                  <a:path w="380" h="337" extrusionOk="0">
                    <a:moveTo>
                      <a:pt x="187" y="0"/>
                    </a:moveTo>
                    <a:cubicBezTo>
                      <a:pt x="111" y="0"/>
                      <a:pt x="37" y="45"/>
                      <a:pt x="21" y="147"/>
                    </a:cubicBezTo>
                    <a:cubicBezTo>
                      <a:pt x="1" y="267"/>
                      <a:pt x="96" y="336"/>
                      <a:pt x="191" y="336"/>
                    </a:cubicBezTo>
                    <a:cubicBezTo>
                      <a:pt x="267" y="336"/>
                      <a:pt x="343" y="292"/>
                      <a:pt x="359" y="195"/>
                    </a:cubicBezTo>
                    <a:cubicBezTo>
                      <a:pt x="380" y="73"/>
                      <a:pt x="283" y="0"/>
                      <a:pt x="18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" name="Google Shape;789;p3"/>
              <p:cNvSpPr/>
              <p:nvPr/>
            </p:nvSpPr>
            <p:spPr>
              <a:xfrm>
                <a:off x="1720982" y="1624736"/>
                <a:ext cx="37286" cy="32710"/>
              </a:xfrm>
              <a:custGeom>
                <a:avLst/>
                <a:gdLst/>
                <a:ahLst/>
                <a:cxnLst/>
                <a:rect l="l" t="t" r="r" b="b"/>
                <a:pathLst>
                  <a:path w="717" h="629" extrusionOk="0">
                    <a:moveTo>
                      <a:pt x="346" y="1"/>
                    </a:moveTo>
                    <a:cubicBezTo>
                      <a:pt x="205" y="1"/>
                      <a:pt x="66" y="81"/>
                      <a:pt x="34" y="260"/>
                    </a:cubicBezTo>
                    <a:cubicBezTo>
                      <a:pt x="0" y="493"/>
                      <a:pt x="190" y="628"/>
                      <a:pt x="372" y="628"/>
                    </a:cubicBezTo>
                    <a:cubicBezTo>
                      <a:pt x="513" y="628"/>
                      <a:pt x="649" y="548"/>
                      <a:pt x="675" y="369"/>
                    </a:cubicBezTo>
                    <a:cubicBezTo>
                      <a:pt x="716" y="137"/>
                      <a:pt x="530" y="1"/>
                      <a:pt x="34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" name="Google Shape;790;p3"/>
              <p:cNvSpPr/>
              <p:nvPr/>
            </p:nvSpPr>
            <p:spPr>
              <a:xfrm>
                <a:off x="1648907" y="1686670"/>
                <a:ext cx="36662" cy="31930"/>
              </a:xfrm>
              <a:custGeom>
                <a:avLst/>
                <a:gdLst/>
                <a:ahLst/>
                <a:cxnLst/>
                <a:rect l="l" t="t" r="r" b="b"/>
                <a:pathLst>
                  <a:path w="705" h="614" extrusionOk="0">
                    <a:moveTo>
                      <a:pt x="347" y="0"/>
                    </a:moveTo>
                    <a:cubicBezTo>
                      <a:pt x="209" y="0"/>
                      <a:pt x="73" y="80"/>
                      <a:pt x="41" y="255"/>
                    </a:cubicBezTo>
                    <a:cubicBezTo>
                      <a:pt x="0" y="481"/>
                      <a:pt x="184" y="614"/>
                      <a:pt x="365" y="614"/>
                    </a:cubicBezTo>
                    <a:cubicBezTo>
                      <a:pt x="503" y="614"/>
                      <a:pt x="639" y="536"/>
                      <a:pt x="670" y="364"/>
                    </a:cubicBezTo>
                    <a:cubicBezTo>
                      <a:pt x="704" y="132"/>
                      <a:pt x="524" y="0"/>
                      <a:pt x="34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1" name="Google Shape;791;p3"/>
              <p:cNvSpPr/>
              <p:nvPr/>
            </p:nvSpPr>
            <p:spPr>
              <a:xfrm>
                <a:off x="1563052" y="1560618"/>
                <a:ext cx="34426" cy="30265"/>
              </a:xfrm>
              <a:custGeom>
                <a:avLst/>
                <a:gdLst/>
                <a:ahLst/>
                <a:cxnLst/>
                <a:rect l="l" t="t" r="r" b="b"/>
                <a:pathLst>
                  <a:path w="662" h="582" extrusionOk="0">
                    <a:moveTo>
                      <a:pt x="322" y="1"/>
                    </a:moveTo>
                    <a:cubicBezTo>
                      <a:pt x="190" y="1"/>
                      <a:pt x="61" y="78"/>
                      <a:pt x="35" y="247"/>
                    </a:cubicBezTo>
                    <a:cubicBezTo>
                      <a:pt x="1" y="459"/>
                      <a:pt x="170" y="581"/>
                      <a:pt x="338" y="581"/>
                    </a:cubicBezTo>
                    <a:cubicBezTo>
                      <a:pt x="468" y="581"/>
                      <a:pt x="596" y="508"/>
                      <a:pt x="628" y="344"/>
                    </a:cubicBezTo>
                    <a:cubicBezTo>
                      <a:pt x="662" y="127"/>
                      <a:pt x="490" y="1"/>
                      <a:pt x="32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2" name="Google Shape;792;p3"/>
              <p:cNvSpPr/>
              <p:nvPr/>
            </p:nvSpPr>
            <p:spPr>
              <a:xfrm>
                <a:off x="1529459" y="1614440"/>
                <a:ext cx="29641" cy="26885"/>
              </a:xfrm>
              <a:custGeom>
                <a:avLst/>
                <a:gdLst/>
                <a:ahLst/>
                <a:cxnLst/>
                <a:rect l="l" t="t" r="r" b="b"/>
                <a:pathLst>
                  <a:path w="570" h="517" extrusionOk="0">
                    <a:moveTo>
                      <a:pt x="280" y="1"/>
                    </a:moveTo>
                    <a:cubicBezTo>
                      <a:pt x="167" y="1"/>
                      <a:pt x="54" y="68"/>
                      <a:pt x="28" y="216"/>
                    </a:cubicBezTo>
                    <a:cubicBezTo>
                      <a:pt x="1" y="406"/>
                      <a:pt x="145" y="517"/>
                      <a:pt x="288" y="517"/>
                    </a:cubicBezTo>
                    <a:cubicBezTo>
                      <a:pt x="399" y="517"/>
                      <a:pt x="509" y="449"/>
                      <a:pt x="536" y="301"/>
                    </a:cubicBezTo>
                    <a:cubicBezTo>
                      <a:pt x="570" y="111"/>
                      <a:pt x="424" y="1"/>
                      <a:pt x="28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3" name="Google Shape;793;p3"/>
              <p:cNvSpPr/>
              <p:nvPr/>
            </p:nvSpPr>
            <p:spPr>
              <a:xfrm>
                <a:off x="1382398" y="1754272"/>
                <a:ext cx="42486" cy="33282"/>
              </a:xfrm>
              <a:custGeom>
                <a:avLst/>
                <a:gdLst/>
                <a:ahLst/>
                <a:cxnLst/>
                <a:rect l="l" t="t" r="r" b="b"/>
                <a:pathLst>
                  <a:path w="817" h="640" extrusionOk="0">
                    <a:moveTo>
                      <a:pt x="418" y="0"/>
                    </a:moveTo>
                    <a:cubicBezTo>
                      <a:pt x="337" y="0"/>
                      <a:pt x="255" y="33"/>
                      <a:pt x="194" y="104"/>
                    </a:cubicBezTo>
                    <a:lnTo>
                      <a:pt x="170" y="116"/>
                    </a:lnTo>
                    <a:cubicBezTo>
                      <a:pt x="1" y="297"/>
                      <a:pt x="146" y="600"/>
                      <a:pt x="364" y="636"/>
                    </a:cubicBezTo>
                    <a:cubicBezTo>
                      <a:pt x="379" y="639"/>
                      <a:pt x="393" y="640"/>
                      <a:pt x="408" y="640"/>
                    </a:cubicBezTo>
                    <a:cubicBezTo>
                      <a:pt x="613" y="640"/>
                      <a:pt x="816" y="416"/>
                      <a:pt x="715" y="213"/>
                    </a:cubicBezTo>
                    <a:lnTo>
                      <a:pt x="690" y="176"/>
                    </a:lnTo>
                    <a:cubicBezTo>
                      <a:pt x="641" y="64"/>
                      <a:pt x="530" y="0"/>
                      <a:pt x="41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4" name="Google Shape;794;p3"/>
              <p:cNvSpPr/>
              <p:nvPr/>
            </p:nvSpPr>
            <p:spPr>
              <a:xfrm>
                <a:off x="1482658" y="1705651"/>
                <a:ext cx="23921" cy="21425"/>
              </a:xfrm>
              <a:custGeom>
                <a:avLst/>
                <a:gdLst/>
                <a:ahLst/>
                <a:cxnLst/>
                <a:rect l="l" t="t" r="r" b="b"/>
                <a:pathLst>
                  <a:path w="460" h="412" extrusionOk="0">
                    <a:moveTo>
                      <a:pt x="221" y="1"/>
                    </a:moveTo>
                    <a:cubicBezTo>
                      <a:pt x="130" y="1"/>
                      <a:pt x="41" y="53"/>
                      <a:pt x="20" y="168"/>
                    </a:cubicBezTo>
                    <a:cubicBezTo>
                      <a:pt x="0" y="324"/>
                      <a:pt x="117" y="411"/>
                      <a:pt x="231" y="411"/>
                    </a:cubicBezTo>
                    <a:cubicBezTo>
                      <a:pt x="321" y="411"/>
                      <a:pt x="411" y="357"/>
                      <a:pt x="432" y="240"/>
                    </a:cubicBezTo>
                    <a:cubicBezTo>
                      <a:pt x="459" y="90"/>
                      <a:pt x="339" y="1"/>
                      <a:pt x="22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5" name="Google Shape;795;p3"/>
              <p:cNvSpPr/>
              <p:nvPr/>
            </p:nvSpPr>
            <p:spPr>
              <a:xfrm>
                <a:off x="1338300" y="1644549"/>
                <a:ext cx="30161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580" h="509" extrusionOk="0">
                    <a:moveTo>
                      <a:pt x="279" y="0"/>
                    </a:moveTo>
                    <a:cubicBezTo>
                      <a:pt x="165" y="0"/>
                      <a:pt x="51" y="64"/>
                      <a:pt x="14" y="206"/>
                    </a:cubicBezTo>
                    <a:cubicBezTo>
                      <a:pt x="1" y="398"/>
                      <a:pt x="150" y="508"/>
                      <a:pt x="298" y="508"/>
                    </a:cubicBezTo>
                    <a:cubicBezTo>
                      <a:pt x="410" y="508"/>
                      <a:pt x="522" y="444"/>
                      <a:pt x="559" y="303"/>
                    </a:cubicBezTo>
                    <a:cubicBezTo>
                      <a:pt x="579" y="110"/>
                      <a:pt x="429" y="0"/>
                      <a:pt x="27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6" name="Google Shape;796;p3"/>
              <p:cNvSpPr/>
              <p:nvPr/>
            </p:nvSpPr>
            <p:spPr>
              <a:xfrm>
                <a:off x="1294567" y="1741584"/>
                <a:ext cx="30473" cy="27405"/>
              </a:xfrm>
              <a:custGeom>
                <a:avLst/>
                <a:gdLst/>
                <a:ahLst/>
                <a:cxnLst/>
                <a:rect l="l" t="t" r="r" b="b"/>
                <a:pathLst>
                  <a:path w="586" h="527" extrusionOk="0">
                    <a:moveTo>
                      <a:pt x="282" y="0"/>
                    </a:moveTo>
                    <a:cubicBezTo>
                      <a:pt x="166" y="0"/>
                      <a:pt x="52" y="67"/>
                      <a:pt x="21" y="215"/>
                    </a:cubicBezTo>
                    <a:cubicBezTo>
                      <a:pt x="0" y="413"/>
                      <a:pt x="153" y="526"/>
                      <a:pt x="303" y="526"/>
                    </a:cubicBezTo>
                    <a:cubicBezTo>
                      <a:pt x="419" y="526"/>
                      <a:pt x="533" y="459"/>
                      <a:pt x="565" y="312"/>
                    </a:cubicBezTo>
                    <a:cubicBezTo>
                      <a:pt x="585" y="113"/>
                      <a:pt x="432" y="0"/>
                      <a:pt x="28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7" name="Google Shape;797;p3"/>
              <p:cNvSpPr/>
              <p:nvPr/>
            </p:nvSpPr>
            <p:spPr>
              <a:xfrm>
                <a:off x="1122077" y="1649801"/>
                <a:ext cx="33802" cy="29329"/>
              </a:xfrm>
              <a:custGeom>
                <a:avLst/>
                <a:gdLst/>
                <a:ahLst/>
                <a:cxnLst/>
                <a:rect l="l" t="t" r="r" b="b"/>
                <a:pathLst>
                  <a:path w="650" h="564" extrusionOk="0">
                    <a:moveTo>
                      <a:pt x="315" y="0"/>
                    </a:moveTo>
                    <a:cubicBezTo>
                      <a:pt x="187" y="0"/>
                      <a:pt x="62" y="74"/>
                      <a:pt x="35" y="238"/>
                    </a:cubicBezTo>
                    <a:cubicBezTo>
                      <a:pt x="1" y="443"/>
                      <a:pt x="172" y="563"/>
                      <a:pt x="338" y="563"/>
                    </a:cubicBezTo>
                    <a:cubicBezTo>
                      <a:pt x="465" y="563"/>
                      <a:pt x="589" y="492"/>
                      <a:pt x="616" y="335"/>
                    </a:cubicBezTo>
                    <a:cubicBezTo>
                      <a:pt x="650" y="123"/>
                      <a:pt x="480" y="0"/>
                      <a:pt x="315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8" name="Google Shape;798;p3"/>
              <p:cNvSpPr/>
              <p:nvPr/>
            </p:nvSpPr>
            <p:spPr>
              <a:xfrm>
                <a:off x="1102056" y="1717923"/>
                <a:ext cx="28341" cy="25013"/>
              </a:xfrm>
              <a:custGeom>
                <a:avLst/>
                <a:gdLst/>
                <a:ahLst/>
                <a:cxnLst/>
                <a:rect l="l" t="t" r="r" b="b"/>
                <a:pathLst>
                  <a:path w="545" h="481" extrusionOk="0">
                    <a:moveTo>
                      <a:pt x="266" y="0"/>
                    </a:moveTo>
                    <a:cubicBezTo>
                      <a:pt x="159" y="0"/>
                      <a:pt x="52" y="62"/>
                      <a:pt x="21" y="198"/>
                    </a:cubicBezTo>
                    <a:cubicBezTo>
                      <a:pt x="0" y="376"/>
                      <a:pt x="143" y="480"/>
                      <a:pt x="281" y="480"/>
                    </a:cubicBezTo>
                    <a:cubicBezTo>
                      <a:pt x="387" y="480"/>
                      <a:pt x="491" y="419"/>
                      <a:pt x="517" y="283"/>
                    </a:cubicBezTo>
                    <a:cubicBezTo>
                      <a:pt x="544" y="105"/>
                      <a:pt x="405" y="0"/>
                      <a:pt x="26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9" name="Google Shape;799;p3"/>
              <p:cNvSpPr/>
              <p:nvPr/>
            </p:nvSpPr>
            <p:spPr>
              <a:xfrm>
                <a:off x="1176731" y="1742000"/>
                <a:ext cx="48570" cy="34998"/>
              </a:xfrm>
              <a:custGeom>
                <a:avLst/>
                <a:gdLst/>
                <a:ahLst/>
                <a:cxnLst/>
                <a:rect l="l" t="t" r="r" b="b"/>
                <a:pathLst>
                  <a:path w="934" h="673" extrusionOk="0">
                    <a:moveTo>
                      <a:pt x="589" y="1"/>
                    </a:moveTo>
                    <a:cubicBezTo>
                      <a:pt x="335" y="1"/>
                      <a:pt x="0" y="340"/>
                      <a:pt x="242" y="545"/>
                    </a:cubicBezTo>
                    <a:lnTo>
                      <a:pt x="291" y="594"/>
                    </a:lnTo>
                    <a:cubicBezTo>
                      <a:pt x="349" y="649"/>
                      <a:pt x="418" y="673"/>
                      <a:pt x="488" y="673"/>
                    </a:cubicBezTo>
                    <a:cubicBezTo>
                      <a:pt x="709" y="673"/>
                      <a:pt x="933" y="436"/>
                      <a:pt x="823" y="207"/>
                    </a:cubicBezTo>
                    <a:cubicBezTo>
                      <a:pt x="811" y="195"/>
                      <a:pt x="811" y="170"/>
                      <a:pt x="799" y="146"/>
                    </a:cubicBezTo>
                    <a:cubicBezTo>
                      <a:pt x="758" y="43"/>
                      <a:pt x="679" y="1"/>
                      <a:pt x="58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0" name="Google Shape;800;p3"/>
              <p:cNvSpPr/>
              <p:nvPr/>
            </p:nvSpPr>
            <p:spPr>
              <a:xfrm>
                <a:off x="1001693" y="1706431"/>
                <a:ext cx="24545" cy="21581"/>
              </a:xfrm>
              <a:custGeom>
                <a:avLst/>
                <a:gdLst/>
                <a:ahLst/>
                <a:cxnLst/>
                <a:rect l="l" t="t" r="r" b="b"/>
                <a:pathLst>
                  <a:path w="472" h="415" extrusionOk="0">
                    <a:moveTo>
                      <a:pt x="233" y="0"/>
                    </a:moveTo>
                    <a:cubicBezTo>
                      <a:pt x="140" y="0"/>
                      <a:pt x="49" y="55"/>
                      <a:pt x="28" y="177"/>
                    </a:cubicBezTo>
                    <a:cubicBezTo>
                      <a:pt x="0" y="326"/>
                      <a:pt x="118" y="414"/>
                      <a:pt x="236" y="414"/>
                    </a:cubicBezTo>
                    <a:cubicBezTo>
                      <a:pt x="330" y="414"/>
                      <a:pt x="424" y="360"/>
                      <a:pt x="451" y="238"/>
                    </a:cubicBezTo>
                    <a:cubicBezTo>
                      <a:pt x="471" y="89"/>
                      <a:pt x="351" y="0"/>
                      <a:pt x="233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1" name="Google Shape;801;p3"/>
              <p:cNvSpPr/>
              <p:nvPr/>
            </p:nvSpPr>
            <p:spPr>
              <a:xfrm>
                <a:off x="838043" y="1616104"/>
                <a:ext cx="38898" cy="34114"/>
              </a:xfrm>
              <a:custGeom>
                <a:avLst/>
                <a:gdLst/>
                <a:ahLst/>
                <a:cxnLst/>
                <a:rect l="l" t="t" r="r" b="b"/>
                <a:pathLst>
                  <a:path w="748" h="656" extrusionOk="0">
                    <a:moveTo>
                      <a:pt x="365" y="1"/>
                    </a:moveTo>
                    <a:cubicBezTo>
                      <a:pt x="218" y="1"/>
                      <a:pt x="73" y="84"/>
                      <a:pt x="41" y="269"/>
                    </a:cubicBezTo>
                    <a:cubicBezTo>
                      <a:pt x="1" y="513"/>
                      <a:pt x="193" y="655"/>
                      <a:pt x="382" y="655"/>
                    </a:cubicBezTo>
                    <a:cubicBezTo>
                      <a:pt x="529" y="655"/>
                      <a:pt x="675" y="569"/>
                      <a:pt x="707" y="378"/>
                    </a:cubicBezTo>
                    <a:cubicBezTo>
                      <a:pt x="748" y="139"/>
                      <a:pt x="554" y="1"/>
                      <a:pt x="36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2" name="Google Shape;802;p3"/>
              <p:cNvSpPr/>
              <p:nvPr/>
            </p:nvSpPr>
            <p:spPr>
              <a:xfrm>
                <a:off x="735495" y="1541065"/>
                <a:ext cx="37338" cy="32710"/>
              </a:xfrm>
              <a:custGeom>
                <a:avLst/>
                <a:gdLst/>
                <a:ahLst/>
                <a:cxnLst/>
                <a:rect l="l" t="t" r="r" b="b"/>
                <a:pathLst>
                  <a:path w="718" h="629" extrusionOk="0">
                    <a:moveTo>
                      <a:pt x="350" y="1"/>
                    </a:moveTo>
                    <a:cubicBezTo>
                      <a:pt x="210" y="1"/>
                      <a:pt x="73" y="81"/>
                      <a:pt x="42" y="260"/>
                    </a:cubicBezTo>
                    <a:cubicBezTo>
                      <a:pt x="1" y="493"/>
                      <a:pt x="188" y="629"/>
                      <a:pt x="371" y="629"/>
                    </a:cubicBezTo>
                    <a:cubicBezTo>
                      <a:pt x="512" y="629"/>
                      <a:pt x="651" y="548"/>
                      <a:pt x="683" y="369"/>
                    </a:cubicBezTo>
                    <a:cubicBezTo>
                      <a:pt x="717" y="137"/>
                      <a:pt x="531" y="1"/>
                      <a:pt x="35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3" name="Google Shape;803;p3"/>
              <p:cNvSpPr/>
              <p:nvPr/>
            </p:nvSpPr>
            <p:spPr>
              <a:xfrm>
                <a:off x="802370" y="1481419"/>
                <a:ext cx="19085" cy="17109"/>
              </a:xfrm>
              <a:custGeom>
                <a:avLst/>
                <a:gdLst/>
                <a:ahLst/>
                <a:cxnLst/>
                <a:rect l="l" t="t" r="r" b="b"/>
                <a:pathLst>
                  <a:path w="367" h="329" extrusionOk="0">
                    <a:moveTo>
                      <a:pt x="172" y="1"/>
                    </a:moveTo>
                    <a:cubicBezTo>
                      <a:pt x="99" y="1"/>
                      <a:pt x="29" y="43"/>
                      <a:pt x="14" y="137"/>
                    </a:cubicBezTo>
                    <a:cubicBezTo>
                      <a:pt x="0" y="260"/>
                      <a:pt x="94" y="329"/>
                      <a:pt x="187" y="329"/>
                    </a:cubicBezTo>
                    <a:cubicBezTo>
                      <a:pt x="260" y="329"/>
                      <a:pt x="331" y="287"/>
                      <a:pt x="352" y="198"/>
                    </a:cubicBezTo>
                    <a:cubicBezTo>
                      <a:pt x="366" y="74"/>
                      <a:pt x="267" y="1"/>
                      <a:pt x="17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4" name="Google Shape;804;p3"/>
              <p:cNvSpPr/>
              <p:nvPr/>
            </p:nvSpPr>
            <p:spPr>
              <a:xfrm>
                <a:off x="678085" y="1290417"/>
                <a:ext cx="27977" cy="24961"/>
              </a:xfrm>
              <a:custGeom>
                <a:avLst/>
                <a:gdLst/>
                <a:ahLst/>
                <a:cxnLst/>
                <a:rect l="l" t="t" r="r" b="b"/>
                <a:pathLst>
                  <a:path w="538" h="480" extrusionOk="0">
                    <a:moveTo>
                      <a:pt x="259" y="1"/>
                    </a:moveTo>
                    <a:cubicBezTo>
                      <a:pt x="152" y="1"/>
                      <a:pt x="47" y="61"/>
                      <a:pt x="21" y="193"/>
                    </a:cubicBezTo>
                    <a:cubicBezTo>
                      <a:pt x="0" y="376"/>
                      <a:pt x="136" y="480"/>
                      <a:pt x="272" y="480"/>
                    </a:cubicBezTo>
                    <a:cubicBezTo>
                      <a:pt x="378" y="480"/>
                      <a:pt x="485" y="416"/>
                      <a:pt x="517" y="278"/>
                    </a:cubicBezTo>
                    <a:cubicBezTo>
                      <a:pt x="537" y="101"/>
                      <a:pt x="397" y="1"/>
                      <a:pt x="25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5" name="Google Shape;805;p3"/>
              <p:cNvSpPr/>
              <p:nvPr/>
            </p:nvSpPr>
            <p:spPr>
              <a:xfrm>
                <a:off x="610431" y="1283449"/>
                <a:ext cx="26781" cy="23973"/>
              </a:xfrm>
              <a:custGeom>
                <a:avLst/>
                <a:gdLst/>
                <a:ahLst/>
                <a:cxnLst/>
                <a:rect l="l" t="t" r="r" b="b"/>
                <a:pathLst>
                  <a:path w="515" h="461" extrusionOk="0">
                    <a:moveTo>
                      <a:pt x="252" y="0"/>
                    </a:moveTo>
                    <a:cubicBezTo>
                      <a:pt x="150" y="0"/>
                      <a:pt x="49" y="61"/>
                      <a:pt x="27" y="194"/>
                    </a:cubicBezTo>
                    <a:cubicBezTo>
                      <a:pt x="0" y="363"/>
                      <a:pt x="128" y="461"/>
                      <a:pt x="257" y="461"/>
                    </a:cubicBezTo>
                    <a:cubicBezTo>
                      <a:pt x="358" y="461"/>
                      <a:pt x="460" y="400"/>
                      <a:pt x="487" y="267"/>
                    </a:cubicBezTo>
                    <a:cubicBezTo>
                      <a:pt x="514" y="98"/>
                      <a:pt x="382" y="0"/>
                      <a:pt x="25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6" name="Google Shape;806;p3"/>
              <p:cNvSpPr/>
              <p:nvPr/>
            </p:nvSpPr>
            <p:spPr>
              <a:xfrm>
                <a:off x="668569" y="1386828"/>
                <a:ext cx="36662" cy="31930"/>
              </a:xfrm>
              <a:custGeom>
                <a:avLst/>
                <a:gdLst/>
                <a:ahLst/>
                <a:cxnLst/>
                <a:rect l="l" t="t" r="r" b="b"/>
                <a:pathLst>
                  <a:path w="705" h="614" extrusionOk="0">
                    <a:moveTo>
                      <a:pt x="340" y="0"/>
                    </a:moveTo>
                    <a:cubicBezTo>
                      <a:pt x="202" y="0"/>
                      <a:pt x="66" y="78"/>
                      <a:pt x="34" y="251"/>
                    </a:cubicBezTo>
                    <a:cubicBezTo>
                      <a:pt x="0" y="482"/>
                      <a:pt x="185" y="614"/>
                      <a:pt x="363" y="614"/>
                    </a:cubicBezTo>
                    <a:cubicBezTo>
                      <a:pt x="502" y="614"/>
                      <a:pt x="637" y="534"/>
                      <a:pt x="663" y="359"/>
                    </a:cubicBezTo>
                    <a:cubicBezTo>
                      <a:pt x="705" y="133"/>
                      <a:pt x="520" y="0"/>
                      <a:pt x="34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7" name="Google Shape;807;p3"/>
              <p:cNvSpPr/>
              <p:nvPr/>
            </p:nvSpPr>
            <p:spPr>
              <a:xfrm>
                <a:off x="711055" y="1093019"/>
                <a:ext cx="21425" cy="19241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70" extrusionOk="0">
                    <a:moveTo>
                      <a:pt x="203" y="1"/>
                    </a:moveTo>
                    <a:cubicBezTo>
                      <a:pt x="122" y="1"/>
                      <a:pt x="44" y="49"/>
                      <a:pt x="28" y="155"/>
                    </a:cubicBezTo>
                    <a:cubicBezTo>
                      <a:pt x="1" y="290"/>
                      <a:pt x="103" y="369"/>
                      <a:pt x="207" y="369"/>
                    </a:cubicBezTo>
                    <a:cubicBezTo>
                      <a:pt x="288" y="369"/>
                      <a:pt x="370" y="321"/>
                      <a:pt x="391" y="215"/>
                    </a:cubicBezTo>
                    <a:cubicBezTo>
                      <a:pt x="411" y="79"/>
                      <a:pt x="306" y="1"/>
                      <a:pt x="20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8" name="Google Shape;808;p3"/>
              <p:cNvSpPr/>
              <p:nvPr/>
            </p:nvSpPr>
            <p:spPr>
              <a:xfrm>
                <a:off x="609703" y="1039717"/>
                <a:ext cx="37286" cy="32710"/>
              </a:xfrm>
              <a:custGeom>
                <a:avLst/>
                <a:gdLst/>
                <a:ahLst/>
                <a:cxnLst/>
                <a:rect l="l" t="t" r="r" b="b"/>
                <a:pathLst>
                  <a:path w="717" h="629" extrusionOk="0">
                    <a:moveTo>
                      <a:pt x="349" y="1"/>
                    </a:moveTo>
                    <a:cubicBezTo>
                      <a:pt x="210" y="1"/>
                      <a:pt x="73" y="81"/>
                      <a:pt x="41" y="260"/>
                    </a:cubicBezTo>
                    <a:cubicBezTo>
                      <a:pt x="0" y="493"/>
                      <a:pt x="187" y="628"/>
                      <a:pt x="371" y="628"/>
                    </a:cubicBezTo>
                    <a:cubicBezTo>
                      <a:pt x="512" y="628"/>
                      <a:pt x="651" y="548"/>
                      <a:pt x="682" y="369"/>
                    </a:cubicBezTo>
                    <a:cubicBezTo>
                      <a:pt x="717" y="137"/>
                      <a:pt x="531" y="1"/>
                      <a:pt x="34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09" name="Google Shape;809;p3"/>
              <p:cNvSpPr/>
              <p:nvPr/>
            </p:nvSpPr>
            <p:spPr>
              <a:xfrm>
                <a:off x="692490" y="1011168"/>
                <a:ext cx="37234" cy="32398"/>
              </a:xfrm>
              <a:custGeom>
                <a:avLst/>
                <a:gdLst/>
                <a:ahLst/>
                <a:cxnLst/>
                <a:rect l="l" t="t" r="r" b="b"/>
                <a:pathLst>
                  <a:path w="716" h="623" extrusionOk="0">
                    <a:moveTo>
                      <a:pt x="353" y="1"/>
                    </a:moveTo>
                    <a:cubicBezTo>
                      <a:pt x="209" y="1"/>
                      <a:pt x="66" y="83"/>
                      <a:pt x="34" y="265"/>
                    </a:cubicBezTo>
                    <a:cubicBezTo>
                      <a:pt x="0" y="489"/>
                      <a:pt x="184" y="622"/>
                      <a:pt x="365" y="622"/>
                    </a:cubicBezTo>
                    <a:cubicBezTo>
                      <a:pt x="505" y="622"/>
                      <a:pt x="643" y="542"/>
                      <a:pt x="675" y="362"/>
                    </a:cubicBezTo>
                    <a:cubicBezTo>
                      <a:pt x="716" y="132"/>
                      <a:pt x="534" y="1"/>
                      <a:pt x="35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0" name="Google Shape;810;p3"/>
              <p:cNvSpPr/>
              <p:nvPr/>
            </p:nvSpPr>
            <p:spPr>
              <a:xfrm>
                <a:off x="627124" y="935402"/>
                <a:ext cx="31826" cy="28289"/>
              </a:xfrm>
              <a:custGeom>
                <a:avLst/>
                <a:gdLst/>
                <a:ahLst/>
                <a:cxnLst/>
                <a:rect l="l" t="t" r="r" b="b"/>
                <a:pathLst>
                  <a:path w="612" h="544" extrusionOk="0">
                    <a:moveTo>
                      <a:pt x="296" y="0"/>
                    </a:moveTo>
                    <a:cubicBezTo>
                      <a:pt x="171" y="0"/>
                      <a:pt x="48" y="73"/>
                      <a:pt x="21" y="234"/>
                    </a:cubicBezTo>
                    <a:cubicBezTo>
                      <a:pt x="1" y="430"/>
                      <a:pt x="151" y="543"/>
                      <a:pt x="302" y="543"/>
                    </a:cubicBezTo>
                    <a:cubicBezTo>
                      <a:pt x="421" y="543"/>
                      <a:pt x="540" y="473"/>
                      <a:pt x="577" y="319"/>
                    </a:cubicBezTo>
                    <a:cubicBezTo>
                      <a:pt x="611" y="116"/>
                      <a:pt x="453" y="0"/>
                      <a:pt x="29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1" name="Google Shape;811;p3"/>
              <p:cNvSpPr/>
              <p:nvPr/>
            </p:nvSpPr>
            <p:spPr>
              <a:xfrm>
                <a:off x="1281983" y="732907"/>
                <a:ext cx="16277" cy="14925"/>
              </a:xfrm>
              <a:custGeom>
                <a:avLst/>
                <a:gdLst/>
                <a:ahLst/>
                <a:cxnLst/>
                <a:rect l="l" t="t" r="r" b="b"/>
                <a:pathLst>
                  <a:path w="313" h="287" extrusionOk="0">
                    <a:moveTo>
                      <a:pt x="152" y="1"/>
                    </a:moveTo>
                    <a:cubicBezTo>
                      <a:pt x="91" y="1"/>
                      <a:pt x="31" y="39"/>
                      <a:pt x="21" y="124"/>
                    </a:cubicBezTo>
                    <a:cubicBezTo>
                      <a:pt x="0" y="227"/>
                      <a:pt x="80" y="287"/>
                      <a:pt x="160" y="287"/>
                    </a:cubicBezTo>
                    <a:cubicBezTo>
                      <a:pt x="222" y="287"/>
                      <a:pt x="283" y="251"/>
                      <a:pt x="299" y="172"/>
                    </a:cubicBezTo>
                    <a:cubicBezTo>
                      <a:pt x="312" y="64"/>
                      <a:pt x="231" y="1"/>
                      <a:pt x="15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2" name="Google Shape;812;p3"/>
              <p:cNvSpPr/>
              <p:nvPr/>
            </p:nvSpPr>
            <p:spPr>
              <a:xfrm>
                <a:off x="1372570" y="843463"/>
                <a:ext cx="21945" cy="19657"/>
              </a:xfrm>
              <a:custGeom>
                <a:avLst/>
                <a:gdLst/>
                <a:ahLst/>
                <a:cxnLst/>
                <a:rect l="l" t="t" r="r" b="b"/>
                <a:pathLst>
                  <a:path w="422" h="378" extrusionOk="0">
                    <a:moveTo>
                      <a:pt x="208" y="0"/>
                    </a:moveTo>
                    <a:cubicBezTo>
                      <a:pt x="125" y="0"/>
                      <a:pt x="42" y="51"/>
                      <a:pt x="21" y="163"/>
                    </a:cubicBezTo>
                    <a:cubicBezTo>
                      <a:pt x="0" y="299"/>
                      <a:pt x="106" y="378"/>
                      <a:pt x="213" y="378"/>
                    </a:cubicBezTo>
                    <a:cubicBezTo>
                      <a:pt x="296" y="378"/>
                      <a:pt x="381" y="330"/>
                      <a:pt x="408" y="224"/>
                    </a:cubicBezTo>
                    <a:cubicBezTo>
                      <a:pt x="421" y="82"/>
                      <a:pt x="314" y="0"/>
                      <a:pt x="20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3" name="Google Shape;813;p3"/>
              <p:cNvSpPr/>
              <p:nvPr/>
            </p:nvSpPr>
            <p:spPr>
              <a:xfrm>
                <a:off x="1401119" y="910285"/>
                <a:ext cx="26157" cy="25741"/>
              </a:xfrm>
              <a:custGeom>
                <a:avLst/>
                <a:gdLst/>
                <a:ahLst/>
                <a:cxnLst/>
                <a:rect l="l" t="t" r="r" b="b"/>
                <a:pathLst>
                  <a:path w="503" h="495" extrusionOk="0">
                    <a:moveTo>
                      <a:pt x="251" y="1"/>
                    </a:moveTo>
                    <a:cubicBezTo>
                      <a:pt x="155" y="1"/>
                      <a:pt x="61" y="59"/>
                      <a:pt x="40" y="185"/>
                    </a:cubicBezTo>
                    <a:lnTo>
                      <a:pt x="28" y="221"/>
                    </a:lnTo>
                    <a:cubicBezTo>
                      <a:pt x="0" y="393"/>
                      <a:pt x="133" y="495"/>
                      <a:pt x="262" y="495"/>
                    </a:cubicBezTo>
                    <a:cubicBezTo>
                      <a:pt x="360" y="495"/>
                      <a:pt x="455" y="436"/>
                      <a:pt x="476" y="306"/>
                    </a:cubicBezTo>
                    <a:lnTo>
                      <a:pt x="476" y="269"/>
                    </a:lnTo>
                    <a:cubicBezTo>
                      <a:pt x="503" y="98"/>
                      <a:pt x="376" y="1"/>
                      <a:pt x="25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4" name="Google Shape;814;p3"/>
              <p:cNvSpPr/>
              <p:nvPr/>
            </p:nvSpPr>
            <p:spPr>
              <a:xfrm>
                <a:off x="1427068" y="983555"/>
                <a:ext cx="676" cy="1248"/>
              </a:xfrm>
              <a:custGeom>
                <a:avLst/>
                <a:gdLst/>
                <a:ahLst/>
                <a:cxnLst/>
                <a:rect l="l" t="t" r="r" b="b"/>
                <a:pathLst>
                  <a:path w="13" h="24" extrusionOk="0">
                    <a:moveTo>
                      <a:pt x="7" y="1"/>
                    </a:moveTo>
                    <a:cubicBezTo>
                      <a:pt x="4" y="1"/>
                      <a:pt x="1" y="4"/>
                      <a:pt x="1" y="10"/>
                    </a:cubicBezTo>
                    <a:cubicBezTo>
                      <a:pt x="1" y="17"/>
                      <a:pt x="5" y="24"/>
                      <a:pt x="8" y="24"/>
                    </a:cubicBezTo>
                    <a:cubicBezTo>
                      <a:pt x="11" y="24"/>
                      <a:pt x="13" y="20"/>
                      <a:pt x="13" y="10"/>
                    </a:cubicBezTo>
                    <a:cubicBezTo>
                      <a:pt x="13" y="4"/>
                      <a:pt x="10" y="1"/>
                      <a:pt x="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5" name="Google Shape;815;p3"/>
              <p:cNvSpPr/>
              <p:nvPr/>
            </p:nvSpPr>
            <p:spPr>
              <a:xfrm>
                <a:off x="1415991" y="1063170"/>
                <a:ext cx="23505" cy="21061"/>
              </a:xfrm>
              <a:custGeom>
                <a:avLst/>
                <a:gdLst/>
                <a:ahLst/>
                <a:cxnLst/>
                <a:rect l="l" t="t" r="r" b="b"/>
                <a:pathLst>
                  <a:path w="452" h="405" extrusionOk="0">
                    <a:moveTo>
                      <a:pt x="228" y="0"/>
                    </a:moveTo>
                    <a:cubicBezTo>
                      <a:pt x="138" y="0"/>
                      <a:pt x="47" y="54"/>
                      <a:pt x="20" y="172"/>
                    </a:cubicBezTo>
                    <a:cubicBezTo>
                      <a:pt x="0" y="320"/>
                      <a:pt x="115" y="405"/>
                      <a:pt x="228" y="405"/>
                    </a:cubicBezTo>
                    <a:cubicBezTo>
                      <a:pt x="319" y="405"/>
                      <a:pt x="410" y="351"/>
                      <a:pt x="432" y="233"/>
                    </a:cubicBezTo>
                    <a:cubicBezTo>
                      <a:pt x="452" y="85"/>
                      <a:pt x="341" y="0"/>
                      <a:pt x="22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6" name="Google Shape;816;p3"/>
              <p:cNvSpPr/>
              <p:nvPr/>
            </p:nvSpPr>
            <p:spPr>
              <a:xfrm>
                <a:off x="1397063" y="1120996"/>
                <a:ext cx="26365" cy="23037"/>
              </a:xfrm>
              <a:custGeom>
                <a:avLst/>
                <a:gdLst/>
                <a:ahLst/>
                <a:cxnLst/>
                <a:rect l="l" t="t" r="r" b="b"/>
                <a:pathLst>
                  <a:path w="507" h="443" extrusionOk="0">
                    <a:moveTo>
                      <a:pt x="252" y="0"/>
                    </a:moveTo>
                    <a:cubicBezTo>
                      <a:pt x="152" y="0"/>
                      <a:pt x="53" y="58"/>
                      <a:pt x="21" y="185"/>
                    </a:cubicBezTo>
                    <a:cubicBezTo>
                      <a:pt x="1" y="348"/>
                      <a:pt x="129" y="443"/>
                      <a:pt x="259" y="443"/>
                    </a:cubicBezTo>
                    <a:cubicBezTo>
                      <a:pt x="360" y="443"/>
                      <a:pt x="461" y="385"/>
                      <a:pt x="493" y="258"/>
                    </a:cubicBezTo>
                    <a:cubicBezTo>
                      <a:pt x="507" y="95"/>
                      <a:pt x="379" y="0"/>
                      <a:pt x="25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7" name="Google Shape;817;p3"/>
              <p:cNvSpPr/>
              <p:nvPr/>
            </p:nvSpPr>
            <p:spPr>
              <a:xfrm>
                <a:off x="1348649" y="1174609"/>
                <a:ext cx="27353" cy="23973"/>
              </a:xfrm>
              <a:custGeom>
                <a:avLst/>
                <a:gdLst/>
                <a:ahLst/>
                <a:cxnLst/>
                <a:rect l="l" t="t" r="r" b="b"/>
                <a:pathLst>
                  <a:path w="526" h="461" extrusionOk="0">
                    <a:moveTo>
                      <a:pt x="262" y="1"/>
                    </a:moveTo>
                    <a:cubicBezTo>
                      <a:pt x="158" y="1"/>
                      <a:pt x="53" y="61"/>
                      <a:pt x="21" y="194"/>
                    </a:cubicBezTo>
                    <a:cubicBezTo>
                      <a:pt x="1" y="364"/>
                      <a:pt x="135" y="461"/>
                      <a:pt x="269" y="461"/>
                    </a:cubicBezTo>
                    <a:cubicBezTo>
                      <a:pt x="374" y="461"/>
                      <a:pt x="478" y="400"/>
                      <a:pt x="505" y="267"/>
                    </a:cubicBezTo>
                    <a:cubicBezTo>
                      <a:pt x="525" y="98"/>
                      <a:pt x="394" y="1"/>
                      <a:pt x="26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8" name="Google Shape;818;p3"/>
              <p:cNvSpPr/>
              <p:nvPr/>
            </p:nvSpPr>
            <p:spPr>
              <a:xfrm>
                <a:off x="1282243" y="1261348"/>
                <a:ext cx="23661" cy="21425"/>
              </a:xfrm>
              <a:custGeom>
                <a:avLst/>
                <a:gdLst/>
                <a:ahLst/>
                <a:cxnLst/>
                <a:rect l="l" t="t" r="r" b="b"/>
                <a:pathLst>
                  <a:path w="455" h="412" extrusionOk="0">
                    <a:moveTo>
                      <a:pt x="222" y="1"/>
                    </a:moveTo>
                    <a:cubicBezTo>
                      <a:pt x="132" y="1"/>
                      <a:pt x="44" y="55"/>
                      <a:pt x="28" y="172"/>
                    </a:cubicBezTo>
                    <a:cubicBezTo>
                      <a:pt x="0" y="322"/>
                      <a:pt x="117" y="411"/>
                      <a:pt x="232" y="411"/>
                    </a:cubicBezTo>
                    <a:cubicBezTo>
                      <a:pt x="319" y="411"/>
                      <a:pt x="406" y="359"/>
                      <a:pt x="427" y="244"/>
                    </a:cubicBezTo>
                    <a:cubicBezTo>
                      <a:pt x="454" y="88"/>
                      <a:pt x="337" y="1"/>
                      <a:pt x="22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19" name="Google Shape;819;p3"/>
              <p:cNvSpPr/>
              <p:nvPr/>
            </p:nvSpPr>
            <p:spPr>
              <a:xfrm>
                <a:off x="2137464" y="865667"/>
                <a:ext cx="26365" cy="23557"/>
              </a:xfrm>
              <a:custGeom>
                <a:avLst/>
                <a:gdLst/>
                <a:ahLst/>
                <a:cxnLst/>
                <a:rect l="l" t="t" r="r" b="b"/>
                <a:pathLst>
                  <a:path w="507" h="453" extrusionOk="0">
                    <a:moveTo>
                      <a:pt x="244" y="0"/>
                    </a:moveTo>
                    <a:cubicBezTo>
                      <a:pt x="145" y="0"/>
                      <a:pt x="48" y="58"/>
                      <a:pt x="21" y="184"/>
                    </a:cubicBezTo>
                    <a:cubicBezTo>
                      <a:pt x="1" y="355"/>
                      <a:pt x="131" y="452"/>
                      <a:pt x="261" y="452"/>
                    </a:cubicBezTo>
                    <a:cubicBezTo>
                      <a:pt x="361" y="452"/>
                      <a:pt x="461" y="395"/>
                      <a:pt x="493" y="269"/>
                    </a:cubicBezTo>
                    <a:cubicBezTo>
                      <a:pt x="507" y="98"/>
                      <a:pt x="373" y="0"/>
                      <a:pt x="24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0" name="Google Shape;820;p3"/>
              <p:cNvSpPr/>
              <p:nvPr/>
            </p:nvSpPr>
            <p:spPr>
              <a:xfrm>
                <a:off x="2043133" y="1052769"/>
                <a:ext cx="21009" cy="19189"/>
              </a:xfrm>
              <a:custGeom>
                <a:avLst/>
                <a:gdLst/>
                <a:ahLst/>
                <a:cxnLst/>
                <a:rect l="l" t="t" r="r" b="b"/>
                <a:pathLst>
                  <a:path w="404" h="369" extrusionOk="0">
                    <a:moveTo>
                      <a:pt x="196" y="0"/>
                    </a:moveTo>
                    <a:cubicBezTo>
                      <a:pt x="115" y="0"/>
                      <a:pt x="37" y="48"/>
                      <a:pt x="21" y="154"/>
                    </a:cubicBezTo>
                    <a:cubicBezTo>
                      <a:pt x="0" y="290"/>
                      <a:pt x="106" y="369"/>
                      <a:pt x="209" y="369"/>
                    </a:cubicBezTo>
                    <a:cubicBezTo>
                      <a:pt x="289" y="369"/>
                      <a:pt x="368" y="321"/>
                      <a:pt x="384" y="215"/>
                    </a:cubicBezTo>
                    <a:cubicBezTo>
                      <a:pt x="404" y="79"/>
                      <a:pt x="298" y="0"/>
                      <a:pt x="19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1" name="Google Shape;821;p3"/>
              <p:cNvSpPr/>
              <p:nvPr/>
            </p:nvSpPr>
            <p:spPr>
              <a:xfrm>
                <a:off x="2060450" y="1272321"/>
                <a:ext cx="21633" cy="19189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69" extrusionOk="0">
                    <a:moveTo>
                      <a:pt x="200" y="0"/>
                    </a:moveTo>
                    <a:cubicBezTo>
                      <a:pt x="117" y="0"/>
                      <a:pt x="36" y="48"/>
                      <a:pt x="14" y="154"/>
                    </a:cubicBezTo>
                    <a:cubicBezTo>
                      <a:pt x="1" y="290"/>
                      <a:pt x="105" y="369"/>
                      <a:pt x="211" y="369"/>
                    </a:cubicBezTo>
                    <a:cubicBezTo>
                      <a:pt x="293" y="369"/>
                      <a:pt x="375" y="321"/>
                      <a:pt x="401" y="215"/>
                    </a:cubicBezTo>
                    <a:cubicBezTo>
                      <a:pt x="415" y="79"/>
                      <a:pt x="307" y="0"/>
                      <a:pt x="20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2" name="Google Shape;822;p3"/>
              <p:cNvSpPr/>
              <p:nvPr/>
            </p:nvSpPr>
            <p:spPr>
              <a:xfrm>
                <a:off x="1941626" y="1384020"/>
                <a:ext cx="30317" cy="24285"/>
              </a:xfrm>
              <a:custGeom>
                <a:avLst/>
                <a:gdLst/>
                <a:ahLst/>
                <a:cxnLst/>
                <a:rect l="l" t="t" r="r" b="b"/>
                <a:pathLst>
                  <a:path w="583" h="467" extrusionOk="0">
                    <a:moveTo>
                      <a:pt x="219" y="1"/>
                    </a:moveTo>
                    <a:cubicBezTo>
                      <a:pt x="119" y="1"/>
                      <a:pt x="23" y="71"/>
                      <a:pt x="1" y="184"/>
                    </a:cubicBezTo>
                    <a:cubicBezTo>
                      <a:pt x="1" y="244"/>
                      <a:pt x="1" y="305"/>
                      <a:pt x="25" y="365"/>
                    </a:cubicBezTo>
                    <a:cubicBezTo>
                      <a:pt x="53" y="437"/>
                      <a:pt x="109" y="466"/>
                      <a:pt x="171" y="466"/>
                    </a:cubicBezTo>
                    <a:cubicBezTo>
                      <a:pt x="348" y="466"/>
                      <a:pt x="582" y="230"/>
                      <a:pt x="412" y="87"/>
                    </a:cubicBezTo>
                    <a:cubicBezTo>
                      <a:pt x="364" y="50"/>
                      <a:pt x="303" y="26"/>
                      <a:pt x="243" y="2"/>
                    </a:cubicBezTo>
                    <a:cubicBezTo>
                      <a:pt x="235" y="1"/>
                      <a:pt x="227" y="1"/>
                      <a:pt x="21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3" name="Google Shape;823;p3"/>
              <p:cNvSpPr/>
              <p:nvPr/>
            </p:nvSpPr>
            <p:spPr>
              <a:xfrm>
                <a:off x="1865027" y="1475491"/>
                <a:ext cx="32658" cy="28913"/>
              </a:xfrm>
              <a:custGeom>
                <a:avLst/>
                <a:gdLst/>
                <a:ahLst/>
                <a:cxnLst/>
                <a:rect l="l" t="t" r="r" b="b"/>
                <a:pathLst>
                  <a:path w="628" h="556" extrusionOk="0">
                    <a:moveTo>
                      <a:pt x="281" y="0"/>
                    </a:moveTo>
                    <a:cubicBezTo>
                      <a:pt x="131" y="0"/>
                      <a:pt x="0" y="145"/>
                      <a:pt x="47" y="312"/>
                    </a:cubicBezTo>
                    <a:cubicBezTo>
                      <a:pt x="64" y="458"/>
                      <a:pt x="186" y="556"/>
                      <a:pt x="315" y="556"/>
                    </a:cubicBezTo>
                    <a:cubicBezTo>
                      <a:pt x="368" y="556"/>
                      <a:pt x="421" y="540"/>
                      <a:pt x="470" y="505"/>
                    </a:cubicBezTo>
                    <a:cubicBezTo>
                      <a:pt x="627" y="384"/>
                      <a:pt x="603" y="130"/>
                      <a:pt x="422" y="46"/>
                    </a:cubicBezTo>
                    <a:cubicBezTo>
                      <a:pt x="376" y="14"/>
                      <a:pt x="327" y="0"/>
                      <a:pt x="28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4" name="Google Shape;824;p3"/>
              <p:cNvSpPr/>
              <p:nvPr/>
            </p:nvSpPr>
            <p:spPr>
              <a:xfrm>
                <a:off x="1749791" y="1680794"/>
                <a:ext cx="45606" cy="32554"/>
              </a:xfrm>
              <a:custGeom>
                <a:avLst/>
                <a:gdLst/>
                <a:ahLst/>
                <a:cxnLst/>
                <a:rect l="l" t="t" r="r" b="b"/>
                <a:pathLst>
                  <a:path w="877" h="626" extrusionOk="0">
                    <a:moveTo>
                      <a:pt x="431" y="0"/>
                    </a:moveTo>
                    <a:cubicBezTo>
                      <a:pt x="365" y="0"/>
                      <a:pt x="297" y="14"/>
                      <a:pt x="242" y="41"/>
                    </a:cubicBezTo>
                    <a:cubicBezTo>
                      <a:pt x="37" y="114"/>
                      <a:pt x="0" y="368"/>
                      <a:pt x="158" y="513"/>
                    </a:cubicBezTo>
                    <a:cubicBezTo>
                      <a:pt x="218" y="573"/>
                      <a:pt x="303" y="610"/>
                      <a:pt x="400" y="622"/>
                    </a:cubicBezTo>
                    <a:cubicBezTo>
                      <a:pt x="419" y="625"/>
                      <a:pt x="437" y="626"/>
                      <a:pt x="454" y="626"/>
                    </a:cubicBezTo>
                    <a:cubicBezTo>
                      <a:pt x="807" y="626"/>
                      <a:pt x="877" y="74"/>
                      <a:pt x="496" y="17"/>
                    </a:cubicBezTo>
                    <a:lnTo>
                      <a:pt x="496" y="5"/>
                    </a:lnTo>
                    <a:cubicBezTo>
                      <a:pt x="475" y="2"/>
                      <a:pt x="453" y="0"/>
                      <a:pt x="43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5" name="Google Shape;825;p3"/>
              <p:cNvSpPr/>
              <p:nvPr/>
            </p:nvSpPr>
            <p:spPr>
              <a:xfrm>
                <a:off x="1618174" y="1636801"/>
                <a:ext cx="33542" cy="27561"/>
              </a:xfrm>
              <a:custGeom>
                <a:avLst/>
                <a:gdLst/>
                <a:ahLst/>
                <a:cxnLst/>
                <a:rect l="l" t="t" r="r" b="b"/>
                <a:pathLst>
                  <a:path w="645" h="530" extrusionOk="0">
                    <a:moveTo>
                      <a:pt x="285" y="0"/>
                    </a:moveTo>
                    <a:cubicBezTo>
                      <a:pt x="158" y="0"/>
                      <a:pt x="49" y="92"/>
                      <a:pt x="27" y="222"/>
                    </a:cubicBezTo>
                    <a:cubicBezTo>
                      <a:pt x="0" y="392"/>
                      <a:pt x="140" y="530"/>
                      <a:pt x="293" y="530"/>
                    </a:cubicBezTo>
                    <a:cubicBezTo>
                      <a:pt x="346" y="530"/>
                      <a:pt x="401" y="513"/>
                      <a:pt x="451" y="476"/>
                    </a:cubicBezTo>
                    <a:cubicBezTo>
                      <a:pt x="644" y="343"/>
                      <a:pt x="572" y="28"/>
                      <a:pt x="330" y="4"/>
                    </a:cubicBezTo>
                    <a:cubicBezTo>
                      <a:pt x="315" y="1"/>
                      <a:pt x="300" y="0"/>
                      <a:pt x="285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6" name="Google Shape;826;p3"/>
              <p:cNvSpPr/>
              <p:nvPr/>
            </p:nvSpPr>
            <p:spPr>
              <a:xfrm>
                <a:off x="1489574" y="1761501"/>
                <a:ext cx="22569" cy="20437"/>
              </a:xfrm>
              <a:custGeom>
                <a:avLst/>
                <a:gdLst/>
                <a:ahLst/>
                <a:cxnLst/>
                <a:rect l="l" t="t" r="r" b="b"/>
                <a:pathLst>
                  <a:path w="434" h="393" extrusionOk="0">
                    <a:moveTo>
                      <a:pt x="206" y="0"/>
                    </a:moveTo>
                    <a:cubicBezTo>
                      <a:pt x="123" y="0"/>
                      <a:pt x="41" y="49"/>
                      <a:pt x="21" y="158"/>
                    </a:cubicBezTo>
                    <a:cubicBezTo>
                      <a:pt x="0" y="308"/>
                      <a:pt x="110" y="393"/>
                      <a:pt x="221" y="393"/>
                    </a:cubicBezTo>
                    <a:cubicBezTo>
                      <a:pt x="307" y="393"/>
                      <a:pt x="393" y="342"/>
                      <a:pt x="420" y="231"/>
                    </a:cubicBezTo>
                    <a:cubicBezTo>
                      <a:pt x="434" y="86"/>
                      <a:pt x="318" y="0"/>
                      <a:pt x="20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7" name="Google Shape;827;p3"/>
              <p:cNvSpPr/>
              <p:nvPr/>
            </p:nvSpPr>
            <p:spPr>
              <a:xfrm>
                <a:off x="1161962" y="1700867"/>
                <a:ext cx="30525" cy="21789"/>
              </a:xfrm>
              <a:custGeom>
                <a:avLst/>
                <a:gdLst/>
                <a:ahLst/>
                <a:cxnLst/>
                <a:rect l="l" t="t" r="r" b="b"/>
                <a:pathLst>
                  <a:path w="587" h="419" extrusionOk="0">
                    <a:moveTo>
                      <a:pt x="182" y="1"/>
                    </a:moveTo>
                    <a:cubicBezTo>
                      <a:pt x="54" y="1"/>
                      <a:pt x="1" y="150"/>
                      <a:pt x="67" y="260"/>
                    </a:cubicBezTo>
                    <a:cubicBezTo>
                      <a:pt x="91" y="296"/>
                      <a:pt x="115" y="320"/>
                      <a:pt x="139" y="357"/>
                    </a:cubicBezTo>
                    <a:cubicBezTo>
                      <a:pt x="166" y="400"/>
                      <a:pt x="202" y="418"/>
                      <a:pt x="240" y="418"/>
                    </a:cubicBezTo>
                    <a:cubicBezTo>
                      <a:pt x="393" y="418"/>
                      <a:pt x="587" y="132"/>
                      <a:pt x="393" y="54"/>
                    </a:cubicBezTo>
                    <a:lnTo>
                      <a:pt x="381" y="54"/>
                    </a:lnTo>
                    <a:cubicBezTo>
                      <a:pt x="333" y="30"/>
                      <a:pt x="272" y="18"/>
                      <a:pt x="224" y="6"/>
                    </a:cubicBezTo>
                    <a:cubicBezTo>
                      <a:pt x="209" y="2"/>
                      <a:pt x="195" y="1"/>
                      <a:pt x="18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8" name="Google Shape;828;p3"/>
              <p:cNvSpPr/>
              <p:nvPr/>
            </p:nvSpPr>
            <p:spPr>
              <a:xfrm>
                <a:off x="959675" y="1603207"/>
                <a:ext cx="44930" cy="33646"/>
              </a:xfrm>
              <a:custGeom>
                <a:avLst/>
                <a:gdLst/>
                <a:ahLst/>
                <a:cxnLst/>
                <a:rect l="l" t="t" r="r" b="b"/>
                <a:pathLst>
                  <a:path w="864" h="647" extrusionOk="0">
                    <a:moveTo>
                      <a:pt x="311" y="0"/>
                    </a:moveTo>
                    <a:cubicBezTo>
                      <a:pt x="208" y="0"/>
                      <a:pt x="111" y="42"/>
                      <a:pt x="49" y="142"/>
                    </a:cubicBezTo>
                    <a:cubicBezTo>
                      <a:pt x="1" y="215"/>
                      <a:pt x="1" y="311"/>
                      <a:pt x="49" y="396"/>
                    </a:cubicBezTo>
                    <a:cubicBezTo>
                      <a:pt x="73" y="432"/>
                      <a:pt x="110" y="481"/>
                      <a:pt x="158" y="505"/>
                    </a:cubicBezTo>
                    <a:lnTo>
                      <a:pt x="194" y="541"/>
                    </a:lnTo>
                    <a:cubicBezTo>
                      <a:pt x="263" y="616"/>
                      <a:pt x="343" y="647"/>
                      <a:pt x="420" y="647"/>
                    </a:cubicBezTo>
                    <a:cubicBezTo>
                      <a:pt x="655" y="647"/>
                      <a:pt x="864" y="358"/>
                      <a:pt x="654" y="130"/>
                    </a:cubicBezTo>
                    <a:lnTo>
                      <a:pt x="654" y="130"/>
                    </a:lnTo>
                    <a:lnTo>
                      <a:pt x="654" y="142"/>
                    </a:lnTo>
                    <a:cubicBezTo>
                      <a:pt x="563" y="57"/>
                      <a:pt x="433" y="0"/>
                      <a:pt x="31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29" name="Google Shape;829;p3"/>
              <p:cNvSpPr/>
              <p:nvPr/>
            </p:nvSpPr>
            <p:spPr>
              <a:xfrm>
                <a:off x="907049" y="1672942"/>
                <a:ext cx="30109" cy="26625"/>
              </a:xfrm>
              <a:custGeom>
                <a:avLst/>
                <a:gdLst/>
                <a:ahLst/>
                <a:cxnLst/>
                <a:rect l="l" t="t" r="r" b="b"/>
                <a:pathLst>
                  <a:path w="579" h="512" extrusionOk="0">
                    <a:moveTo>
                      <a:pt x="286" y="1"/>
                    </a:moveTo>
                    <a:cubicBezTo>
                      <a:pt x="172" y="1"/>
                      <a:pt x="58" y="68"/>
                      <a:pt x="21" y="216"/>
                    </a:cubicBezTo>
                    <a:cubicBezTo>
                      <a:pt x="1" y="405"/>
                      <a:pt x="146" y="512"/>
                      <a:pt x="294" y="512"/>
                    </a:cubicBezTo>
                    <a:cubicBezTo>
                      <a:pt x="410" y="512"/>
                      <a:pt x="528" y="445"/>
                      <a:pt x="565" y="301"/>
                    </a:cubicBezTo>
                    <a:cubicBezTo>
                      <a:pt x="579" y="111"/>
                      <a:pt x="432" y="1"/>
                      <a:pt x="28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0" name="Google Shape;830;p3"/>
              <p:cNvSpPr/>
              <p:nvPr/>
            </p:nvSpPr>
            <p:spPr>
              <a:xfrm>
                <a:off x="855464" y="1567742"/>
                <a:ext cx="29485" cy="25949"/>
              </a:xfrm>
              <a:custGeom>
                <a:avLst/>
                <a:gdLst/>
                <a:ahLst/>
                <a:cxnLst/>
                <a:rect l="l" t="t" r="r" b="b"/>
                <a:pathLst>
                  <a:path w="567" h="499" extrusionOk="0">
                    <a:moveTo>
                      <a:pt x="274" y="0"/>
                    </a:moveTo>
                    <a:cubicBezTo>
                      <a:pt x="163" y="0"/>
                      <a:pt x="53" y="65"/>
                      <a:pt x="21" y="207"/>
                    </a:cubicBezTo>
                    <a:cubicBezTo>
                      <a:pt x="1" y="391"/>
                      <a:pt x="145" y="498"/>
                      <a:pt x="291" y="498"/>
                    </a:cubicBezTo>
                    <a:cubicBezTo>
                      <a:pt x="403" y="498"/>
                      <a:pt x="516" y="434"/>
                      <a:pt x="553" y="292"/>
                    </a:cubicBezTo>
                    <a:cubicBezTo>
                      <a:pt x="567" y="108"/>
                      <a:pt x="419" y="0"/>
                      <a:pt x="27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1" name="Google Shape;831;p3"/>
              <p:cNvSpPr/>
              <p:nvPr/>
            </p:nvSpPr>
            <p:spPr>
              <a:xfrm>
                <a:off x="672313" y="1466131"/>
                <a:ext cx="33802" cy="29277"/>
              </a:xfrm>
              <a:custGeom>
                <a:avLst/>
                <a:gdLst/>
                <a:ahLst/>
                <a:cxnLst/>
                <a:rect l="l" t="t" r="r" b="b"/>
                <a:pathLst>
                  <a:path w="650" h="563" extrusionOk="0">
                    <a:moveTo>
                      <a:pt x="320" y="0"/>
                    </a:moveTo>
                    <a:cubicBezTo>
                      <a:pt x="193" y="0"/>
                      <a:pt x="67" y="74"/>
                      <a:pt x="35" y="238"/>
                    </a:cubicBezTo>
                    <a:cubicBezTo>
                      <a:pt x="1" y="443"/>
                      <a:pt x="172" y="563"/>
                      <a:pt x="337" y="563"/>
                    </a:cubicBezTo>
                    <a:cubicBezTo>
                      <a:pt x="465" y="563"/>
                      <a:pt x="589" y="492"/>
                      <a:pt x="616" y="334"/>
                    </a:cubicBezTo>
                    <a:cubicBezTo>
                      <a:pt x="650" y="123"/>
                      <a:pt x="484" y="0"/>
                      <a:pt x="32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2" name="Google Shape;832;p3"/>
              <p:cNvSpPr/>
              <p:nvPr/>
            </p:nvSpPr>
            <p:spPr>
              <a:xfrm>
                <a:off x="744700" y="1353391"/>
                <a:ext cx="35050" cy="30993"/>
              </a:xfrm>
              <a:custGeom>
                <a:avLst/>
                <a:gdLst/>
                <a:ahLst/>
                <a:cxnLst/>
                <a:rect l="l" t="t" r="r" b="b"/>
                <a:pathLst>
                  <a:path w="674" h="596" extrusionOk="0">
                    <a:moveTo>
                      <a:pt x="323" y="1"/>
                    </a:moveTo>
                    <a:cubicBezTo>
                      <a:pt x="190" y="1"/>
                      <a:pt x="60" y="78"/>
                      <a:pt x="34" y="252"/>
                    </a:cubicBezTo>
                    <a:cubicBezTo>
                      <a:pt x="0" y="470"/>
                      <a:pt x="176" y="596"/>
                      <a:pt x="347" y="596"/>
                    </a:cubicBezTo>
                    <a:cubicBezTo>
                      <a:pt x="481" y="596"/>
                      <a:pt x="612" y="519"/>
                      <a:pt x="639" y="349"/>
                    </a:cubicBezTo>
                    <a:cubicBezTo>
                      <a:pt x="673" y="131"/>
                      <a:pt x="495" y="1"/>
                      <a:pt x="32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3" name="Google Shape;833;p3"/>
              <p:cNvSpPr/>
              <p:nvPr/>
            </p:nvSpPr>
            <p:spPr>
              <a:xfrm>
                <a:off x="591554" y="1188910"/>
                <a:ext cx="36038" cy="29433"/>
              </a:xfrm>
              <a:custGeom>
                <a:avLst/>
                <a:gdLst/>
                <a:ahLst/>
                <a:cxnLst/>
                <a:rect l="l" t="t" r="r" b="b"/>
                <a:pathLst>
                  <a:path w="693" h="566" extrusionOk="0">
                    <a:moveTo>
                      <a:pt x="318" y="0"/>
                    </a:moveTo>
                    <a:cubicBezTo>
                      <a:pt x="180" y="0"/>
                      <a:pt x="60" y="93"/>
                      <a:pt x="27" y="234"/>
                    </a:cubicBezTo>
                    <a:cubicBezTo>
                      <a:pt x="0" y="423"/>
                      <a:pt x="148" y="566"/>
                      <a:pt x="310" y="566"/>
                    </a:cubicBezTo>
                    <a:cubicBezTo>
                      <a:pt x="366" y="566"/>
                      <a:pt x="423" y="549"/>
                      <a:pt x="475" y="512"/>
                    </a:cubicBezTo>
                    <a:cubicBezTo>
                      <a:pt x="693" y="367"/>
                      <a:pt x="608" y="40"/>
                      <a:pt x="366" y="4"/>
                    </a:cubicBezTo>
                    <a:cubicBezTo>
                      <a:pt x="350" y="2"/>
                      <a:pt x="334" y="0"/>
                      <a:pt x="31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4" name="Google Shape;834;p3"/>
              <p:cNvSpPr/>
              <p:nvPr/>
            </p:nvSpPr>
            <p:spPr>
              <a:xfrm>
                <a:off x="683182" y="1203678"/>
                <a:ext cx="24025" cy="21217"/>
              </a:xfrm>
              <a:custGeom>
                <a:avLst/>
                <a:gdLst/>
                <a:ahLst/>
                <a:cxnLst/>
                <a:rect l="l" t="t" r="r" b="b"/>
                <a:pathLst>
                  <a:path w="462" h="408" extrusionOk="0">
                    <a:moveTo>
                      <a:pt x="221" y="1"/>
                    </a:moveTo>
                    <a:cubicBezTo>
                      <a:pt x="129" y="1"/>
                      <a:pt x="39" y="52"/>
                      <a:pt x="7" y="168"/>
                    </a:cubicBezTo>
                    <a:cubicBezTo>
                      <a:pt x="1" y="319"/>
                      <a:pt x="122" y="407"/>
                      <a:pt x="242" y="407"/>
                    </a:cubicBezTo>
                    <a:cubicBezTo>
                      <a:pt x="333" y="407"/>
                      <a:pt x="424" y="356"/>
                      <a:pt x="455" y="240"/>
                    </a:cubicBezTo>
                    <a:cubicBezTo>
                      <a:pt x="462" y="89"/>
                      <a:pt x="340" y="1"/>
                      <a:pt x="22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5" name="Google Shape;835;p3"/>
              <p:cNvSpPr/>
              <p:nvPr/>
            </p:nvSpPr>
            <p:spPr>
              <a:xfrm>
                <a:off x="648080" y="1143564"/>
                <a:ext cx="35414" cy="30993"/>
              </a:xfrm>
              <a:custGeom>
                <a:avLst/>
                <a:gdLst/>
                <a:ahLst/>
                <a:cxnLst/>
                <a:rect l="l" t="t" r="r" b="b"/>
                <a:pathLst>
                  <a:path w="681" h="596" extrusionOk="0">
                    <a:moveTo>
                      <a:pt x="333" y="1"/>
                    </a:moveTo>
                    <a:cubicBezTo>
                      <a:pt x="199" y="1"/>
                      <a:pt x="68" y="77"/>
                      <a:pt x="41" y="247"/>
                    </a:cubicBezTo>
                    <a:cubicBezTo>
                      <a:pt x="0" y="465"/>
                      <a:pt x="175" y="595"/>
                      <a:pt x="348" y="595"/>
                    </a:cubicBezTo>
                    <a:cubicBezTo>
                      <a:pt x="482" y="595"/>
                      <a:pt x="614" y="518"/>
                      <a:pt x="646" y="344"/>
                    </a:cubicBezTo>
                    <a:cubicBezTo>
                      <a:pt x="680" y="126"/>
                      <a:pt x="504" y="1"/>
                      <a:pt x="33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6" name="Google Shape;836;p3"/>
              <p:cNvSpPr/>
              <p:nvPr/>
            </p:nvSpPr>
            <p:spPr>
              <a:xfrm>
                <a:off x="746000" y="1048297"/>
                <a:ext cx="20749" cy="18721"/>
              </a:xfrm>
              <a:custGeom>
                <a:avLst/>
                <a:gdLst/>
                <a:ahLst/>
                <a:cxnLst/>
                <a:rect l="l" t="t" r="r" b="b"/>
                <a:pathLst>
                  <a:path w="399" h="360" extrusionOk="0">
                    <a:moveTo>
                      <a:pt x="198" y="1"/>
                    </a:moveTo>
                    <a:cubicBezTo>
                      <a:pt x="117" y="1"/>
                      <a:pt x="37" y="48"/>
                      <a:pt x="21" y="156"/>
                    </a:cubicBezTo>
                    <a:cubicBezTo>
                      <a:pt x="1" y="284"/>
                      <a:pt x="101" y="359"/>
                      <a:pt x="199" y="359"/>
                    </a:cubicBezTo>
                    <a:cubicBezTo>
                      <a:pt x="278" y="359"/>
                      <a:pt x="356" y="311"/>
                      <a:pt x="372" y="204"/>
                    </a:cubicBezTo>
                    <a:cubicBezTo>
                      <a:pt x="399" y="76"/>
                      <a:pt x="298" y="1"/>
                      <a:pt x="198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7" name="Google Shape;837;p3"/>
              <p:cNvSpPr/>
              <p:nvPr/>
            </p:nvSpPr>
            <p:spPr>
              <a:xfrm>
                <a:off x="1298311" y="731555"/>
                <a:ext cx="28601" cy="25221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85" extrusionOk="0">
                    <a:moveTo>
                      <a:pt x="267" y="1"/>
                    </a:moveTo>
                    <a:cubicBezTo>
                      <a:pt x="159" y="1"/>
                      <a:pt x="53" y="62"/>
                      <a:pt x="21" y="198"/>
                    </a:cubicBezTo>
                    <a:cubicBezTo>
                      <a:pt x="1" y="381"/>
                      <a:pt x="140" y="485"/>
                      <a:pt x="279" y="485"/>
                    </a:cubicBezTo>
                    <a:cubicBezTo>
                      <a:pt x="388" y="485"/>
                      <a:pt x="497" y="421"/>
                      <a:pt x="529" y="283"/>
                    </a:cubicBezTo>
                    <a:cubicBezTo>
                      <a:pt x="550" y="105"/>
                      <a:pt x="407" y="1"/>
                      <a:pt x="26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8" name="Google Shape;838;p3"/>
              <p:cNvSpPr/>
              <p:nvPr/>
            </p:nvSpPr>
            <p:spPr>
              <a:xfrm>
                <a:off x="1304967" y="794373"/>
                <a:ext cx="18721" cy="16641"/>
              </a:xfrm>
              <a:custGeom>
                <a:avLst/>
                <a:gdLst/>
                <a:ahLst/>
                <a:cxnLst/>
                <a:rect l="l" t="t" r="r" b="b"/>
                <a:pathLst>
                  <a:path w="360" h="320" extrusionOk="0">
                    <a:moveTo>
                      <a:pt x="171" y="0"/>
                    </a:moveTo>
                    <a:cubicBezTo>
                      <a:pt x="102" y="0"/>
                      <a:pt x="35" y="39"/>
                      <a:pt x="14" y="127"/>
                    </a:cubicBezTo>
                    <a:cubicBezTo>
                      <a:pt x="0" y="250"/>
                      <a:pt x="94" y="319"/>
                      <a:pt x="188" y="319"/>
                    </a:cubicBezTo>
                    <a:cubicBezTo>
                      <a:pt x="260" y="319"/>
                      <a:pt x="332" y="278"/>
                      <a:pt x="353" y="188"/>
                    </a:cubicBezTo>
                    <a:cubicBezTo>
                      <a:pt x="360" y="70"/>
                      <a:pt x="264" y="0"/>
                      <a:pt x="17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39" name="Google Shape;839;p3"/>
              <p:cNvSpPr/>
              <p:nvPr/>
            </p:nvSpPr>
            <p:spPr>
              <a:xfrm>
                <a:off x="1353589" y="818346"/>
                <a:ext cx="28445" cy="25273"/>
              </a:xfrm>
              <a:custGeom>
                <a:avLst/>
                <a:gdLst/>
                <a:ahLst/>
                <a:cxnLst/>
                <a:rect l="l" t="t" r="r" b="b"/>
                <a:pathLst>
                  <a:path w="547" h="486" extrusionOk="0">
                    <a:moveTo>
                      <a:pt x="265" y="1"/>
                    </a:moveTo>
                    <a:cubicBezTo>
                      <a:pt x="159" y="1"/>
                      <a:pt x="56" y="62"/>
                      <a:pt x="35" y="199"/>
                    </a:cubicBezTo>
                    <a:cubicBezTo>
                      <a:pt x="1" y="382"/>
                      <a:pt x="138" y="485"/>
                      <a:pt x="276" y="485"/>
                    </a:cubicBezTo>
                    <a:cubicBezTo>
                      <a:pt x="384" y="485"/>
                      <a:pt x="492" y="422"/>
                      <a:pt x="519" y="283"/>
                    </a:cubicBezTo>
                    <a:cubicBezTo>
                      <a:pt x="546" y="105"/>
                      <a:pt x="403" y="1"/>
                      <a:pt x="26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0" name="Google Shape;840;p3"/>
              <p:cNvSpPr/>
              <p:nvPr/>
            </p:nvSpPr>
            <p:spPr>
              <a:xfrm>
                <a:off x="1309387" y="910753"/>
                <a:ext cx="31358" cy="27873"/>
              </a:xfrm>
              <a:custGeom>
                <a:avLst/>
                <a:gdLst/>
                <a:ahLst/>
                <a:cxnLst/>
                <a:rect l="l" t="t" r="r" b="b"/>
                <a:pathLst>
                  <a:path w="603" h="536" extrusionOk="0">
                    <a:moveTo>
                      <a:pt x="292" y="1"/>
                    </a:moveTo>
                    <a:cubicBezTo>
                      <a:pt x="171" y="1"/>
                      <a:pt x="51" y="71"/>
                      <a:pt x="14" y="224"/>
                    </a:cubicBezTo>
                    <a:cubicBezTo>
                      <a:pt x="0" y="422"/>
                      <a:pt x="156" y="536"/>
                      <a:pt x="310" y="536"/>
                    </a:cubicBezTo>
                    <a:cubicBezTo>
                      <a:pt x="428" y="536"/>
                      <a:pt x="545" y="468"/>
                      <a:pt x="582" y="321"/>
                    </a:cubicBezTo>
                    <a:cubicBezTo>
                      <a:pt x="603" y="117"/>
                      <a:pt x="447" y="1"/>
                      <a:pt x="29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1" name="Google Shape;841;p3"/>
              <p:cNvSpPr/>
              <p:nvPr/>
            </p:nvSpPr>
            <p:spPr>
              <a:xfrm>
                <a:off x="1352965" y="921205"/>
                <a:ext cx="33178" cy="29329"/>
              </a:xfrm>
              <a:custGeom>
                <a:avLst/>
                <a:gdLst/>
                <a:ahLst/>
                <a:cxnLst/>
                <a:rect l="l" t="t" r="r" b="b"/>
                <a:pathLst>
                  <a:path w="638" h="564" extrusionOk="0">
                    <a:moveTo>
                      <a:pt x="308" y="0"/>
                    </a:moveTo>
                    <a:cubicBezTo>
                      <a:pt x="183" y="0"/>
                      <a:pt x="61" y="71"/>
                      <a:pt x="35" y="229"/>
                    </a:cubicBezTo>
                    <a:cubicBezTo>
                      <a:pt x="1" y="440"/>
                      <a:pt x="166" y="563"/>
                      <a:pt x="328" y="563"/>
                    </a:cubicBezTo>
                    <a:cubicBezTo>
                      <a:pt x="454" y="563"/>
                      <a:pt x="577" y="489"/>
                      <a:pt x="603" y="326"/>
                    </a:cubicBezTo>
                    <a:cubicBezTo>
                      <a:pt x="637" y="120"/>
                      <a:pt x="470" y="0"/>
                      <a:pt x="30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2" name="Google Shape;842;p3"/>
              <p:cNvSpPr/>
              <p:nvPr/>
            </p:nvSpPr>
            <p:spPr>
              <a:xfrm>
                <a:off x="1410635" y="993747"/>
                <a:ext cx="19709" cy="17733"/>
              </a:xfrm>
              <a:custGeom>
                <a:avLst/>
                <a:gdLst/>
                <a:ahLst/>
                <a:cxnLst/>
                <a:rect l="l" t="t" r="r" b="b"/>
                <a:pathLst>
                  <a:path w="379" h="341" extrusionOk="0">
                    <a:moveTo>
                      <a:pt x="186" y="0"/>
                    </a:moveTo>
                    <a:cubicBezTo>
                      <a:pt x="111" y="0"/>
                      <a:pt x="36" y="44"/>
                      <a:pt x="14" y="140"/>
                    </a:cubicBezTo>
                    <a:cubicBezTo>
                      <a:pt x="1" y="269"/>
                      <a:pt x="97" y="341"/>
                      <a:pt x="193" y="341"/>
                    </a:cubicBezTo>
                    <a:cubicBezTo>
                      <a:pt x="269" y="341"/>
                      <a:pt x="344" y="296"/>
                      <a:pt x="365" y="201"/>
                    </a:cubicBezTo>
                    <a:cubicBezTo>
                      <a:pt x="379" y="72"/>
                      <a:pt x="282" y="0"/>
                      <a:pt x="18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3" name="Google Shape;843;p3"/>
              <p:cNvSpPr/>
              <p:nvPr/>
            </p:nvSpPr>
            <p:spPr>
              <a:xfrm>
                <a:off x="1457489" y="963950"/>
                <a:ext cx="27301" cy="24493"/>
              </a:xfrm>
              <a:custGeom>
                <a:avLst/>
                <a:gdLst/>
                <a:ahLst/>
                <a:cxnLst/>
                <a:rect l="l" t="t" r="r" b="b"/>
                <a:pathLst>
                  <a:path w="525" h="471" extrusionOk="0">
                    <a:moveTo>
                      <a:pt x="259" y="0"/>
                    </a:moveTo>
                    <a:cubicBezTo>
                      <a:pt x="156" y="0"/>
                      <a:pt x="52" y="61"/>
                      <a:pt x="21" y="193"/>
                    </a:cubicBezTo>
                    <a:cubicBezTo>
                      <a:pt x="0" y="370"/>
                      <a:pt x="137" y="470"/>
                      <a:pt x="271" y="470"/>
                    </a:cubicBezTo>
                    <a:cubicBezTo>
                      <a:pt x="375" y="470"/>
                      <a:pt x="478" y="410"/>
                      <a:pt x="504" y="278"/>
                    </a:cubicBezTo>
                    <a:cubicBezTo>
                      <a:pt x="525" y="101"/>
                      <a:pt x="392" y="0"/>
                      <a:pt x="25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4" name="Google Shape;844;p3"/>
              <p:cNvSpPr/>
              <p:nvPr/>
            </p:nvSpPr>
            <p:spPr>
              <a:xfrm>
                <a:off x="1416511" y="1032645"/>
                <a:ext cx="31878" cy="29017"/>
              </a:xfrm>
              <a:custGeom>
                <a:avLst/>
                <a:gdLst/>
                <a:ahLst/>
                <a:cxnLst/>
                <a:rect l="l" t="t" r="r" b="b"/>
                <a:pathLst>
                  <a:path w="613" h="558" extrusionOk="0">
                    <a:moveTo>
                      <a:pt x="302" y="0"/>
                    </a:moveTo>
                    <a:cubicBezTo>
                      <a:pt x="181" y="0"/>
                      <a:pt x="61" y="74"/>
                      <a:pt x="34" y="239"/>
                    </a:cubicBezTo>
                    <a:cubicBezTo>
                      <a:pt x="1" y="441"/>
                      <a:pt x="155" y="557"/>
                      <a:pt x="309" y="557"/>
                    </a:cubicBezTo>
                    <a:cubicBezTo>
                      <a:pt x="431" y="557"/>
                      <a:pt x="552" y="484"/>
                      <a:pt x="579" y="324"/>
                    </a:cubicBezTo>
                    <a:cubicBezTo>
                      <a:pt x="613" y="120"/>
                      <a:pt x="457" y="0"/>
                      <a:pt x="30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5" name="Google Shape;845;p3"/>
              <p:cNvSpPr/>
              <p:nvPr/>
            </p:nvSpPr>
            <p:spPr>
              <a:xfrm>
                <a:off x="1327536" y="1089015"/>
                <a:ext cx="28653" cy="25689"/>
              </a:xfrm>
              <a:custGeom>
                <a:avLst/>
                <a:gdLst/>
                <a:ahLst/>
                <a:cxnLst/>
                <a:rect l="l" t="t" r="r" b="b"/>
                <a:pathLst>
                  <a:path w="551" h="494" extrusionOk="0">
                    <a:moveTo>
                      <a:pt x="269" y="1"/>
                    </a:moveTo>
                    <a:cubicBezTo>
                      <a:pt x="161" y="1"/>
                      <a:pt x="54" y="65"/>
                      <a:pt x="28" y="207"/>
                    </a:cubicBezTo>
                    <a:cubicBezTo>
                      <a:pt x="1" y="390"/>
                      <a:pt x="141" y="494"/>
                      <a:pt x="280" y="494"/>
                    </a:cubicBezTo>
                    <a:cubicBezTo>
                      <a:pt x="389" y="494"/>
                      <a:pt x="497" y="430"/>
                      <a:pt x="524" y="292"/>
                    </a:cubicBezTo>
                    <a:cubicBezTo>
                      <a:pt x="551" y="108"/>
                      <a:pt x="409" y="1"/>
                      <a:pt x="26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6" name="Google Shape;846;p3"/>
              <p:cNvSpPr/>
              <p:nvPr/>
            </p:nvSpPr>
            <p:spPr>
              <a:xfrm>
                <a:off x="1308295" y="1142160"/>
                <a:ext cx="32918" cy="29797"/>
              </a:xfrm>
              <a:custGeom>
                <a:avLst/>
                <a:gdLst/>
                <a:ahLst/>
                <a:cxnLst/>
                <a:rect l="l" t="t" r="r" b="b"/>
                <a:pathLst>
                  <a:path w="633" h="573" extrusionOk="0">
                    <a:moveTo>
                      <a:pt x="309" y="0"/>
                    </a:moveTo>
                    <a:cubicBezTo>
                      <a:pt x="184" y="0"/>
                      <a:pt x="61" y="74"/>
                      <a:pt x="35" y="238"/>
                    </a:cubicBezTo>
                    <a:cubicBezTo>
                      <a:pt x="1" y="449"/>
                      <a:pt x="162" y="572"/>
                      <a:pt x="321" y="572"/>
                    </a:cubicBezTo>
                    <a:cubicBezTo>
                      <a:pt x="444" y="572"/>
                      <a:pt x="565" y="498"/>
                      <a:pt x="591" y="335"/>
                    </a:cubicBezTo>
                    <a:cubicBezTo>
                      <a:pt x="632" y="123"/>
                      <a:pt x="469" y="0"/>
                      <a:pt x="30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7" name="Google Shape;847;p3"/>
              <p:cNvSpPr/>
              <p:nvPr/>
            </p:nvSpPr>
            <p:spPr>
              <a:xfrm>
                <a:off x="1257802" y="1228067"/>
                <a:ext cx="8008" cy="7228"/>
              </a:xfrm>
              <a:custGeom>
                <a:avLst/>
                <a:gdLst/>
                <a:ahLst/>
                <a:cxnLst/>
                <a:rect l="l" t="t" r="r" b="b"/>
                <a:pathLst>
                  <a:path w="154" h="139" extrusionOk="0">
                    <a:moveTo>
                      <a:pt x="77" y="0"/>
                    </a:moveTo>
                    <a:cubicBezTo>
                      <a:pt x="48" y="0"/>
                      <a:pt x="19" y="19"/>
                      <a:pt x="14" y="62"/>
                    </a:cubicBezTo>
                    <a:cubicBezTo>
                      <a:pt x="0" y="110"/>
                      <a:pt x="41" y="138"/>
                      <a:pt x="82" y="138"/>
                    </a:cubicBezTo>
                    <a:cubicBezTo>
                      <a:pt x="112" y="138"/>
                      <a:pt x="142" y="122"/>
                      <a:pt x="147" y="86"/>
                    </a:cubicBezTo>
                    <a:cubicBezTo>
                      <a:pt x="154" y="31"/>
                      <a:pt x="115" y="0"/>
                      <a:pt x="7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8" name="Google Shape;848;p3"/>
              <p:cNvSpPr/>
              <p:nvPr/>
            </p:nvSpPr>
            <p:spPr>
              <a:xfrm>
                <a:off x="1297635" y="1215015"/>
                <a:ext cx="30265" cy="27353"/>
              </a:xfrm>
              <a:custGeom>
                <a:avLst/>
                <a:gdLst/>
                <a:ahLst/>
                <a:cxnLst/>
                <a:rect l="l" t="t" r="r" b="b"/>
                <a:pathLst>
                  <a:path w="582" h="526" extrusionOk="0">
                    <a:moveTo>
                      <a:pt x="282" y="0"/>
                    </a:moveTo>
                    <a:cubicBezTo>
                      <a:pt x="167" y="0"/>
                      <a:pt x="55" y="67"/>
                      <a:pt x="34" y="216"/>
                    </a:cubicBezTo>
                    <a:cubicBezTo>
                      <a:pt x="0" y="412"/>
                      <a:pt x="148" y="525"/>
                      <a:pt x="296" y="525"/>
                    </a:cubicBezTo>
                    <a:cubicBezTo>
                      <a:pt x="412" y="525"/>
                      <a:pt x="528" y="455"/>
                      <a:pt x="554" y="301"/>
                    </a:cubicBezTo>
                    <a:cubicBezTo>
                      <a:pt x="581" y="110"/>
                      <a:pt x="429" y="0"/>
                      <a:pt x="28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49" name="Google Shape;849;p3"/>
              <p:cNvSpPr/>
              <p:nvPr/>
            </p:nvSpPr>
            <p:spPr>
              <a:xfrm>
                <a:off x="1186819" y="1265040"/>
                <a:ext cx="36506" cy="30317"/>
              </a:xfrm>
              <a:custGeom>
                <a:avLst/>
                <a:gdLst/>
                <a:ahLst/>
                <a:cxnLst/>
                <a:rect l="l" t="t" r="r" b="b"/>
                <a:pathLst>
                  <a:path w="702" h="583" extrusionOk="0">
                    <a:moveTo>
                      <a:pt x="319" y="0"/>
                    </a:moveTo>
                    <a:cubicBezTo>
                      <a:pt x="179" y="0"/>
                      <a:pt x="58" y="103"/>
                      <a:pt x="36" y="246"/>
                    </a:cubicBezTo>
                    <a:cubicBezTo>
                      <a:pt x="0" y="434"/>
                      <a:pt x="151" y="583"/>
                      <a:pt x="315" y="583"/>
                    </a:cubicBezTo>
                    <a:cubicBezTo>
                      <a:pt x="372" y="583"/>
                      <a:pt x="431" y="565"/>
                      <a:pt x="484" y="524"/>
                    </a:cubicBezTo>
                    <a:cubicBezTo>
                      <a:pt x="701" y="379"/>
                      <a:pt x="617" y="52"/>
                      <a:pt x="363" y="4"/>
                    </a:cubicBezTo>
                    <a:cubicBezTo>
                      <a:pt x="348" y="2"/>
                      <a:pt x="333" y="0"/>
                      <a:pt x="31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0" name="Google Shape;850;p3"/>
              <p:cNvSpPr/>
              <p:nvPr/>
            </p:nvSpPr>
            <p:spPr>
              <a:xfrm>
                <a:off x="1168567" y="1304666"/>
                <a:ext cx="36506" cy="30317"/>
              </a:xfrm>
              <a:custGeom>
                <a:avLst/>
                <a:gdLst/>
                <a:ahLst/>
                <a:cxnLst/>
                <a:rect l="l" t="t" r="r" b="b"/>
                <a:pathLst>
                  <a:path w="702" h="583" extrusionOk="0">
                    <a:moveTo>
                      <a:pt x="319" y="1"/>
                    </a:moveTo>
                    <a:cubicBezTo>
                      <a:pt x="180" y="1"/>
                      <a:pt x="58" y="103"/>
                      <a:pt x="36" y="246"/>
                    </a:cubicBezTo>
                    <a:cubicBezTo>
                      <a:pt x="0" y="434"/>
                      <a:pt x="151" y="583"/>
                      <a:pt x="315" y="583"/>
                    </a:cubicBezTo>
                    <a:cubicBezTo>
                      <a:pt x="372" y="583"/>
                      <a:pt x="431" y="565"/>
                      <a:pt x="484" y="524"/>
                    </a:cubicBezTo>
                    <a:cubicBezTo>
                      <a:pt x="702" y="379"/>
                      <a:pt x="617" y="40"/>
                      <a:pt x="363" y="4"/>
                    </a:cubicBezTo>
                    <a:cubicBezTo>
                      <a:pt x="348" y="2"/>
                      <a:pt x="334" y="1"/>
                      <a:pt x="31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1" name="Google Shape;851;p3"/>
              <p:cNvSpPr/>
              <p:nvPr/>
            </p:nvSpPr>
            <p:spPr>
              <a:xfrm>
                <a:off x="1090720" y="1246892"/>
                <a:ext cx="17577" cy="15913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06" extrusionOk="0">
                    <a:moveTo>
                      <a:pt x="160" y="1"/>
                    </a:moveTo>
                    <a:cubicBezTo>
                      <a:pt x="94" y="1"/>
                      <a:pt x="32" y="39"/>
                      <a:pt x="21" y="123"/>
                    </a:cubicBezTo>
                    <a:cubicBezTo>
                      <a:pt x="1" y="240"/>
                      <a:pt x="89" y="306"/>
                      <a:pt x="176" y="306"/>
                    </a:cubicBezTo>
                    <a:cubicBezTo>
                      <a:pt x="242" y="306"/>
                      <a:pt x="308" y="267"/>
                      <a:pt x="324" y="183"/>
                    </a:cubicBezTo>
                    <a:cubicBezTo>
                      <a:pt x="337" y="67"/>
                      <a:pt x="246" y="1"/>
                      <a:pt x="16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2" name="Google Shape;852;p3"/>
              <p:cNvSpPr/>
              <p:nvPr/>
            </p:nvSpPr>
            <p:spPr>
              <a:xfrm>
                <a:off x="1033934" y="1237947"/>
                <a:ext cx="35622" cy="26937"/>
              </a:xfrm>
              <a:custGeom>
                <a:avLst/>
                <a:gdLst/>
                <a:ahLst/>
                <a:cxnLst/>
                <a:rect l="l" t="t" r="r" b="b"/>
                <a:pathLst>
                  <a:path w="685" h="518" extrusionOk="0">
                    <a:moveTo>
                      <a:pt x="384" y="1"/>
                    </a:moveTo>
                    <a:cubicBezTo>
                      <a:pt x="314" y="1"/>
                      <a:pt x="244" y="30"/>
                      <a:pt x="194" y="89"/>
                    </a:cubicBezTo>
                    <a:lnTo>
                      <a:pt x="182" y="89"/>
                    </a:lnTo>
                    <a:cubicBezTo>
                      <a:pt x="145" y="126"/>
                      <a:pt x="109" y="162"/>
                      <a:pt x="85" y="198"/>
                    </a:cubicBezTo>
                    <a:cubicBezTo>
                      <a:pt x="0" y="295"/>
                      <a:pt x="61" y="452"/>
                      <a:pt x="194" y="476"/>
                    </a:cubicBezTo>
                    <a:lnTo>
                      <a:pt x="339" y="513"/>
                    </a:lnTo>
                    <a:cubicBezTo>
                      <a:pt x="355" y="516"/>
                      <a:pt x="371" y="517"/>
                      <a:pt x="386" y="517"/>
                    </a:cubicBezTo>
                    <a:cubicBezTo>
                      <a:pt x="557" y="517"/>
                      <a:pt x="685" y="340"/>
                      <a:pt x="629" y="174"/>
                    </a:cubicBezTo>
                    <a:cubicBezTo>
                      <a:pt x="587" y="60"/>
                      <a:pt x="485" y="1"/>
                      <a:pt x="38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3" name="Google Shape;853;p3"/>
              <p:cNvSpPr/>
              <p:nvPr/>
            </p:nvSpPr>
            <p:spPr>
              <a:xfrm>
                <a:off x="997273" y="1226975"/>
                <a:ext cx="30213" cy="26833"/>
              </a:xfrm>
              <a:custGeom>
                <a:avLst/>
                <a:gdLst/>
                <a:ahLst/>
                <a:cxnLst/>
                <a:rect l="l" t="t" r="r" b="b"/>
                <a:pathLst>
                  <a:path w="581" h="516" extrusionOk="0">
                    <a:moveTo>
                      <a:pt x="287" y="0"/>
                    </a:moveTo>
                    <a:cubicBezTo>
                      <a:pt x="173" y="0"/>
                      <a:pt x="60" y="67"/>
                      <a:pt x="28" y="216"/>
                    </a:cubicBezTo>
                    <a:cubicBezTo>
                      <a:pt x="1" y="406"/>
                      <a:pt x="149" y="516"/>
                      <a:pt x="297" y="516"/>
                    </a:cubicBezTo>
                    <a:cubicBezTo>
                      <a:pt x="413" y="516"/>
                      <a:pt x="528" y="449"/>
                      <a:pt x="560" y="300"/>
                    </a:cubicBezTo>
                    <a:cubicBezTo>
                      <a:pt x="581" y="110"/>
                      <a:pt x="433" y="0"/>
                      <a:pt x="28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4" name="Google Shape;854;p3"/>
              <p:cNvSpPr/>
              <p:nvPr/>
            </p:nvSpPr>
            <p:spPr>
              <a:xfrm>
                <a:off x="1102940" y="1291093"/>
                <a:ext cx="29953" cy="26885"/>
              </a:xfrm>
              <a:custGeom>
                <a:avLst/>
                <a:gdLst/>
                <a:ahLst/>
                <a:cxnLst/>
                <a:rect l="l" t="t" r="r" b="b"/>
                <a:pathLst>
                  <a:path w="576" h="517" extrusionOk="0">
                    <a:moveTo>
                      <a:pt x="281" y="1"/>
                    </a:moveTo>
                    <a:cubicBezTo>
                      <a:pt x="167" y="1"/>
                      <a:pt x="55" y="68"/>
                      <a:pt x="28" y="217"/>
                    </a:cubicBezTo>
                    <a:cubicBezTo>
                      <a:pt x="1" y="407"/>
                      <a:pt x="149" y="517"/>
                      <a:pt x="295" y="517"/>
                    </a:cubicBezTo>
                    <a:cubicBezTo>
                      <a:pt x="409" y="517"/>
                      <a:pt x="522" y="450"/>
                      <a:pt x="548" y="301"/>
                    </a:cubicBezTo>
                    <a:cubicBezTo>
                      <a:pt x="575" y="111"/>
                      <a:pt x="427" y="1"/>
                      <a:pt x="28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5" name="Google Shape;855;p3"/>
              <p:cNvSpPr/>
              <p:nvPr/>
            </p:nvSpPr>
            <p:spPr>
              <a:xfrm>
                <a:off x="966747" y="1202430"/>
                <a:ext cx="29641" cy="26417"/>
              </a:xfrm>
              <a:custGeom>
                <a:avLst/>
                <a:gdLst/>
                <a:ahLst/>
                <a:cxnLst/>
                <a:rect l="l" t="t" r="r" b="b"/>
                <a:pathLst>
                  <a:path w="570" h="508" extrusionOk="0">
                    <a:moveTo>
                      <a:pt x="282" y="0"/>
                    </a:moveTo>
                    <a:cubicBezTo>
                      <a:pt x="171" y="0"/>
                      <a:pt x="61" y="67"/>
                      <a:pt x="34" y="216"/>
                    </a:cubicBezTo>
                    <a:cubicBezTo>
                      <a:pt x="0" y="400"/>
                      <a:pt x="147" y="507"/>
                      <a:pt x="292" y="507"/>
                    </a:cubicBezTo>
                    <a:cubicBezTo>
                      <a:pt x="404" y="507"/>
                      <a:pt x="516" y="443"/>
                      <a:pt x="542" y="301"/>
                    </a:cubicBezTo>
                    <a:cubicBezTo>
                      <a:pt x="569" y="110"/>
                      <a:pt x="425" y="0"/>
                      <a:pt x="28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6" name="Google Shape;856;p3"/>
              <p:cNvSpPr/>
              <p:nvPr/>
            </p:nvSpPr>
            <p:spPr>
              <a:xfrm>
                <a:off x="947247" y="1120736"/>
                <a:ext cx="33750" cy="29225"/>
              </a:xfrm>
              <a:custGeom>
                <a:avLst/>
                <a:gdLst/>
                <a:ahLst/>
                <a:cxnLst/>
                <a:rect l="l" t="t" r="r" b="b"/>
                <a:pathLst>
                  <a:path w="649" h="562" extrusionOk="0">
                    <a:moveTo>
                      <a:pt x="317" y="0"/>
                    </a:moveTo>
                    <a:cubicBezTo>
                      <a:pt x="188" y="0"/>
                      <a:pt x="61" y="74"/>
                      <a:pt x="34" y="239"/>
                    </a:cubicBezTo>
                    <a:cubicBezTo>
                      <a:pt x="0" y="442"/>
                      <a:pt x="168" y="562"/>
                      <a:pt x="332" y="562"/>
                    </a:cubicBezTo>
                    <a:cubicBezTo>
                      <a:pt x="461" y="562"/>
                      <a:pt x="588" y="488"/>
                      <a:pt x="615" y="323"/>
                    </a:cubicBezTo>
                    <a:cubicBezTo>
                      <a:pt x="649" y="120"/>
                      <a:pt x="481" y="0"/>
                      <a:pt x="31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7" name="Google Shape;857;p3"/>
              <p:cNvSpPr/>
              <p:nvPr/>
            </p:nvSpPr>
            <p:spPr>
              <a:xfrm>
                <a:off x="1894460" y="274460"/>
                <a:ext cx="98181" cy="97557"/>
              </a:xfrm>
              <a:custGeom>
                <a:avLst/>
                <a:gdLst/>
                <a:ahLst/>
                <a:cxnLst/>
                <a:rect l="l" t="t" r="r" b="b"/>
                <a:pathLst>
                  <a:path w="1888" h="1876" extrusionOk="0">
                    <a:moveTo>
                      <a:pt x="1101" y="0"/>
                    </a:moveTo>
                    <a:lnTo>
                      <a:pt x="1101" y="0"/>
                    </a:lnTo>
                    <a:cubicBezTo>
                      <a:pt x="977" y="649"/>
                      <a:pt x="931" y="834"/>
                      <a:pt x="556" y="834"/>
                    </a:cubicBezTo>
                    <a:cubicBezTo>
                      <a:pt x="420" y="834"/>
                      <a:pt x="242" y="810"/>
                      <a:pt x="1" y="775"/>
                    </a:cubicBezTo>
                    <a:lnTo>
                      <a:pt x="1" y="775"/>
                    </a:lnTo>
                    <a:cubicBezTo>
                      <a:pt x="896" y="956"/>
                      <a:pt x="908" y="980"/>
                      <a:pt x="787" y="1875"/>
                    </a:cubicBezTo>
                    <a:cubicBezTo>
                      <a:pt x="912" y="1215"/>
                      <a:pt x="958" y="1035"/>
                      <a:pt x="1339" y="1035"/>
                    </a:cubicBezTo>
                    <a:cubicBezTo>
                      <a:pt x="1473" y="1035"/>
                      <a:pt x="1650" y="1058"/>
                      <a:pt x="1888" y="1089"/>
                    </a:cubicBezTo>
                    <a:cubicBezTo>
                      <a:pt x="993" y="920"/>
                      <a:pt x="981" y="908"/>
                      <a:pt x="1101" y="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8" name="Google Shape;858;p3"/>
              <p:cNvSpPr/>
              <p:nvPr/>
            </p:nvSpPr>
            <p:spPr>
              <a:xfrm>
                <a:off x="2130340" y="973311"/>
                <a:ext cx="98233" cy="97557"/>
              </a:xfrm>
              <a:custGeom>
                <a:avLst/>
                <a:gdLst/>
                <a:ahLst/>
                <a:cxnLst/>
                <a:rect l="l" t="t" r="r" b="b"/>
                <a:pathLst>
                  <a:path w="1889" h="1876" extrusionOk="0">
                    <a:moveTo>
                      <a:pt x="1102" y="1"/>
                    </a:moveTo>
                    <a:cubicBezTo>
                      <a:pt x="977" y="649"/>
                      <a:pt x="931" y="835"/>
                      <a:pt x="556" y="835"/>
                    </a:cubicBezTo>
                    <a:cubicBezTo>
                      <a:pt x="421" y="835"/>
                      <a:pt x="242" y="810"/>
                      <a:pt x="1" y="775"/>
                    </a:cubicBezTo>
                    <a:lnTo>
                      <a:pt x="1" y="775"/>
                    </a:lnTo>
                    <a:cubicBezTo>
                      <a:pt x="896" y="957"/>
                      <a:pt x="920" y="981"/>
                      <a:pt x="787" y="1876"/>
                    </a:cubicBezTo>
                    <a:cubicBezTo>
                      <a:pt x="922" y="1219"/>
                      <a:pt x="970" y="1037"/>
                      <a:pt x="1355" y="1037"/>
                    </a:cubicBezTo>
                    <a:cubicBezTo>
                      <a:pt x="1487" y="1037"/>
                      <a:pt x="1659" y="1059"/>
                      <a:pt x="1888" y="1090"/>
                    </a:cubicBezTo>
                    <a:cubicBezTo>
                      <a:pt x="993" y="920"/>
                      <a:pt x="981" y="896"/>
                      <a:pt x="1102" y="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59" name="Google Shape;859;p3"/>
              <p:cNvSpPr/>
              <p:nvPr/>
            </p:nvSpPr>
            <p:spPr>
              <a:xfrm>
                <a:off x="1703873" y="1513713"/>
                <a:ext cx="98181" cy="98181"/>
              </a:xfrm>
              <a:custGeom>
                <a:avLst/>
                <a:gdLst/>
                <a:ahLst/>
                <a:cxnLst/>
                <a:rect l="l" t="t" r="r" b="b"/>
                <a:pathLst>
                  <a:path w="1888" h="1888" extrusionOk="0">
                    <a:moveTo>
                      <a:pt x="1101" y="0"/>
                    </a:moveTo>
                    <a:cubicBezTo>
                      <a:pt x="967" y="661"/>
                      <a:pt x="926" y="841"/>
                      <a:pt x="548" y="841"/>
                    </a:cubicBezTo>
                    <a:cubicBezTo>
                      <a:pt x="414" y="841"/>
                      <a:pt x="238" y="818"/>
                      <a:pt x="0" y="786"/>
                    </a:cubicBezTo>
                    <a:lnTo>
                      <a:pt x="0" y="786"/>
                    </a:lnTo>
                    <a:cubicBezTo>
                      <a:pt x="896" y="956"/>
                      <a:pt x="908" y="980"/>
                      <a:pt x="787" y="1887"/>
                    </a:cubicBezTo>
                    <a:cubicBezTo>
                      <a:pt x="912" y="1226"/>
                      <a:pt x="958" y="1047"/>
                      <a:pt x="1338" y="1047"/>
                    </a:cubicBezTo>
                    <a:cubicBezTo>
                      <a:pt x="1473" y="1047"/>
                      <a:pt x="1650" y="1069"/>
                      <a:pt x="1887" y="1101"/>
                    </a:cubicBezTo>
                    <a:cubicBezTo>
                      <a:pt x="992" y="931"/>
                      <a:pt x="968" y="907"/>
                      <a:pt x="110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0" name="Google Shape;860;p3"/>
              <p:cNvSpPr/>
              <p:nvPr/>
            </p:nvSpPr>
            <p:spPr>
              <a:xfrm>
                <a:off x="1545996" y="1719379"/>
                <a:ext cx="98181" cy="98181"/>
              </a:xfrm>
              <a:custGeom>
                <a:avLst/>
                <a:gdLst/>
                <a:ahLst/>
                <a:cxnLst/>
                <a:rect l="l" t="t" r="r" b="b"/>
                <a:pathLst>
                  <a:path w="1888" h="1888" extrusionOk="0">
                    <a:moveTo>
                      <a:pt x="1101" y="1"/>
                    </a:moveTo>
                    <a:lnTo>
                      <a:pt x="1101" y="1"/>
                    </a:lnTo>
                    <a:cubicBezTo>
                      <a:pt x="976" y="662"/>
                      <a:pt x="930" y="841"/>
                      <a:pt x="549" y="841"/>
                    </a:cubicBezTo>
                    <a:cubicBezTo>
                      <a:pt x="414" y="841"/>
                      <a:pt x="237" y="819"/>
                      <a:pt x="0" y="787"/>
                    </a:cubicBezTo>
                    <a:lnTo>
                      <a:pt x="0" y="787"/>
                    </a:lnTo>
                    <a:cubicBezTo>
                      <a:pt x="895" y="956"/>
                      <a:pt x="919" y="980"/>
                      <a:pt x="786" y="1888"/>
                    </a:cubicBezTo>
                    <a:cubicBezTo>
                      <a:pt x="911" y="1227"/>
                      <a:pt x="957" y="1047"/>
                      <a:pt x="1338" y="1047"/>
                    </a:cubicBezTo>
                    <a:cubicBezTo>
                      <a:pt x="1473" y="1047"/>
                      <a:pt x="1650" y="1070"/>
                      <a:pt x="1887" y="1101"/>
                    </a:cubicBezTo>
                    <a:cubicBezTo>
                      <a:pt x="992" y="920"/>
                      <a:pt x="980" y="908"/>
                      <a:pt x="110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1" name="Google Shape;861;p3"/>
              <p:cNvSpPr/>
              <p:nvPr/>
            </p:nvSpPr>
            <p:spPr>
              <a:xfrm>
                <a:off x="1212560" y="1663425"/>
                <a:ext cx="97557" cy="98181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1888" extrusionOk="0">
                    <a:moveTo>
                      <a:pt x="1102" y="0"/>
                    </a:moveTo>
                    <a:lnTo>
                      <a:pt x="1102" y="0"/>
                    </a:lnTo>
                    <a:cubicBezTo>
                      <a:pt x="968" y="661"/>
                      <a:pt x="926" y="841"/>
                      <a:pt x="548" y="841"/>
                    </a:cubicBezTo>
                    <a:cubicBezTo>
                      <a:pt x="414" y="841"/>
                      <a:pt x="238" y="818"/>
                      <a:pt x="1" y="786"/>
                    </a:cubicBezTo>
                    <a:lnTo>
                      <a:pt x="1" y="786"/>
                    </a:lnTo>
                    <a:cubicBezTo>
                      <a:pt x="896" y="956"/>
                      <a:pt x="908" y="980"/>
                      <a:pt x="775" y="1887"/>
                    </a:cubicBezTo>
                    <a:cubicBezTo>
                      <a:pt x="909" y="1226"/>
                      <a:pt x="957" y="1047"/>
                      <a:pt x="1334" y="1047"/>
                    </a:cubicBezTo>
                    <a:cubicBezTo>
                      <a:pt x="1467" y="1047"/>
                      <a:pt x="1642" y="1069"/>
                      <a:pt x="1876" y="1101"/>
                    </a:cubicBezTo>
                    <a:cubicBezTo>
                      <a:pt x="981" y="932"/>
                      <a:pt x="969" y="907"/>
                      <a:pt x="110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2" name="Google Shape;862;p3"/>
              <p:cNvSpPr/>
              <p:nvPr/>
            </p:nvSpPr>
            <p:spPr>
              <a:xfrm>
                <a:off x="626292" y="1053237"/>
                <a:ext cx="97557" cy="97557"/>
              </a:xfrm>
              <a:custGeom>
                <a:avLst/>
                <a:gdLst/>
                <a:ahLst/>
                <a:cxnLst/>
                <a:rect l="l" t="t" r="r" b="b"/>
                <a:pathLst>
                  <a:path w="1876" h="1876" extrusionOk="0">
                    <a:moveTo>
                      <a:pt x="1101" y="0"/>
                    </a:moveTo>
                    <a:lnTo>
                      <a:pt x="1101" y="0"/>
                    </a:lnTo>
                    <a:cubicBezTo>
                      <a:pt x="968" y="649"/>
                      <a:pt x="926" y="834"/>
                      <a:pt x="554" y="834"/>
                    </a:cubicBezTo>
                    <a:cubicBezTo>
                      <a:pt x="419" y="834"/>
                      <a:pt x="242" y="810"/>
                      <a:pt x="1" y="774"/>
                    </a:cubicBezTo>
                    <a:lnTo>
                      <a:pt x="1" y="774"/>
                    </a:lnTo>
                    <a:cubicBezTo>
                      <a:pt x="896" y="956"/>
                      <a:pt x="908" y="968"/>
                      <a:pt x="787" y="1875"/>
                    </a:cubicBezTo>
                    <a:cubicBezTo>
                      <a:pt x="912" y="1214"/>
                      <a:pt x="958" y="1035"/>
                      <a:pt x="1334" y="1035"/>
                    </a:cubicBezTo>
                    <a:cubicBezTo>
                      <a:pt x="1467" y="1035"/>
                      <a:pt x="1641" y="1057"/>
                      <a:pt x="1876" y="1089"/>
                    </a:cubicBezTo>
                    <a:cubicBezTo>
                      <a:pt x="993" y="920"/>
                      <a:pt x="968" y="895"/>
                      <a:pt x="110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3" name="Google Shape;863;p3"/>
              <p:cNvSpPr/>
              <p:nvPr/>
            </p:nvSpPr>
            <p:spPr>
              <a:xfrm>
                <a:off x="748964" y="1565246"/>
                <a:ext cx="60427" cy="60479"/>
              </a:xfrm>
              <a:custGeom>
                <a:avLst/>
                <a:gdLst/>
                <a:ahLst/>
                <a:cxnLst/>
                <a:rect l="l" t="t" r="r" b="b"/>
                <a:pathLst>
                  <a:path w="1162" h="1163" extrusionOk="0">
                    <a:moveTo>
                      <a:pt x="678" y="1"/>
                    </a:moveTo>
                    <a:lnTo>
                      <a:pt x="678" y="1"/>
                    </a:lnTo>
                    <a:cubicBezTo>
                      <a:pt x="599" y="397"/>
                      <a:pt x="571" y="512"/>
                      <a:pt x="346" y="512"/>
                    </a:cubicBezTo>
                    <a:cubicBezTo>
                      <a:pt x="263" y="512"/>
                      <a:pt x="152" y="496"/>
                      <a:pt x="0" y="473"/>
                    </a:cubicBezTo>
                    <a:lnTo>
                      <a:pt x="0" y="473"/>
                    </a:lnTo>
                    <a:cubicBezTo>
                      <a:pt x="557" y="582"/>
                      <a:pt x="569" y="606"/>
                      <a:pt x="484" y="1162"/>
                    </a:cubicBezTo>
                    <a:cubicBezTo>
                      <a:pt x="564" y="756"/>
                      <a:pt x="592" y="640"/>
                      <a:pt x="818" y="640"/>
                    </a:cubicBezTo>
                    <a:cubicBezTo>
                      <a:pt x="901" y="640"/>
                      <a:pt x="1012" y="656"/>
                      <a:pt x="1162" y="678"/>
                    </a:cubicBezTo>
                    <a:cubicBezTo>
                      <a:pt x="617" y="570"/>
                      <a:pt x="605" y="557"/>
                      <a:pt x="678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4" name="Google Shape;864;p3"/>
              <p:cNvSpPr/>
              <p:nvPr/>
            </p:nvSpPr>
            <p:spPr>
              <a:xfrm>
                <a:off x="1332736" y="987195"/>
                <a:ext cx="60427" cy="60427"/>
              </a:xfrm>
              <a:custGeom>
                <a:avLst/>
                <a:gdLst/>
                <a:ahLst/>
                <a:cxnLst/>
                <a:rect l="l" t="t" r="r" b="b"/>
                <a:pathLst>
                  <a:path w="1162" h="1162" extrusionOk="0">
                    <a:moveTo>
                      <a:pt x="678" y="0"/>
                    </a:moveTo>
                    <a:cubicBezTo>
                      <a:pt x="598" y="397"/>
                      <a:pt x="570" y="511"/>
                      <a:pt x="346" y="511"/>
                    </a:cubicBezTo>
                    <a:cubicBezTo>
                      <a:pt x="262" y="511"/>
                      <a:pt x="151" y="495"/>
                      <a:pt x="0" y="472"/>
                    </a:cubicBezTo>
                    <a:lnTo>
                      <a:pt x="0" y="472"/>
                    </a:lnTo>
                    <a:cubicBezTo>
                      <a:pt x="557" y="581"/>
                      <a:pt x="569" y="605"/>
                      <a:pt x="484" y="1161"/>
                    </a:cubicBezTo>
                    <a:cubicBezTo>
                      <a:pt x="564" y="755"/>
                      <a:pt x="592" y="639"/>
                      <a:pt x="818" y="639"/>
                    </a:cubicBezTo>
                    <a:cubicBezTo>
                      <a:pt x="901" y="639"/>
                      <a:pt x="1012" y="655"/>
                      <a:pt x="1162" y="677"/>
                    </a:cubicBezTo>
                    <a:cubicBezTo>
                      <a:pt x="617" y="569"/>
                      <a:pt x="605" y="557"/>
                      <a:pt x="67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5" name="Google Shape;865;p3"/>
              <p:cNvSpPr/>
              <p:nvPr/>
            </p:nvSpPr>
            <p:spPr>
              <a:xfrm>
                <a:off x="702422" y="946894"/>
                <a:ext cx="37806" cy="37806"/>
              </a:xfrm>
              <a:custGeom>
                <a:avLst/>
                <a:gdLst/>
                <a:ahLst/>
                <a:cxnLst/>
                <a:rect l="l" t="t" r="r" b="b"/>
                <a:pathLst>
                  <a:path w="727" h="727" extrusionOk="0">
                    <a:moveTo>
                      <a:pt x="424" y="1"/>
                    </a:moveTo>
                    <a:lnTo>
                      <a:pt x="424" y="1"/>
                    </a:lnTo>
                    <a:cubicBezTo>
                      <a:pt x="370" y="253"/>
                      <a:pt x="349" y="324"/>
                      <a:pt x="203" y="324"/>
                    </a:cubicBezTo>
                    <a:cubicBezTo>
                      <a:pt x="152" y="324"/>
                      <a:pt x="87" y="316"/>
                      <a:pt x="0" y="303"/>
                    </a:cubicBezTo>
                    <a:lnTo>
                      <a:pt x="0" y="303"/>
                    </a:lnTo>
                    <a:cubicBezTo>
                      <a:pt x="339" y="376"/>
                      <a:pt x="351" y="376"/>
                      <a:pt x="303" y="727"/>
                    </a:cubicBezTo>
                    <a:cubicBezTo>
                      <a:pt x="357" y="475"/>
                      <a:pt x="371" y="403"/>
                      <a:pt x="519" y="403"/>
                    </a:cubicBezTo>
                    <a:cubicBezTo>
                      <a:pt x="570" y="403"/>
                      <a:pt x="636" y="412"/>
                      <a:pt x="726" y="424"/>
                    </a:cubicBezTo>
                    <a:cubicBezTo>
                      <a:pt x="375" y="352"/>
                      <a:pt x="375" y="340"/>
                      <a:pt x="42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6" name="Google Shape;866;p3"/>
              <p:cNvSpPr/>
              <p:nvPr/>
            </p:nvSpPr>
            <p:spPr>
              <a:xfrm>
                <a:off x="752476" y="2371795"/>
                <a:ext cx="32030" cy="26647"/>
              </a:xfrm>
              <a:custGeom>
                <a:avLst/>
                <a:gdLst/>
                <a:ahLst/>
                <a:cxnLst/>
                <a:rect l="l" t="t" r="r" b="b"/>
                <a:pathLst>
                  <a:path w="476" h="396" extrusionOk="0">
                    <a:moveTo>
                      <a:pt x="250" y="0"/>
                    </a:moveTo>
                    <a:cubicBezTo>
                      <a:pt x="127" y="0"/>
                      <a:pt x="1" y="107"/>
                      <a:pt x="38" y="265"/>
                    </a:cubicBezTo>
                    <a:cubicBezTo>
                      <a:pt x="75" y="356"/>
                      <a:pt x="150" y="396"/>
                      <a:pt x="225" y="396"/>
                    </a:cubicBezTo>
                    <a:cubicBezTo>
                      <a:pt x="349" y="396"/>
                      <a:pt x="475" y="289"/>
                      <a:pt x="438" y="131"/>
                    </a:cubicBezTo>
                    <a:cubicBezTo>
                      <a:pt x="401" y="40"/>
                      <a:pt x="326" y="0"/>
                      <a:pt x="25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7" name="Google Shape;867;p3"/>
              <p:cNvSpPr/>
              <p:nvPr/>
            </p:nvSpPr>
            <p:spPr>
              <a:xfrm>
                <a:off x="563323" y="2348849"/>
                <a:ext cx="54168" cy="42056"/>
              </a:xfrm>
              <a:custGeom>
                <a:avLst/>
                <a:gdLst/>
                <a:ahLst/>
                <a:cxnLst/>
                <a:rect l="l" t="t" r="r" b="b"/>
                <a:pathLst>
                  <a:path w="805" h="625" extrusionOk="0">
                    <a:moveTo>
                      <a:pt x="503" y="1"/>
                    </a:moveTo>
                    <a:lnTo>
                      <a:pt x="503" y="13"/>
                    </a:lnTo>
                    <a:cubicBezTo>
                      <a:pt x="482" y="9"/>
                      <a:pt x="461" y="7"/>
                      <a:pt x="442" y="7"/>
                    </a:cubicBezTo>
                    <a:cubicBezTo>
                      <a:pt x="133" y="7"/>
                      <a:pt x="0" y="434"/>
                      <a:pt x="285" y="593"/>
                    </a:cubicBezTo>
                    <a:cubicBezTo>
                      <a:pt x="330" y="614"/>
                      <a:pt x="378" y="624"/>
                      <a:pt x="426" y="624"/>
                    </a:cubicBezTo>
                    <a:cubicBezTo>
                      <a:pt x="543" y="624"/>
                      <a:pt x="657" y="564"/>
                      <a:pt x="708" y="460"/>
                    </a:cubicBezTo>
                    <a:cubicBezTo>
                      <a:pt x="805" y="267"/>
                      <a:pt x="696" y="49"/>
                      <a:pt x="50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8" name="Google Shape;868;p3"/>
              <p:cNvSpPr/>
              <p:nvPr/>
            </p:nvSpPr>
            <p:spPr>
              <a:xfrm>
                <a:off x="638720" y="1908302"/>
                <a:ext cx="35830" cy="29173"/>
              </a:xfrm>
              <a:custGeom>
                <a:avLst/>
                <a:gdLst/>
                <a:ahLst/>
                <a:cxnLst/>
                <a:rect l="l" t="t" r="r" b="b"/>
                <a:pathLst>
                  <a:path w="689" h="561" extrusionOk="0">
                    <a:moveTo>
                      <a:pt x="360" y="1"/>
                    </a:moveTo>
                    <a:cubicBezTo>
                      <a:pt x="183" y="1"/>
                      <a:pt x="1" y="154"/>
                      <a:pt x="76" y="372"/>
                    </a:cubicBezTo>
                    <a:cubicBezTo>
                      <a:pt x="117" y="504"/>
                      <a:pt x="221" y="561"/>
                      <a:pt x="328" y="561"/>
                    </a:cubicBezTo>
                    <a:cubicBezTo>
                      <a:pt x="503" y="561"/>
                      <a:pt x="688" y="408"/>
                      <a:pt x="620" y="190"/>
                    </a:cubicBezTo>
                    <a:cubicBezTo>
                      <a:pt x="575" y="58"/>
                      <a:pt x="468" y="1"/>
                      <a:pt x="36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69" name="Google Shape;869;p3"/>
              <p:cNvSpPr/>
              <p:nvPr/>
            </p:nvSpPr>
            <p:spPr>
              <a:xfrm>
                <a:off x="399408" y="1788594"/>
                <a:ext cx="22933" cy="19241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70" extrusionOk="0">
                    <a:moveTo>
                      <a:pt x="228" y="1"/>
                    </a:moveTo>
                    <a:cubicBezTo>
                      <a:pt x="116" y="1"/>
                      <a:pt x="0" y="101"/>
                      <a:pt x="45" y="242"/>
                    </a:cubicBezTo>
                    <a:cubicBezTo>
                      <a:pt x="73" y="331"/>
                      <a:pt x="143" y="370"/>
                      <a:pt x="214" y="370"/>
                    </a:cubicBezTo>
                    <a:cubicBezTo>
                      <a:pt x="326" y="370"/>
                      <a:pt x="440" y="274"/>
                      <a:pt x="396" y="133"/>
                    </a:cubicBezTo>
                    <a:cubicBezTo>
                      <a:pt x="368" y="40"/>
                      <a:pt x="299" y="1"/>
                      <a:pt x="228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0" name="Google Shape;870;p3"/>
              <p:cNvSpPr/>
              <p:nvPr/>
            </p:nvSpPr>
            <p:spPr>
              <a:xfrm>
                <a:off x="406116" y="1590831"/>
                <a:ext cx="14509" cy="11181"/>
              </a:xfrm>
              <a:custGeom>
                <a:avLst/>
                <a:gdLst/>
                <a:ahLst/>
                <a:cxnLst/>
                <a:rect l="l" t="t" r="r" b="b"/>
                <a:pathLst>
                  <a:path w="279" h="215" extrusionOk="0">
                    <a:moveTo>
                      <a:pt x="156" y="1"/>
                    </a:moveTo>
                    <a:cubicBezTo>
                      <a:pt x="78" y="1"/>
                      <a:pt x="1" y="59"/>
                      <a:pt x="1" y="150"/>
                    </a:cubicBezTo>
                    <a:cubicBezTo>
                      <a:pt x="32" y="195"/>
                      <a:pt x="78" y="215"/>
                      <a:pt x="124" y="215"/>
                    </a:cubicBezTo>
                    <a:cubicBezTo>
                      <a:pt x="202" y="215"/>
                      <a:pt x="279" y="157"/>
                      <a:pt x="279" y="65"/>
                    </a:cubicBezTo>
                    <a:cubicBezTo>
                      <a:pt x="248" y="21"/>
                      <a:pt x="201" y="1"/>
                      <a:pt x="156" y="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1" name="Google Shape;871;p3"/>
              <p:cNvSpPr/>
              <p:nvPr/>
            </p:nvSpPr>
            <p:spPr>
              <a:xfrm>
                <a:off x="174656" y="1316678"/>
                <a:ext cx="36714" cy="32034"/>
              </a:xfrm>
              <a:custGeom>
                <a:avLst/>
                <a:gdLst/>
                <a:ahLst/>
                <a:cxnLst/>
                <a:rect l="l" t="t" r="r" b="b"/>
                <a:pathLst>
                  <a:path w="706" h="616" extrusionOk="0">
                    <a:moveTo>
                      <a:pt x="287" y="1"/>
                    </a:moveTo>
                    <a:cubicBezTo>
                      <a:pt x="195" y="1"/>
                      <a:pt x="103" y="50"/>
                      <a:pt x="61" y="136"/>
                    </a:cubicBezTo>
                    <a:cubicBezTo>
                      <a:pt x="12" y="233"/>
                      <a:pt x="0" y="341"/>
                      <a:pt x="36" y="438"/>
                    </a:cubicBezTo>
                    <a:cubicBezTo>
                      <a:pt x="54" y="564"/>
                      <a:pt x="152" y="615"/>
                      <a:pt x="263" y="615"/>
                    </a:cubicBezTo>
                    <a:cubicBezTo>
                      <a:pt x="463" y="615"/>
                      <a:pt x="706" y="451"/>
                      <a:pt x="605" y="257"/>
                    </a:cubicBezTo>
                    <a:cubicBezTo>
                      <a:pt x="557" y="160"/>
                      <a:pt x="496" y="75"/>
                      <a:pt x="399" y="27"/>
                    </a:cubicBezTo>
                    <a:cubicBezTo>
                      <a:pt x="364" y="9"/>
                      <a:pt x="326" y="1"/>
                      <a:pt x="28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2" name="Google Shape;872;p3"/>
              <p:cNvSpPr/>
              <p:nvPr/>
            </p:nvSpPr>
            <p:spPr>
              <a:xfrm>
                <a:off x="262123" y="1174349"/>
                <a:ext cx="56631" cy="54395"/>
              </a:xfrm>
              <a:custGeom>
                <a:avLst/>
                <a:gdLst/>
                <a:ahLst/>
                <a:cxnLst/>
                <a:rect l="l" t="t" r="r" b="b"/>
                <a:pathLst>
                  <a:path w="1089" h="1046" extrusionOk="0">
                    <a:moveTo>
                      <a:pt x="565" y="1"/>
                    </a:moveTo>
                    <a:cubicBezTo>
                      <a:pt x="258" y="1"/>
                      <a:pt x="1" y="302"/>
                      <a:pt x="108" y="635"/>
                    </a:cubicBezTo>
                    <a:cubicBezTo>
                      <a:pt x="157" y="804"/>
                      <a:pt x="266" y="937"/>
                      <a:pt x="423" y="998"/>
                    </a:cubicBezTo>
                    <a:cubicBezTo>
                      <a:pt x="484" y="1030"/>
                      <a:pt x="550" y="1046"/>
                      <a:pt x="614" y="1046"/>
                    </a:cubicBezTo>
                    <a:cubicBezTo>
                      <a:pt x="767" y="1046"/>
                      <a:pt x="915" y="961"/>
                      <a:pt x="991" y="816"/>
                    </a:cubicBezTo>
                    <a:cubicBezTo>
                      <a:pt x="1076" y="671"/>
                      <a:pt x="1088" y="502"/>
                      <a:pt x="1028" y="333"/>
                    </a:cubicBezTo>
                    <a:cubicBezTo>
                      <a:pt x="991" y="224"/>
                      <a:pt x="907" y="115"/>
                      <a:pt x="786" y="54"/>
                    </a:cubicBezTo>
                    <a:cubicBezTo>
                      <a:pt x="712" y="17"/>
                      <a:pt x="637" y="1"/>
                      <a:pt x="56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3" name="Google Shape;873;p3"/>
              <p:cNvSpPr/>
              <p:nvPr/>
            </p:nvSpPr>
            <p:spPr>
              <a:xfrm>
                <a:off x="145275" y="1074818"/>
                <a:ext cx="53771" cy="41394"/>
              </a:xfrm>
              <a:custGeom>
                <a:avLst/>
                <a:gdLst/>
                <a:ahLst/>
                <a:cxnLst/>
                <a:rect l="l" t="t" r="r" b="b"/>
                <a:pathLst>
                  <a:path w="1034" h="796" extrusionOk="0">
                    <a:moveTo>
                      <a:pt x="580" y="1"/>
                    </a:moveTo>
                    <a:cubicBezTo>
                      <a:pt x="491" y="1"/>
                      <a:pt x="400" y="28"/>
                      <a:pt x="323" y="81"/>
                    </a:cubicBezTo>
                    <a:cubicBezTo>
                      <a:pt x="0" y="296"/>
                      <a:pt x="162" y="795"/>
                      <a:pt x="539" y="795"/>
                    </a:cubicBezTo>
                    <a:cubicBezTo>
                      <a:pt x="544" y="795"/>
                      <a:pt x="548" y="795"/>
                      <a:pt x="553" y="795"/>
                    </a:cubicBezTo>
                    <a:cubicBezTo>
                      <a:pt x="511" y="789"/>
                      <a:pt x="496" y="786"/>
                      <a:pt x="505" y="786"/>
                    </a:cubicBezTo>
                    <a:cubicBezTo>
                      <a:pt x="514" y="786"/>
                      <a:pt x="547" y="789"/>
                      <a:pt x="601" y="795"/>
                    </a:cubicBezTo>
                    <a:cubicBezTo>
                      <a:pt x="644" y="795"/>
                      <a:pt x="686" y="786"/>
                      <a:pt x="720" y="767"/>
                    </a:cubicBezTo>
                    <a:lnTo>
                      <a:pt x="720" y="767"/>
                    </a:lnTo>
                    <a:cubicBezTo>
                      <a:pt x="896" y="734"/>
                      <a:pt x="1034" y="612"/>
                      <a:pt x="1025" y="396"/>
                    </a:cubicBezTo>
                    <a:cubicBezTo>
                      <a:pt x="1025" y="323"/>
                      <a:pt x="1001" y="251"/>
                      <a:pt x="952" y="190"/>
                    </a:cubicBezTo>
                    <a:cubicBezTo>
                      <a:pt x="918" y="145"/>
                      <a:pt x="873" y="99"/>
                      <a:pt x="818" y="74"/>
                    </a:cubicBezTo>
                    <a:lnTo>
                      <a:pt x="818" y="74"/>
                    </a:lnTo>
                    <a:cubicBezTo>
                      <a:pt x="748" y="25"/>
                      <a:pt x="665" y="1"/>
                      <a:pt x="58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4" name="Google Shape;874;p3"/>
              <p:cNvSpPr/>
              <p:nvPr/>
            </p:nvSpPr>
            <p:spPr>
              <a:xfrm>
                <a:off x="271379" y="991719"/>
                <a:ext cx="53043" cy="45138"/>
              </a:xfrm>
              <a:custGeom>
                <a:avLst/>
                <a:gdLst/>
                <a:ahLst/>
                <a:cxnLst/>
                <a:rect l="l" t="t" r="r" b="b"/>
                <a:pathLst>
                  <a:path w="1020" h="868" extrusionOk="0">
                    <a:moveTo>
                      <a:pt x="538" y="1"/>
                    </a:moveTo>
                    <a:cubicBezTo>
                      <a:pt x="386" y="1"/>
                      <a:pt x="232" y="78"/>
                      <a:pt x="148" y="240"/>
                    </a:cubicBezTo>
                    <a:cubicBezTo>
                      <a:pt x="0" y="535"/>
                      <a:pt x="230" y="867"/>
                      <a:pt x="540" y="867"/>
                    </a:cubicBezTo>
                    <a:cubicBezTo>
                      <a:pt x="585" y="867"/>
                      <a:pt x="632" y="860"/>
                      <a:pt x="680" y="845"/>
                    </a:cubicBezTo>
                    <a:cubicBezTo>
                      <a:pt x="898" y="772"/>
                      <a:pt x="1019" y="530"/>
                      <a:pt x="959" y="300"/>
                    </a:cubicBezTo>
                    <a:cubicBezTo>
                      <a:pt x="894" y="105"/>
                      <a:pt x="716" y="1"/>
                      <a:pt x="538" y="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5" name="Google Shape;875;p3"/>
              <p:cNvSpPr/>
              <p:nvPr/>
            </p:nvSpPr>
            <p:spPr>
              <a:xfrm>
                <a:off x="178868" y="860987"/>
                <a:ext cx="46750" cy="39886"/>
              </a:xfrm>
              <a:custGeom>
                <a:avLst/>
                <a:gdLst/>
                <a:ahLst/>
                <a:cxnLst/>
                <a:rect l="l" t="t" r="r" b="b"/>
                <a:pathLst>
                  <a:path w="899" h="767" extrusionOk="0">
                    <a:moveTo>
                      <a:pt x="476" y="1"/>
                    </a:moveTo>
                    <a:cubicBezTo>
                      <a:pt x="341" y="1"/>
                      <a:pt x="205" y="71"/>
                      <a:pt x="137" y="213"/>
                    </a:cubicBezTo>
                    <a:cubicBezTo>
                      <a:pt x="0" y="476"/>
                      <a:pt x="202" y="766"/>
                      <a:pt x="471" y="766"/>
                    </a:cubicBezTo>
                    <a:cubicBezTo>
                      <a:pt x="512" y="766"/>
                      <a:pt x="554" y="760"/>
                      <a:pt x="597" y="746"/>
                    </a:cubicBezTo>
                    <a:cubicBezTo>
                      <a:pt x="790" y="673"/>
                      <a:pt x="899" y="467"/>
                      <a:pt x="838" y="262"/>
                    </a:cubicBezTo>
                    <a:cubicBezTo>
                      <a:pt x="781" y="89"/>
                      <a:pt x="629" y="1"/>
                      <a:pt x="47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6" name="Google Shape;876;p3"/>
              <p:cNvSpPr/>
              <p:nvPr/>
            </p:nvSpPr>
            <p:spPr>
              <a:xfrm>
                <a:off x="327801" y="853031"/>
                <a:ext cx="19553" cy="16069"/>
              </a:xfrm>
              <a:custGeom>
                <a:avLst/>
                <a:gdLst/>
                <a:ahLst/>
                <a:cxnLst/>
                <a:rect l="l" t="t" r="r" b="b"/>
                <a:pathLst>
                  <a:path w="376" h="309" extrusionOk="0">
                    <a:moveTo>
                      <a:pt x="199" y="1"/>
                    </a:moveTo>
                    <a:cubicBezTo>
                      <a:pt x="101" y="1"/>
                      <a:pt x="1" y="82"/>
                      <a:pt x="31" y="209"/>
                    </a:cubicBezTo>
                    <a:cubicBezTo>
                      <a:pt x="63" y="278"/>
                      <a:pt x="123" y="309"/>
                      <a:pt x="183" y="309"/>
                    </a:cubicBezTo>
                    <a:cubicBezTo>
                      <a:pt x="280" y="309"/>
                      <a:pt x="375" y="228"/>
                      <a:pt x="345" y="100"/>
                    </a:cubicBezTo>
                    <a:cubicBezTo>
                      <a:pt x="318" y="31"/>
                      <a:pt x="259" y="1"/>
                      <a:pt x="19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7" name="Google Shape;877;p3"/>
              <p:cNvSpPr/>
              <p:nvPr/>
            </p:nvSpPr>
            <p:spPr>
              <a:xfrm>
                <a:off x="304972" y="719958"/>
                <a:ext cx="40718" cy="33126"/>
              </a:xfrm>
              <a:custGeom>
                <a:avLst/>
                <a:gdLst/>
                <a:ahLst/>
                <a:cxnLst/>
                <a:rect l="l" t="t" r="r" b="b"/>
                <a:pathLst>
                  <a:path w="783" h="637" extrusionOk="0">
                    <a:moveTo>
                      <a:pt x="407" y="0"/>
                    </a:moveTo>
                    <a:cubicBezTo>
                      <a:pt x="207" y="0"/>
                      <a:pt x="0" y="173"/>
                      <a:pt x="83" y="421"/>
                    </a:cubicBezTo>
                    <a:cubicBezTo>
                      <a:pt x="133" y="573"/>
                      <a:pt x="253" y="637"/>
                      <a:pt x="375" y="637"/>
                    </a:cubicBezTo>
                    <a:cubicBezTo>
                      <a:pt x="576" y="637"/>
                      <a:pt x="782" y="464"/>
                      <a:pt x="700" y="216"/>
                    </a:cubicBezTo>
                    <a:cubicBezTo>
                      <a:pt x="649" y="65"/>
                      <a:pt x="530" y="0"/>
                      <a:pt x="40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8" name="Google Shape;878;p3"/>
              <p:cNvSpPr/>
              <p:nvPr/>
            </p:nvSpPr>
            <p:spPr>
              <a:xfrm>
                <a:off x="340802" y="632128"/>
                <a:ext cx="39730" cy="32658"/>
              </a:xfrm>
              <a:custGeom>
                <a:avLst/>
                <a:gdLst/>
                <a:ahLst/>
                <a:cxnLst/>
                <a:rect l="l" t="t" r="r" b="b"/>
                <a:pathLst>
                  <a:path w="764" h="628" extrusionOk="0">
                    <a:moveTo>
                      <a:pt x="399" y="1"/>
                    </a:moveTo>
                    <a:cubicBezTo>
                      <a:pt x="202" y="1"/>
                      <a:pt x="1" y="169"/>
                      <a:pt x="83" y="417"/>
                    </a:cubicBezTo>
                    <a:cubicBezTo>
                      <a:pt x="129" y="564"/>
                      <a:pt x="245" y="627"/>
                      <a:pt x="364" y="627"/>
                    </a:cubicBezTo>
                    <a:cubicBezTo>
                      <a:pt x="559" y="627"/>
                      <a:pt x="763" y="459"/>
                      <a:pt x="688" y="211"/>
                    </a:cubicBezTo>
                    <a:cubicBezTo>
                      <a:pt x="638" y="64"/>
                      <a:pt x="519" y="1"/>
                      <a:pt x="39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79" name="Google Shape;879;p3"/>
              <p:cNvSpPr/>
              <p:nvPr/>
            </p:nvSpPr>
            <p:spPr>
              <a:xfrm>
                <a:off x="1395450" y="538160"/>
                <a:ext cx="29953" cy="24701"/>
              </a:xfrm>
              <a:custGeom>
                <a:avLst/>
                <a:gdLst/>
                <a:ahLst/>
                <a:cxnLst/>
                <a:rect l="l" t="t" r="r" b="b"/>
                <a:pathLst>
                  <a:path w="576" h="475" extrusionOk="0">
                    <a:moveTo>
                      <a:pt x="297" y="1"/>
                    </a:moveTo>
                    <a:cubicBezTo>
                      <a:pt x="149" y="1"/>
                      <a:pt x="0" y="127"/>
                      <a:pt x="52" y="313"/>
                    </a:cubicBezTo>
                    <a:cubicBezTo>
                      <a:pt x="95" y="425"/>
                      <a:pt x="188" y="474"/>
                      <a:pt x="281" y="474"/>
                    </a:cubicBezTo>
                    <a:cubicBezTo>
                      <a:pt x="428" y="474"/>
                      <a:pt x="576" y="352"/>
                      <a:pt x="524" y="167"/>
                    </a:cubicBezTo>
                    <a:cubicBezTo>
                      <a:pt x="482" y="51"/>
                      <a:pt x="389" y="1"/>
                      <a:pt x="29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0" name="Google Shape;880;p3"/>
              <p:cNvSpPr/>
              <p:nvPr/>
            </p:nvSpPr>
            <p:spPr>
              <a:xfrm>
                <a:off x="1460817" y="514188"/>
                <a:ext cx="27509" cy="23037"/>
              </a:xfrm>
              <a:custGeom>
                <a:avLst/>
                <a:gdLst/>
                <a:ahLst/>
                <a:cxnLst/>
                <a:rect l="l" t="t" r="r" b="b"/>
                <a:pathLst>
                  <a:path w="529" h="443" extrusionOk="0">
                    <a:moveTo>
                      <a:pt x="275" y="0"/>
                    </a:moveTo>
                    <a:cubicBezTo>
                      <a:pt x="139" y="0"/>
                      <a:pt x="1" y="117"/>
                      <a:pt x="53" y="290"/>
                    </a:cubicBezTo>
                    <a:cubicBezTo>
                      <a:pt x="91" y="396"/>
                      <a:pt x="174" y="443"/>
                      <a:pt x="258" y="443"/>
                    </a:cubicBezTo>
                    <a:cubicBezTo>
                      <a:pt x="393" y="443"/>
                      <a:pt x="529" y="323"/>
                      <a:pt x="477" y="145"/>
                    </a:cubicBezTo>
                    <a:cubicBezTo>
                      <a:pt x="440" y="44"/>
                      <a:pt x="358" y="0"/>
                      <a:pt x="275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1" name="Google Shape;881;p3"/>
              <p:cNvSpPr/>
              <p:nvPr/>
            </p:nvSpPr>
            <p:spPr>
              <a:xfrm>
                <a:off x="1348961" y="443413"/>
                <a:ext cx="39314" cy="32658"/>
              </a:xfrm>
              <a:custGeom>
                <a:avLst/>
                <a:gdLst/>
                <a:ahLst/>
                <a:cxnLst/>
                <a:rect l="l" t="t" r="r" b="b"/>
                <a:pathLst>
                  <a:path w="756" h="628" extrusionOk="0">
                    <a:moveTo>
                      <a:pt x="394" y="1"/>
                    </a:moveTo>
                    <a:cubicBezTo>
                      <a:pt x="200" y="1"/>
                      <a:pt x="0" y="169"/>
                      <a:pt x="75" y="417"/>
                    </a:cubicBezTo>
                    <a:cubicBezTo>
                      <a:pt x="121" y="564"/>
                      <a:pt x="237" y="627"/>
                      <a:pt x="356" y="627"/>
                    </a:cubicBezTo>
                    <a:cubicBezTo>
                      <a:pt x="551" y="627"/>
                      <a:pt x="755" y="459"/>
                      <a:pt x="680" y="211"/>
                    </a:cubicBezTo>
                    <a:cubicBezTo>
                      <a:pt x="630" y="64"/>
                      <a:pt x="513" y="1"/>
                      <a:pt x="39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2" name="Google Shape;882;p3"/>
              <p:cNvSpPr/>
              <p:nvPr/>
            </p:nvSpPr>
            <p:spPr>
              <a:xfrm>
                <a:off x="1466433" y="733427"/>
                <a:ext cx="21425" cy="17317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33" extrusionOk="0">
                    <a:moveTo>
                      <a:pt x="210" y="1"/>
                    </a:moveTo>
                    <a:cubicBezTo>
                      <a:pt x="103" y="1"/>
                      <a:pt x="0" y="89"/>
                      <a:pt x="30" y="223"/>
                    </a:cubicBezTo>
                    <a:cubicBezTo>
                      <a:pt x="62" y="300"/>
                      <a:pt x="126" y="333"/>
                      <a:pt x="191" y="333"/>
                    </a:cubicBezTo>
                    <a:cubicBezTo>
                      <a:pt x="300" y="333"/>
                      <a:pt x="411" y="242"/>
                      <a:pt x="381" y="114"/>
                    </a:cubicBezTo>
                    <a:cubicBezTo>
                      <a:pt x="344" y="35"/>
                      <a:pt x="276" y="1"/>
                      <a:pt x="21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3" name="Google Shape;883;p3"/>
              <p:cNvSpPr/>
              <p:nvPr/>
            </p:nvSpPr>
            <p:spPr>
              <a:xfrm>
                <a:off x="1561180" y="723703"/>
                <a:ext cx="40094" cy="32918"/>
              </a:xfrm>
              <a:custGeom>
                <a:avLst/>
                <a:gdLst/>
                <a:ahLst/>
                <a:cxnLst/>
                <a:rect l="l" t="t" r="r" b="b"/>
                <a:pathLst>
                  <a:path w="771" h="633" extrusionOk="0">
                    <a:moveTo>
                      <a:pt x="399" y="1"/>
                    </a:moveTo>
                    <a:cubicBezTo>
                      <a:pt x="203" y="1"/>
                      <a:pt x="0" y="174"/>
                      <a:pt x="83" y="422"/>
                    </a:cubicBezTo>
                    <a:cubicBezTo>
                      <a:pt x="134" y="569"/>
                      <a:pt x="252" y="632"/>
                      <a:pt x="373" y="632"/>
                    </a:cubicBezTo>
                    <a:cubicBezTo>
                      <a:pt x="569" y="632"/>
                      <a:pt x="770" y="464"/>
                      <a:pt x="688" y="216"/>
                    </a:cubicBezTo>
                    <a:cubicBezTo>
                      <a:pt x="638" y="65"/>
                      <a:pt x="519" y="1"/>
                      <a:pt x="39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4" name="Google Shape;884;p3"/>
              <p:cNvSpPr/>
              <p:nvPr/>
            </p:nvSpPr>
            <p:spPr>
              <a:xfrm>
                <a:off x="1549844" y="916421"/>
                <a:ext cx="11805" cy="9776"/>
              </a:xfrm>
              <a:custGeom>
                <a:avLst/>
                <a:gdLst/>
                <a:ahLst/>
                <a:cxnLst/>
                <a:rect l="l" t="t" r="r" b="b"/>
                <a:pathLst>
                  <a:path w="227" h="188" extrusionOk="0">
                    <a:moveTo>
                      <a:pt x="114" y="1"/>
                    </a:moveTo>
                    <a:cubicBezTo>
                      <a:pt x="57" y="1"/>
                      <a:pt x="0" y="52"/>
                      <a:pt x="23" y="127"/>
                    </a:cubicBezTo>
                    <a:cubicBezTo>
                      <a:pt x="37" y="169"/>
                      <a:pt x="73" y="188"/>
                      <a:pt x="109" y="188"/>
                    </a:cubicBezTo>
                    <a:cubicBezTo>
                      <a:pt x="167" y="188"/>
                      <a:pt x="227" y="141"/>
                      <a:pt x="204" y="67"/>
                    </a:cubicBezTo>
                    <a:cubicBezTo>
                      <a:pt x="186" y="21"/>
                      <a:pt x="150" y="1"/>
                      <a:pt x="11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5" name="Google Shape;885;p3"/>
              <p:cNvSpPr/>
              <p:nvPr/>
            </p:nvSpPr>
            <p:spPr>
              <a:xfrm>
                <a:off x="1502626" y="913977"/>
                <a:ext cx="28913" cy="24233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66" extrusionOk="0">
                    <a:moveTo>
                      <a:pt x="281" y="1"/>
                    </a:moveTo>
                    <a:cubicBezTo>
                      <a:pt x="141" y="1"/>
                      <a:pt x="1" y="122"/>
                      <a:pt x="60" y="307"/>
                    </a:cubicBezTo>
                    <a:cubicBezTo>
                      <a:pt x="92" y="418"/>
                      <a:pt x="178" y="466"/>
                      <a:pt x="265" y="466"/>
                    </a:cubicBezTo>
                    <a:cubicBezTo>
                      <a:pt x="407" y="466"/>
                      <a:pt x="555" y="342"/>
                      <a:pt x="495" y="162"/>
                    </a:cubicBezTo>
                    <a:cubicBezTo>
                      <a:pt x="458" y="49"/>
                      <a:pt x="369" y="1"/>
                      <a:pt x="28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6" name="Google Shape;886;p3"/>
              <p:cNvSpPr/>
              <p:nvPr/>
            </p:nvSpPr>
            <p:spPr>
              <a:xfrm>
                <a:off x="1501430" y="787509"/>
                <a:ext cx="40094" cy="32658"/>
              </a:xfrm>
              <a:custGeom>
                <a:avLst/>
                <a:gdLst/>
                <a:ahLst/>
                <a:cxnLst/>
                <a:rect l="l" t="t" r="r" b="b"/>
                <a:pathLst>
                  <a:path w="771" h="628" extrusionOk="0">
                    <a:moveTo>
                      <a:pt x="398" y="1"/>
                    </a:moveTo>
                    <a:cubicBezTo>
                      <a:pt x="202" y="1"/>
                      <a:pt x="0" y="169"/>
                      <a:pt x="83" y="417"/>
                    </a:cubicBezTo>
                    <a:cubicBezTo>
                      <a:pt x="133" y="564"/>
                      <a:pt x="252" y="627"/>
                      <a:pt x="373" y="627"/>
                    </a:cubicBezTo>
                    <a:cubicBezTo>
                      <a:pt x="569" y="627"/>
                      <a:pt x="770" y="459"/>
                      <a:pt x="688" y="211"/>
                    </a:cubicBezTo>
                    <a:cubicBezTo>
                      <a:pt x="637" y="64"/>
                      <a:pt x="518" y="1"/>
                      <a:pt x="398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7" name="Google Shape;887;p3"/>
              <p:cNvSpPr/>
              <p:nvPr/>
            </p:nvSpPr>
            <p:spPr>
              <a:xfrm>
                <a:off x="1600754" y="826146"/>
                <a:ext cx="34166" cy="28497"/>
              </a:xfrm>
              <a:custGeom>
                <a:avLst/>
                <a:gdLst/>
                <a:ahLst/>
                <a:cxnLst/>
                <a:rect l="l" t="t" r="r" b="b"/>
                <a:pathLst>
                  <a:path w="657" h="548" extrusionOk="0">
                    <a:moveTo>
                      <a:pt x="339" y="1"/>
                    </a:moveTo>
                    <a:cubicBezTo>
                      <a:pt x="169" y="1"/>
                      <a:pt x="1" y="148"/>
                      <a:pt x="60" y="363"/>
                    </a:cubicBezTo>
                    <a:cubicBezTo>
                      <a:pt x="106" y="493"/>
                      <a:pt x="209" y="548"/>
                      <a:pt x="313" y="548"/>
                    </a:cubicBezTo>
                    <a:cubicBezTo>
                      <a:pt x="483" y="548"/>
                      <a:pt x="657" y="403"/>
                      <a:pt x="604" y="194"/>
                    </a:cubicBezTo>
                    <a:cubicBezTo>
                      <a:pt x="553" y="59"/>
                      <a:pt x="446" y="1"/>
                      <a:pt x="33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8" name="Google Shape;888;p3"/>
              <p:cNvSpPr/>
              <p:nvPr/>
            </p:nvSpPr>
            <p:spPr>
              <a:xfrm>
                <a:off x="1520047" y="1039821"/>
                <a:ext cx="38066" cy="30889"/>
              </a:xfrm>
              <a:custGeom>
                <a:avLst/>
                <a:gdLst/>
                <a:ahLst/>
                <a:cxnLst/>
                <a:rect l="l" t="t" r="r" b="b"/>
                <a:pathLst>
                  <a:path w="732" h="594" extrusionOk="0">
                    <a:moveTo>
                      <a:pt x="383" y="1"/>
                    </a:moveTo>
                    <a:cubicBezTo>
                      <a:pt x="195" y="1"/>
                      <a:pt x="1" y="159"/>
                      <a:pt x="76" y="391"/>
                    </a:cubicBezTo>
                    <a:cubicBezTo>
                      <a:pt x="121" y="533"/>
                      <a:pt x="233" y="594"/>
                      <a:pt x="348" y="594"/>
                    </a:cubicBezTo>
                    <a:cubicBezTo>
                      <a:pt x="536" y="594"/>
                      <a:pt x="731" y="431"/>
                      <a:pt x="656" y="198"/>
                    </a:cubicBezTo>
                    <a:cubicBezTo>
                      <a:pt x="610" y="60"/>
                      <a:pt x="498" y="1"/>
                      <a:pt x="38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89" name="Google Shape;889;p3"/>
              <p:cNvSpPr/>
              <p:nvPr/>
            </p:nvSpPr>
            <p:spPr>
              <a:xfrm>
                <a:off x="1447816" y="1079238"/>
                <a:ext cx="38274" cy="31722"/>
              </a:xfrm>
              <a:custGeom>
                <a:avLst/>
                <a:gdLst/>
                <a:ahLst/>
                <a:cxnLst/>
                <a:rect l="l" t="t" r="r" b="b"/>
                <a:pathLst>
                  <a:path w="736" h="610" extrusionOk="0">
                    <a:moveTo>
                      <a:pt x="396" y="1"/>
                    </a:moveTo>
                    <a:cubicBezTo>
                      <a:pt x="361" y="1"/>
                      <a:pt x="326" y="7"/>
                      <a:pt x="291" y="20"/>
                    </a:cubicBezTo>
                    <a:cubicBezTo>
                      <a:pt x="25" y="93"/>
                      <a:pt x="1" y="444"/>
                      <a:pt x="243" y="577"/>
                    </a:cubicBezTo>
                    <a:cubicBezTo>
                      <a:pt x="288" y="600"/>
                      <a:pt x="335" y="610"/>
                      <a:pt x="380" y="610"/>
                    </a:cubicBezTo>
                    <a:cubicBezTo>
                      <a:pt x="573" y="610"/>
                      <a:pt x="735" y="418"/>
                      <a:pt x="666" y="202"/>
                    </a:cubicBezTo>
                    <a:cubicBezTo>
                      <a:pt x="629" y="79"/>
                      <a:pt x="517" y="1"/>
                      <a:pt x="39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0" name="Google Shape;890;p3"/>
              <p:cNvSpPr/>
              <p:nvPr/>
            </p:nvSpPr>
            <p:spPr>
              <a:xfrm>
                <a:off x="1516199" y="1127028"/>
                <a:ext cx="28133" cy="23505"/>
              </a:xfrm>
              <a:custGeom>
                <a:avLst/>
                <a:gdLst/>
                <a:ahLst/>
                <a:cxnLst/>
                <a:rect l="l" t="t" r="r" b="b"/>
                <a:pathLst>
                  <a:path w="541" h="452" extrusionOk="0">
                    <a:moveTo>
                      <a:pt x="280" y="1"/>
                    </a:moveTo>
                    <a:cubicBezTo>
                      <a:pt x="142" y="1"/>
                      <a:pt x="1" y="120"/>
                      <a:pt x="53" y="299"/>
                    </a:cubicBezTo>
                    <a:cubicBezTo>
                      <a:pt x="90" y="406"/>
                      <a:pt x="175" y="452"/>
                      <a:pt x="261" y="452"/>
                    </a:cubicBezTo>
                    <a:cubicBezTo>
                      <a:pt x="400" y="452"/>
                      <a:pt x="541" y="333"/>
                      <a:pt x="488" y="154"/>
                    </a:cubicBezTo>
                    <a:cubicBezTo>
                      <a:pt x="451" y="47"/>
                      <a:pt x="366" y="1"/>
                      <a:pt x="28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1" name="Google Shape;891;p3"/>
              <p:cNvSpPr/>
              <p:nvPr/>
            </p:nvSpPr>
            <p:spPr>
              <a:xfrm>
                <a:off x="1424728" y="1180694"/>
                <a:ext cx="28913" cy="23765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57" extrusionOk="0">
                    <a:moveTo>
                      <a:pt x="296" y="1"/>
                    </a:moveTo>
                    <a:cubicBezTo>
                      <a:pt x="149" y="1"/>
                      <a:pt x="0" y="126"/>
                      <a:pt x="46" y="307"/>
                    </a:cubicBezTo>
                    <a:cubicBezTo>
                      <a:pt x="91" y="412"/>
                      <a:pt x="177" y="456"/>
                      <a:pt x="264" y="456"/>
                    </a:cubicBezTo>
                    <a:cubicBezTo>
                      <a:pt x="409" y="456"/>
                      <a:pt x="555" y="332"/>
                      <a:pt x="518" y="150"/>
                    </a:cubicBezTo>
                    <a:cubicBezTo>
                      <a:pt x="472" y="46"/>
                      <a:pt x="384" y="1"/>
                      <a:pt x="29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2" name="Google Shape;892;p3"/>
              <p:cNvSpPr/>
              <p:nvPr/>
            </p:nvSpPr>
            <p:spPr>
              <a:xfrm>
                <a:off x="1368202" y="1196502"/>
                <a:ext cx="33490" cy="28029"/>
              </a:xfrm>
              <a:custGeom>
                <a:avLst/>
                <a:gdLst/>
                <a:ahLst/>
                <a:cxnLst/>
                <a:rect l="l" t="t" r="r" b="b"/>
                <a:pathLst>
                  <a:path w="644" h="539" extrusionOk="0">
                    <a:moveTo>
                      <a:pt x="333" y="0"/>
                    </a:moveTo>
                    <a:cubicBezTo>
                      <a:pt x="169" y="0"/>
                      <a:pt x="1" y="145"/>
                      <a:pt x="68" y="354"/>
                    </a:cubicBezTo>
                    <a:cubicBezTo>
                      <a:pt x="110" y="483"/>
                      <a:pt x="210" y="539"/>
                      <a:pt x="311" y="539"/>
                    </a:cubicBezTo>
                    <a:cubicBezTo>
                      <a:pt x="475" y="539"/>
                      <a:pt x="644" y="394"/>
                      <a:pt x="576" y="185"/>
                    </a:cubicBezTo>
                    <a:cubicBezTo>
                      <a:pt x="535" y="55"/>
                      <a:pt x="435" y="0"/>
                      <a:pt x="333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3" name="Google Shape;893;p3"/>
              <p:cNvSpPr/>
              <p:nvPr/>
            </p:nvSpPr>
            <p:spPr>
              <a:xfrm>
                <a:off x="1291083" y="1247724"/>
                <a:ext cx="37390" cy="30629"/>
              </a:xfrm>
              <a:custGeom>
                <a:avLst/>
                <a:gdLst/>
                <a:ahLst/>
                <a:cxnLst/>
                <a:rect l="l" t="t" r="r" b="b"/>
                <a:pathLst>
                  <a:path w="719" h="589" extrusionOk="0">
                    <a:moveTo>
                      <a:pt x="374" y="1"/>
                    </a:moveTo>
                    <a:cubicBezTo>
                      <a:pt x="190" y="1"/>
                      <a:pt x="1" y="160"/>
                      <a:pt x="75" y="385"/>
                    </a:cubicBezTo>
                    <a:cubicBezTo>
                      <a:pt x="122" y="528"/>
                      <a:pt x="232" y="588"/>
                      <a:pt x="345" y="588"/>
                    </a:cubicBezTo>
                    <a:cubicBezTo>
                      <a:pt x="529" y="588"/>
                      <a:pt x="719" y="429"/>
                      <a:pt x="644" y="204"/>
                    </a:cubicBezTo>
                    <a:cubicBezTo>
                      <a:pt x="598" y="61"/>
                      <a:pt x="487" y="1"/>
                      <a:pt x="37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4" name="Google Shape;894;p3"/>
              <p:cNvSpPr/>
              <p:nvPr/>
            </p:nvSpPr>
            <p:spPr>
              <a:xfrm>
                <a:off x="1232633" y="1311270"/>
                <a:ext cx="22829" cy="18617"/>
              </a:xfrm>
              <a:custGeom>
                <a:avLst/>
                <a:gdLst/>
                <a:ahLst/>
                <a:cxnLst/>
                <a:rect l="l" t="t" r="r" b="b"/>
                <a:pathLst>
                  <a:path w="439" h="358" extrusionOk="0">
                    <a:moveTo>
                      <a:pt x="226" y="1"/>
                    </a:moveTo>
                    <a:cubicBezTo>
                      <a:pt x="113" y="1"/>
                      <a:pt x="1" y="97"/>
                      <a:pt x="38" y="240"/>
                    </a:cubicBezTo>
                    <a:cubicBezTo>
                      <a:pt x="70" y="322"/>
                      <a:pt x="139" y="358"/>
                      <a:pt x="208" y="358"/>
                    </a:cubicBezTo>
                    <a:cubicBezTo>
                      <a:pt x="322" y="358"/>
                      <a:pt x="439" y="262"/>
                      <a:pt x="401" y="119"/>
                    </a:cubicBezTo>
                    <a:cubicBezTo>
                      <a:pt x="364" y="36"/>
                      <a:pt x="295" y="1"/>
                      <a:pt x="22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5" name="Google Shape;895;p3"/>
              <p:cNvSpPr/>
              <p:nvPr/>
            </p:nvSpPr>
            <p:spPr>
              <a:xfrm>
                <a:off x="1132737" y="1319382"/>
                <a:ext cx="16901" cy="13729"/>
              </a:xfrm>
              <a:custGeom>
                <a:avLst/>
                <a:gdLst/>
                <a:ahLst/>
                <a:cxnLst/>
                <a:rect l="l" t="t" r="r" b="b"/>
                <a:pathLst>
                  <a:path w="325" h="264" extrusionOk="0">
                    <a:moveTo>
                      <a:pt x="175" y="1"/>
                    </a:moveTo>
                    <a:cubicBezTo>
                      <a:pt x="89" y="1"/>
                      <a:pt x="1" y="74"/>
                      <a:pt x="24" y="181"/>
                    </a:cubicBezTo>
                    <a:cubicBezTo>
                      <a:pt x="50" y="239"/>
                      <a:pt x="100" y="264"/>
                      <a:pt x="151" y="264"/>
                    </a:cubicBezTo>
                    <a:cubicBezTo>
                      <a:pt x="237" y="264"/>
                      <a:pt x="325" y="191"/>
                      <a:pt x="302" y="84"/>
                    </a:cubicBezTo>
                    <a:cubicBezTo>
                      <a:pt x="275" y="26"/>
                      <a:pt x="225" y="1"/>
                      <a:pt x="17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6" name="Google Shape;896;p3"/>
              <p:cNvSpPr/>
              <p:nvPr/>
            </p:nvSpPr>
            <p:spPr>
              <a:xfrm>
                <a:off x="993840" y="1259632"/>
                <a:ext cx="24181" cy="20229"/>
              </a:xfrm>
              <a:custGeom>
                <a:avLst/>
                <a:gdLst/>
                <a:ahLst/>
                <a:cxnLst/>
                <a:rect l="l" t="t" r="r" b="b"/>
                <a:pathLst>
                  <a:path w="465" h="389" extrusionOk="0">
                    <a:moveTo>
                      <a:pt x="241" y="0"/>
                    </a:moveTo>
                    <a:cubicBezTo>
                      <a:pt x="122" y="0"/>
                      <a:pt x="1" y="103"/>
                      <a:pt x="45" y="253"/>
                    </a:cubicBezTo>
                    <a:cubicBezTo>
                      <a:pt x="78" y="347"/>
                      <a:pt x="154" y="388"/>
                      <a:pt x="229" y="388"/>
                    </a:cubicBezTo>
                    <a:cubicBezTo>
                      <a:pt x="347" y="388"/>
                      <a:pt x="465" y="287"/>
                      <a:pt x="420" y="132"/>
                    </a:cubicBezTo>
                    <a:cubicBezTo>
                      <a:pt x="388" y="40"/>
                      <a:pt x="315" y="0"/>
                      <a:pt x="24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7" name="Google Shape;897;p3"/>
              <p:cNvSpPr/>
              <p:nvPr/>
            </p:nvSpPr>
            <p:spPr>
              <a:xfrm>
                <a:off x="931802" y="1209191"/>
                <a:ext cx="28809" cy="25481"/>
              </a:xfrm>
              <a:custGeom>
                <a:avLst/>
                <a:gdLst/>
                <a:ahLst/>
                <a:cxnLst/>
                <a:rect l="l" t="t" r="r" b="b"/>
                <a:pathLst>
                  <a:path w="554" h="490" extrusionOk="0">
                    <a:moveTo>
                      <a:pt x="281" y="0"/>
                    </a:moveTo>
                    <a:cubicBezTo>
                      <a:pt x="142" y="0"/>
                      <a:pt x="1" y="124"/>
                      <a:pt x="53" y="304"/>
                    </a:cubicBezTo>
                    <a:lnTo>
                      <a:pt x="77" y="340"/>
                    </a:lnTo>
                    <a:cubicBezTo>
                      <a:pt x="109" y="445"/>
                      <a:pt x="189" y="490"/>
                      <a:pt x="272" y="490"/>
                    </a:cubicBezTo>
                    <a:cubicBezTo>
                      <a:pt x="409" y="490"/>
                      <a:pt x="553" y="368"/>
                      <a:pt x="501" y="195"/>
                    </a:cubicBezTo>
                    <a:lnTo>
                      <a:pt x="488" y="158"/>
                    </a:lnTo>
                    <a:cubicBezTo>
                      <a:pt x="452" y="48"/>
                      <a:pt x="367" y="0"/>
                      <a:pt x="28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8" name="Google Shape;898;p3"/>
              <p:cNvSpPr/>
              <p:nvPr/>
            </p:nvSpPr>
            <p:spPr>
              <a:xfrm>
                <a:off x="906217" y="1173517"/>
                <a:ext cx="676" cy="832"/>
              </a:xfrm>
              <a:custGeom>
                <a:avLst/>
                <a:gdLst/>
                <a:ahLst/>
                <a:cxnLst/>
                <a:rect l="l" t="t" r="r" b="b"/>
                <a:pathLst>
                  <a:path w="13" h="16" extrusionOk="0">
                    <a:moveTo>
                      <a:pt x="7" y="1"/>
                    </a:moveTo>
                    <a:cubicBezTo>
                      <a:pt x="4" y="1"/>
                      <a:pt x="1" y="4"/>
                      <a:pt x="1" y="10"/>
                    </a:cubicBezTo>
                    <a:cubicBezTo>
                      <a:pt x="1" y="14"/>
                      <a:pt x="2" y="15"/>
                      <a:pt x="4" y="15"/>
                    </a:cubicBezTo>
                    <a:cubicBezTo>
                      <a:pt x="7" y="15"/>
                      <a:pt x="13" y="10"/>
                      <a:pt x="13" y="10"/>
                    </a:cubicBezTo>
                    <a:cubicBezTo>
                      <a:pt x="13" y="4"/>
                      <a:pt x="10" y="1"/>
                      <a:pt x="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899" name="Google Shape;899;p3"/>
              <p:cNvSpPr/>
              <p:nvPr/>
            </p:nvSpPr>
            <p:spPr>
              <a:xfrm>
                <a:off x="851303" y="1084074"/>
                <a:ext cx="26261" cy="22049"/>
              </a:xfrm>
              <a:custGeom>
                <a:avLst/>
                <a:gdLst/>
                <a:ahLst/>
                <a:cxnLst/>
                <a:rect l="l" t="t" r="r" b="b"/>
                <a:pathLst>
                  <a:path w="505" h="424" extrusionOk="0">
                    <a:moveTo>
                      <a:pt x="262" y="0"/>
                    </a:moveTo>
                    <a:cubicBezTo>
                      <a:pt x="133" y="0"/>
                      <a:pt x="0" y="114"/>
                      <a:pt x="53" y="278"/>
                    </a:cubicBezTo>
                    <a:cubicBezTo>
                      <a:pt x="85" y="380"/>
                      <a:pt x="163" y="423"/>
                      <a:pt x="243" y="423"/>
                    </a:cubicBezTo>
                    <a:cubicBezTo>
                      <a:pt x="372" y="423"/>
                      <a:pt x="504" y="310"/>
                      <a:pt x="452" y="145"/>
                    </a:cubicBezTo>
                    <a:cubicBezTo>
                      <a:pt x="419" y="43"/>
                      <a:pt x="341" y="0"/>
                      <a:pt x="26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0" name="Google Shape;900;p3"/>
              <p:cNvSpPr/>
              <p:nvPr/>
            </p:nvSpPr>
            <p:spPr>
              <a:xfrm>
                <a:off x="837679" y="1022088"/>
                <a:ext cx="30213" cy="24909"/>
              </a:xfrm>
              <a:custGeom>
                <a:avLst/>
                <a:gdLst/>
                <a:ahLst/>
                <a:cxnLst/>
                <a:rect l="l" t="t" r="r" b="b"/>
                <a:pathLst>
                  <a:path w="581" h="479" extrusionOk="0">
                    <a:moveTo>
                      <a:pt x="299" y="1"/>
                    </a:moveTo>
                    <a:cubicBezTo>
                      <a:pt x="151" y="1"/>
                      <a:pt x="0" y="133"/>
                      <a:pt x="61" y="321"/>
                    </a:cubicBezTo>
                    <a:cubicBezTo>
                      <a:pt x="97" y="431"/>
                      <a:pt x="186" y="479"/>
                      <a:pt x="277" y="479"/>
                    </a:cubicBezTo>
                    <a:cubicBezTo>
                      <a:pt x="426" y="479"/>
                      <a:pt x="580" y="351"/>
                      <a:pt x="520" y="164"/>
                    </a:cubicBezTo>
                    <a:cubicBezTo>
                      <a:pt x="479" y="50"/>
                      <a:pt x="390" y="1"/>
                      <a:pt x="29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1" name="Google Shape;901;p3"/>
              <p:cNvSpPr/>
              <p:nvPr/>
            </p:nvSpPr>
            <p:spPr>
              <a:xfrm>
                <a:off x="855828" y="952666"/>
                <a:ext cx="28497" cy="23609"/>
              </a:xfrm>
              <a:custGeom>
                <a:avLst/>
                <a:gdLst/>
                <a:ahLst/>
                <a:cxnLst/>
                <a:rect l="l" t="t" r="r" b="b"/>
                <a:pathLst>
                  <a:path w="548" h="454" extrusionOk="0">
                    <a:moveTo>
                      <a:pt x="291" y="0"/>
                    </a:moveTo>
                    <a:cubicBezTo>
                      <a:pt x="146" y="0"/>
                      <a:pt x="0" y="120"/>
                      <a:pt x="38" y="301"/>
                    </a:cubicBezTo>
                    <a:cubicBezTo>
                      <a:pt x="84" y="407"/>
                      <a:pt x="172" y="453"/>
                      <a:pt x="261" y="453"/>
                    </a:cubicBezTo>
                    <a:cubicBezTo>
                      <a:pt x="404" y="453"/>
                      <a:pt x="547" y="331"/>
                      <a:pt x="510" y="144"/>
                    </a:cubicBezTo>
                    <a:cubicBezTo>
                      <a:pt x="464" y="44"/>
                      <a:pt x="378" y="0"/>
                      <a:pt x="29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2" name="Google Shape;902;p3"/>
              <p:cNvSpPr/>
              <p:nvPr/>
            </p:nvSpPr>
            <p:spPr>
              <a:xfrm>
                <a:off x="300500" y="1591819"/>
                <a:ext cx="29901" cy="24961"/>
              </a:xfrm>
              <a:custGeom>
                <a:avLst/>
                <a:gdLst/>
                <a:ahLst/>
                <a:cxnLst/>
                <a:rect l="l" t="t" r="r" b="b"/>
                <a:pathLst>
                  <a:path w="575" h="480" extrusionOk="0">
                    <a:moveTo>
                      <a:pt x="290" y="1"/>
                    </a:moveTo>
                    <a:cubicBezTo>
                      <a:pt x="146" y="1"/>
                      <a:pt x="1" y="127"/>
                      <a:pt x="60" y="313"/>
                    </a:cubicBezTo>
                    <a:cubicBezTo>
                      <a:pt x="97" y="429"/>
                      <a:pt x="189" y="479"/>
                      <a:pt x="281" y="479"/>
                    </a:cubicBezTo>
                    <a:cubicBezTo>
                      <a:pt x="427" y="479"/>
                      <a:pt x="574" y="353"/>
                      <a:pt x="508" y="167"/>
                    </a:cubicBezTo>
                    <a:cubicBezTo>
                      <a:pt x="470" y="51"/>
                      <a:pt x="380" y="1"/>
                      <a:pt x="29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3" name="Google Shape;903;p3"/>
              <p:cNvSpPr/>
              <p:nvPr/>
            </p:nvSpPr>
            <p:spPr>
              <a:xfrm>
                <a:off x="303776" y="1385684"/>
                <a:ext cx="22933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41" h="364" extrusionOk="0">
                    <a:moveTo>
                      <a:pt x="227" y="0"/>
                    </a:moveTo>
                    <a:cubicBezTo>
                      <a:pt x="115" y="0"/>
                      <a:pt x="1" y="95"/>
                      <a:pt x="45" y="236"/>
                    </a:cubicBezTo>
                    <a:cubicBezTo>
                      <a:pt x="78" y="325"/>
                      <a:pt x="149" y="364"/>
                      <a:pt x="220" y="364"/>
                    </a:cubicBezTo>
                    <a:cubicBezTo>
                      <a:pt x="331" y="364"/>
                      <a:pt x="441" y="268"/>
                      <a:pt x="396" y="127"/>
                    </a:cubicBezTo>
                    <a:cubicBezTo>
                      <a:pt x="368" y="38"/>
                      <a:pt x="298" y="0"/>
                      <a:pt x="22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4" name="Google Shape;904;p3"/>
              <p:cNvSpPr/>
              <p:nvPr/>
            </p:nvSpPr>
            <p:spPr>
              <a:xfrm>
                <a:off x="186512" y="1199310"/>
                <a:ext cx="22829" cy="18617"/>
              </a:xfrm>
              <a:custGeom>
                <a:avLst/>
                <a:gdLst/>
                <a:ahLst/>
                <a:cxnLst/>
                <a:rect l="l" t="t" r="r" b="b"/>
                <a:pathLst>
                  <a:path w="439" h="358" extrusionOk="0">
                    <a:moveTo>
                      <a:pt x="231" y="1"/>
                    </a:moveTo>
                    <a:cubicBezTo>
                      <a:pt x="117" y="1"/>
                      <a:pt x="1" y="97"/>
                      <a:pt x="38" y="240"/>
                    </a:cubicBezTo>
                    <a:cubicBezTo>
                      <a:pt x="70" y="322"/>
                      <a:pt x="139" y="358"/>
                      <a:pt x="208" y="358"/>
                    </a:cubicBezTo>
                    <a:cubicBezTo>
                      <a:pt x="322" y="358"/>
                      <a:pt x="439" y="262"/>
                      <a:pt x="401" y="119"/>
                    </a:cubicBezTo>
                    <a:cubicBezTo>
                      <a:pt x="369" y="36"/>
                      <a:pt x="301" y="1"/>
                      <a:pt x="23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5" name="Google Shape;905;p3"/>
              <p:cNvSpPr/>
              <p:nvPr/>
            </p:nvSpPr>
            <p:spPr>
              <a:xfrm>
                <a:off x="231650" y="1039561"/>
                <a:ext cx="31097" cy="24649"/>
              </a:xfrm>
              <a:custGeom>
                <a:avLst/>
                <a:gdLst/>
                <a:ahLst/>
                <a:cxnLst/>
                <a:rect l="l" t="t" r="r" b="b"/>
                <a:pathLst>
                  <a:path w="598" h="474" extrusionOk="0">
                    <a:moveTo>
                      <a:pt x="359" y="1"/>
                    </a:moveTo>
                    <a:cubicBezTo>
                      <a:pt x="163" y="1"/>
                      <a:pt x="1" y="418"/>
                      <a:pt x="247" y="469"/>
                    </a:cubicBezTo>
                    <a:cubicBezTo>
                      <a:pt x="265" y="472"/>
                      <a:pt x="282" y="474"/>
                      <a:pt x="300" y="474"/>
                    </a:cubicBezTo>
                    <a:cubicBezTo>
                      <a:pt x="343" y="474"/>
                      <a:pt x="386" y="465"/>
                      <a:pt x="428" y="457"/>
                    </a:cubicBezTo>
                    <a:cubicBezTo>
                      <a:pt x="537" y="420"/>
                      <a:pt x="598" y="300"/>
                      <a:pt x="561" y="191"/>
                    </a:cubicBezTo>
                    <a:cubicBezTo>
                      <a:pt x="537" y="142"/>
                      <a:pt x="501" y="82"/>
                      <a:pt x="465" y="45"/>
                    </a:cubicBezTo>
                    <a:cubicBezTo>
                      <a:pt x="430" y="14"/>
                      <a:pt x="394" y="1"/>
                      <a:pt x="35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6" name="Google Shape;906;p3"/>
              <p:cNvSpPr/>
              <p:nvPr/>
            </p:nvSpPr>
            <p:spPr>
              <a:xfrm>
                <a:off x="252762" y="921829"/>
                <a:ext cx="36558" cy="27821"/>
              </a:xfrm>
              <a:custGeom>
                <a:avLst/>
                <a:gdLst/>
                <a:ahLst/>
                <a:cxnLst/>
                <a:rect l="l" t="t" r="r" b="b"/>
                <a:pathLst>
                  <a:path w="703" h="535" extrusionOk="0">
                    <a:moveTo>
                      <a:pt x="330" y="0"/>
                    </a:moveTo>
                    <a:cubicBezTo>
                      <a:pt x="234" y="0"/>
                      <a:pt x="139" y="49"/>
                      <a:pt x="95" y="144"/>
                    </a:cubicBezTo>
                    <a:cubicBezTo>
                      <a:pt x="1" y="321"/>
                      <a:pt x="136" y="532"/>
                      <a:pt x="333" y="532"/>
                    </a:cubicBezTo>
                    <a:cubicBezTo>
                      <a:pt x="335" y="532"/>
                      <a:pt x="337" y="532"/>
                      <a:pt x="339" y="532"/>
                    </a:cubicBezTo>
                    <a:lnTo>
                      <a:pt x="339" y="532"/>
                    </a:lnTo>
                    <a:cubicBezTo>
                      <a:pt x="352" y="534"/>
                      <a:pt x="365" y="534"/>
                      <a:pt x="377" y="534"/>
                    </a:cubicBezTo>
                    <a:cubicBezTo>
                      <a:pt x="583" y="534"/>
                      <a:pt x="702" y="279"/>
                      <a:pt x="555" y="120"/>
                    </a:cubicBezTo>
                    <a:cubicBezTo>
                      <a:pt x="503" y="40"/>
                      <a:pt x="416" y="0"/>
                      <a:pt x="33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7" name="Google Shape;907;p3"/>
              <p:cNvSpPr/>
              <p:nvPr/>
            </p:nvSpPr>
            <p:spPr>
              <a:xfrm>
                <a:off x="246314" y="685793"/>
                <a:ext cx="46646" cy="33074"/>
              </a:xfrm>
              <a:custGeom>
                <a:avLst/>
                <a:gdLst/>
                <a:ahLst/>
                <a:cxnLst/>
                <a:rect l="l" t="t" r="r" b="b"/>
                <a:pathLst>
                  <a:path w="897" h="636" extrusionOk="0">
                    <a:moveTo>
                      <a:pt x="517" y="1"/>
                    </a:moveTo>
                    <a:cubicBezTo>
                      <a:pt x="461" y="1"/>
                      <a:pt x="404" y="11"/>
                      <a:pt x="352" y="26"/>
                    </a:cubicBezTo>
                    <a:cubicBezTo>
                      <a:pt x="1" y="147"/>
                      <a:pt x="127" y="635"/>
                      <a:pt x="442" y="635"/>
                    </a:cubicBezTo>
                    <a:cubicBezTo>
                      <a:pt x="475" y="635"/>
                      <a:pt x="509" y="630"/>
                      <a:pt x="545" y="619"/>
                    </a:cubicBezTo>
                    <a:cubicBezTo>
                      <a:pt x="630" y="594"/>
                      <a:pt x="703" y="534"/>
                      <a:pt x="763" y="474"/>
                    </a:cubicBezTo>
                    <a:cubicBezTo>
                      <a:pt x="896" y="304"/>
                      <a:pt x="812" y="62"/>
                      <a:pt x="618" y="14"/>
                    </a:cubicBezTo>
                    <a:cubicBezTo>
                      <a:pt x="586" y="5"/>
                      <a:pt x="552" y="1"/>
                      <a:pt x="51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8" name="Google Shape;908;p3"/>
              <p:cNvSpPr/>
              <p:nvPr/>
            </p:nvSpPr>
            <p:spPr>
              <a:xfrm>
                <a:off x="397432" y="665097"/>
                <a:ext cx="32658" cy="27821"/>
              </a:xfrm>
              <a:custGeom>
                <a:avLst/>
                <a:gdLst/>
                <a:ahLst/>
                <a:cxnLst/>
                <a:rect l="l" t="t" r="r" b="b"/>
                <a:pathLst>
                  <a:path w="628" h="535" extrusionOk="0">
                    <a:moveTo>
                      <a:pt x="340" y="0"/>
                    </a:moveTo>
                    <a:cubicBezTo>
                      <a:pt x="244" y="0"/>
                      <a:pt x="147" y="49"/>
                      <a:pt x="95" y="146"/>
                    </a:cubicBezTo>
                    <a:cubicBezTo>
                      <a:pt x="0" y="335"/>
                      <a:pt x="144" y="534"/>
                      <a:pt x="335" y="534"/>
                    </a:cubicBezTo>
                    <a:cubicBezTo>
                      <a:pt x="363" y="534"/>
                      <a:pt x="392" y="530"/>
                      <a:pt x="422" y="521"/>
                    </a:cubicBezTo>
                    <a:cubicBezTo>
                      <a:pt x="555" y="472"/>
                      <a:pt x="627" y="327"/>
                      <a:pt x="591" y="182"/>
                    </a:cubicBezTo>
                    <a:cubicBezTo>
                      <a:pt x="553" y="61"/>
                      <a:pt x="447" y="0"/>
                      <a:pt x="34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09" name="Google Shape;909;p3"/>
              <p:cNvSpPr/>
              <p:nvPr/>
            </p:nvSpPr>
            <p:spPr>
              <a:xfrm>
                <a:off x="1311832" y="376747"/>
                <a:ext cx="36766" cy="30109"/>
              </a:xfrm>
              <a:custGeom>
                <a:avLst/>
                <a:gdLst/>
                <a:ahLst/>
                <a:cxnLst/>
                <a:rect l="l" t="t" r="r" b="b"/>
                <a:pathLst>
                  <a:path w="707" h="579" extrusionOk="0">
                    <a:moveTo>
                      <a:pt x="365" y="1"/>
                    </a:moveTo>
                    <a:cubicBezTo>
                      <a:pt x="185" y="1"/>
                      <a:pt x="1" y="156"/>
                      <a:pt x="76" y="380"/>
                    </a:cubicBezTo>
                    <a:cubicBezTo>
                      <a:pt x="122" y="519"/>
                      <a:pt x="232" y="578"/>
                      <a:pt x="343" y="578"/>
                    </a:cubicBezTo>
                    <a:cubicBezTo>
                      <a:pt x="523" y="578"/>
                      <a:pt x="707" y="423"/>
                      <a:pt x="632" y="199"/>
                    </a:cubicBezTo>
                    <a:cubicBezTo>
                      <a:pt x="586" y="60"/>
                      <a:pt x="476" y="1"/>
                      <a:pt x="36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0" name="Google Shape;910;p3"/>
              <p:cNvSpPr/>
              <p:nvPr/>
            </p:nvSpPr>
            <p:spPr>
              <a:xfrm>
                <a:off x="1297999" y="509248"/>
                <a:ext cx="38690" cy="31202"/>
              </a:xfrm>
              <a:custGeom>
                <a:avLst/>
                <a:gdLst/>
                <a:ahLst/>
                <a:cxnLst/>
                <a:rect l="l" t="t" r="r" b="b"/>
                <a:pathLst>
                  <a:path w="744" h="600" extrusionOk="0">
                    <a:moveTo>
                      <a:pt x="392" y="1"/>
                    </a:moveTo>
                    <a:cubicBezTo>
                      <a:pt x="201" y="1"/>
                      <a:pt x="0" y="164"/>
                      <a:pt x="76" y="397"/>
                    </a:cubicBezTo>
                    <a:cubicBezTo>
                      <a:pt x="126" y="539"/>
                      <a:pt x="240" y="599"/>
                      <a:pt x="357" y="599"/>
                    </a:cubicBezTo>
                    <a:cubicBezTo>
                      <a:pt x="548" y="599"/>
                      <a:pt x="743" y="436"/>
                      <a:pt x="668" y="203"/>
                    </a:cubicBezTo>
                    <a:cubicBezTo>
                      <a:pt x="622" y="61"/>
                      <a:pt x="509" y="1"/>
                      <a:pt x="39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1" name="Google Shape;911;p3"/>
              <p:cNvSpPr/>
              <p:nvPr/>
            </p:nvSpPr>
            <p:spPr>
              <a:xfrm>
                <a:off x="1512247" y="584754"/>
                <a:ext cx="35050" cy="29693"/>
              </a:xfrm>
              <a:custGeom>
                <a:avLst/>
                <a:gdLst/>
                <a:ahLst/>
                <a:cxnLst/>
                <a:rect l="l" t="t" r="r" b="b"/>
                <a:pathLst>
                  <a:path w="674" h="571" extrusionOk="0">
                    <a:moveTo>
                      <a:pt x="355" y="0"/>
                    </a:moveTo>
                    <a:cubicBezTo>
                      <a:pt x="258" y="0"/>
                      <a:pt x="160" y="50"/>
                      <a:pt x="105" y="154"/>
                    </a:cubicBezTo>
                    <a:cubicBezTo>
                      <a:pt x="0" y="353"/>
                      <a:pt x="149" y="570"/>
                      <a:pt x="348" y="570"/>
                    </a:cubicBezTo>
                    <a:cubicBezTo>
                      <a:pt x="379" y="570"/>
                      <a:pt x="411" y="565"/>
                      <a:pt x="443" y="554"/>
                    </a:cubicBezTo>
                    <a:cubicBezTo>
                      <a:pt x="601" y="505"/>
                      <a:pt x="673" y="348"/>
                      <a:pt x="625" y="203"/>
                    </a:cubicBezTo>
                    <a:cubicBezTo>
                      <a:pt x="585" y="71"/>
                      <a:pt x="470" y="0"/>
                      <a:pt x="355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2" name="Google Shape;912;p3"/>
              <p:cNvSpPr/>
              <p:nvPr/>
            </p:nvSpPr>
            <p:spPr>
              <a:xfrm>
                <a:off x="1435440" y="619803"/>
                <a:ext cx="26105" cy="21789"/>
              </a:xfrm>
              <a:custGeom>
                <a:avLst/>
                <a:gdLst/>
                <a:ahLst/>
                <a:cxnLst/>
                <a:rect l="l" t="t" r="r" b="b"/>
                <a:pathLst>
                  <a:path w="502" h="419" extrusionOk="0">
                    <a:moveTo>
                      <a:pt x="261" y="1"/>
                    </a:moveTo>
                    <a:cubicBezTo>
                      <a:pt x="131" y="1"/>
                      <a:pt x="1" y="114"/>
                      <a:pt x="45" y="279"/>
                    </a:cubicBezTo>
                    <a:cubicBezTo>
                      <a:pt x="83" y="376"/>
                      <a:pt x="162" y="419"/>
                      <a:pt x="243" y="419"/>
                    </a:cubicBezTo>
                    <a:cubicBezTo>
                      <a:pt x="372" y="419"/>
                      <a:pt x="501" y="310"/>
                      <a:pt x="457" y="146"/>
                    </a:cubicBezTo>
                    <a:cubicBezTo>
                      <a:pt x="420" y="44"/>
                      <a:pt x="340" y="1"/>
                      <a:pt x="26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3" name="Google Shape;913;p3"/>
              <p:cNvSpPr/>
              <p:nvPr/>
            </p:nvSpPr>
            <p:spPr>
              <a:xfrm>
                <a:off x="1481097" y="650328"/>
                <a:ext cx="38378" cy="31045"/>
              </a:xfrm>
              <a:custGeom>
                <a:avLst/>
                <a:gdLst/>
                <a:ahLst/>
                <a:cxnLst/>
                <a:rect l="l" t="t" r="r" b="b"/>
                <a:pathLst>
                  <a:path w="738" h="597" extrusionOk="0">
                    <a:moveTo>
                      <a:pt x="378" y="0"/>
                    </a:moveTo>
                    <a:cubicBezTo>
                      <a:pt x="192" y="0"/>
                      <a:pt x="0" y="162"/>
                      <a:pt x="75" y="393"/>
                    </a:cubicBezTo>
                    <a:cubicBezTo>
                      <a:pt x="121" y="536"/>
                      <a:pt x="235" y="597"/>
                      <a:pt x="352" y="597"/>
                    </a:cubicBezTo>
                    <a:cubicBezTo>
                      <a:pt x="542" y="597"/>
                      <a:pt x="738" y="437"/>
                      <a:pt x="655" y="212"/>
                    </a:cubicBezTo>
                    <a:cubicBezTo>
                      <a:pt x="609" y="63"/>
                      <a:pt x="495" y="0"/>
                      <a:pt x="37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4" name="Google Shape;914;p3"/>
              <p:cNvSpPr/>
              <p:nvPr/>
            </p:nvSpPr>
            <p:spPr>
              <a:xfrm>
                <a:off x="1637103" y="913457"/>
                <a:ext cx="23245" cy="19189"/>
              </a:xfrm>
              <a:custGeom>
                <a:avLst/>
                <a:gdLst/>
                <a:ahLst/>
                <a:cxnLst/>
                <a:rect l="l" t="t" r="r" b="b"/>
                <a:pathLst>
                  <a:path w="447" h="369" extrusionOk="0">
                    <a:moveTo>
                      <a:pt x="233" y="0"/>
                    </a:moveTo>
                    <a:cubicBezTo>
                      <a:pt x="118" y="0"/>
                      <a:pt x="1" y="101"/>
                      <a:pt x="38" y="245"/>
                    </a:cubicBezTo>
                    <a:cubicBezTo>
                      <a:pt x="75" y="331"/>
                      <a:pt x="146" y="368"/>
                      <a:pt x="216" y="368"/>
                    </a:cubicBezTo>
                    <a:cubicBezTo>
                      <a:pt x="332" y="368"/>
                      <a:pt x="447" y="267"/>
                      <a:pt x="401" y="124"/>
                    </a:cubicBezTo>
                    <a:cubicBezTo>
                      <a:pt x="369" y="37"/>
                      <a:pt x="302" y="0"/>
                      <a:pt x="233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5" name="Google Shape;915;p3"/>
              <p:cNvSpPr/>
              <p:nvPr/>
            </p:nvSpPr>
            <p:spPr>
              <a:xfrm>
                <a:off x="1601170" y="1002484"/>
                <a:ext cx="34998" cy="28653"/>
              </a:xfrm>
              <a:custGeom>
                <a:avLst/>
                <a:gdLst/>
                <a:ahLst/>
                <a:cxnLst/>
                <a:rect l="l" t="t" r="r" b="b"/>
                <a:pathLst>
                  <a:path w="673" h="551" extrusionOk="0">
                    <a:moveTo>
                      <a:pt x="366" y="1"/>
                    </a:moveTo>
                    <a:cubicBezTo>
                      <a:pt x="188" y="1"/>
                      <a:pt x="1" y="153"/>
                      <a:pt x="76" y="371"/>
                    </a:cubicBezTo>
                    <a:cubicBezTo>
                      <a:pt x="127" y="496"/>
                      <a:pt x="230" y="550"/>
                      <a:pt x="334" y="550"/>
                    </a:cubicBezTo>
                    <a:cubicBezTo>
                      <a:pt x="503" y="550"/>
                      <a:pt x="673" y="407"/>
                      <a:pt x="621" y="190"/>
                    </a:cubicBezTo>
                    <a:cubicBezTo>
                      <a:pt x="579" y="57"/>
                      <a:pt x="474" y="1"/>
                      <a:pt x="36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6" name="Google Shape;916;p3"/>
              <p:cNvSpPr/>
              <p:nvPr/>
            </p:nvSpPr>
            <p:spPr>
              <a:xfrm>
                <a:off x="1455617" y="788081"/>
                <a:ext cx="22881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40" h="364" extrusionOk="0">
                    <a:moveTo>
                      <a:pt x="221" y="0"/>
                    </a:moveTo>
                    <a:cubicBezTo>
                      <a:pt x="110" y="0"/>
                      <a:pt x="0" y="96"/>
                      <a:pt x="45" y="236"/>
                    </a:cubicBezTo>
                    <a:cubicBezTo>
                      <a:pt x="73" y="325"/>
                      <a:pt x="143" y="364"/>
                      <a:pt x="213" y="364"/>
                    </a:cubicBezTo>
                    <a:cubicBezTo>
                      <a:pt x="325" y="364"/>
                      <a:pt x="440" y="268"/>
                      <a:pt x="395" y="127"/>
                    </a:cubicBezTo>
                    <a:cubicBezTo>
                      <a:pt x="363" y="38"/>
                      <a:pt x="292" y="0"/>
                      <a:pt x="22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7" name="Google Shape;917;p3"/>
              <p:cNvSpPr/>
              <p:nvPr/>
            </p:nvSpPr>
            <p:spPr>
              <a:xfrm>
                <a:off x="1498674" y="971491"/>
                <a:ext cx="35778" cy="29797"/>
              </a:xfrm>
              <a:custGeom>
                <a:avLst/>
                <a:gdLst/>
                <a:ahLst/>
                <a:cxnLst/>
                <a:rect l="l" t="t" r="r" b="b"/>
                <a:pathLst>
                  <a:path w="688" h="573" extrusionOk="0">
                    <a:moveTo>
                      <a:pt x="355" y="1"/>
                    </a:moveTo>
                    <a:cubicBezTo>
                      <a:pt x="179" y="1"/>
                      <a:pt x="1" y="151"/>
                      <a:pt x="75" y="375"/>
                    </a:cubicBezTo>
                    <a:cubicBezTo>
                      <a:pt x="122" y="513"/>
                      <a:pt x="228" y="572"/>
                      <a:pt x="335" y="572"/>
                    </a:cubicBezTo>
                    <a:cubicBezTo>
                      <a:pt x="509" y="572"/>
                      <a:pt x="687" y="417"/>
                      <a:pt x="620" y="193"/>
                    </a:cubicBezTo>
                    <a:cubicBezTo>
                      <a:pt x="573" y="59"/>
                      <a:pt x="465" y="1"/>
                      <a:pt x="35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8" name="Google Shape;918;p3"/>
              <p:cNvSpPr/>
              <p:nvPr/>
            </p:nvSpPr>
            <p:spPr>
              <a:xfrm>
                <a:off x="1437104" y="1179862"/>
                <a:ext cx="16485" cy="13521"/>
              </a:xfrm>
              <a:custGeom>
                <a:avLst/>
                <a:gdLst/>
                <a:ahLst/>
                <a:cxnLst/>
                <a:rect l="l" t="t" r="r" b="b"/>
                <a:pathLst>
                  <a:path w="317" h="260" extrusionOk="0">
                    <a:moveTo>
                      <a:pt x="161" y="0"/>
                    </a:moveTo>
                    <a:cubicBezTo>
                      <a:pt x="82" y="0"/>
                      <a:pt x="1" y="70"/>
                      <a:pt x="38" y="166"/>
                    </a:cubicBezTo>
                    <a:cubicBezTo>
                      <a:pt x="56" y="232"/>
                      <a:pt x="106" y="259"/>
                      <a:pt x="156" y="259"/>
                    </a:cubicBezTo>
                    <a:cubicBezTo>
                      <a:pt x="235" y="259"/>
                      <a:pt x="317" y="190"/>
                      <a:pt x="280" y="93"/>
                    </a:cubicBezTo>
                    <a:cubicBezTo>
                      <a:pt x="261" y="28"/>
                      <a:pt x="211" y="0"/>
                      <a:pt x="16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19" name="Google Shape;919;p3"/>
              <p:cNvSpPr/>
              <p:nvPr/>
            </p:nvSpPr>
            <p:spPr>
              <a:xfrm>
                <a:off x="1474545" y="1124792"/>
                <a:ext cx="33126" cy="25117"/>
              </a:xfrm>
              <a:custGeom>
                <a:avLst/>
                <a:gdLst/>
                <a:ahLst/>
                <a:cxnLst/>
                <a:rect l="l" t="t" r="r" b="b"/>
                <a:pathLst>
                  <a:path w="637" h="483" extrusionOk="0">
                    <a:moveTo>
                      <a:pt x="426" y="1"/>
                    </a:moveTo>
                    <a:cubicBezTo>
                      <a:pt x="235" y="1"/>
                      <a:pt x="0" y="156"/>
                      <a:pt x="116" y="342"/>
                    </a:cubicBezTo>
                    <a:lnTo>
                      <a:pt x="140" y="366"/>
                    </a:lnTo>
                    <a:cubicBezTo>
                      <a:pt x="198" y="446"/>
                      <a:pt x="281" y="482"/>
                      <a:pt x="362" y="482"/>
                    </a:cubicBezTo>
                    <a:cubicBezTo>
                      <a:pt x="501" y="482"/>
                      <a:pt x="636" y="377"/>
                      <a:pt x="636" y="209"/>
                    </a:cubicBezTo>
                    <a:lnTo>
                      <a:pt x="636" y="173"/>
                    </a:lnTo>
                    <a:cubicBezTo>
                      <a:pt x="627" y="50"/>
                      <a:pt x="534" y="1"/>
                      <a:pt x="42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0" name="Google Shape;920;p3"/>
              <p:cNvSpPr/>
              <p:nvPr/>
            </p:nvSpPr>
            <p:spPr>
              <a:xfrm>
                <a:off x="1485570" y="1178926"/>
                <a:ext cx="43838" cy="32346"/>
              </a:xfrm>
              <a:custGeom>
                <a:avLst/>
                <a:gdLst/>
                <a:ahLst/>
                <a:cxnLst/>
                <a:rect l="l" t="t" r="r" b="b"/>
                <a:pathLst>
                  <a:path w="843" h="622" extrusionOk="0">
                    <a:moveTo>
                      <a:pt x="334" y="0"/>
                    </a:moveTo>
                    <a:cubicBezTo>
                      <a:pt x="307" y="0"/>
                      <a:pt x="280" y="6"/>
                      <a:pt x="254" y="19"/>
                    </a:cubicBezTo>
                    <a:lnTo>
                      <a:pt x="254" y="19"/>
                    </a:lnTo>
                    <a:cubicBezTo>
                      <a:pt x="215" y="26"/>
                      <a:pt x="173" y="45"/>
                      <a:pt x="146" y="63"/>
                    </a:cubicBezTo>
                    <a:cubicBezTo>
                      <a:pt x="110" y="87"/>
                      <a:pt x="73" y="124"/>
                      <a:pt x="49" y="172"/>
                    </a:cubicBezTo>
                    <a:cubicBezTo>
                      <a:pt x="1" y="281"/>
                      <a:pt x="25" y="426"/>
                      <a:pt x="110" y="511"/>
                    </a:cubicBezTo>
                    <a:cubicBezTo>
                      <a:pt x="200" y="583"/>
                      <a:pt x="310" y="621"/>
                      <a:pt x="420" y="621"/>
                    </a:cubicBezTo>
                    <a:cubicBezTo>
                      <a:pt x="458" y="621"/>
                      <a:pt x="496" y="617"/>
                      <a:pt x="533" y="607"/>
                    </a:cubicBezTo>
                    <a:cubicBezTo>
                      <a:pt x="843" y="498"/>
                      <a:pt x="583" y="0"/>
                      <a:pt x="33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1" name="Google Shape;921;p3"/>
              <p:cNvSpPr/>
              <p:nvPr/>
            </p:nvSpPr>
            <p:spPr>
              <a:xfrm>
                <a:off x="1410999" y="1130408"/>
                <a:ext cx="32814" cy="27509"/>
              </a:xfrm>
              <a:custGeom>
                <a:avLst/>
                <a:gdLst/>
                <a:ahLst/>
                <a:cxnLst/>
                <a:rect l="l" t="t" r="r" b="b"/>
                <a:pathLst>
                  <a:path w="631" h="529" extrusionOk="0">
                    <a:moveTo>
                      <a:pt x="323" y="0"/>
                    </a:moveTo>
                    <a:cubicBezTo>
                      <a:pt x="163" y="0"/>
                      <a:pt x="1" y="142"/>
                      <a:pt x="68" y="343"/>
                    </a:cubicBezTo>
                    <a:cubicBezTo>
                      <a:pt x="110" y="473"/>
                      <a:pt x="209" y="528"/>
                      <a:pt x="309" y="528"/>
                    </a:cubicBezTo>
                    <a:cubicBezTo>
                      <a:pt x="469" y="528"/>
                      <a:pt x="631" y="387"/>
                      <a:pt x="564" y="186"/>
                    </a:cubicBezTo>
                    <a:cubicBezTo>
                      <a:pt x="522" y="55"/>
                      <a:pt x="423" y="0"/>
                      <a:pt x="323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2" name="Google Shape;922;p3"/>
              <p:cNvSpPr/>
              <p:nvPr/>
            </p:nvSpPr>
            <p:spPr>
              <a:xfrm>
                <a:off x="1342149" y="1281161"/>
                <a:ext cx="29485" cy="22517"/>
              </a:xfrm>
              <a:custGeom>
                <a:avLst/>
                <a:gdLst/>
                <a:ahLst/>
                <a:cxnLst/>
                <a:rect l="l" t="t" r="r" b="b"/>
                <a:pathLst>
                  <a:path w="567" h="433" extrusionOk="0">
                    <a:moveTo>
                      <a:pt x="249" y="1"/>
                    </a:moveTo>
                    <a:cubicBezTo>
                      <a:pt x="180" y="1"/>
                      <a:pt x="112" y="36"/>
                      <a:pt x="73" y="93"/>
                    </a:cubicBezTo>
                    <a:cubicBezTo>
                      <a:pt x="1" y="202"/>
                      <a:pt x="37" y="347"/>
                      <a:pt x="158" y="408"/>
                    </a:cubicBezTo>
                    <a:cubicBezTo>
                      <a:pt x="194" y="425"/>
                      <a:pt x="227" y="432"/>
                      <a:pt x="259" y="432"/>
                    </a:cubicBezTo>
                    <a:cubicBezTo>
                      <a:pt x="472" y="432"/>
                      <a:pt x="567" y="82"/>
                      <a:pt x="303" y="8"/>
                    </a:cubicBezTo>
                    <a:cubicBezTo>
                      <a:pt x="285" y="3"/>
                      <a:pt x="267" y="1"/>
                      <a:pt x="249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3" name="Google Shape;923;p3"/>
              <p:cNvSpPr/>
              <p:nvPr/>
            </p:nvSpPr>
            <p:spPr>
              <a:xfrm>
                <a:off x="1195920" y="1263064"/>
                <a:ext cx="28133" cy="25377"/>
              </a:xfrm>
              <a:custGeom>
                <a:avLst/>
                <a:gdLst/>
                <a:ahLst/>
                <a:cxnLst/>
                <a:rect l="l" t="t" r="r" b="b"/>
                <a:pathLst>
                  <a:path w="541" h="488" extrusionOk="0">
                    <a:moveTo>
                      <a:pt x="254" y="0"/>
                    </a:moveTo>
                    <a:cubicBezTo>
                      <a:pt x="127" y="0"/>
                      <a:pt x="1" y="83"/>
                      <a:pt x="6" y="260"/>
                    </a:cubicBezTo>
                    <a:cubicBezTo>
                      <a:pt x="13" y="408"/>
                      <a:pt x="132" y="487"/>
                      <a:pt x="254" y="487"/>
                    </a:cubicBezTo>
                    <a:cubicBezTo>
                      <a:pt x="360" y="487"/>
                      <a:pt x="468" y="426"/>
                      <a:pt x="502" y="296"/>
                    </a:cubicBezTo>
                    <a:cubicBezTo>
                      <a:pt x="541" y="104"/>
                      <a:pt x="396" y="0"/>
                      <a:pt x="25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4" name="Google Shape;924;p3"/>
              <p:cNvSpPr/>
              <p:nvPr/>
            </p:nvSpPr>
            <p:spPr>
              <a:xfrm>
                <a:off x="1104968" y="1321410"/>
                <a:ext cx="29069" cy="23505"/>
              </a:xfrm>
              <a:custGeom>
                <a:avLst/>
                <a:gdLst/>
                <a:ahLst/>
                <a:cxnLst/>
                <a:rect l="l" t="t" r="r" b="b"/>
                <a:pathLst>
                  <a:path w="559" h="452" extrusionOk="0">
                    <a:moveTo>
                      <a:pt x="293" y="1"/>
                    </a:moveTo>
                    <a:cubicBezTo>
                      <a:pt x="147" y="1"/>
                      <a:pt x="0" y="120"/>
                      <a:pt x="38" y="299"/>
                    </a:cubicBezTo>
                    <a:cubicBezTo>
                      <a:pt x="84" y="406"/>
                      <a:pt x="175" y="452"/>
                      <a:pt x="266" y="452"/>
                    </a:cubicBezTo>
                    <a:cubicBezTo>
                      <a:pt x="412" y="452"/>
                      <a:pt x="559" y="333"/>
                      <a:pt x="521" y="154"/>
                    </a:cubicBezTo>
                    <a:cubicBezTo>
                      <a:pt x="475" y="47"/>
                      <a:pt x="384" y="1"/>
                      <a:pt x="29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5" name="Google Shape;925;p3"/>
              <p:cNvSpPr/>
              <p:nvPr/>
            </p:nvSpPr>
            <p:spPr>
              <a:xfrm>
                <a:off x="1190147" y="1342523"/>
                <a:ext cx="32554" cy="30369"/>
              </a:xfrm>
              <a:custGeom>
                <a:avLst/>
                <a:gdLst/>
                <a:ahLst/>
                <a:cxnLst/>
                <a:rect l="l" t="t" r="r" b="b"/>
                <a:pathLst>
                  <a:path w="626" h="584" extrusionOk="0">
                    <a:moveTo>
                      <a:pt x="294" y="0"/>
                    </a:moveTo>
                    <a:cubicBezTo>
                      <a:pt x="209" y="0"/>
                      <a:pt x="124" y="40"/>
                      <a:pt x="69" y="111"/>
                    </a:cubicBezTo>
                    <a:cubicBezTo>
                      <a:pt x="1" y="188"/>
                      <a:pt x="11" y="290"/>
                      <a:pt x="74" y="358"/>
                    </a:cubicBezTo>
                    <a:lnTo>
                      <a:pt x="74" y="358"/>
                    </a:lnTo>
                    <a:cubicBezTo>
                      <a:pt x="83" y="373"/>
                      <a:pt x="92" y="387"/>
                      <a:pt x="102" y="397"/>
                    </a:cubicBezTo>
                    <a:lnTo>
                      <a:pt x="102" y="397"/>
                    </a:lnTo>
                    <a:cubicBezTo>
                      <a:pt x="130" y="497"/>
                      <a:pt x="217" y="572"/>
                      <a:pt x="323" y="582"/>
                    </a:cubicBezTo>
                    <a:cubicBezTo>
                      <a:pt x="331" y="583"/>
                      <a:pt x="338" y="584"/>
                      <a:pt x="346" y="584"/>
                    </a:cubicBezTo>
                    <a:cubicBezTo>
                      <a:pt x="459" y="584"/>
                      <a:pt x="566" y="502"/>
                      <a:pt x="589" y="389"/>
                    </a:cubicBezTo>
                    <a:lnTo>
                      <a:pt x="601" y="401"/>
                    </a:lnTo>
                    <a:cubicBezTo>
                      <a:pt x="625" y="256"/>
                      <a:pt x="565" y="111"/>
                      <a:pt x="432" y="38"/>
                    </a:cubicBezTo>
                    <a:cubicBezTo>
                      <a:pt x="389" y="12"/>
                      <a:pt x="342" y="0"/>
                      <a:pt x="29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6" name="Google Shape;926;p3"/>
              <p:cNvSpPr/>
              <p:nvPr/>
            </p:nvSpPr>
            <p:spPr>
              <a:xfrm>
                <a:off x="1080787" y="1274245"/>
                <a:ext cx="20177" cy="16589"/>
              </a:xfrm>
              <a:custGeom>
                <a:avLst/>
                <a:gdLst/>
                <a:ahLst/>
                <a:cxnLst/>
                <a:rect l="l" t="t" r="r" b="b"/>
                <a:pathLst>
                  <a:path w="388" h="319" extrusionOk="0">
                    <a:moveTo>
                      <a:pt x="203" y="0"/>
                    </a:moveTo>
                    <a:cubicBezTo>
                      <a:pt x="102" y="0"/>
                      <a:pt x="1" y="86"/>
                      <a:pt x="31" y="214"/>
                    </a:cubicBezTo>
                    <a:cubicBezTo>
                      <a:pt x="63" y="287"/>
                      <a:pt x="124" y="319"/>
                      <a:pt x="186" y="319"/>
                    </a:cubicBezTo>
                    <a:cubicBezTo>
                      <a:pt x="287" y="319"/>
                      <a:pt x="387" y="233"/>
                      <a:pt x="357" y="105"/>
                    </a:cubicBezTo>
                    <a:cubicBezTo>
                      <a:pt x="325" y="32"/>
                      <a:pt x="264" y="0"/>
                      <a:pt x="203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7" name="Google Shape;927;p3"/>
              <p:cNvSpPr/>
              <p:nvPr/>
            </p:nvSpPr>
            <p:spPr>
              <a:xfrm>
                <a:off x="1015109" y="1269773"/>
                <a:ext cx="30109" cy="24909"/>
              </a:xfrm>
              <a:custGeom>
                <a:avLst/>
                <a:gdLst/>
                <a:ahLst/>
                <a:cxnLst/>
                <a:rect l="l" t="t" r="r" b="b"/>
                <a:pathLst>
                  <a:path w="579" h="479" extrusionOk="0">
                    <a:moveTo>
                      <a:pt x="298" y="0"/>
                    </a:moveTo>
                    <a:cubicBezTo>
                      <a:pt x="151" y="0"/>
                      <a:pt x="0" y="126"/>
                      <a:pt x="60" y="312"/>
                    </a:cubicBezTo>
                    <a:cubicBezTo>
                      <a:pt x="102" y="429"/>
                      <a:pt x="194" y="479"/>
                      <a:pt x="287" y="479"/>
                    </a:cubicBezTo>
                    <a:cubicBezTo>
                      <a:pt x="433" y="479"/>
                      <a:pt x="579" y="352"/>
                      <a:pt x="520" y="167"/>
                    </a:cubicBezTo>
                    <a:cubicBezTo>
                      <a:pt x="482" y="50"/>
                      <a:pt x="391" y="0"/>
                      <a:pt x="29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8" name="Google Shape;928;p3"/>
              <p:cNvSpPr/>
              <p:nvPr/>
            </p:nvSpPr>
            <p:spPr>
              <a:xfrm>
                <a:off x="1132841" y="1232539"/>
                <a:ext cx="27405" cy="22621"/>
              </a:xfrm>
              <a:custGeom>
                <a:avLst/>
                <a:gdLst/>
                <a:ahLst/>
                <a:cxnLst/>
                <a:rect l="l" t="t" r="r" b="b"/>
                <a:pathLst>
                  <a:path w="527" h="435" extrusionOk="0">
                    <a:moveTo>
                      <a:pt x="274" y="1"/>
                    </a:moveTo>
                    <a:cubicBezTo>
                      <a:pt x="138" y="1"/>
                      <a:pt x="1" y="117"/>
                      <a:pt x="46" y="290"/>
                    </a:cubicBezTo>
                    <a:cubicBezTo>
                      <a:pt x="87" y="391"/>
                      <a:pt x="170" y="435"/>
                      <a:pt x="253" y="435"/>
                    </a:cubicBezTo>
                    <a:cubicBezTo>
                      <a:pt x="390" y="435"/>
                      <a:pt x="526" y="318"/>
                      <a:pt x="481" y="145"/>
                    </a:cubicBezTo>
                    <a:cubicBezTo>
                      <a:pt x="440" y="44"/>
                      <a:pt x="357" y="1"/>
                      <a:pt x="27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29" name="Google Shape;929;p3"/>
              <p:cNvSpPr/>
              <p:nvPr/>
            </p:nvSpPr>
            <p:spPr>
              <a:xfrm>
                <a:off x="1160558" y="1233891"/>
                <a:ext cx="29849" cy="24961"/>
              </a:xfrm>
              <a:custGeom>
                <a:avLst/>
                <a:gdLst/>
                <a:ahLst/>
                <a:cxnLst/>
                <a:rect l="l" t="t" r="r" b="b"/>
                <a:pathLst>
                  <a:path w="574" h="480" extrusionOk="0">
                    <a:moveTo>
                      <a:pt x="295" y="1"/>
                    </a:moveTo>
                    <a:cubicBezTo>
                      <a:pt x="147" y="1"/>
                      <a:pt x="1" y="127"/>
                      <a:pt x="45" y="313"/>
                    </a:cubicBezTo>
                    <a:cubicBezTo>
                      <a:pt x="92" y="429"/>
                      <a:pt x="185" y="479"/>
                      <a:pt x="279" y="479"/>
                    </a:cubicBezTo>
                    <a:cubicBezTo>
                      <a:pt x="427" y="479"/>
                      <a:pt x="574" y="353"/>
                      <a:pt x="529" y="167"/>
                    </a:cubicBezTo>
                    <a:cubicBezTo>
                      <a:pt x="482" y="51"/>
                      <a:pt x="389" y="1"/>
                      <a:pt x="29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0" name="Google Shape;930;p3"/>
              <p:cNvSpPr/>
              <p:nvPr/>
            </p:nvSpPr>
            <p:spPr>
              <a:xfrm>
                <a:off x="1007153" y="1164781"/>
                <a:ext cx="34998" cy="28913"/>
              </a:xfrm>
              <a:custGeom>
                <a:avLst/>
                <a:gdLst/>
                <a:ahLst/>
                <a:cxnLst/>
                <a:rect l="l" t="t" r="r" b="b"/>
                <a:pathLst>
                  <a:path w="673" h="556" extrusionOk="0">
                    <a:moveTo>
                      <a:pt x="355" y="1"/>
                    </a:moveTo>
                    <a:cubicBezTo>
                      <a:pt x="180" y="1"/>
                      <a:pt x="0" y="153"/>
                      <a:pt x="68" y="371"/>
                    </a:cubicBezTo>
                    <a:cubicBezTo>
                      <a:pt x="118" y="500"/>
                      <a:pt x="223" y="555"/>
                      <a:pt x="328" y="555"/>
                    </a:cubicBezTo>
                    <a:cubicBezTo>
                      <a:pt x="499" y="555"/>
                      <a:pt x="672" y="408"/>
                      <a:pt x="612" y="190"/>
                    </a:cubicBezTo>
                    <a:cubicBezTo>
                      <a:pt x="566" y="57"/>
                      <a:pt x="462" y="1"/>
                      <a:pt x="35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1" name="Google Shape;931;p3"/>
              <p:cNvSpPr/>
              <p:nvPr/>
            </p:nvSpPr>
            <p:spPr>
              <a:xfrm>
                <a:off x="961859" y="1175025"/>
                <a:ext cx="36402" cy="29641"/>
              </a:xfrm>
              <a:custGeom>
                <a:avLst/>
                <a:gdLst/>
                <a:ahLst/>
                <a:cxnLst/>
                <a:rect l="l" t="t" r="r" b="b"/>
                <a:pathLst>
                  <a:path w="700" h="570" extrusionOk="0">
                    <a:moveTo>
                      <a:pt x="366" y="1"/>
                    </a:moveTo>
                    <a:cubicBezTo>
                      <a:pt x="187" y="1"/>
                      <a:pt x="0" y="156"/>
                      <a:pt x="68" y="380"/>
                    </a:cubicBezTo>
                    <a:cubicBezTo>
                      <a:pt x="114" y="513"/>
                      <a:pt x="222" y="569"/>
                      <a:pt x="332" y="569"/>
                    </a:cubicBezTo>
                    <a:cubicBezTo>
                      <a:pt x="513" y="569"/>
                      <a:pt x="699" y="417"/>
                      <a:pt x="624" y="199"/>
                    </a:cubicBezTo>
                    <a:cubicBezTo>
                      <a:pt x="583" y="60"/>
                      <a:pt x="476" y="1"/>
                      <a:pt x="366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2" name="Google Shape;932;p3"/>
              <p:cNvSpPr/>
              <p:nvPr/>
            </p:nvSpPr>
            <p:spPr>
              <a:xfrm>
                <a:off x="892957" y="1145228"/>
                <a:ext cx="22205" cy="18617"/>
              </a:xfrm>
              <a:custGeom>
                <a:avLst/>
                <a:gdLst/>
                <a:ahLst/>
                <a:cxnLst/>
                <a:rect l="l" t="t" r="r" b="b"/>
                <a:pathLst>
                  <a:path w="427" h="358" extrusionOk="0">
                    <a:moveTo>
                      <a:pt x="223" y="0"/>
                    </a:moveTo>
                    <a:cubicBezTo>
                      <a:pt x="112" y="0"/>
                      <a:pt x="0" y="96"/>
                      <a:pt x="38" y="239"/>
                    </a:cubicBezTo>
                    <a:cubicBezTo>
                      <a:pt x="70" y="322"/>
                      <a:pt x="137" y="357"/>
                      <a:pt x="204" y="357"/>
                    </a:cubicBezTo>
                    <a:cubicBezTo>
                      <a:pt x="314" y="357"/>
                      <a:pt x="426" y="261"/>
                      <a:pt x="389" y="118"/>
                    </a:cubicBezTo>
                    <a:cubicBezTo>
                      <a:pt x="357" y="36"/>
                      <a:pt x="290" y="0"/>
                      <a:pt x="223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3" name="Google Shape;933;p3"/>
              <p:cNvSpPr/>
              <p:nvPr/>
            </p:nvSpPr>
            <p:spPr>
              <a:xfrm>
                <a:off x="856348" y="1189222"/>
                <a:ext cx="29953" cy="24701"/>
              </a:xfrm>
              <a:custGeom>
                <a:avLst/>
                <a:gdLst/>
                <a:ahLst/>
                <a:cxnLst/>
                <a:rect l="l" t="t" r="r" b="b"/>
                <a:pathLst>
                  <a:path w="576" h="475" extrusionOk="0">
                    <a:moveTo>
                      <a:pt x="297" y="1"/>
                    </a:moveTo>
                    <a:cubicBezTo>
                      <a:pt x="149" y="1"/>
                      <a:pt x="0" y="127"/>
                      <a:pt x="52" y="313"/>
                    </a:cubicBezTo>
                    <a:cubicBezTo>
                      <a:pt x="95" y="425"/>
                      <a:pt x="188" y="474"/>
                      <a:pt x="281" y="474"/>
                    </a:cubicBezTo>
                    <a:cubicBezTo>
                      <a:pt x="428" y="474"/>
                      <a:pt x="576" y="353"/>
                      <a:pt x="524" y="167"/>
                    </a:cubicBezTo>
                    <a:cubicBezTo>
                      <a:pt x="482" y="51"/>
                      <a:pt x="390" y="1"/>
                      <a:pt x="297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4" name="Google Shape;934;p3"/>
              <p:cNvSpPr/>
              <p:nvPr/>
            </p:nvSpPr>
            <p:spPr>
              <a:xfrm>
                <a:off x="855568" y="1106071"/>
                <a:ext cx="34686" cy="28965"/>
              </a:xfrm>
              <a:custGeom>
                <a:avLst/>
                <a:gdLst/>
                <a:ahLst/>
                <a:cxnLst/>
                <a:rect l="l" t="t" r="r" b="b"/>
                <a:pathLst>
                  <a:path w="667" h="557" extrusionOk="0">
                    <a:moveTo>
                      <a:pt x="341" y="1"/>
                    </a:moveTo>
                    <a:cubicBezTo>
                      <a:pt x="171" y="1"/>
                      <a:pt x="1" y="148"/>
                      <a:pt x="67" y="363"/>
                    </a:cubicBezTo>
                    <a:cubicBezTo>
                      <a:pt x="114" y="499"/>
                      <a:pt x="220" y="556"/>
                      <a:pt x="326" y="556"/>
                    </a:cubicBezTo>
                    <a:cubicBezTo>
                      <a:pt x="496" y="556"/>
                      <a:pt x="667" y="409"/>
                      <a:pt x="600" y="194"/>
                    </a:cubicBezTo>
                    <a:cubicBezTo>
                      <a:pt x="553" y="59"/>
                      <a:pt x="447" y="1"/>
                      <a:pt x="34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5" name="Google Shape;935;p3"/>
              <p:cNvSpPr/>
              <p:nvPr/>
            </p:nvSpPr>
            <p:spPr>
              <a:xfrm>
                <a:off x="912978" y="1017512"/>
                <a:ext cx="29953" cy="24961"/>
              </a:xfrm>
              <a:custGeom>
                <a:avLst/>
                <a:gdLst/>
                <a:ahLst/>
                <a:cxnLst/>
                <a:rect l="l" t="t" r="r" b="b"/>
                <a:pathLst>
                  <a:path w="576" h="480" extrusionOk="0">
                    <a:moveTo>
                      <a:pt x="296" y="0"/>
                    </a:moveTo>
                    <a:cubicBezTo>
                      <a:pt x="149" y="0"/>
                      <a:pt x="0" y="127"/>
                      <a:pt x="52" y="312"/>
                    </a:cubicBezTo>
                    <a:cubicBezTo>
                      <a:pt x="94" y="429"/>
                      <a:pt x="187" y="479"/>
                      <a:pt x="280" y="479"/>
                    </a:cubicBezTo>
                    <a:cubicBezTo>
                      <a:pt x="427" y="479"/>
                      <a:pt x="576" y="353"/>
                      <a:pt x="524" y="167"/>
                    </a:cubicBezTo>
                    <a:cubicBezTo>
                      <a:pt x="482" y="50"/>
                      <a:pt x="389" y="0"/>
                      <a:pt x="29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6" name="Google Shape;936;p3"/>
              <p:cNvSpPr/>
              <p:nvPr/>
            </p:nvSpPr>
            <p:spPr>
              <a:xfrm>
                <a:off x="900393" y="959166"/>
                <a:ext cx="33750" cy="28237"/>
              </a:xfrm>
              <a:custGeom>
                <a:avLst/>
                <a:gdLst/>
                <a:ahLst/>
                <a:cxnLst/>
                <a:rect l="l" t="t" r="r" b="b"/>
                <a:pathLst>
                  <a:path w="649" h="543" extrusionOk="0">
                    <a:moveTo>
                      <a:pt x="334" y="0"/>
                    </a:moveTo>
                    <a:cubicBezTo>
                      <a:pt x="166" y="0"/>
                      <a:pt x="0" y="143"/>
                      <a:pt x="52" y="358"/>
                    </a:cubicBezTo>
                    <a:cubicBezTo>
                      <a:pt x="103" y="487"/>
                      <a:pt x="207" y="542"/>
                      <a:pt x="311" y="542"/>
                    </a:cubicBezTo>
                    <a:cubicBezTo>
                      <a:pt x="479" y="542"/>
                      <a:pt x="649" y="398"/>
                      <a:pt x="597" y="188"/>
                    </a:cubicBezTo>
                    <a:cubicBezTo>
                      <a:pt x="545" y="57"/>
                      <a:pt x="439" y="0"/>
                      <a:pt x="33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7" name="Google Shape;937;p3"/>
              <p:cNvSpPr/>
              <p:nvPr/>
            </p:nvSpPr>
            <p:spPr>
              <a:xfrm>
                <a:off x="569447" y="2229207"/>
                <a:ext cx="122131" cy="121324"/>
              </a:xfrm>
              <a:custGeom>
                <a:avLst/>
                <a:gdLst/>
                <a:ahLst/>
                <a:cxnLst/>
                <a:rect l="l" t="t" r="r" b="b"/>
                <a:pathLst>
                  <a:path w="1815" h="1803" extrusionOk="0">
                    <a:moveTo>
                      <a:pt x="605" y="0"/>
                    </a:moveTo>
                    <a:lnTo>
                      <a:pt x="605" y="0"/>
                    </a:lnTo>
                    <a:cubicBezTo>
                      <a:pt x="859" y="871"/>
                      <a:pt x="859" y="896"/>
                      <a:pt x="0" y="1198"/>
                    </a:cubicBezTo>
                    <a:cubicBezTo>
                      <a:pt x="307" y="1104"/>
                      <a:pt x="510" y="1045"/>
                      <a:pt x="658" y="1045"/>
                    </a:cubicBezTo>
                    <a:cubicBezTo>
                      <a:pt x="930" y="1045"/>
                      <a:pt x="1014" y="1246"/>
                      <a:pt x="1210" y="1803"/>
                    </a:cubicBezTo>
                    <a:cubicBezTo>
                      <a:pt x="944" y="932"/>
                      <a:pt x="956" y="908"/>
                      <a:pt x="1815" y="605"/>
                    </a:cubicBezTo>
                    <a:lnTo>
                      <a:pt x="1815" y="605"/>
                    </a:lnTo>
                    <a:cubicBezTo>
                      <a:pt x="1508" y="699"/>
                      <a:pt x="1305" y="758"/>
                      <a:pt x="1158" y="758"/>
                    </a:cubicBezTo>
                    <a:cubicBezTo>
                      <a:pt x="885" y="758"/>
                      <a:pt x="801" y="557"/>
                      <a:pt x="605" y="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8" name="Google Shape;938;p3"/>
              <p:cNvSpPr/>
              <p:nvPr/>
            </p:nvSpPr>
            <p:spPr>
              <a:xfrm>
                <a:off x="175904" y="1442002"/>
                <a:ext cx="93761" cy="94385"/>
              </a:xfrm>
              <a:custGeom>
                <a:avLst/>
                <a:gdLst/>
                <a:ahLst/>
                <a:cxnLst/>
                <a:rect l="l" t="t" r="r" b="b"/>
                <a:pathLst>
                  <a:path w="1803" h="1815" extrusionOk="0">
                    <a:moveTo>
                      <a:pt x="593" y="0"/>
                    </a:moveTo>
                    <a:lnTo>
                      <a:pt x="593" y="0"/>
                    </a:lnTo>
                    <a:cubicBezTo>
                      <a:pt x="859" y="871"/>
                      <a:pt x="847" y="895"/>
                      <a:pt x="0" y="1210"/>
                    </a:cubicBezTo>
                    <a:cubicBezTo>
                      <a:pt x="307" y="1116"/>
                      <a:pt x="508" y="1057"/>
                      <a:pt x="654" y="1057"/>
                    </a:cubicBezTo>
                    <a:cubicBezTo>
                      <a:pt x="923" y="1057"/>
                      <a:pt x="1002" y="1258"/>
                      <a:pt x="1198" y="1815"/>
                    </a:cubicBezTo>
                    <a:cubicBezTo>
                      <a:pt x="944" y="931"/>
                      <a:pt x="956" y="907"/>
                      <a:pt x="1803" y="605"/>
                    </a:cubicBezTo>
                    <a:lnTo>
                      <a:pt x="1803" y="605"/>
                    </a:lnTo>
                    <a:cubicBezTo>
                      <a:pt x="1496" y="698"/>
                      <a:pt x="1293" y="758"/>
                      <a:pt x="1145" y="758"/>
                    </a:cubicBezTo>
                    <a:cubicBezTo>
                      <a:pt x="873" y="758"/>
                      <a:pt x="789" y="557"/>
                      <a:pt x="593" y="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39" name="Google Shape;939;p3"/>
              <p:cNvSpPr/>
              <p:nvPr/>
            </p:nvSpPr>
            <p:spPr>
              <a:xfrm>
                <a:off x="303568" y="765096"/>
                <a:ext cx="93813" cy="94437"/>
              </a:xfrm>
              <a:custGeom>
                <a:avLst/>
                <a:gdLst/>
                <a:ahLst/>
                <a:cxnLst/>
                <a:rect l="l" t="t" r="r" b="b"/>
                <a:pathLst>
                  <a:path w="1804" h="1816" extrusionOk="0">
                    <a:moveTo>
                      <a:pt x="594" y="1"/>
                    </a:moveTo>
                    <a:cubicBezTo>
                      <a:pt x="860" y="872"/>
                      <a:pt x="836" y="896"/>
                      <a:pt x="1" y="1211"/>
                    </a:cubicBezTo>
                    <a:cubicBezTo>
                      <a:pt x="307" y="1117"/>
                      <a:pt x="509" y="1058"/>
                      <a:pt x="655" y="1058"/>
                    </a:cubicBezTo>
                    <a:cubicBezTo>
                      <a:pt x="923" y="1058"/>
                      <a:pt x="1002" y="1259"/>
                      <a:pt x="1199" y="1815"/>
                    </a:cubicBezTo>
                    <a:cubicBezTo>
                      <a:pt x="932" y="932"/>
                      <a:pt x="944" y="908"/>
                      <a:pt x="1803" y="606"/>
                    </a:cubicBezTo>
                    <a:lnTo>
                      <a:pt x="1803" y="606"/>
                    </a:lnTo>
                    <a:cubicBezTo>
                      <a:pt x="1497" y="699"/>
                      <a:pt x="1294" y="759"/>
                      <a:pt x="1146" y="759"/>
                    </a:cubicBezTo>
                    <a:cubicBezTo>
                      <a:pt x="874" y="759"/>
                      <a:pt x="790" y="558"/>
                      <a:pt x="594" y="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0" name="Google Shape;940;p3"/>
              <p:cNvSpPr/>
              <p:nvPr/>
            </p:nvSpPr>
            <p:spPr>
              <a:xfrm>
                <a:off x="1471113" y="673885"/>
                <a:ext cx="94437" cy="94437"/>
              </a:xfrm>
              <a:custGeom>
                <a:avLst/>
                <a:gdLst/>
                <a:ahLst/>
                <a:cxnLst/>
                <a:rect l="l" t="t" r="r" b="b"/>
                <a:pathLst>
                  <a:path w="1816" h="1816" extrusionOk="0">
                    <a:moveTo>
                      <a:pt x="617" y="1"/>
                    </a:moveTo>
                    <a:lnTo>
                      <a:pt x="617" y="1"/>
                    </a:lnTo>
                    <a:cubicBezTo>
                      <a:pt x="872" y="872"/>
                      <a:pt x="859" y="896"/>
                      <a:pt x="1" y="1211"/>
                    </a:cubicBezTo>
                    <a:cubicBezTo>
                      <a:pt x="311" y="1117"/>
                      <a:pt x="516" y="1058"/>
                      <a:pt x="663" y="1058"/>
                    </a:cubicBezTo>
                    <a:cubicBezTo>
                      <a:pt x="935" y="1058"/>
                      <a:pt x="1014" y="1259"/>
                      <a:pt x="1210" y="1815"/>
                    </a:cubicBezTo>
                    <a:cubicBezTo>
                      <a:pt x="944" y="932"/>
                      <a:pt x="956" y="908"/>
                      <a:pt x="1815" y="606"/>
                    </a:cubicBezTo>
                    <a:lnTo>
                      <a:pt x="1815" y="606"/>
                    </a:lnTo>
                    <a:cubicBezTo>
                      <a:pt x="1509" y="699"/>
                      <a:pt x="1307" y="759"/>
                      <a:pt x="1161" y="759"/>
                    </a:cubicBezTo>
                    <a:cubicBezTo>
                      <a:pt x="893" y="759"/>
                      <a:pt x="814" y="558"/>
                      <a:pt x="617" y="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1" name="Google Shape;941;p3"/>
              <p:cNvSpPr/>
              <p:nvPr/>
            </p:nvSpPr>
            <p:spPr>
              <a:xfrm>
                <a:off x="1221400" y="1182826"/>
                <a:ext cx="94385" cy="93761"/>
              </a:xfrm>
              <a:custGeom>
                <a:avLst/>
                <a:gdLst/>
                <a:ahLst/>
                <a:cxnLst/>
                <a:rect l="l" t="t" r="r" b="b"/>
                <a:pathLst>
                  <a:path w="1815" h="1803" extrusionOk="0">
                    <a:moveTo>
                      <a:pt x="605" y="0"/>
                    </a:moveTo>
                    <a:cubicBezTo>
                      <a:pt x="859" y="871"/>
                      <a:pt x="847" y="895"/>
                      <a:pt x="0" y="1198"/>
                    </a:cubicBezTo>
                    <a:cubicBezTo>
                      <a:pt x="307" y="1104"/>
                      <a:pt x="510" y="1045"/>
                      <a:pt x="657" y="1045"/>
                    </a:cubicBezTo>
                    <a:cubicBezTo>
                      <a:pt x="930" y="1045"/>
                      <a:pt x="1014" y="1246"/>
                      <a:pt x="1210" y="1803"/>
                    </a:cubicBezTo>
                    <a:cubicBezTo>
                      <a:pt x="944" y="932"/>
                      <a:pt x="956" y="907"/>
                      <a:pt x="1815" y="605"/>
                    </a:cubicBezTo>
                    <a:lnTo>
                      <a:pt x="1815" y="605"/>
                    </a:lnTo>
                    <a:cubicBezTo>
                      <a:pt x="1507" y="693"/>
                      <a:pt x="1304" y="750"/>
                      <a:pt x="1157" y="750"/>
                    </a:cubicBezTo>
                    <a:cubicBezTo>
                      <a:pt x="881" y="750"/>
                      <a:pt x="802" y="552"/>
                      <a:pt x="605" y="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2" name="Google Shape;942;p3"/>
              <p:cNvSpPr/>
              <p:nvPr/>
            </p:nvSpPr>
            <p:spPr>
              <a:xfrm>
                <a:off x="1437156" y="985895"/>
                <a:ext cx="93761" cy="94437"/>
              </a:xfrm>
              <a:custGeom>
                <a:avLst/>
                <a:gdLst/>
                <a:ahLst/>
                <a:cxnLst/>
                <a:rect l="l" t="t" r="r" b="b"/>
                <a:pathLst>
                  <a:path w="1803" h="1816" extrusionOk="0">
                    <a:moveTo>
                      <a:pt x="593" y="1"/>
                    </a:moveTo>
                    <a:cubicBezTo>
                      <a:pt x="847" y="872"/>
                      <a:pt x="835" y="896"/>
                      <a:pt x="0" y="1211"/>
                    </a:cubicBezTo>
                    <a:cubicBezTo>
                      <a:pt x="307" y="1117"/>
                      <a:pt x="508" y="1058"/>
                      <a:pt x="654" y="1058"/>
                    </a:cubicBezTo>
                    <a:cubicBezTo>
                      <a:pt x="923" y="1058"/>
                      <a:pt x="1002" y="1259"/>
                      <a:pt x="1198" y="1815"/>
                    </a:cubicBezTo>
                    <a:cubicBezTo>
                      <a:pt x="932" y="932"/>
                      <a:pt x="944" y="908"/>
                      <a:pt x="1803" y="606"/>
                    </a:cubicBezTo>
                    <a:lnTo>
                      <a:pt x="1803" y="606"/>
                    </a:lnTo>
                    <a:cubicBezTo>
                      <a:pt x="1492" y="699"/>
                      <a:pt x="1288" y="759"/>
                      <a:pt x="1140" y="759"/>
                    </a:cubicBezTo>
                    <a:cubicBezTo>
                      <a:pt x="868" y="759"/>
                      <a:pt x="789" y="558"/>
                      <a:pt x="593" y="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3" name="Google Shape;943;p3"/>
              <p:cNvSpPr/>
              <p:nvPr/>
            </p:nvSpPr>
            <p:spPr>
              <a:xfrm>
                <a:off x="918802" y="1085946"/>
                <a:ext cx="58555" cy="57931"/>
              </a:xfrm>
              <a:custGeom>
                <a:avLst/>
                <a:gdLst/>
                <a:ahLst/>
                <a:cxnLst/>
                <a:rect l="l" t="t" r="r" b="b"/>
                <a:pathLst>
                  <a:path w="1126" h="1114" extrusionOk="0">
                    <a:moveTo>
                      <a:pt x="376" y="0"/>
                    </a:moveTo>
                    <a:cubicBezTo>
                      <a:pt x="545" y="533"/>
                      <a:pt x="533" y="557"/>
                      <a:pt x="1" y="738"/>
                    </a:cubicBezTo>
                    <a:cubicBezTo>
                      <a:pt x="188" y="684"/>
                      <a:pt x="313" y="650"/>
                      <a:pt x="403" y="650"/>
                    </a:cubicBezTo>
                    <a:cubicBezTo>
                      <a:pt x="575" y="650"/>
                      <a:pt x="624" y="773"/>
                      <a:pt x="751" y="1113"/>
                    </a:cubicBezTo>
                    <a:cubicBezTo>
                      <a:pt x="581" y="581"/>
                      <a:pt x="593" y="569"/>
                      <a:pt x="1126" y="375"/>
                    </a:cubicBezTo>
                    <a:lnTo>
                      <a:pt x="1126" y="375"/>
                    </a:lnTo>
                    <a:cubicBezTo>
                      <a:pt x="934" y="431"/>
                      <a:pt x="808" y="467"/>
                      <a:pt x="717" y="467"/>
                    </a:cubicBezTo>
                    <a:cubicBezTo>
                      <a:pt x="550" y="467"/>
                      <a:pt x="501" y="345"/>
                      <a:pt x="37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4" name="Google Shape;944;p3"/>
              <p:cNvSpPr/>
              <p:nvPr/>
            </p:nvSpPr>
            <p:spPr>
              <a:xfrm>
                <a:off x="1522699" y="845023"/>
                <a:ext cx="35882" cy="35882"/>
              </a:xfrm>
              <a:custGeom>
                <a:avLst/>
                <a:gdLst/>
                <a:ahLst/>
                <a:cxnLst/>
                <a:rect l="l" t="t" r="r" b="b"/>
                <a:pathLst>
                  <a:path w="690" h="690" extrusionOk="0">
                    <a:moveTo>
                      <a:pt x="230" y="0"/>
                    </a:moveTo>
                    <a:cubicBezTo>
                      <a:pt x="327" y="327"/>
                      <a:pt x="327" y="339"/>
                      <a:pt x="0" y="448"/>
                    </a:cubicBezTo>
                    <a:cubicBezTo>
                      <a:pt x="111" y="415"/>
                      <a:pt x="185" y="395"/>
                      <a:pt x="239" y="395"/>
                    </a:cubicBezTo>
                    <a:cubicBezTo>
                      <a:pt x="346" y="395"/>
                      <a:pt x="376" y="473"/>
                      <a:pt x="448" y="690"/>
                    </a:cubicBezTo>
                    <a:cubicBezTo>
                      <a:pt x="351" y="363"/>
                      <a:pt x="363" y="351"/>
                      <a:pt x="690" y="230"/>
                    </a:cubicBezTo>
                    <a:lnTo>
                      <a:pt x="690" y="230"/>
                    </a:lnTo>
                    <a:cubicBezTo>
                      <a:pt x="575" y="264"/>
                      <a:pt x="499" y="286"/>
                      <a:pt x="443" y="286"/>
                    </a:cubicBezTo>
                    <a:cubicBezTo>
                      <a:pt x="341" y="286"/>
                      <a:pt x="309" y="212"/>
                      <a:pt x="230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5" name="Google Shape;945;p3"/>
              <p:cNvSpPr/>
              <p:nvPr/>
            </p:nvSpPr>
            <p:spPr>
              <a:xfrm>
                <a:off x="1401899" y="1230615"/>
                <a:ext cx="35934" cy="35258"/>
              </a:xfrm>
              <a:custGeom>
                <a:avLst/>
                <a:gdLst/>
                <a:ahLst/>
                <a:cxnLst/>
                <a:rect l="l" t="t" r="r" b="b"/>
                <a:pathLst>
                  <a:path w="691" h="678" extrusionOk="0">
                    <a:moveTo>
                      <a:pt x="231" y="1"/>
                    </a:moveTo>
                    <a:lnTo>
                      <a:pt x="231" y="1"/>
                    </a:lnTo>
                    <a:cubicBezTo>
                      <a:pt x="328" y="327"/>
                      <a:pt x="328" y="339"/>
                      <a:pt x="1" y="448"/>
                    </a:cubicBezTo>
                    <a:cubicBezTo>
                      <a:pt x="116" y="414"/>
                      <a:pt x="192" y="392"/>
                      <a:pt x="247" y="392"/>
                    </a:cubicBezTo>
                    <a:cubicBezTo>
                      <a:pt x="348" y="392"/>
                      <a:pt x="378" y="466"/>
                      <a:pt x="448" y="678"/>
                    </a:cubicBezTo>
                    <a:cubicBezTo>
                      <a:pt x="352" y="351"/>
                      <a:pt x="352" y="351"/>
                      <a:pt x="690" y="230"/>
                    </a:cubicBezTo>
                    <a:lnTo>
                      <a:pt x="690" y="230"/>
                    </a:lnTo>
                    <a:cubicBezTo>
                      <a:pt x="575" y="264"/>
                      <a:pt x="499" y="287"/>
                      <a:pt x="444" y="287"/>
                    </a:cubicBezTo>
                    <a:cubicBezTo>
                      <a:pt x="342" y="287"/>
                      <a:pt x="309" y="212"/>
                      <a:pt x="23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6" name="Google Shape;946;p3"/>
              <p:cNvSpPr/>
              <p:nvPr/>
            </p:nvSpPr>
            <p:spPr>
              <a:xfrm>
                <a:off x="1062847" y="966499"/>
                <a:ext cx="10192" cy="10609"/>
              </a:xfrm>
              <a:custGeom>
                <a:avLst/>
                <a:gdLst/>
                <a:ahLst/>
                <a:cxnLst/>
                <a:rect l="l" t="t" r="r" b="b"/>
                <a:pathLst>
                  <a:path w="196" h="204" extrusionOk="0">
                    <a:moveTo>
                      <a:pt x="118" y="0"/>
                    </a:moveTo>
                    <a:cubicBezTo>
                      <a:pt x="109" y="0"/>
                      <a:pt x="98" y="4"/>
                      <a:pt x="85" y="11"/>
                    </a:cubicBezTo>
                    <a:lnTo>
                      <a:pt x="61" y="23"/>
                    </a:lnTo>
                    <a:cubicBezTo>
                      <a:pt x="1" y="59"/>
                      <a:pt x="1" y="144"/>
                      <a:pt x="61" y="180"/>
                    </a:cubicBezTo>
                    <a:lnTo>
                      <a:pt x="85" y="192"/>
                    </a:lnTo>
                    <a:cubicBezTo>
                      <a:pt x="98" y="200"/>
                      <a:pt x="109" y="203"/>
                      <a:pt x="118" y="203"/>
                    </a:cubicBezTo>
                    <a:cubicBezTo>
                      <a:pt x="195" y="203"/>
                      <a:pt x="195" y="0"/>
                      <a:pt x="11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7" name="Google Shape;947;p3"/>
              <p:cNvSpPr/>
              <p:nvPr/>
            </p:nvSpPr>
            <p:spPr>
              <a:xfrm>
                <a:off x="1008141" y="969567"/>
                <a:ext cx="11389" cy="9464"/>
              </a:xfrm>
              <a:custGeom>
                <a:avLst/>
                <a:gdLst/>
                <a:ahLst/>
                <a:cxnLst/>
                <a:rect l="l" t="t" r="r" b="b"/>
                <a:pathLst>
                  <a:path w="219" h="182" extrusionOk="0">
                    <a:moveTo>
                      <a:pt x="109" y="0"/>
                    </a:moveTo>
                    <a:cubicBezTo>
                      <a:pt x="0" y="12"/>
                      <a:pt x="0" y="170"/>
                      <a:pt x="109" y="182"/>
                    </a:cubicBezTo>
                    <a:cubicBezTo>
                      <a:pt x="218" y="170"/>
                      <a:pt x="218" y="12"/>
                      <a:pt x="10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8" name="Google Shape;948;p3"/>
              <p:cNvSpPr/>
              <p:nvPr/>
            </p:nvSpPr>
            <p:spPr>
              <a:xfrm>
                <a:off x="1038874" y="1028381"/>
                <a:ext cx="17109" cy="12689"/>
              </a:xfrm>
              <a:custGeom>
                <a:avLst/>
                <a:gdLst/>
                <a:ahLst/>
                <a:cxnLst/>
                <a:rect l="l" t="t" r="r" b="b"/>
                <a:pathLst>
                  <a:path w="329" h="244" extrusionOk="0">
                    <a:moveTo>
                      <a:pt x="168" y="0"/>
                    </a:moveTo>
                    <a:cubicBezTo>
                      <a:pt x="144" y="0"/>
                      <a:pt x="120" y="9"/>
                      <a:pt x="99" y="31"/>
                    </a:cubicBezTo>
                    <a:lnTo>
                      <a:pt x="75" y="55"/>
                    </a:lnTo>
                    <a:cubicBezTo>
                      <a:pt x="0" y="139"/>
                      <a:pt x="69" y="244"/>
                      <a:pt x="154" y="244"/>
                    </a:cubicBezTo>
                    <a:cubicBezTo>
                      <a:pt x="180" y="244"/>
                      <a:pt x="207" y="234"/>
                      <a:pt x="232" y="212"/>
                    </a:cubicBezTo>
                    <a:lnTo>
                      <a:pt x="220" y="212"/>
                    </a:lnTo>
                    <a:lnTo>
                      <a:pt x="244" y="188"/>
                    </a:lnTo>
                    <a:cubicBezTo>
                      <a:pt x="329" y="112"/>
                      <a:pt x="252" y="0"/>
                      <a:pt x="168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49" name="Google Shape;949;p3"/>
              <p:cNvSpPr/>
              <p:nvPr/>
            </p:nvSpPr>
            <p:spPr>
              <a:xfrm>
                <a:off x="1073559" y="1045697"/>
                <a:ext cx="12637" cy="10713"/>
              </a:xfrm>
              <a:custGeom>
                <a:avLst/>
                <a:gdLst/>
                <a:ahLst/>
                <a:cxnLst/>
                <a:rect l="l" t="t" r="r" b="b"/>
                <a:pathLst>
                  <a:path w="243" h="206" extrusionOk="0">
                    <a:moveTo>
                      <a:pt x="121" y="0"/>
                    </a:moveTo>
                    <a:cubicBezTo>
                      <a:pt x="0" y="12"/>
                      <a:pt x="0" y="182"/>
                      <a:pt x="121" y="206"/>
                    </a:cubicBezTo>
                    <a:cubicBezTo>
                      <a:pt x="242" y="182"/>
                      <a:pt x="242" y="12"/>
                      <a:pt x="121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0" name="Google Shape;950;p3"/>
              <p:cNvSpPr/>
              <p:nvPr/>
            </p:nvSpPr>
            <p:spPr>
              <a:xfrm>
                <a:off x="1033310" y="1104979"/>
                <a:ext cx="15029" cy="11545"/>
              </a:xfrm>
              <a:custGeom>
                <a:avLst/>
                <a:gdLst/>
                <a:ahLst/>
                <a:cxnLst/>
                <a:rect l="l" t="t" r="r" b="b"/>
                <a:pathLst>
                  <a:path w="289" h="222" extrusionOk="0">
                    <a:moveTo>
                      <a:pt x="98" y="1"/>
                    </a:moveTo>
                    <a:cubicBezTo>
                      <a:pt x="61" y="1"/>
                      <a:pt x="27" y="20"/>
                      <a:pt x="12" y="70"/>
                    </a:cubicBezTo>
                    <a:cubicBezTo>
                      <a:pt x="0" y="94"/>
                      <a:pt x="12" y="118"/>
                      <a:pt x="24" y="130"/>
                    </a:cubicBezTo>
                    <a:cubicBezTo>
                      <a:pt x="24" y="130"/>
                      <a:pt x="73" y="154"/>
                      <a:pt x="73" y="154"/>
                    </a:cubicBezTo>
                    <a:cubicBezTo>
                      <a:pt x="86" y="202"/>
                      <a:pt x="121" y="222"/>
                      <a:pt x="157" y="222"/>
                    </a:cubicBezTo>
                    <a:cubicBezTo>
                      <a:pt x="221" y="222"/>
                      <a:pt x="289" y="159"/>
                      <a:pt x="242" y="82"/>
                    </a:cubicBezTo>
                    <a:cubicBezTo>
                      <a:pt x="214" y="39"/>
                      <a:pt x="152" y="1"/>
                      <a:pt x="98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1" name="Google Shape;951;p3"/>
              <p:cNvSpPr/>
              <p:nvPr/>
            </p:nvSpPr>
            <p:spPr>
              <a:xfrm>
                <a:off x="1175483" y="967071"/>
                <a:ext cx="16381" cy="14509"/>
              </a:xfrm>
              <a:custGeom>
                <a:avLst/>
                <a:gdLst/>
                <a:ahLst/>
                <a:cxnLst/>
                <a:rect l="l" t="t" r="r" b="b"/>
                <a:pathLst>
                  <a:path w="315" h="279" extrusionOk="0">
                    <a:moveTo>
                      <a:pt x="185" y="0"/>
                    </a:moveTo>
                    <a:cubicBezTo>
                      <a:pt x="150" y="0"/>
                      <a:pt x="114" y="15"/>
                      <a:pt x="85" y="48"/>
                    </a:cubicBezTo>
                    <a:cubicBezTo>
                      <a:pt x="0" y="133"/>
                      <a:pt x="61" y="278"/>
                      <a:pt x="182" y="278"/>
                    </a:cubicBezTo>
                    <a:lnTo>
                      <a:pt x="230" y="278"/>
                    </a:lnTo>
                    <a:cubicBezTo>
                      <a:pt x="278" y="278"/>
                      <a:pt x="315" y="230"/>
                      <a:pt x="315" y="181"/>
                    </a:cubicBezTo>
                    <a:lnTo>
                      <a:pt x="315" y="133"/>
                    </a:lnTo>
                    <a:cubicBezTo>
                      <a:pt x="315" y="54"/>
                      <a:pt x="252" y="0"/>
                      <a:pt x="185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2" name="Google Shape;952;p3"/>
              <p:cNvSpPr/>
              <p:nvPr/>
            </p:nvSpPr>
            <p:spPr>
              <a:xfrm>
                <a:off x="1175899" y="1026977"/>
                <a:ext cx="24805" cy="17889"/>
              </a:xfrm>
              <a:custGeom>
                <a:avLst/>
                <a:gdLst/>
                <a:ahLst/>
                <a:cxnLst/>
                <a:rect l="l" t="t" r="r" b="b"/>
                <a:pathLst>
                  <a:path w="477" h="344" extrusionOk="0">
                    <a:moveTo>
                      <a:pt x="274" y="0"/>
                    </a:moveTo>
                    <a:cubicBezTo>
                      <a:pt x="245" y="0"/>
                      <a:pt x="214" y="10"/>
                      <a:pt x="186" y="33"/>
                    </a:cubicBezTo>
                    <a:lnTo>
                      <a:pt x="161" y="46"/>
                    </a:lnTo>
                    <a:cubicBezTo>
                      <a:pt x="1" y="162"/>
                      <a:pt x="110" y="343"/>
                      <a:pt x="242" y="343"/>
                    </a:cubicBezTo>
                    <a:cubicBezTo>
                      <a:pt x="288" y="343"/>
                      <a:pt x="338" y="320"/>
                      <a:pt x="379" y="263"/>
                    </a:cubicBezTo>
                    <a:lnTo>
                      <a:pt x="391" y="239"/>
                    </a:lnTo>
                    <a:cubicBezTo>
                      <a:pt x="477" y="135"/>
                      <a:pt x="383" y="0"/>
                      <a:pt x="274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3" name="Google Shape;953;p3"/>
              <p:cNvSpPr/>
              <p:nvPr/>
            </p:nvSpPr>
            <p:spPr>
              <a:xfrm>
                <a:off x="1178291" y="1066446"/>
                <a:ext cx="12325" cy="13105"/>
              </a:xfrm>
              <a:custGeom>
                <a:avLst/>
                <a:gdLst/>
                <a:ahLst/>
                <a:cxnLst/>
                <a:rect l="l" t="t" r="r" b="b"/>
                <a:pathLst>
                  <a:path w="237" h="252" extrusionOk="0">
                    <a:moveTo>
                      <a:pt x="117" y="0"/>
                    </a:moveTo>
                    <a:cubicBezTo>
                      <a:pt x="58" y="0"/>
                      <a:pt x="1" y="37"/>
                      <a:pt x="7" y="109"/>
                    </a:cubicBezTo>
                    <a:lnTo>
                      <a:pt x="7" y="133"/>
                    </a:lnTo>
                    <a:cubicBezTo>
                      <a:pt x="7" y="212"/>
                      <a:pt x="64" y="251"/>
                      <a:pt x="121" y="251"/>
                    </a:cubicBezTo>
                    <a:cubicBezTo>
                      <a:pt x="179" y="251"/>
                      <a:pt x="236" y="212"/>
                      <a:pt x="236" y="133"/>
                    </a:cubicBezTo>
                    <a:lnTo>
                      <a:pt x="236" y="109"/>
                    </a:lnTo>
                    <a:cubicBezTo>
                      <a:pt x="236" y="37"/>
                      <a:pt x="176" y="0"/>
                      <a:pt x="117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4" name="Google Shape;954;p3"/>
              <p:cNvSpPr/>
              <p:nvPr/>
            </p:nvSpPr>
            <p:spPr>
              <a:xfrm>
                <a:off x="1140226" y="1091927"/>
                <a:ext cx="32138" cy="33074"/>
              </a:xfrm>
              <a:custGeom>
                <a:avLst/>
                <a:gdLst/>
                <a:ahLst/>
                <a:cxnLst/>
                <a:rect l="l" t="t" r="r" b="b"/>
                <a:pathLst>
                  <a:path w="618" h="636" extrusionOk="0">
                    <a:moveTo>
                      <a:pt x="309" y="0"/>
                    </a:moveTo>
                    <a:cubicBezTo>
                      <a:pt x="155" y="0"/>
                      <a:pt x="1" y="103"/>
                      <a:pt x="1" y="309"/>
                    </a:cubicBezTo>
                    <a:lnTo>
                      <a:pt x="1" y="333"/>
                    </a:lnTo>
                    <a:cubicBezTo>
                      <a:pt x="1" y="502"/>
                      <a:pt x="134" y="635"/>
                      <a:pt x="303" y="635"/>
                    </a:cubicBezTo>
                    <a:cubicBezTo>
                      <a:pt x="472" y="635"/>
                      <a:pt x="593" y="502"/>
                      <a:pt x="605" y="333"/>
                    </a:cubicBezTo>
                    <a:lnTo>
                      <a:pt x="618" y="333"/>
                    </a:lnTo>
                    <a:lnTo>
                      <a:pt x="618" y="309"/>
                    </a:lnTo>
                    <a:cubicBezTo>
                      <a:pt x="618" y="103"/>
                      <a:pt x="463" y="0"/>
                      <a:pt x="30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5" name="Google Shape;955;p3"/>
              <p:cNvSpPr/>
              <p:nvPr/>
            </p:nvSpPr>
            <p:spPr>
              <a:xfrm>
                <a:off x="1001225" y="1054485"/>
                <a:ext cx="24597" cy="18305"/>
              </a:xfrm>
              <a:custGeom>
                <a:avLst/>
                <a:gdLst/>
                <a:ahLst/>
                <a:cxnLst/>
                <a:rect l="l" t="t" r="r" b="b"/>
                <a:pathLst>
                  <a:path w="473" h="352" extrusionOk="0">
                    <a:moveTo>
                      <a:pt x="242" y="0"/>
                    </a:moveTo>
                    <a:cubicBezTo>
                      <a:pt x="0" y="0"/>
                      <a:pt x="0" y="351"/>
                      <a:pt x="242" y="351"/>
                    </a:cubicBezTo>
                    <a:cubicBezTo>
                      <a:pt x="472" y="351"/>
                      <a:pt x="472" y="0"/>
                      <a:pt x="24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6" name="Google Shape;956;p3"/>
              <p:cNvSpPr/>
              <p:nvPr/>
            </p:nvSpPr>
            <p:spPr>
              <a:xfrm>
                <a:off x="1118229" y="1043773"/>
                <a:ext cx="25221" cy="18929"/>
              </a:xfrm>
              <a:custGeom>
                <a:avLst/>
                <a:gdLst/>
                <a:ahLst/>
                <a:cxnLst/>
                <a:rect l="l" t="t" r="r" b="b"/>
                <a:pathLst>
                  <a:path w="485" h="364" extrusionOk="0">
                    <a:moveTo>
                      <a:pt x="242" y="1"/>
                    </a:moveTo>
                    <a:cubicBezTo>
                      <a:pt x="0" y="1"/>
                      <a:pt x="0" y="364"/>
                      <a:pt x="242" y="364"/>
                    </a:cubicBezTo>
                    <a:cubicBezTo>
                      <a:pt x="484" y="364"/>
                      <a:pt x="484" y="1"/>
                      <a:pt x="242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7" name="Google Shape;957;p3"/>
              <p:cNvSpPr/>
              <p:nvPr/>
            </p:nvSpPr>
            <p:spPr>
              <a:xfrm>
                <a:off x="1063471" y="1115379"/>
                <a:ext cx="32762" cy="28497"/>
              </a:xfrm>
              <a:custGeom>
                <a:avLst/>
                <a:gdLst/>
                <a:ahLst/>
                <a:cxnLst/>
                <a:rect l="l" t="t" r="r" b="b"/>
                <a:pathLst>
                  <a:path w="630" h="548" extrusionOk="0">
                    <a:moveTo>
                      <a:pt x="268" y="1"/>
                    </a:moveTo>
                    <a:cubicBezTo>
                      <a:pt x="131" y="1"/>
                      <a:pt x="1" y="111"/>
                      <a:pt x="1" y="281"/>
                    </a:cubicBezTo>
                    <a:cubicBezTo>
                      <a:pt x="1" y="426"/>
                      <a:pt x="122" y="547"/>
                      <a:pt x="267" y="547"/>
                    </a:cubicBezTo>
                    <a:cubicBezTo>
                      <a:pt x="509" y="547"/>
                      <a:pt x="630" y="257"/>
                      <a:pt x="461" y="87"/>
                    </a:cubicBezTo>
                    <a:cubicBezTo>
                      <a:pt x="405" y="27"/>
                      <a:pt x="335" y="1"/>
                      <a:pt x="268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8" name="Google Shape;958;p3"/>
              <p:cNvSpPr/>
              <p:nvPr/>
            </p:nvSpPr>
            <p:spPr>
              <a:xfrm>
                <a:off x="1115681" y="1183190"/>
                <a:ext cx="28393" cy="25377"/>
              </a:xfrm>
              <a:custGeom>
                <a:avLst/>
                <a:gdLst/>
                <a:ahLst/>
                <a:cxnLst/>
                <a:rect l="l" t="t" r="r" b="b"/>
                <a:pathLst>
                  <a:path w="546" h="488" extrusionOk="0">
                    <a:moveTo>
                      <a:pt x="249" y="0"/>
                    </a:moveTo>
                    <a:cubicBezTo>
                      <a:pt x="121" y="0"/>
                      <a:pt x="1" y="99"/>
                      <a:pt x="1" y="247"/>
                    </a:cubicBezTo>
                    <a:cubicBezTo>
                      <a:pt x="1" y="384"/>
                      <a:pt x="119" y="487"/>
                      <a:pt x="244" y="487"/>
                    </a:cubicBezTo>
                    <a:cubicBezTo>
                      <a:pt x="284" y="487"/>
                      <a:pt x="325" y="476"/>
                      <a:pt x="364" y="453"/>
                    </a:cubicBezTo>
                    <a:lnTo>
                      <a:pt x="412" y="417"/>
                    </a:lnTo>
                    <a:cubicBezTo>
                      <a:pt x="545" y="344"/>
                      <a:pt x="545" y="150"/>
                      <a:pt x="412" y="66"/>
                    </a:cubicBezTo>
                    <a:lnTo>
                      <a:pt x="364" y="29"/>
                    </a:lnTo>
                    <a:cubicBezTo>
                      <a:pt x="327" y="10"/>
                      <a:pt x="287" y="0"/>
                      <a:pt x="24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59" name="Google Shape;959;p3"/>
              <p:cNvSpPr/>
              <p:nvPr/>
            </p:nvSpPr>
            <p:spPr>
              <a:xfrm>
                <a:off x="1215108" y="1131864"/>
                <a:ext cx="25221" cy="20801"/>
              </a:xfrm>
              <a:custGeom>
                <a:avLst/>
                <a:gdLst/>
                <a:ahLst/>
                <a:cxnLst/>
                <a:rect l="l" t="t" r="r" b="b"/>
                <a:pathLst>
                  <a:path w="485" h="400" extrusionOk="0">
                    <a:moveTo>
                      <a:pt x="242" y="0"/>
                    </a:moveTo>
                    <a:cubicBezTo>
                      <a:pt x="0" y="25"/>
                      <a:pt x="0" y="387"/>
                      <a:pt x="242" y="400"/>
                    </a:cubicBezTo>
                    <a:cubicBezTo>
                      <a:pt x="484" y="387"/>
                      <a:pt x="484" y="25"/>
                      <a:pt x="242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0" name="Google Shape;960;p3"/>
              <p:cNvSpPr/>
              <p:nvPr/>
            </p:nvSpPr>
            <p:spPr>
              <a:xfrm>
                <a:off x="1255982" y="1034985"/>
                <a:ext cx="35258" cy="26469"/>
              </a:xfrm>
              <a:custGeom>
                <a:avLst/>
                <a:gdLst/>
                <a:ahLst/>
                <a:cxnLst/>
                <a:rect l="l" t="t" r="r" b="b"/>
                <a:pathLst>
                  <a:path w="678" h="509" extrusionOk="0">
                    <a:moveTo>
                      <a:pt x="339" y="0"/>
                    </a:moveTo>
                    <a:cubicBezTo>
                      <a:pt x="0" y="0"/>
                      <a:pt x="0" y="508"/>
                      <a:pt x="339" y="508"/>
                    </a:cubicBezTo>
                    <a:cubicBezTo>
                      <a:pt x="678" y="508"/>
                      <a:pt x="678" y="0"/>
                      <a:pt x="339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1" name="Google Shape;961;p3"/>
              <p:cNvSpPr/>
              <p:nvPr/>
            </p:nvSpPr>
            <p:spPr>
              <a:xfrm>
                <a:off x="1255982" y="959478"/>
                <a:ext cx="19553" cy="14561"/>
              </a:xfrm>
              <a:custGeom>
                <a:avLst/>
                <a:gdLst/>
                <a:ahLst/>
                <a:cxnLst/>
                <a:rect l="l" t="t" r="r" b="b"/>
                <a:pathLst>
                  <a:path w="376" h="280" extrusionOk="0">
                    <a:moveTo>
                      <a:pt x="194" y="1"/>
                    </a:moveTo>
                    <a:cubicBezTo>
                      <a:pt x="0" y="1"/>
                      <a:pt x="0" y="279"/>
                      <a:pt x="194" y="279"/>
                    </a:cubicBezTo>
                    <a:cubicBezTo>
                      <a:pt x="375" y="279"/>
                      <a:pt x="375" y="1"/>
                      <a:pt x="19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2" name="Google Shape;962;p3"/>
              <p:cNvSpPr/>
              <p:nvPr/>
            </p:nvSpPr>
            <p:spPr>
              <a:xfrm>
                <a:off x="1091812" y="959478"/>
                <a:ext cx="32138" cy="24597"/>
              </a:xfrm>
              <a:custGeom>
                <a:avLst/>
                <a:gdLst/>
                <a:ahLst/>
                <a:cxnLst/>
                <a:rect l="l" t="t" r="r" b="b"/>
                <a:pathLst>
                  <a:path w="618" h="473" extrusionOk="0">
                    <a:moveTo>
                      <a:pt x="315" y="1"/>
                    </a:moveTo>
                    <a:cubicBezTo>
                      <a:pt x="0" y="1"/>
                      <a:pt x="0" y="473"/>
                      <a:pt x="315" y="473"/>
                    </a:cubicBezTo>
                    <a:cubicBezTo>
                      <a:pt x="617" y="473"/>
                      <a:pt x="617" y="1"/>
                      <a:pt x="31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3" name="Google Shape;963;p3"/>
              <p:cNvSpPr/>
              <p:nvPr/>
            </p:nvSpPr>
            <p:spPr>
              <a:xfrm>
                <a:off x="1115681" y="965771"/>
                <a:ext cx="35310" cy="27093"/>
              </a:xfrm>
              <a:custGeom>
                <a:avLst/>
                <a:gdLst/>
                <a:ahLst/>
                <a:cxnLst/>
                <a:rect l="l" t="t" r="r" b="b"/>
                <a:pathLst>
                  <a:path w="679" h="521" extrusionOk="0">
                    <a:moveTo>
                      <a:pt x="340" y="1"/>
                    </a:moveTo>
                    <a:cubicBezTo>
                      <a:pt x="1" y="1"/>
                      <a:pt x="1" y="521"/>
                      <a:pt x="340" y="521"/>
                    </a:cubicBezTo>
                    <a:cubicBezTo>
                      <a:pt x="678" y="521"/>
                      <a:pt x="678" y="1"/>
                      <a:pt x="340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4" name="Google Shape;964;p3"/>
              <p:cNvSpPr/>
              <p:nvPr/>
            </p:nvSpPr>
            <p:spPr>
              <a:xfrm>
                <a:off x="961599" y="1026197"/>
                <a:ext cx="27717" cy="23297"/>
              </a:xfrm>
              <a:custGeom>
                <a:avLst/>
                <a:gdLst/>
                <a:ahLst/>
                <a:cxnLst/>
                <a:rect l="l" t="t" r="r" b="b"/>
                <a:pathLst>
                  <a:path w="533" h="448" extrusionOk="0">
                    <a:moveTo>
                      <a:pt x="266" y="0"/>
                    </a:moveTo>
                    <a:cubicBezTo>
                      <a:pt x="0" y="24"/>
                      <a:pt x="0" y="423"/>
                      <a:pt x="266" y="448"/>
                    </a:cubicBezTo>
                    <a:cubicBezTo>
                      <a:pt x="532" y="423"/>
                      <a:pt x="532" y="24"/>
                      <a:pt x="266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5" name="Google Shape;965;p3"/>
              <p:cNvSpPr/>
              <p:nvPr/>
            </p:nvSpPr>
            <p:spPr>
              <a:xfrm>
                <a:off x="1068515" y="1045021"/>
                <a:ext cx="33386" cy="27145"/>
              </a:xfrm>
              <a:custGeom>
                <a:avLst/>
                <a:gdLst/>
                <a:ahLst/>
                <a:cxnLst/>
                <a:rect l="l" t="t" r="r" b="b"/>
                <a:pathLst>
                  <a:path w="642" h="522" extrusionOk="0">
                    <a:moveTo>
                      <a:pt x="315" y="1"/>
                    </a:moveTo>
                    <a:cubicBezTo>
                      <a:pt x="1" y="25"/>
                      <a:pt x="1" y="485"/>
                      <a:pt x="315" y="521"/>
                    </a:cubicBezTo>
                    <a:cubicBezTo>
                      <a:pt x="642" y="485"/>
                      <a:pt x="642" y="25"/>
                      <a:pt x="315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6" name="Google Shape;966;p3"/>
              <p:cNvSpPr/>
              <p:nvPr/>
            </p:nvSpPr>
            <p:spPr>
              <a:xfrm>
                <a:off x="1079227" y="1163325"/>
                <a:ext cx="32138" cy="24545"/>
              </a:xfrm>
              <a:custGeom>
                <a:avLst/>
                <a:gdLst/>
                <a:ahLst/>
                <a:cxnLst/>
                <a:rect l="l" t="t" r="r" b="b"/>
                <a:pathLst>
                  <a:path w="618" h="472" extrusionOk="0">
                    <a:moveTo>
                      <a:pt x="303" y="0"/>
                    </a:moveTo>
                    <a:cubicBezTo>
                      <a:pt x="0" y="0"/>
                      <a:pt x="0" y="472"/>
                      <a:pt x="303" y="472"/>
                    </a:cubicBezTo>
                    <a:cubicBezTo>
                      <a:pt x="617" y="472"/>
                      <a:pt x="617" y="0"/>
                      <a:pt x="303" y="0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7" name="Google Shape;967;p3"/>
              <p:cNvSpPr/>
              <p:nvPr/>
            </p:nvSpPr>
            <p:spPr>
              <a:xfrm>
                <a:off x="999301" y="1102899"/>
                <a:ext cx="23349" cy="17681"/>
              </a:xfrm>
              <a:custGeom>
                <a:avLst/>
                <a:gdLst/>
                <a:ahLst/>
                <a:cxnLst/>
                <a:rect l="l" t="t" r="r" b="b"/>
                <a:pathLst>
                  <a:path w="449" h="340" extrusionOk="0">
                    <a:moveTo>
                      <a:pt x="231" y="1"/>
                    </a:moveTo>
                    <a:cubicBezTo>
                      <a:pt x="1" y="1"/>
                      <a:pt x="1" y="340"/>
                      <a:pt x="231" y="340"/>
                    </a:cubicBezTo>
                    <a:cubicBezTo>
                      <a:pt x="449" y="340"/>
                      <a:pt x="449" y="1"/>
                      <a:pt x="231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8" name="Google Shape;968;p3"/>
              <p:cNvSpPr/>
              <p:nvPr/>
            </p:nvSpPr>
            <p:spPr>
              <a:xfrm>
                <a:off x="1245269" y="1006020"/>
                <a:ext cx="31514" cy="23349"/>
              </a:xfrm>
              <a:custGeom>
                <a:avLst/>
                <a:gdLst/>
                <a:ahLst/>
                <a:cxnLst/>
                <a:rect l="l" t="t" r="r" b="b"/>
                <a:pathLst>
                  <a:path w="606" h="449" extrusionOk="0">
                    <a:moveTo>
                      <a:pt x="303" y="1"/>
                    </a:moveTo>
                    <a:cubicBezTo>
                      <a:pt x="1" y="1"/>
                      <a:pt x="1" y="449"/>
                      <a:pt x="303" y="449"/>
                    </a:cubicBezTo>
                    <a:cubicBezTo>
                      <a:pt x="606" y="449"/>
                      <a:pt x="606" y="1"/>
                      <a:pt x="303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969" name="Google Shape;969;p3"/>
              <p:cNvSpPr/>
              <p:nvPr/>
            </p:nvSpPr>
            <p:spPr>
              <a:xfrm>
                <a:off x="1196856" y="1070190"/>
                <a:ext cx="26469" cy="22101"/>
              </a:xfrm>
              <a:custGeom>
                <a:avLst/>
                <a:gdLst/>
                <a:ahLst/>
                <a:cxnLst/>
                <a:rect l="l" t="t" r="r" b="b"/>
                <a:pathLst>
                  <a:path w="509" h="425" extrusionOk="0">
                    <a:moveTo>
                      <a:pt x="254" y="1"/>
                    </a:moveTo>
                    <a:cubicBezTo>
                      <a:pt x="0" y="25"/>
                      <a:pt x="0" y="400"/>
                      <a:pt x="254" y="424"/>
                    </a:cubicBezTo>
                    <a:cubicBezTo>
                      <a:pt x="508" y="400"/>
                      <a:pt x="508" y="25"/>
                      <a:pt x="254" y="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970" name="Google Shape;970;p3"/>
              <p:cNvGrpSpPr/>
              <p:nvPr/>
            </p:nvGrpSpPr>
            <p:grpSpPr>
              <a:xfrm>
                <a:off x="-152337" y="-193233"/>
                <a:ext cx="2586475" cy="2532185"/>
                <a:chOff x="-152337" y="-193233"/>
                <a:chExt cx="2586475" cy="2532185"/>
              </a:xfrm>
            </p:grpSpPr>
            <p:sp>
              <p:nvSpPr>
                <p:cNvPr id="971" name="Google Shape;971;p3"/>
                <p:cNvSpPr/>
                <p:nvPr/>
              </p:nvSpPr>
              <p:spPr>
                <a:xfrm>
                  <a:off x="540749" y="99578"/>
                  <a:ext cx="23297" cy="195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376" extrusionOk="0">
                      <a:moveTo>
                        <a:pt x="230" y="1"/>
                      </a:moveTo>
                      <a:cubicBezTo>
                        <a:pt x="0" y="25"/>
                        <a:pt x="0" y="351"/>
                        <a:pt x="230" y="376"/>
                      </a:cubicBezTo>
                      <a:cubicBezTo>
                        <a:pt x="448" y="351"/>
                        <a:pt x="448" y="25"/>
                        <a:pt x="230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72" name="Google Shape;972;p3"/>
                <p:cNvSpPr/>
                <p:nvPr/>
              </p:nvSpPr>
              <p:spPr>
                <a:xfrm>
                  <a:off x="736379" y="166868"/>
                  <a:ext cx="14509" cy="15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9" h="292" extrusionOk="0">
                      <a:moveTo>
                        <a:pt x="134" y="1"/>
                      </a:moveTo>
                      <a:cubicBezTo>
                        <a:pt x="1" y="49"/>
                        <a:pt x="1" y="243"/>
                        <a:pt x="134" y="291"/>
                      </a:cubicBezTo>
                      <a:cubicBezTo>
                        <a:pt x="279" y="243"/>
                        <a:pt x="279" y="49"/>
                        <a:pt x="134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73" name="Google Shape;973;p3"/>
                <p:cNvSpPr/>
                <p:nvPr/>
              </p:nvSpPr>
              <p:spPr>
                <a:xfrm>
                  <a:off x="1127017" y="156780"/>
                  <a:ext cx="64847" cy="504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47" h="971" extrusionOk="0">
                      <a:moveTo>
                        <a:pt x="569" y="0"/>
                      </a:moveTo>
                      <a:cubicBezTo>
                        <a:pt x="412" y="0"/>
                        <a:pt x="259" y="71"/>
                        <a:pt x="158" y="183"/>
                      </a:cubicBezTo>
                      <a:cubicBezTo>
                        <a:pt x="1" y="352"/>
                        <a:pt x="1" y="618"/>
                        <a:pt x="158" y="776"/>
                      </a:cubicBezTo>
                      <a:cubicBezTo>
                        <a:pt x="259" y="899"/>
                        <a:pt x="412" y="970"/>
                        <a:pt x="569" y="970"/>
                      </a:cubicBezTo>
                      <a:cubicBezTo>
                        <a:pt x="581" y="970"/>
                        <a:pt x="593" y="970"/>
                        <a:pt x="605" y="969"/>
                      </a:cubicBezTo>
                      <a:cubicBezTo>
                        <a:pt x="726" y="969"/>
                        <a:pt x="847" y="909"/>
                        <a:pt x="944" y="824"/>
                      </a:cubicBezTo>
                      <a:cubicBezTo>
                        <a:pt x="1247" y="522"/>
                        <a:pt x="1029" y="1"/>
                        <a:pt x="605" y="1"/>
                      </a:cubicBezTo>
                      <a:cubicBezTo>
                        <a:pt x="593" y="1"/>
                        <a:pt x="581" y="0"/>
                        <a:pt x="569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74" name="Google Shape;974;p3"/>
                <p:cNvSpPr/>
                <p:nvPr/>
              </p:nvSpPr>
              <p:spPr>
                <a:xfrm>
                  <a:off x="1271114" y="81949"/>
                  <a:ext cx="45294" cy="445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1" h="857" extrusionOk="0">
                      <a:moveTo>
                        <a:pt x="435" y="1"/>
                      </a:moveTo>
                      <a:cubicBezTo>
                        <a:pt x="266" y="1"/>
                        <a:pt x="109" y="110"/>
                        <a:pt x="60" y="279"/>
                      </a:cubicBezTo>
                      <a:cubicBezTo>
                        <a:pt x="80" y="245"/>
                        <a:pt x="90" y="228"/>
                        <a:pt x="91" y="228"/>
                      </a:cubicBezTo>
                      <a:lnTo>
                        <a:pt x="91" y="228"/>
                      </a:lnTo>
                      <a:cubicBezTo>
                        <a:pt x="93" y="228"/>
                        <a:pt x="77" y="263"/>
                        <a:pt x="48" y="328"/>
                      </a:cubicBezTo>
                      <a:cubicBezTo>
                        <a:pt x="41" y="349"/>
                        <a:pt x="38" y="375"/>
                        <a:pt x="37" y="400"/>
                      </a:cubicBezTo>
                      <a:lnTo>
                        <a:pt x="37" y="400"/>
                      </a:lnTo>
                      <a:cubicBezTo>
                        <a:pt x="0" y="594"/>
                        <a:pt x="68" y="790"/>
                        <a:pt x="290" y="848"/>
                      </a:cubicBezTo>
                      <a:cubicBezTo>
                        <a:pt x="326" y="854"/>
                        <a:pt x="363" y="857"/>
                        <a:pt x="399" y="857"/>
                      </a:cubicBezTo>
                      <a:cubicBezTo>
                        <a:pt x="435" y="857"/>
                        <a:pt x="472" y="854"/>
                        <a:pt x="508" y="848"/>
                      </a:cubicBezTo>
                      <a:cubicBezTo>
                        <a:pt x="568" y="823"/>
                        <a:pt x="629" y="799"/>
                        <a:pt x="677" y="751"/>
                      </a:cubicBezTo>
                      <a:lnTo>
                        <a:pt x="677" y="751"/>
                      </a:lnTo>
                      <a:lnTo>
                        <a:pt x="629" y="775"/>
                      </a:lnTo>
                      <a:cubicBezTo>
                        <a:pt x="798" y="666"/>
                        <a:pt x="871" y="461"/>
                        <a:pt x="810" y="279"/>
                      </a:cubicBezTo>
                      <a:cubicBezTo>
                        <a:pt x="762" y="110"/>
                        <a:pt x="605" y="1"/>
                        <a:pt x="435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75" name="Google Shape;975;p3"/>
                <p:cNvSpPr/>
                <p:nvPr/>
              </p:nvSpPr>
              <p:spPr>
                <a:xfrm>
                  <a:off x="855880" y="828642"/>
                  <a:ext cx="27769" cy="208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4" h="400" extrusionOk="0">
                      <a:moveTo>
                        <a:pt x="267" y="1"/>
                      </a:moveTo>
                      <a:cubicBezTo>
                        <a:pt x="1" y="1"/>
                        <a:pt x="1" y="400"/>
                        <a:pt x="267" y="400"/>
                      </a:cubicBezTo>
                      <a:cubicBezTo>
                        <a:pt x="533" y="400"/>
                        <a:pt x="533" y="1"/>
                        <a:pt x="267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76" name="Google Shape;976;p3"/>
                <p:cNvSpPr/>
                <p:nvPr/>
              </p:nvSpPr>
              <p:spPr>
                <a:xfrm>
                  <a:off x="918178" y="785273"/>
                  <a:ext cx="32138" cy="232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8" h="448" extrusionOk="0">
                      <a:moveTo>
                        <a:pt x="279" y="0"/>
                      </a:moveTo>
                      <a:cubicBezTo>
                        <a:pt x="0" y="24"/>
                        <a:pt x="0" y="423"/>
                        <a:pt x="279" y="448"/>
                      </a:cubicBezTo>
                      <a:lnTo>
                        <a:pt x="315" y="448"/>
                      </a:lnTo>
                      <a:cubicBezTo>
                        <a:pt x="617" y="448"/>
                        <a:pt x="617" y="0"/>
                        <a:pt x="315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77" name="Google Shape;977;p3"/>
                <p:cNvSpPr/>
                <p:nvPr/>
              </p:nvSpPr>
              <p:spPr>
                <a:xfrm>
                  <a:off x="991136" y="773936"/>
                  <a:ext cx="1300" cy="6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" h="13" extrusionOk="0">
                      <a:moveTo>
                        <a:pt x="13" y="0"/>
                      </a:moveTo>
                      <a:cubicBezTo>
                        <a:pt x="1" y="0"/>
                        <a:pt x="1" y="12"/>
                        <a:pt x="13" y="12"/>
                      </a:cubicBezTo>
                      <a:cubicBezTo>
                        <a:pt x="25" y="12"/>
                        <a:pt x="25" y="0"/>
                        <a:pt x="13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78" name="Google Shape;978;p3"/>
                <p:cNvSpPr/>
                <p:nvPr/>
              </p:nvSpPr>
              <p:spPr>
                <a:xfrm>
                  <a:off x="1066643" y="748143"/>
                  <a:ext cx="26469" cy="22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9" h="424" extrusionOk="0">
                      <a:moveTo>
                        <a:pt x="254" y="0"/>
                      </a:moveTo>
                      <a:cubicBezTo>
                        <a:pt x="0" y="25"/>
                        <a:pt x="0" y="400"/>
                        <a:pt x="254" y="424"/>
                      </a:cubicBezTo>
                      <a:cubicBezTo>
                        <a:pt x="508" y="400"/>
                        <a:pt x="508" y="25"/>
                        <a:pt x="254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79" name="Google Shape;979;p3"/>
                <p:cNvSpPr/>
                <p:nvPr/>
              </p:nvSpPr>
              <p:spPr>
                <a:xfrm>
                  <a:off x="1124521" y="754436"/>
                  <a:ext cx="32762" cy="245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0" h="473" extrusionOk="0">
                      <a:moveTo>
                        <a:pt x="315" y="0"/>
                      </a:moveTo>
                      <a:cubicBezTo>
                        <a:pt x="0" y="0"/>
                        <a:pt x="0" y="472"/>
                        <a:pt x="315" y="472"/>
                      </a:cubicBezTo>
                      <a:cubicBezTo>
                        <a:pt x="629" y="472"/>
                        <a:pt x="629" y="0"/>
                        <a:pt x="315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0" name="Google Shape;980;p3"/>
                <p:cNvSpPr/>
                <p:nvPr/>
              </p:nvSpPr>
              <p:spPr>
                <a:xfrm>
                  <a:off x="1186143" y="792189"/>
                  <a:ext cx="32138" cy="251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8" h="484" extrusionOk="0">
                      <a:moveTo>
                        <a:pt x="315" y="0"/>
                      </a:moveTo>
                      <a:cubicBezTo>
                        <a:pt x="1" y="24"/>
                        <a:pt x="1" y="460"/>
                        <a:pt x="315" y="484"/>
                      </a:cubicBezTo>
                      <a:cubicBezTo>
                        <a:pt x="618" y="460"/>
                        <a:pt x="618" y="24"/>
                        <a:pt x="315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1" name="Google Shape;981;p3"/>
                <p:cNvSpPr/>
                <p:nvPr/>
              </p:nvSpPr>
              <p:spPr>
                <a:xfrm>
                  <a:off x="952759" y="134159"/>
                  <a:ext cx="25221" cy="18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" h="364" extrusionOk="0">
                      <a:moveTo>
                        <a:pt x="243" y="1"/>
                      </a:moveTo>
                      <a:cubicBezTo>
                        <a:pt x="1" y="1"/>
                        <a:pt x="1" y="364"/>
                        <a:pt x="243" y="364"/>
                      </a:cubicBezTo>
                      <a:cubicBezTo>
                        <a:pt x="485" y="364"/>
                        <a:pt x="485" y="1"/>
                        <a:pt x="24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2" name="Google Shape;982;p3"/>
                <p:cNvSpPr/>
                <p:nvPr/>
              </p:nvSpPr>
              <p:spPr>
                <a:xfrm>
                  <a:off x="1162003" y="-193233"/>
                  <a:ext cx="32636" cy="261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" h="388" extrusionOk="0">
                      <a:moveTo>
                        <a:pt x="243" y="1"/>
                      </a:moveTo>
                      <a:cubicBezTo>
                        <a:pt x="1" y="13"/>
                        <a:pt x="1" y="364"/>
                        <a:pt x="243" y="388"/>
                      </a:cubicBezTo>
                      <a:cubicBezTo>
                        <a:pt x="485" y="364"/>
                        <a:pt x="485" y="13"/>
                        <a:pt x="24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3" name="Google Shape;983;p3"/>
                <p:cNvSpPr/>
                <p:nvPr/>
              </p:nvSpPr>
              <p:spPr>
                <a:xfrm>
                  <a:off x="756504" y="914185"/>
                  <a:ext cx="35310" cy="25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9" h="497" extrusionOk="0">
                      <a:moveTo>
                        <a:pt x="339" y="1"/>
                      </a:moveTo>
                      <a:cubicBezTo>
                        <a:pt x="1" y="1"/>
                        <a:pt x="1" y="497"/>
                        <a:pt x="339" y="497"/>
                      </a:cubicBezTo>
                      <a:cubicBezTo>
                        <a:pt x="678" y="497"/>
                        <a:pt x="678" y="1"/>
                        <a:pt x="339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4" name="Google Shape;984;p3"/>
                <p:cNvSpPr/>
                <p:nvPr/>
              </p:nvSpPr>
              <p:spPr>
                <a:xfrm>
                  <a:off x="819426" y="906645"/>
                  <a:ext cx="23921" cy="176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0" h="340" extrusionOk="0">
                      <a:moveTo>
                        <a:pt x="230" y="1"/>
                      </a:moveTo>
                      <a:cubicBezTo>
                        <a:pt x="4" y="1"/>
                        <a:pt x="0" y="340"/>
                        <a:pt x="219" y="340"/>
                      </a:cubicBezTo>
                      <a:cubicBezTo>
                        <a:pt x="222" y="340"/>
                        <a:pt x="226" y="340"/>
                        <a:pt x="230" y="339"/>
                      </a:cubicBezTo>
                      <a:cubicBezTo>
                        <a:pt x="460" y="339"/>
                        <a:pt x="460" y="1"/>
                        <a:pt x="230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5" name="Google Shape;985;p3"/>
                <p:cNvSpPr/>
                <p:nvPr/>
              </p:nvSpPr>
              <p:spPr>
                <a:xfrm>
                  <a:off x="833883" y="845647"/>
                  <a:ext cx="33386" cy="25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42" h="485" extrusionOk="0">
                      <a:moveTo>
                        <a:pt x="327" y="0"/>
                      </a:moveTo>
                      <a:cubicBezTo>
                        <a:pt x="1" y="0"/>
                        <a:pt x="1" y="484"/>
                        <a:pt x="327" y="484"/>
                      </a:cubicBezTo>
                      <a:cubicBezTo>
                        <a:pt x="642" y="484"/>
                        <a:pt x="642" y="0"/>
                        <a:pt x="32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6" name="Google Shape;986;p3"/>
                <p:cNvSpPr/>
                <p:nvPr/>
              </p:nvSpPr>
              <p:spPr>
                <a:xfrm>
                  <a:off x="931386" y="870191"/>
                  <a:ext cx="37182" cy="295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5" h="569" extrusionOk="0">
                      <a:moveTo>
                        <a:pt x="363" y="0"/>
                      </a:moveTo>
                      <a:cubicBezTo>
                        <a:pt x="1" y="24"/>
                        <a:pt x="1" y="544"/>
                        <a:pt x="363" y="569"/>
                      </a:cubicBezTo>
                      <a:cubicBezTo>
                        <a:pt x="714" y="544"/>
                        <a:pt x="714" y="24"/>
                        <a:pt x="363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7" name="Google Shape;987;p3"/>
                <p:cNvSpPr/>
                <p:nvPr/>
              </p:nvSpPr>
              <p:spPr>
                <a:xfrm>
                  <a:off x="934558" y="824274"/>
                  <a:ext cx="39678" cy="30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" h="581" extrusionOk="0">
                      <a:moveTo>
                        <a:pt x="375" y="0"/>
                      </a:moveTo>
                      <a:cubicBezTo>
                        <a:pt x="0" y="0"/>
                        <a:pt x="0" y="581"/>
                        <a:pt x="375" y="581"/>
                      </a:cubicBezTo>
                      <a:cubicBezTo>
                        <a:pt x="762" y="581"/>
                        <a:pt x="762" y="0"/>
                        <a:pt x="375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8" name="Google Shape;988;p3"/>
                <p:cNvSpPr/>
                <p:nvPr/>
              </p:nvSpPr>
              <p:spPr>
                <a:xfrm>
                  <a:off x="999301" y="768892"/>
                  <a:ext cx="23349" cy="18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9" h="364" extrusionOk="0">
                      <a:moveTo>
                        <a:pt x="231" y="1"/>
                      </a:moveTo>
                      <a:cubicBezTo>
                        <a:pt x="1" y="13"/>
                        <a:pt x="1" y="339"/>
                        <a:pt x="231" y="363"/>
                      </a:cubicBezTo>
                      <a:cubicBezTo>
                        <a:pt x="449" y="339"/>
                        <a:pt x="449" y="13"/>
                        <a:pt x="231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89" name="Google Shape;989;p3"/>
                <p:cNvSpPr/>
                <p:nvPr/>
              </p:nvSpPr>
              <p:spPr>
                <a:xfrm>
                  <a:off x="960975" y="719178"/>
                  <a:ext cx="31462" cy="25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5" h="497" extrusionOk="0">
                      <a:moveTo>
                        <a:pt x="302" y="1"/>
                      </a:moveTo>
                      <a:cubicBezTo>
                        <a:pt x="0" y="25"/>
                        <a:pt x="0" y="473"/>
                        <a:pt x="302" y="497"/>
                      </a:cubicBezTo>
                      <a:cubicBezTo>
                        <a:pt x="605" y="473"/>
                        <a:pt x="605" y="25"/>
                        <a:pt x="302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0" name="Google Shape;990;p3"/>
                <p:cNvSpPr/>
                <p:nvPr/>
              </p:nvSpPr>
              <p:spPr>
                <a:xfrm>
                  <a:off x="1035182" y="744347"/>
                  <a:ext cx="35882" cy="29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0" h="558" extrusionOk="0">
                      <a:moveTo>
                        <a:pt x="351" y="1"/>
                      </a:moveTo>
                      <a:cubicBezTo>
                        <a:pt x="0" y="25"/>
                        <a:pt x="0" y="521"/>
                        <a:pt x="351" y="557"/>
                      </a:cubicBezTo>
                      <a:cubicBezTo>
                        <a:pt x="690" y="521"/>
                        <a:pt x="690" y="25"/>
                        <a:pt x="351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1" name="Google Shape;991;p3"/>
                <p:cNvSpPr/>
                <p:nvPr/>
              </p:nvSpPr>
              <p:spPr>
                <a:xfrm>
                  <a:off x="1105020" y="826146"/>
                  <a:ext cx="34010" cy="25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4" h="497" extrusionOk="0">
                      <a:moveTo>
                        <a:pt x="327" y="0"/>
                      </a:moveTo>
                      <a:cubicBezTo>
                        <a:pt x="0" y="0"/>
                        <a:pt x="0" y="496"/>
                        <a:pt x="327" y="496"/>
                      </a:cubicBezTo>
                      <a:cubicBezTo>
                        <a:pt x="653" y="496"/>
                        <a:pt x="653" y="0"/>
                        <a:pt x="32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2" name="Google Shape;992;p3"/>
                <p:cNvSpPr/>
                <p:nvPr/>
              </p:nvSpPr>
              <p:spPr>
                <a:xfrm>
                  <a:off x="1160974" y="832438"/>
                  <a:ext cx="36558" cy="289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3" h="557" extrusionOk="0">
                      <a:moveTo>
                        <a:pt x="352" y="0"/>
                      </a:moveTo>
                      <a:cubicBezTo>
                        <a:pt x="1" y="24"/>
                        <a:pt x="1" y="533"/>
                        <a:pt x="352" y="557"/>
                      </a:cubicBezTo>
                      <a:cubicBezTo>
                        <a:pt x="702" y="533"/>
                        <a:pt x="702" y="24"/>
                        <a:pt x="352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3" name="Google Shape;993;p3"/>
                <p:cNvSpPr/>
                <p:nvPr/>
              </p:nvSpPr>
              <p:spPr>
                <a:xfrm>
                  <a:off x="1258478" y="892812"/>
                  <a:ext cx="9516" cy="75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" h="146" extrusionOk="0">
                      <a:moveTo>
                        <a:pt x="98" y="1"/>
                      </a:moveTo>
                      <a:cubicBezTo>
                        <a:pt x="1" y="1"/>
                        <a:pt x="1" y="146"/>
                        <a:pt x="98" y="146"/>
                      </a:cubicBezTo>
                      <a:cubicBezTo>
                        <a:pt x="182" y="146"/>
                        <a:pt x="182" y="1"/>
                        <a:pt x="98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4" name="Google Shape;994;p3"/>
                <p:cNvSpPr/>
                <p:nvPr/>
              </p:nvSpPr>
              <p:spPr>
                <a:xfrm>
                  <a:off x="1234609" y="833062"/>
                  <a:ext cx="34010" cy="277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4" h="533" extrusionOk="0">
                      <a:moveTo>
                        <a:pt x="327" y="0"/>
                      </a:moveTo>
                      <a:cubicBezTo>
                        <a:pt x="0" y="25"/>
                        <a:pt x="0" y="508"/>
                        <a:pt x="327" y="533"/>
                      </a:cubicBezTo>
                      <a:cubicBezTo>
                        <a:pt x="653" y="508"/>
                        <a:pt x="653" y="25"/>
                        <a:pt x="32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5" name="Google Shape;995;p3"/>
                <p:cNvSpPr/>
                <p:nvPr/>
              </p:nvSpPr>
              <p:spPr>
                <a:xfrm>
                  <a:off x="1004345" y="801601"/>
                  <a:ext cx="61103" cy="610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5" h="1174" extrusionOk="0">
                      <a:moveTo>
                        <a:pt x="593" y="1"/>
                      </a:moveTo>
                      <a:cubicBezTo>
                        <a:pt x="569" y="557"/>
                        <a:pt x="557" y="569"/>
                        <a:pt x="1" y="593"/>
                      </a:cubicBezTo>
                      <a:cubicBezTo>
                        <a:pt x="557" y="605"/>
                        <a:pt x="569" y="617"/>
                        <a:pt x="593" y="1174"/>
                      </a:cubicBezTo>
                      <a:cubicBezTo>
                        <a:pt x="606" y="617"/>
                        <a:pt x="618" y="605"/>
                        <a:pt x="1174" y="593"/>
                      </a:cubicBezTo>
                      <a:cubicBezTo>
                        <a:pt x="618" y="569"/>
                        <a:pt x="606" y="557"/>
                        <a:pt x="59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6" name="Google Shape;996;p3"/>
                <p:cNvSpPr/>
                <p:nvPr/>
              </p:nvSpPr>
              <p:spPr>
                <a:xfrm>
                  <a:off x="729359" y="902588"/>
                  <a:ext cx="11181" cy="9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5" h="190" extrusionOk="0">
                      <a:moveTo>
                        <a:pt x="108" y="0"/>
                      </a:moveTo>
                      <a:cubicBezTo>
                        <a:pt x="66" y="0"/>
                        <a:pt x="25" y="25"/>
                        <a:pt x="15" y="79"/>
                      </a:cubicBezTo>
                      <a:cubicBezTo>
                        <a:pt x="1" y="148"/>
                        <a:pt x="58" y="190"/>
                        <a:pt x="115" y="190"/>
                      </a:cubicBezTo>
                      <a:cubicBezTo>
                        <a:pt x="157" y="190"/>
                        <a:pt x="198" y="167"/>
                        <a:pt x="208" y="115"/>
                      </a:cubicBezTo>
                      <a:cubicBezTo>
                        <a:pt x="215" y="41"/>
                        <a:pt x="161" y="0"/>
                        <a:pt x="108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7" name="Google Shape;997;p3"/>
                <p:cNvSpPr/>
                <p:nvPr/>
              </p:nvSpPr>
              <p:spPr>
                <a:xfrm>
                  <a:off x="759312" y="910805"/>
                  <a:ext cx="24025" cy="204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2" h="394" extrusionOk="0">
                      <a:moveTo>
                        <a:pt x="228" y="1"/>
                      </a:moveTo>
                      <a:cubicBezTo>
                        <a:pt x="137" y="1"/>
                        <a:pt x="44" y="52"/>
                        <a:pt x="7" y="163"/>
                      </a:cubicBezTo>
                      <a:cubicBezTo>
                        <a:pt x="0" y="307"/>
                        <a:pt x="119" y="393"/>
                        <a:pt x="238" y="393"/>
                      </a:cubicBezTo>
                      <a:cubicBezTo>
                        <a:pt x="328" y="393"/>
                        <a:pt x="418" y="344"/>
                        <a:pt x="455" y="235"/>
                      </a:cubicBezTo>
                      <a:cubicBezTo>
                        <a:pt x="461" y="85"/>
                        <a:pt x="346" y="1"/>
                        <a:pt x="228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8" name="Google Shape;998;p3"/>
                <p:cNvSpPr/>
                <p:nvPr/>
              </p:nvSpPr>
              <p:spPr>
                <a:xfrm>
                  <a:off x="794361" y="780592"/>
                  <a:ext cx="35414" cy="307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1" h="591" extrusionOk="0">
                      <a:moveTo>
                        <a:pt x="335" y="1"/>
                      </a:moveTo>
                      <a:cubicBezTo>
                        <a:pt x="201" y="1"/>
                        <a:pt x="67" y="78"/>
                        <a:pt x="35" y="247"/>
                      </a:cubicBezTo>
                      <a:cubicBezTo>
                        <a:pt x="1" y="465"/>
                        <a:pt x="173" y="590"/>
                        <a:pt x="343" y="590"/>
                      </a:cubicBezTo>
                      <a:cubicBezTo>
                        <a:pt x="476" y="590"/>
                        <a:pt x="608" y="514"/>
                        <a:pt x="640" y="344"/>
                      </a:cubicBezTo>
                      <a:cubicBezTo>
                        <a:pt x="680" y="127"/>
                        <a:pt x="507" y="1"/>
                        <a:pt x="335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999" name="Google Shape;999;p3"/>
                <p:cNvSpPr/>
                <p:nvPr/>
              </p:nvSpPr>
              <p:spPr>
                <a:xfrm>
                  <a:off x="876004" y="778616"/>
                  <a:ext cx="37806" cy="316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7" h="608" extrusionOk="0">
                      <a:moveTo>
                        <a:pt x="323" y="0"/>
                      </a:moveTo>
                      <a:cubicBezTo>
                        <a:pt x="180" y="0"/>
                        <a:pt x="58" y="102"/>
                        <a:pt x="37" y="249"/>
                      </a:cubicBezTo>
                      <a:cubicBezTo>
                        <a:pt x="1" y="449"/>
                        <a:pt x="163" y="608"/>
                        <a:pt x="338" y="608"/>
                      </a:cubicBezTo>
                      <a:cubicBezTo>
                        <a:pt x="396" y="608"/>
                        <a:pt x="455" y="591"/>
                        <a:pt x="509" y="551"/>
                      </a:cubicBezTo>
                      <a:cubicBezTo>
                        <a:pt x="727" y="394"/>
                        <a:pt x="654" y="43"/>
                        <a:pt x="388" y="7"/>
                      </a:cubicBezTo>
                      <a:cubicBezTo>
                        <a:pt x="366" y="2"/>
                        <a:pt x="344" y="0"/>
                        <a:pt x="323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0" name="Google Shape;1000;p3"/>
                <p:cNvSpPr/>
                <p:nvPr/>
              </p:nvSpPr>
              <p:spPr>
                <a:xfrm>
                  <a:off x="846363" y="715330"/>
                  <a:ext cx="24129" cy="218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4" h="421" extrusionOk="0">
                      <a:moveTo>
                        <a:pt x="226" y="1"/>
                      </a:moveTo>
                      <a:cubicBezTo>
                        <a:pt x="133" y="1"/>
                        <a:pt x="41" y="55"/>
                        <a:pt x="15" y="172"/>
                      </a:cubicBezTo>
                      <a:cubicBezTo>
                        <a:pt x="1" y="329"/>
                        <a:pt x="122" y="420"/>
                        <a:pt x="241" y="420"/>
                      </a:cubicBezTo>
                      <a:cubicBezTo>
                        <a:pt x="333" y="420"/>
                        <a:pt x="424" y="365"/>
                        <a:pt x="450" y="244"/>
                      </a:cubicBezTo>
                      <a:cubicBezTo>
                        <a:pt x="464" y="88"/>
                        <a:pt x="344" y="1"/>
                        <a:pt x="226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1" name="Google Shape;1001;p3"/>
                <p:cNvSpPr/>
                <p:nvPr/>
              </p:nvSpPr>
              <p:spPr>
                <a:xfrm>
                  <a:off x="949743" y="708102"/>
                  <a:ext cx="28133" cy="252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1" h="485" extrusionOk="0">
                      <a:moveTo>
                        <a:pt x="268" y="0"/>
                      </a:moveTo>
                      <a:cubicBezTo>
                        <a:pt x="161" y="0"/>
                        <a:pt x="56" y="64"/>
                        <a:pt x="35" y="202"/>
                      </a:cubicBezTo>
                      <a:cubicBezTo>
                        <a:pt x="0" y="380"/>
                        <a:pt x="141" y="484"/>
                        <a:pt x="278" y="484"/>
                      </a:cubicBezTo>
                      <a:cubicBezTo>
                        <a:pt x="382" y="484"/>
                        <a:pt x="485" y="423"/>
                        <a:pt x="506" y="286"/>
                      </a:cubicBezTo>
                      <a:cubicBezTo>
                        <a:pt x="540" y="103"/>
                        <a:pt x="403" y="0"/>
                        <a:pt x="268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2" name="Google Shape;1002;p3"/>
                <p:cNvSpPr/>
                <p:nvPr/>
              </p:nvSpPr>
              <p:spPr>
                <a:xfrm>
                  <a:off x="1005801" y="717254"/>
                  <a:ext cx="29225" cy="25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94" extrusionOk="0">
                      <a:moveTo>
                        <a:pt x="274" y="1"/>
                      </a:moveTo>
                      <a:cubicBezTo>
                        <a:pt x="163" y="1"/>
                        <a:pt x="53" y="65"/>
                        <a:pt x="21" y="207"/>
                      </a:cubicBezTo>
                      <a:cubicBezTo>
                        <a:pt x="1" y="390"/>
                        <a:pt x="144" y="494"/>
                        <a:pt x="286" y="494"/>
                      </a:cubicBezTo>
                      <a:cubicBezTo>
                        <a:pt x="398" y="494"/>
                        <a:pt x="509" y="430"/>
                        <a:pt x="541" y="292"/>
                      </a:cubicBezTo>
                      <a:cubicBezTo>
                        <a:pt x="562" y="108"/>
                        <a:pt x="417" y="1"/>
                        <a:pt x="274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3" name="Google Shape;1003;p3"/>
                <p:cNvSpPr/>
                <p:nvPr/>
              </p:nvSpPr>
              <p:spPr>
                <a:xfrm>
                  <a:off x="1094412" y="703110"/>
                  <a:ext cx="34426" cy="303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2" h="583" extrusionOk="0">
                      <a:moveTo>
                        <a:pt x="317" y="1"/>
                      </a:moveTo>
                      <a:cubicBezTo>
                        <a:pt x="187" y="1"/>
                        <a:pt x="61" y="75"/>
                        <a:pt x="35" y="237"/>
                      </a:cubicBezTo>
                      <a:cubicBezTo>
                        <a:pt x="1" y="457"/>
                        <a:pt x="176" y="583"/>
                        <a:pt x="345" y="583"/>
                      </a:cubicBezTo>
                      <a:cubicBezTo>
                        <a:pt x="475" y="583"/>
                        <a:pt x="601" y="509"/>
                        <a:pt x="628" y="346"/>
                      </a:cubicBezTo>
                      <a:cubicBezTo>
                        <a:pt x="662" y="127"/>
                        <a:pt x="487" y="1"/>
                        <a:pt x="317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4" name="Google Shape;1004;p3"/>
                <p:cNvSpPr/>
                <p:nvPr/>
              </p:nvSpPr>
              <p:spPr>
                <a:xfrm>
                  <a:off x="1186091" y="688185"/>
                  <a:ext cx="20957" cy="189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" h="364" extrusionOk="0">
                      <a:moveTo>
                        <a:pt x="197" y="0"/>
                      </a:moveTo>
                      <a:cubicBezTo>
                        <a:pt x="116" y="0"/>
                        <a:pt x="35" y="47"/>
                        <a:pt x="14" y="149"/>
                      </a:cubicBezTo>
                      <a:cubicBezTo>
                        <a:pt x="0" y="285"/>
                        <a:pt x="101" y="364"/>
                        <a:pt x="203" y="364"/>
                      </a:cubicBezTo>
                      <a:cubicBezTo>
                        <a:pt x="282" y="364"/>
                        <a:pt x="362" y="316"/>
                        <a:pt x="389" y="210"/>
                      </a:cubicBezTo>
                      <a:cubicBezTo>
                        <a:pt x="402" y="75"/>
                        <a:pt x="299" y="0"/>
                        <a:pt x="19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5" name="Google Shape;1005;p3"/>
                <p:cNvSpPr/>
                <p:nvPr/>
              </p:nvSpPr>
              <p:spPr>
                <a:xfrm>
                  <a:off x="642568" y="852979"/>
                  <a:ext cx="20957" cy="189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3" h="365" extrusionOk="0">
                      <a:moveTo>
                        <a:pt x="203" y="1"/>
                      </a:moveTo>
                      <a:cubicBezTo>
                        <a:pt x="122" y="1"/>
                        <a:pt x="41" y="48"/>
                        <a:pt x="14" y="150"/>
                      </a:cubicBezTo>
                      <a:cubicBezTo>
                        <a:pt x="1" y="285"/>
                        <a:pt x="105" y="364"/>
                        <a:pt x="208" y="364"/>
                      </a:cubicBezTo>
                      <a:cubicBezTo>
                        <a:pt x="289" y="364"/>
                        <a:pt x="368" y="316"/>
                        <a:pt x="389" y="210"/>
                      </a:cubicBezTo>
                      <a:cubicBezTo>
                        <a:pt x="403" y="75"/>
                        <a:pt x="304" y="1"/>
                        <a:pt x="20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6" name="Google Shape;1006;p3"/>
                <p:cNvSpPr/>
                <p:nvPr/>
              </p:nvSpPr>
              <p:spPr>
                <a:xfrm>
                  <a:off x="706998" y="778668"/>
                  <a:ext cx="32398" cy="28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3" h="545" extrusionOk="0">
                      <a:moveTo>
                        <a:pt x="304" y="0"/>
                      </a:moveTo>
                      <a:cubicBezTo>
                        <a:pt x="181" y="0"/>
                        <a:pt x="58" y="70"/>
                        <a:pt x="21" y="224"/>
                      </a:cubicBezTo>
                      <a:cubicBezTo>
                        <a:pt x="1" y="428"/>
                        <a:pt x="160" y="544"/>
                        <a:pt x="319" y="544"/>
                      </a:cubicBezTo>
                      <a:cubicBezTo>
                        <a:pt x="442" y="544"/>
                        <a:pt x="565" y="474"/>
                        <a:pt x="602" y="321"/>
                      </a:cubicBezTo>
                      <a:cubicBezTo>
                        <a:pt x="622" y="116"/>
                        <a:pt x="463" y="0"/>
                        <a:pt x="304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7" name="Google Shape;1007;p3"/>
                <p:cNvSpPr/>
                <p:nvPr/>
              </p:nvSpPr>
              <p:spPr>
                <a:xfrm>
                  <a:off x="784377" y="853239"/>
                  <a:ext cx="31826" cy="281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2" h="541" extrusionOk="0">
                      <a:moveTo>
                        <a:pt x="290" y="1"/>
                      </a:moveTo>
                      <a:cubicBezTo>
                        <a:pt x="167" y="1"/>
                        <a:pt x="47" y="72"/>
                        <a:pt x="21" y="229"/>
                      </a:cubicBezTo>
                      <a:cubicBezTo>
                        <a:pt x="1" y="427"/>
                        <a:pt x="154" y="541"/>
                        <a:pt x="306" y="541"/>
                      </a:cubicBezTo>
                      <a:cubicBezTo>
                        <a:pt x="424" y="541"/>
                        <a:pt x="541" y="473"/>
                        <a:pt x="578" y="326"/>
                      </a:cubicBezTo>
                      <a:cubicBezTo>
                        <a:pt x="612" y="121"/>
                        <a:pt x="449" y="1"/>
                        <a:pt x="290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8" name="Google Shape;1008;p3"/>
                <p:cNvSpPr/>
                <p:nvPr/>
              </p:nvSpPr>
              <p:spPr>
                <a:xfrm>
                  <a:off x="948287" y="716630"/>
                  <a:ext cx="14665" cy="132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" h="254" extrusionOk="0">
                      <a:moveTo>
                        <a:pt x="139" y="0"/>
                      </a:moveTo>
                      <a:cubicBezTo>
                        <a:pt x="82" y="0"/>
                        <a:pt x="25" y="35"/>
                        <a:pt x="14" y="110"/>
                      </a:cubicBezTo>
                      <a:cubicBezTo>
                        <a:pt x="1" y="199"/>
                        <a:pt x="75" y="253"/>
                        <a:pt x="147" y="253"/>
                      </a:cubicBezTo>
                      <a:cubicBezTo>
                        <a:pt x="203" y="253"/>
                        <a:pt x="258" y="221"/>
                        <a:pt x="268" y="147"/>
                      </a:cubicBezTo>
                      <a:cubicBezTo>
                        <a:pt x="282" y="53"/>
                        <a:pt x="210" y="0"/>
                        <a:pt x="139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09" name="Google Shape;1009;p3"/>
                <p:cNvSpPr/>
                <p:nvPr/>
              </p:nvSpPr>
              <p:spPr>
                <a:xfrm>
                  <a:off x="872260" y="731399"/>
                  <a:ext cx="32918" cy="248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478" extrusionOk="0">
                      <a:moveTo>
                        <a:pt x="342" y="1"/>
                      </a:moveTo>
                      <a:cubicBezTo>
                        <a:pt x="246" y="1"/>
                        <a:pt x="149" y="49"/>
                        <a:pt x="97" y="153"/>
                      </a:cubicBezTo>
                      <a:lnTo>
                        <a:pt x="85" y="177"/>
                      </a:lnTo>
                      <a:cubicBezTo>
                        <a:pt x="1" y="360"/>
                        <a:pt x="206" y="477"/>
                        <a:pt x="386" y="477"/>
                      </a:cubicBezTo>
                      <a:cubicBezTo>
                        <a:pt x="516" y="477"/>
                        <a:pt x="633" y="416"/>
                        <a:pt x="617" y="274"/>
                      </a:cubicBezTo>
                      <a:lnTo>
                        <a:pt x="617" y="238"/>
                      </a:lnTo>
                      <a:cubicBezTo>
                        <a:pt x="597" y="86"/>
                        <a:pt x="470" y="1"/>
                        <a:pt x="342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0" name="Google Shape;1010;p3"/>
                <p:cNvSpPr/>
                <p:nvPr/>
              </p:nvSpPr>
              <p:spPr>
                <a:xfrm>
                  <a:off x="888277" y="669985"/>
                  <a:ext cx="36870" cy="347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9" h="669" extrusionOk="0">
                      <a:moveTo>
                        <a:pt x="406" y="632"/>
                      </a:moveTo>
                      <a:lnTo>
                        <a:pt x="406" y="644"/>
                      </a:lnTo>
                      <a:lnTo>
                        <a:pt x="366" y="644"/>
                      </a:lnTo>
                      <a:cubicBezTo>
                        <a:pt x="379" y="642"/>
                        <a:pt x="392" y="638"/>
                        <a:pt x="406" y="632"/>
                      </a:cubicBezTo>
                      <a:close/>
                      <a:moveTo>
                        <a:pt x="307" y="0"/>
                      </a:moveTo>
                      <a:cubicBezTo>
                        <a:pt x="1" y="0"/>
                        <a:pt x="32" y="616"/>
                        <a:pt x="300" y="648"/>
                      </a:cubicBezTo>
                      <a:lnTo>
                        <a:pt x="300" y="648"/>
                      </a:lnTo>
                      <a:cubicBezTo>
                        <a:pt x="346" y="659"/>
                        <a:pt x="399" y="669"/>
                        <a:pt x="442" y="669"/>
                      </a:cubicBezTo>
                      <a:cubicBezTo>
                        <a:pt x="491" y="657"/>
                        <a:pt x="539" y="644"/>
                        <a:pt x="575" y="608"/>
                      </a:cubicBezTo>
                      <a:cubicBezTo>
                        <a:pt x="672" y="536"/>
                        <a:pt x="709" y="403"/>
                        <a:pt x="672" y="282"/>
                      </a:cubicBezTo>
                      <a:cubicBezTo>
                        <a:pt x="624" y="148"/>
                        <a:pt x="503" y="40"/>
                        <a:pt x="346" y="3"/>
                      </a:cubicBezTo>
                      <a:cubicBezTo>
                        <a:pt x="332" y="1"/>
                        <a:pt x="319" y="0"/>
                        <a:pt x="30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1" name="Google Shape;1011;p3"/>
                <p:cNvSpPr/>
                <p:nvPr/>
              </p:nvSpPr>
              <p:spPr>
                <a:xfrm>
                  <a:off x="936534" y="755320"/>
                  <a:ext cx="30629" cy="273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9" h="526" extrusionOk="0">
                      <a:moveTo>
                        <a:pt x="293" y="1"/>
                      </a:moveTo>
                      <a:cubicBezTo>
                        <a:pt x="177" y="1"/>
                        <a:pt x="61" y="71"/>
                        <a:pt x="35" y="225"/>
                      </a:cubicBezTo>
                      <a:cubicBezTo>
                        <a:pt x="1" y="415"/>
                        <a:pt x="150" y="526"/>
                        <a:pt x="298" y="526"/>
                      </a:cubicBezTo>
                      <a:cubicBezTo>
                        <a:pt x="413" y="526"/>
                        <a:pt x="528" y="458"/>
                        <a:pt x="555" y="310"/>
                      </a:cubicBezTo>
                      <a:cubicBezTo>
                        <a:pt x="589" y="114"/>
                        <a:pt x="441" y="1"/>
                        <a:pt x="29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2" name="Google Shape;1012;p3"/>
                <p:cNvSpPr/>
                <p:nvPr/>
              </p:nvSpPr>
              <p:spPr>
                <a:xfrm>
                  <a:off x="1071687" y="659740"/>
                  <a:ext cx="25845" cy="226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" h="436" extrusionOk="0">
                      <a:moveTo>
                        <a:pt x="247" y="1"/>
                      </a:moveTo>
                      <a:cubicBezTo>
                        <a:pt x="203" y="1"/>
                        <a:pt x="159" y="14"/>
                        <a:pt x="121" y="43"/>
                      </a:cubicBezTo>
                      <a:cubicBezTo>
                        <a:pt x="12" y="128"/>
                        <a:pt x="0" y="297"/>
                        <a:pt x="109" y="382"/>
                      </a:cubicBezTo>
                      <a:cubicBezTo>
                        <a:pt x="151" y="417"/>
                        <a:pt x="202" y="436"/>
                        <a:pt x="251" y="436"/>
                      </a:cubicBezTo>
                      <a:cubicBezTo>
                        <a:pt x="286" y="436"/>
                        <a:pt x="321" y="426"/>
                        <a:pt x="351" y="406"/>
                      </a:cubicBezTo>
                      <a:cubicBezTo>
                        <a:pt x="460" y="345"/>
                        <a:pt x="496" y="200"/>
                        <a:pt x="423" y="91"/>
                      </a:cubicBezTo>
                      <a:cubicBezTo>
                        <a:pt x="380" y="33"/>
                        <a:pt x="313" y="1"/>
                        <a:pt x="247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3" name="Google Shape;1013;p3"/>
                <p:cNvSpPr/>
                <p:nvPr/>
              </p:nvSpPr>
              <p:spPr>
                <a:xfrm>
                  <a:off x="1191811" y="740447"/>
                  <a:ext cx="30525" cy="26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7" h="502" extrusionOk="0">
                      <a:moveTo>
                        <a:pt x="269" y="1"/>
                      </a:moveTo>
                      <a:cubicBezTo>
                        <a:pt x="205" y="1"/>
                        <a:pt x="140" y="27"/>
                        <a:pt x="85" y="88"/>
                      </a:cubicBezTo>
                      <a:cubicBezTo>
                        <a:pt x="1" y="197"/>
                        <a:pt x="13" y="354"/>
                        <a:pt x="122" y="451"/>
                      </a:cubicBezTo>
                      <a:cubicBezTo>
                        <a:pt x="164" y="485"/>
                        <a:pt x="216" y="501"/>
                        <a:pt x="269" y="501"/>
                      </a:cubicBezTo>
                      <a:cubicBezTo>
                        <a:pt x="364" y="501"/>
                        <a:pt x="462" y="448"/>
                        <a:pt x="509" y="354"/>
                      </a:cubicBezTo>
                      <a:cubicBezTo>
                        <a:pt x="587" y="171"/>
                        <a:pt x="434" y="1"/>
                        <a:pt x="269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4" name="Google Shape;1014;p3"/>
                <p:cNvSpPr/>
                <p:nvPr/>
              </p:nvSpPr>
              <p:spPr>
                <a:xfrm>
                  <a:off x="1230813" y="666657"/>
                  <a:ext cx="29797" cy="313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3" h="602" extrusionOk="0">
                      <a:moveTo>
                        <a:pt x="521" y="285"/>
                      </a:moveTo>
                      <a:cubicBezTo>
                        <a:pt x="521" y="289"/>
                        <a:pt x="521" y="293"/>
                        <a:pt x="521" y="298"/>
                      </a:cubicBezTo>
                      <a:lnTo>
                        <a:pt x="521" y="298"/>
                      </a:lnTo>
                      <a:cubicBezTo>
                        <a:pt x="521" y="297"/>
                        <a:pt x="521" y="297"/>
                        <a:pt x="521" y="297"/>
                      </a:cubicBezTo>
                      <a:lnTo>
                        <a:pt x="521" y="285"/>
                      </a:lnTo>
                      <a:close/>
                      <a:moveTo>
                        <a:pt x="300" y="1"/>
                      </a:moveTo>
                      <a:cubicBezTo>
                        <a:pt x="230" y="1"/>
                        <a:pt x="161" y="33"/>
                        <a:pt x="109" y="92"/>
                      </a:cubicBezTo>
                      <a:lnTo>
                        <a:pt x="109" y="79"/>
                      </a:lnTo>
                      <a:cubicBezTo>
                        <a:pt x="13" y="188"/>
                        <a:pt x="1" y="358"/>
                        <a:pt x="85" y="479"/>
                      </a:cubicBezTo>
                      <a:cubicBezTo>
                        <a:pt x="136" y="555"/>
                        <a:pt x="229" y="602"/>
                        <a:pt x="322" y="602"/>
                      </a:cubicBezTo>
                      <a:cubicBezTo>
                        <a:pt x="361" y="602"/>
                        <a:pt x="400" y="593"/>
                        <a:pt x="436" y="575"/>
                      </a:cubicBezTo>
                      <a:cubicBezTo>
                        <a:pt x="529" y="547"/>
                        <a:pt x="572" y="455"/>
                        <a:pt x="554" y="370"/>
                      </a:cubicBezTo>
                      <a:lnTo>
                        <a:pt x="554" y="370"/>
                      </a:lnTo>
                      <a:cubicBezTo>
                        <a:pt x="554" y="350"/>
                        <a:pt x="552" y="331"/>
                        <a:pt x="548" y="309"/>
                      </a:cubicBezTo>
                      <a:lnTo>
                        <a:pt x="548" y="309"/>
                      </a:lnTo>
                      <a:cubicBezTo>
                        <a:pt x="570" y="203"/>
                        <a:pt x="530" y="96"/>
                        <a:pt x="436" y="43"/>
                      </a:cubicBezTo>
                      <a:cubicBezTo>
                        <a:pt x="393" y="15"/>
                        <a:pt x="346" y="1"/>
                        <a:pt x="300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5" name="Google Shape;1015;p3"/>
                <p:cNvSpPr/>
                <p:nvPr/>
              </p:nvSpPr>
              <p:spPr>
                <a:xfrm>
                  <a:off x="1234869" y="799885"/>
                  <a:ext cx="24649" cy="217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4" h="418" extrusionOk="0">
                      <a:moveTo>
                        <a:pt x="223" y="1"/>
                      </a:moveTo>
                      <a:cubicBezTo>
                        <a:pt x="130" y="1"/>
                        <a:pt x="38" y="52"/>
                        <a:pt x="7" y="167"/>
                      </a:cubicBezTo>
                      <a:cubicBezTo>
                        <a:pt x="0" y="325"/>
                        <a:pt x="124" y="417"/>
                        <a:pt x="246" y="417"/>
                      </a:cubicBezTo>
                      <a:cubicBezTo>
                        <a:pt x="339" y="417"/>
                        <a:pt x="431" y="365"/>
                        <a:pt x="467" y="251"/>
                      </a:cubicBezTo>
                      <a:cubicBezTo>
                        <a:pt x="474" y="92"/>
                        <a:pt x="347" y="1"/>
                        <a:pt x="22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6" name="Google Shape;1016;p3"/>
                <p:cNvSpPr/>
                <p:nvPr/>
              </p:nvSpPr>
              <p:spPr>
                <a:xfrm>
                  <a:off x="1208348" y="782308"/>
                  <a:ext cx="28341" cy="254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45" h="489" extrusionOk="0">
                      <a:moveTo>
                        <a:pt x="270" y="1"/>
                      </a:moveTo>
                      <a:cubicBezTo>
                        <a:pt x="162" y="1"/>
                        <a:pt x="53" y="64"/>
                        <a:pt x="21" y="202"/>
                      </a:cubicBezTo>
                      <a:cubicBezTo>
                        <a:pt x="1" y="385"/>
                        <a:pt x="140" y="489"/>
                        <a:pt x="277" y="489"/>
                      </a:cubicBezTo>
                      <a:cubicBezTo>
                        <a:pt x="385" y="489"/>
                        <a:pt x="491" y="425"/>
                        <a:pt x="517" y="287"/>
                      </a:cubicBezTo>
                      <a:cubicBezTo>
                        <a:pt x="544" y="104"/>
                        <a:pt x="408" y="1"/>
                        <a:pt x="270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7" name="Google Shape;1017;p3"/>
                <p:cNvSpPr/>
                <p:nvPr/>
              </p:nvSpPr>
              <p:spPr>
                <a:xfrm>
                  <a:off x="1083596" y="717930"/>
                  <a:ext cx="98233" cy="981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9" h="1888" extrusionOk="0">
                      <a:moveTo>
                        <a:pt x="1102" y="1"/>
                      </a:moveTo>
                      <a:cubicBezTo>
                        <a:pt x="977" y="659"/>
                        <a:pt x="931" y="846"/>
                        <a:pt x="554" y="846"/>
                      </a:cubicBezTo>
                      <a:cubicBezTo>
                        <a:pt x="419" y="846"/>
                        <a:pt x="241" y="822"/>
                        <a:pt x="1" y="787"/>
                      </a:cubicBezTo>
                      <a:lnTo>
                        <a:pt x="1" y="787"/>
                      </a:lnTo>
                      <a:cubicBezTo>
                        <a:pt x="896" y="968"/>
                        <a:pt x="920" y="981"/>
                        <a:pt x="787" y="1888"/>
                      </a:cubicBezTo>
                      <a:cubicBezTo>
                        <a:pt x="921" y="1227"/>
                        <a:pt x="969" y="1047"/>
                        <a:pt x="1346" y="1047"/>
                      </a:cubicBezTo>
                      <a:cubicBezTo>
                        <a:pt x="1479" y="1047"/>
                        <a:pt x="1654" y="1070"/>
                        <a:pt x="1888" y="1101"/>
                      </a:cubicBezTo>
                      <a:cubicBezTo>
                        <a:pt x="993" y="932"/>
                        <a:pt x="981" y="908"/>
                        <a:pt x="1102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8" name="Google Shape;1018;p3"/>
                <p:cNvSpPr/>
                <p:nvPr/>
              </p:nvSpPr>
              <p:spPr>
                <a:xfrm>
                  <a:off x="801798" y="792813"/>
                  <a:ext cx="98181" cy="975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" h="1876" extrusionOk="0">
                      <a:moveTo>
                        <a:pt x="1101" y="0"/>
                      </a:moveTo>
                      <a:cubicBezTo>
                        <a:pt x="977" y="649"/>
                        <a:pt x="931" y="834"/>
                        <a:pt x="556" y="834"/>
                      </a:cubicBezTo>
                      <a:cubicBezTo>
                        <a:pt x="420" y="834"/>
                        <a:pt x="242" y="810"/>
                        <a:pt x="1" y="774"/>
                      </a:cubicBezTo>
                      <a:lnTo>
                        <a:pt x="1" y="774"/>
                      </a:lnTo>
                      <a:cubicBezTo>
                        <a:pt x="896" y="956"/>
                        <a:pt x="908" y="980"/>
                        <a:pt x="787" y="1875"/>
                      </a:cubicBezTo>
                      <a:cubicBezTo>
                        <a:pt x="910" y="1223"/>
                        <a:pt x="957" y="1039"/>
                        <a:pt x="1324" y="1039"/>
                      </a:cubicBezTo>
                      <a:cubicBezTo>
                        <a:pt x="1460" y="1039"/>
                        <a:pt x="1642" y="1065"/>
                        <a:pt x="1888" y="1101"/>
                      </a:cubicBezTo>
                      <a:cubicBezTo>
                        <a:pt x="993" y="920"/>
                        <a:pt x="980" y="895"/>
                        <a:pt x="1101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19" name="Google Shape;1019;p3"/>
                <p:cNvSpPr/>
                <p:nvPr/>
              </p:nvSpPr>
              <p:spPr>
                <a:xfrm>
                  <a:off x="988016" y="661301"/>
                  <a:ext cx="37806" cy="378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7" h="727" extrusionOk="0">
                      <a:moveTo>
                        <a:pt x="424" y="1"/>
                      </a:moveTo>
                      <a:cubicBezTo>
                        <a:pt x="370" y="253"/>
                        <a:pt x="349" y="324"/>
                        <a:pt x="203" y="324"/>
                      </a:cubicBezTo>
                      <a:cubicBezTo>
                        <a:pt x="152" y="324"/>
                        <a:pt x="87" y="316"/>
                        <a:pt x="0" y="303"/>
                      </a:cubicBezTo>
                      <a:lnTo>
                        <a:pt x="0" y="303"/>
                      </a:lnTo>
                      <a:cubicBezTo>
                        <a:pt x="339" y="364"/>
                        <a:pt x="351" y="376"/>
                        <a:pt x="303" y="727"/>
                      </a:cubicBezTo>
                      <a:cubicBezTo>
                        <a:pt x="347" y="471"/>
                        <a:pt x="365" y="402"/>
                        <a:pt x="508" y="402"/>
                      </a:cubicBezTo>
                      <a:cubicBezTo>
                        <a:pt x="561" y="402"/>
                        <a:pt x="631" y="411"/>
                        <a:pt x="726" y="424"/>
                      </a:cubicBezTo>
                      <a:cubicBezTo>
                        <a:pt x="375" y="352"/>
                        <a:pt x="375" y="340"/>
                        <a:pt x="424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0" name="Google Shape;1020;p3"/>
                <p:cNvSpPr/>
                <p:nvPr/>
              </p:nvSpPr>
              <p:spPr>
                <a:xfrm>
                  <a:off x="478346" y="705502"/>
                  <a:ext cx="37390" cy="303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9" h="583" extrusionOk="0">
                      <a:moveTo>
                        <a:pt x="374" y="0"/>
                      </a:moveTo>
                      <a:cubicBezTo>
                        <a:pt x="190" y="0"/>
                        <a:pt x="1" y="160"/>
                        <a:pt x="75" y="385"/>
                      </a:cubicBezTo>
                      <a:cubicBezTo>
                        <a:pt x="122" y="523"/>
                        <a:pt x="233" y="583"/>
                        <a:pt x="347" y="583"/>
                      </a:cubicBezTo>
                      <a:cubicBezTo>
                        <a:pt x="530" y="583"/>
                        <a:pt x="719" y="428"/>
                        <a:pt x="644" y="203"/>
                      </a:cubicBezTo>
                      <a:cubicBezTo>
                        <a:pt x="598" y="61"/>
                        <a:pt x="487" y="0"/>
                        <a:pt x="374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1" name="Google Shape;1021;p3"/>
                <p:cNvSpPr/>
                <p:nvPr/>
              </p:nvSpPr>
              <p:spPr>
                <a:xfrm>
                  <a:off x="488851" y="644400"/>
                  <a:ext cx="32190" cy="267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9" h="515" extrusionOk="0">
                      <a:moveTo>
                        <a:pt x="313" y="1"/>
                      </a:moveTo>
                      <a:cubicBezTo>
                        <a:pt x="157" y="1"/>
                        <a:pt x="0" y="137"/>
                        <a:pt x="67" y="338"/>
                      </a:cubicBezTo>
                      <a:cubicBezTo>
                        <a:pt x="108" y="462"/>
                        <a:pt x="204" y="515"/>
                        <a:pt x="301" y="515"/>
                      </a:cubicBezTo>
                      <a:cubicBezTo>
                        <a:pt x="458" y="515"/>
                        <a:pt x="618" y="376"/>
                        <a:pt x="551" y="181"/>
                      </a:cubicBezTo>
                      <a:cubicBezTo>
                        <a:pt x="509" y="55"/>
                        <a:pt x="411" y="1"/>
                        <a:pt x="31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2" name="Google Shape;1022;p3"/>
                <p:cNvSpPr/>
                <p:nvPr/>
              </p:nvSpPr>
              <p:spPr>
                <a:xfrm>
                  <a:off x="541373" y="450018"/>
                  <a:ext cx="40458" cy="327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8" h="629" extrusionOk="0">
                      <a:moveTo>
                        <a:pt x="387" y="0"/>
                      </a:moveTo>
                      <a:cubicBezTo>
                        <a:pt x="359" y="0"/>
                        <a:pt x="330" y="4"/>
                        <a:pt x="303" y="12"/>
                      </a:cubicBezTo>
                      <a:cubicBezTo>
                        <a:pt x="97" y="84"/>
                        <a:pt x="1" y="399"/>
                        <a:pt x="194" y="544"/>
                      </a:cubicBezTo>
                      <a:lnTo>
                        <a:pt x="218" y="556"/>
                      </a:lnTo>
                      <a:cubicBezTo>
                        <a:pt x="276" y="606"/>
                        <a:pt x="345" y="629"/>
                        <a:pt x="412" y="629"/>
                      </a:cubicBezTo>
                      <a:cubicBezTo>
                        <a:pt x="539" y="629"/>
                        <a:pt x="662" y="546"/>
                        <a:pt x="702" y="411"/>
                      </a:cubicBezTo>
                      <a:lnTo>
                        <a:pt x="714" y="374"/>
                      </a:lnTo>
                      <a:cubicBezTo>
                        <a:pt x="778" y="174"/>
                        <a:pt x="582" y="0"/>
                        <a:pt x="38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3" name="Google Shape;1023;p3"/>
                <p:cNvSpPr/>
                <p:nvPr/>
              </p:nvSpPr>
              <p:spPr>
                <a:xfrm>
                  <a:off x="495403" y="546117"/>
                  <a:ext cx="24077" cy="202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3" h="389" extrusionOk="0">
                      <a:moveTo>
                        <a:pt x="236" y="0"/>
                      </a:moveTo>
                      <a:cubicBezTo>
                        <a:pt x="117" y="0"/>
                        <a:pt x="1" y="101"/>
                        <a:pt x="38" y="256"/>
                      </a:cubicBezTo>
                      <a:cubicBezTo>
                        <a:pt x="75" y="349"/>
                        <a:pt x="149" y="388"/>
                        <a:pt x="223" y="388"/>
                      </a:cubicBezTo>
                      <a:cubicBezTo>
                        <a:pt x="343" y="388"/>
                        <a:pt x="462" y="285"/>
                        <a:pt x="425" y="135"/>
                      </a:cubicBezTo>
                      <a:cubicBezTo>
                        <a:pt x="387" y="41"/>
                        <a:pt x="311" y="0"/>
                        <a:pt x="236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4" name="Google Shape;1024;p3"/>
                <p:cNvSpPr/>
                <p:nvPr/>
              </p:nvSpPr>
              <p:spPr>
                <a:xfrm>
                  <a:off x="643712" y="529164"/>
                  <a:ext cx="32502" cy="267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5" h="515" extrusionOk="0">
                      <a:moveTo>
                        <a:pt x="324" y="0"/>
                      </a:moveTo>
                      <a:cubicBezTo>
                        <a:pt x="162" y="0"/>
                        <a:pt x="0" y="138"/>
                        <a:pt x="53" y="340"/>
                      </a:cubicBezTo>
                      <a:cubicBezTo>
                        <a:pt x="99" y="461"/>
                        <a:pt x="200" y="514"/>
                        <a:pt x="301" y="514"/>
                      </a:cubicBezTo>
                      <a:cubicBezTo>
                        <a:pt x="462" y="514"/>
                        <a:pt x="625" y="379"/>
                        <a:pt x="573" y="171"/>
                      </a:cubicBezTo>
                      <a:cubicBezTo>
                        <a:pt x="522" y="52"/>
                        <a:pt x="423" y="0"/>
                        <a:pt x="324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5" name="Google Shape;1025;p3"/>
                <p:cNvSpPr/>
                <p:nvPr/>
              </p:nvSpPr>
              <p:spPr>
                <a:xfrm>
                  <a:off x="635392" y="422145"/>
                  <a:ext cx="34582" cy="27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5" h="534" extrusionOk="0">
                      <a:moveTo>
                        <a:pt x="352" y="0"/>
                      </a:moveTo>
                      <a:cubicBezTo>
                        <a:pt x="178" y="0"/>
                        <a:pt x="0" y="145"/>
                        <a:pt x="68" y="354"/>
                      </a:cubicBezTo>
                      <a:cubicBezTo>
                        <a:pt x="119" y="479"/>
                        <a:pt x="223" y="533"/>
                        <a:pt x="327" y="533"/>
                      </a:cubicBezTo>
                      <a:cubicBezTo>
                        <a:pt x="496" y="533"/>
                        <a:pt x="664" y="394"/>
                        <a:pt x="612" y="185"/>
                      </a:cubicBezTo>
                      <a:cubicBezTo>
                        <a:pt x="566" y="55"/>
                        <a:pt x="459" y="0"/>
                        <a:pt x="352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6" name="Google Shape;1026;p3"/>
                <p:cNvSpPr/>
                <p:nvPr/>
              </p:nvSpPr>
              <p:spPr>
                <a:xfrm>
                  <a:off x="828111" y="422249"/>
                  <a:ext cx="36766" cy="30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7" h="578" extrusionOk="0">
                      <a:moveTo>
                        <a:pt x="361" y="0"/>
                      </a:moveTo>
                      <a:cubicBezTo>
                        <a:pt x="182" y="0"/>
                        <a:pt x="1" y="158"/>
                        <a:pt x="75" y="388"/>
                      </a:cubicBezTo>
                      <a:cubicBezTo>
                        <a:pt x="121" y="521"/>
                        <a:pt x="229" y="578"/>
                        <a:pt x="339" y="578"/>
                      </a:cubicBezTo>
                      <a:cubicBezTo>
                        <a:pt x="520" y="578"/>
                        <a:pt x="707" y="425"/>
                        <a:pt x="632" y="207"/>
                      </a:cubicBezTo>
                      <a:cubicBezTo>
                        <a:pt x="585" y="62"/>
                        <a:pt x="474" y="0"/>
                        <a:pt x="361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7" name="Google Shape;1027;p3"/>
                <p:cNvSpPr/>
                <p:nvPr/>
              </p:nvSpPr>
              <p:spPr>
                <a:xfrm>
                  <a:off x="821090" y="355738"/>
                  <a:ext cx="30005" cy="247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7" h="475" extrusionOk="0">
                      <a:moveTo>
                        <a:pt x="297" y="0"/>
                      </a:moveTo>
                      <a:cubicBezTo>
                        <a:pt x="150" y="0"/>
                        <a:pt x="1" y="127"/>
                        <a:pt x="53" y="312"/>
                      </a:cubicBezTo>
                      <a:cubicBezTo>
                        <a:pt x="95" y="425"/>
                        <a:pt x="188" y="474"/>
                        <a:pt x="282" y="474"/>
                      </a:cubicBezTo>
                      <a:cubicBezTo>
                        <a:pt x="429" y="474"/>
                        <a:pt x="577" y="352"/>
                        <a:pt x="525" y="167"/>
                      </a:cubicBezTo>
                      <a:cubicBezTo>
                        <a:pt x="483" y="51"/>
                        <a:pt x="390" y="0"/>
                        <a:pt x="29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8" name="Google Shape;1028;p3"/>
                <p:cNvSpPr/>
                <p:nvPr/>
              </p:nvSpPr>
              <p:spPr>
                <a:xfrm>
                  <a:off x="721299" y="365619"/>
                  <a:ext cx="49090" cy="3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4" h="724" extrusionOk="0">
                      <a:moveTo>
                        <a:pt x="458" y="1"/>
                      </a:moveTo>
                      <a:cubicBezTo>
                        <a:pt x="178" y="1"/>
                        <a:pt x="0" y="407"/>
                        <a:pt x="242" y="594"/>
                      </a:cubicBezTo>
                      <a:lnTo>
                        <a:pt x="291" y="631"/>
                      </a:lnTo>
                      <a:cubicBezTo>
                        <a:pt x="358" y="694"/>
                        <a:pt x="444" y="724"/>
                        <a:pt x="529" y="724"/>
                      </a:cubicBezTo>
                      <a:cubicBezTo>
                        <a:pt x="656" y="724"/>
                        <a:pt x="782" y="657"/>
                        <a:pt x="847" y="534"/>
                      </a:cubicBezTo>
                      <a:cubicBezTo>
                        <a:pt x="944" y="316"/>
                        <a:pt x="823" y="74"/>
                        <a:pt x="593" y="26"/>
                      </a:cubicBezTo>
                      <a:lnTo>
                        <a:pt x="605" y="26"/>
                      </a:lnTo>
                      <a:lnTo>
                        <a:pt x="545" y="14"/>
                      </a:lnTo>
                      <a:cubicBezTo>
                        <a:pt x="515" y="5"/>
                        <a:pt x="486" y="1"/>
                        <a:pt x="458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29" name="Google Shape;1029;p3"/>
                <p:cNvSpPr/>
                <p:nvPr/>
              </p:nvSpPr>
              <p:spPr>
                <a:xfrm>
                  <a:off x="919478" y="321625"/>
                  <a:ext cx="27041" cy="221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0" h="425" extrusionOk="0">
                      <a:moveTo>
                        <a:pt x="266" y="1"/>
                      </a:moveTo>
                      <a:cubicBezTo>
                        <a:pt x="135" y="1"/>
                        <a:pt x="0" y="114"/>
                        <a:pt x="60" y="279"/>
                      </a:cubicBezTo>
                      <a:cubicBezTo>
                        <a:pt x="93" y="381"/>
                        <a:pt x="173" y="424"/>
                        <a:pt x="254" y="424"/>
                      </a:cubicBezTo>
                      <a:cubicBezTo>
                        <a:pt x="385" y="424"/>
                        <a:pt x="519" y="310"/>
                        <a:pt x="459" y="146"/>
                      </a:cubicBezTo>
                      <a:cubicBezTo>
                        <a:pt x="427" y="44"/>
                        <a:pt x="347" y="1"/>
                        <a:pt x="266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0" name="Google Shape;1030;p3"/>
                <p:cNvSpPr/>
                <p:nvPr/>
              </p:nvSpPr>
              <p:spPr>
                <a:xfrm>
                  <a:off x="1089420" y="317881"/>
                  <a:ext cx="42330" cy="343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14" h="660" extrusionOk="0">
                      <a:moveTo>
                        <a:pt x="421" y="1"/>
                      </a:moveTo>
                      <a:cubicBezTo>
                        <a:pt x="215" y="1"/>
                        <a:pt x="0" y="181"/>
                        <a:pt x="82" y="436"/>
                      </a:cubicBezTo>
                      <a:cubicBezTo>
                        <a:pt x="133" y="593"/>
                        <a:pt x="260" y="660"/>
                        <a:pt x="389" y="660"/>
                      </a:cubicBezTo>
                      <a:cubicBezTo>
                        <a:pt x="598" y="660"/>
                        <a:pt x="813" y="484"/>
                        <a:pt x="724" y="230"/>
                      </a:cubicBezTo>
                      <a:cubicBezTo>
                        <a:pt x="673" y="69"/>
                        <a:pt x="549" y="1"/>
                        <a:pt x="421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1" name="Google Shape;1031;p3"/>
                <p:cNvSpPr/>
                <p:nvPr/>
              </p:nvSpPr>
              <p:spPr>
                <a:xfrm>
                  <a:off x="1217500" y="337278"/>
                  <a:ext cx="40302" cy="327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75" h="630" extrusionOk="0">
                      <a:moveTo>
                        <a:pt x="397" y="0"/>
                      </a:moveTo>
                      <a:cubicBezTo>
                        <a:pt x="201" y="0"/>
                        <a:pt x="1" y="168"/>
                        <a:pt x="75" y="413"/>
                      </a:cubicBezTo>
                      <a:cubicBezTo>
                        <a:pt x="126" y="565"/>
                        <a:pt x="247" y="630"/>
                        <a:pt x="369" y="630"/>
                      </a:cubicBezTo>
                      <a:cubicBezTo>
                        <a:pt x="569" y="630"/>
                        <a:pt x="774" y="460"/>
                        <a:pt x="692" y="220"/>
                      </a:cubicBezTo>
                      <a:cubicBezTo>
                        <a:pt x="641" y="66"/>
                        <a:pt x="520" y="0"/>
                        <a:pt x="39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2" name="Google Shape;1032;p3"/>
                <p:cNvSpPr/>
                <p:nvPr/>
              </p:nvSpPr>
              <p:spPr>
                <a:xfrm>
                  <a:off x="1207100" y="432129"/>
                  <a:ext cx="21061" cy="174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" h="336" extrusionOk="0">
                      <a:moveTo>
                        <a:pt x="205" y="0"/>
                      </a:moveTo>
                      <a:cubicBezTo>
                        <a:pt x="103" y="0"/>
                        <a:pt x="1" y="88"/>
                        <a:pt x="45" y="223"/>
                      </a:cubicBezTo>
                      <a:cubicBezTo>
                        <a:pt x="73" y="302"/>
                        <a:pt x="137" y="336"/>
                        <a:pt x="200" y="336"/>
                      </a:cubicBezTo>
                      <a:cubicBezTo>
                        <a:pt x="302" y="336"/>
                        <a:pt x="404" y="248"/>
                        <a:pt x="360" y="114"/>
                      </a:cubicBezTo>
                      <a:cubicBezTo>
                        <a:pt x="332" y="35"/>
                        <a:pt x="268" y="0"/>
                        <a:pt x="205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3" name="Google Shape;1033;p3"/>
                <p:cNvSpPr/>
                <p:nvPr/>
              </p:nvSpPr>
              <p:spPr>
                <a:xfrm>
                  <a:off x="878344" y="846219"/>
                  <a:ext cx="25585" cy="21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414" extrusionOk="0">
                      <a:moveTo>
                        <a:pt x="252" y="1"/>
                      </a:moveTo>
                      <a:cubicBezTo>
                        <a:pt x="127" y="1"/>
                        <a:pt x="1" y="111"/>
                        <a:pt x="53" y="268"/>
                      </a:cubicBezTo>
                      <a:cubicBezTo>
                        <a:pt x="85" y="370"/>
                        <a:pt x="163" y="413"/>
                        <a:pt x="241" y="413"/>
                      </a:cubicBezTo>
                      <a:cubicBezTo>
                        <a:pt x="366" y="413"/>
                        <a:pt x="492" y="303"/>
                        <a:pt x="440" y="147"/>
                      </a:cubicBezTo>
                      <a:cubicBezTo>
                        <a:pt x="407" y="44"/>
                        <a:pt x="330" y="1"/>
                        <a:pt x="252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4" name="Google Shape;1034;p3"/>
                <p:cNvSpPr/>
                <p:nvPr/>
              </p:nvSpPr>
              <p:spPr>
                <a:xfrm>
                  <a:off x="463162" y="499627"/>
                  <a:ext cx="25585" cy="212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" h="408" extrusionOk="0">
                      <a:moveTo>
                        <a:pt x="252" y="1"/>
                      </a:moveTo>
                      <a:cubicBezTo>
                        <a:pt x="127" y="1"/>
                        <a:pt x="1" y="111"/>
                        <a:pt x="53" y="267"/>
                      </a:cubicBezTo>
                      <a:cubicBezTo>
                        <a:pt x="86" y="366"/>
                        <a:pt x="164" y="408"/>
                        <a:pt x="242" y="408"/>
                      </a:cubicBezTo>
                      <a:cubicBezTo>
                        <a:pt x="367" y="408"/>
                        <a:pt x="492" y="302"/>
                        <a:pt x="440" y="146"/>
                      </a:cubicBezTo>
                      <a:cubicBezTo>
                        <a:pt x="407" y="44"/>
                        <a:pt x="330" y="1"/>
                        <a:pt x="252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5" name="Google Shape;1035;p3"/>
                <p:cNvSpPr/>
                <p:nvPr/>
              </p:nvSpPr>
              <p:spPr>
                <a:xfrm>
                  <a:off x="777981" y="401032"/>
                  <a:ext cx="28913" cy="22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6" h="424" extrusionOk="0">
                      <a:moveTo>
                        <a:pt x="233" y="1"/>
                      </a:moveTo>
                      <a:cubicBezTo>
                        <a:pt x="136" y="1"/>
                        <a:pt x="41" y="67"/>
                        <a:pt x="23" y="167"/>
                      </a:cubicBezTo>
                      <a:cubicBezTo>
                        <a:pt x="1" y="280"/>
                        <a:pt x="83" y="424"/>
                        <a:pt x="202" y="424"/>
                      </a:cubicBezTo>
                      <a:cubicBezTo>
                        <a:pt x="210" y="424"/>
                        <a:pt x="219" y="423"/>
                        <a:pt x="229" y="421"/>
                      </a:cubicBezTo>
                      <a:lnTo>
                        <a:pt x="241" y="421"/>
                      </a:lnTo>
                      <a:cubicBezTo>
                        <a:pt x="301" y="409"/>
                        <a:pt x="350" y="397"/>
                        <a:pt x="410" y="385"/>
                      </a:cubicBezTo>
                      <a:cubicBezTo>
                        <a:pt x="543" y="337"/>
                        <a:pt x="555" y="155"/>
                        <a:pt x="434" y="83"/>
                      </a:cubicBezTo>
                      <a:cubicBezTo>
                        <a:pt x="398" y="58"/>
                        <a:pt x="362" y="46"/>
                        <a:pt x="326" y="22"/>
                      </a:cubicBezTo>
                      <a:cubicBezTo>
                        <a:pt x="296" y="7"/>
                        <a:pt x="264" y="1"/>
                        <a:pt x="23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6" name="Google Shape;1036;p3"/>
                <p:cNvSpPr/>
                <p:nvPr/>
              </p:nvSpPr>
              <p:spPr>
                <a:xfrm>
                  <a:off x="982660" y="387096"/>
                  <a:ext cx="45658" cy="318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78" h="612" extrusionOk="0">
                      <a:moveTo>
                        <a:pt x="430" y="1"/>
                      </a:moveTo>
                      <a:cubicBezTo>
                        <a:pt x="126" y="1"/>
                        <a:pt x="1" y="474"/>
                        <a:pt x="345" y="593"/>
                      </a:cubicBezTo>
                      <a:cubicBezTo>
                        <a:pt x="390" y="605"/>
                        <a:pt x="437" y="611"/>
                        <a:pt x="485" y="611"/>
                      </a:cubicBezTo>
                      <a:cubicBezTo>
                        <a:pt x="671" y="611"/>
                        <a:pt x="858" y="516"/>
                        <a:pt x="877" y="314"/>
                      </a:cubicBezTo>
                      <a:cubicBezTo>
                        <a:pt x="877" y="218"/>
                        <a:pt x="829" y="133"/>
                        <a:pt x="756" y="84"/>
                      </a:cubicBezTo>
                      <a:cubicBezTo>
                        <a:pt x="708" y="60"/>
                        <a:pt x="660" y="36"/>
                        <a:pt x="611" y="36"/>
                      </a:cubicBezTo>
                      <a:lnTo>
                        <a:pt x="568" y="27"/>
                      </a:lnTo>
                      <a:lnTo>
                        <a:pt x="568" y="27"/>
                      </a:lnTo>
                      <a:cubicBezTo>
                        <a:pt x="566" y="26"/>
                        <a:pt x="560" y="24"/>
                        <a:pt x="551" y="24"/>
                      </a:cubicBezTo>
                      <a:cubicBezTo>
                        <a:pt x="508" y="8"/>
                        <a:pt x="468" y="1"/>
                        <a:pt x="430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7" name="Google Shape;1037;p3"/>
                <p:cNvSpPr/>
                <p:nvPr/>
              </p:nvSpPr>
              <p:spPr>
                <a:xfrm>
                  <a:off x="1012353" y="304153"/>
                  <a:ext cx="32554" cy="270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6" h="520" extrusionOk="0">
                      <a:moveTo>
                        <a:pt x="321" y="0"/>
                      </a:moveTo>
                      <a:cubicBezTo>
                        <a:pt x="160" y="0"/>
                        <a:pt x="0" y="140"/>
                        <a:pt x="52" y="349"/>
                      </a:cubicBezTo>
                      <a:cubicBezTo>
                        <a:pt x="103" y="468"/>
                        <a:pt x="202" y="520"/>
                        <a:pt x="301" y="520"/>
                      </a:cubicBezTo>
                      <a:cubicBezTo>
                        <a:pt x="463" y="520"/>
                        <a:pt x="625" y="382"/>
                        <a:pt x="573" y="179"/>
                      </a:cubicBezTo>
                      <a:cubicBezTo>
                        <a:pt x="522" y="54"/>
                        <a:pt x="421" y="0"/>
                        <a:pt x="321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8" name="Google Shape;1038;p3"/>
                <p:cNvSpPr/>
                <p:nvPr/>
              </p:nvSpPr>
              <p:spPr>
                <a:xfrm>
                  <a:off x="1107308" y="373315"/>
                  <a:ext cx="32918" cy="275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" h="529" extrusionOk="0">
                      <a:moveTo>
                        <a:pt x="326" y="1"/>
                      </a:moveTo>
                      <a:cubicBezTo>
                        <a:pt x="165" y="1"/>
                        <a:pt x="1" y="141"/>
                        <a:pt x="53" y="349"/>
                      </a:cubicBezTo>
                      <a:cubicBezTo>
                        <a:pt x="99" y="475"/>
                        <a:pt x="201" y="529"/>
                        <a:pt x="303" y="529"/>
                      </a:cubicBezTo>
                      <a:cubicBezTo>
                        <a:pt x="467" y="529"/>
                        <a:pt x="633" y="389"/>
                        <a:pt x="573" y="180"/>
                      </a:cubicBezTo>
                      <a:cubicBezTo>
                        <a:pt x="527" y="55"/>
                        <a:pt x="427" y="1"/>
                        <a:pt x="326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39" name="Google Shape;1039;p3"/>
                <p:cNvSpPr/>
                <p:nvPr/>
              </p:nvSpPr>
              <p:spPr>
                <a:xfrm>
                  <a:off x="934350" y="874144"/>
                  <a:ext cx="8528" cy="73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4" h="141" extrusionOk="0">
                      <a:moveTo>
                        <a:pt x="92" y="1"/>
                      </a:moveTo>
                      <a:cubicBezTo>
                        <a:pt x="48" y="1"/>
                        <a:pt x="1" y="40"/>
                        <a:pt x="16" y="93"/>
                      </a:cubicBezTo>
                      <a:cubicBezTo>
                        <a:pt x="25" y="126"/>
                        <a:pt x="51" y="141"/>
                        <a:pt x="78" y="141"/>
                      </a:cubicBezTo>
                      <a:cubicBezTo>
                        <a:pt x="120" y="141"/>
                        <a:pt x="164" y="104"/>
                        <a:pt x="149" y="45"/>
                      </a:cubicBezTo>
                      <a:cubicBezTo>
                        <a:pt x="140" y="14"/>
                        <a:pt x="117" y="1"/>
                        <a:pt x="92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0" name="Google Shape;1040;p3"/>
                <p:cNvSpPr/>
                <p:nvPr/>
              </p:nvSpPr>
              <p:spPr>
                <a:xfrm>
                  <a:off x="878188" y="890420"/>
                  <a:ext cx="32814" cy="275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1" h="529" extrusionOk="0">
                      <a:moveTo>
                        <a:pt x="324" y="0"/>
                      </a:moveTo>
                      <a:cubicBezTo>
                        <a:pt x="164" y="0"/>
                        <a:pt x="1" y="140"/>
                        <a:pt x="68" y="349"/>
                      </a:cubicBezTo>
                      <a:cubicBezTo>
                        <a:pt x="110" y="474"/>
                        <a:pt x="208" y="528"/>
                        <a:pt x="308" y="528"/>
                      </a:cubicBezTo>
                      <a:cubicBezTo>
                        <a:pt x="468" y="528"/>
                        <a:pt x="631" y="388"/>
                        <a:pt x="564" y="180"/>
                      </a:cubicBezTo>
                      <a:cubicBezTo>
                        <a:pt x="522" y="54"/>
                        <a:pt x="423" y="0"/>
                        <a:pt x="324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1" name="Google Shape;1041;p3"/>
                <p:cNvSpPr/>
                <p:nvPr/>
              </p:nvSpPr>
              <p:spPr>
                <a:xfrm>
                  <a:off x="949119" y="792657"/>
                  <a:ext cx="35154" cy="304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6" h="585" extrusionOk="0">
                      <a:moveTo>
                        <a:pt x="361" y="1"/>
                      </a:moveTo>
                      <a:cubicBezTo>
                        <a:pt x="259" y="1"/>
                        <a:pt x="158" y="53"/>
                        <a:pt x="107" y="160"/>
                      </a:cubicBezTo>
                      <a:cubicBezTo>
                        <a:pt x="0" y="363"/>
                        <a:pt x="157" y="584"/>
                        <a:pt x="361" y="584"/>
                      </a:cubicBezTo>
                      <a:cubicBezTo>
                        <a:pt x="389" y="584"/>
                        <a:pt x="417" y="580"/>
                        <a:pt x="446" y="572"/>
                      </a:cubicBezTo>
                      <a:cubicBezTo>
                        <a:pt x="591" y="511"/>
                        <a:pt x="676" y="354"/>
                        <a:pt x="639" y="197"/>
                      </a:cubicBezTo>
                      <a:cubicBezTo>
                        <a:pt x="594" y="68"/>
                        <a:pt x="477" y="1"/>
                        <a:pt x="361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2" name="Google Shape;1042;p3"/>
                <p:cNvSpPr/>
                <p:nvPr/>
              </p:nvSpPr>
              <p:spPr>
                <a:xfrm>
                  <a:off x="946623" y="749287"/>
                  <a:ext cx="35778" cy="30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8" h="584" extrusionOk="0">
                      <a:moveTo>
                        <a:pt x="370" y="0"/>
                      </a:moveTo>
                      <a:cubicBezTo>
                        <a:pt x="268" y="0"/>
                        <a:pt x="163" y="52"/>
                        <a:pt x="107" y="160"/>
                      </a:cubicBezTo>
                      <a:cubicBezTo>
                        <a:pt x="0" y="362"/>
                        <a:pt x="157" y="584"/>
                        <a:pt x="369" y="584"/>
                      </a:cubicBezTo>
                      <a:cubicBezTo>
                        <a:pt x="398" y="584"/>
                        <a:pt x="427" y="580"/>
                        <a:pt x="458" y="571"/>
                      </a:cubicBezTo>
                      <a:cubicBezTo>
                        <a:pt x="603" y="511"/>
                        <a:pt x="687" y="353"/>
                        <a:pt x="639" y="196"/>
                      </a:cubicBezTo>
                      <a:cubicBezTo>
                        <a:pt x="600" y="67"/>
                        <a:pt x="486" y="0"/>
                        <a:pt x="370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3" name="Google Shape;1043;p3"/>
                <p:cNvSpPr/>
                <p:nvPr/>
              </p:nvSpPr>
              <p:spPr>
                <a:xfrm>
                  <a:off x="1063315" y="774820"/>
                  <a:ext cx="17161" cy="14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0" h="273" extrusionOk="0">
                      <a:moveTo>
                        <a:pt x="175" y="1"/>
                      </a:moveTo>
                      <a:cubicBezTo>
                        <a:pt x="89" y="1"/>
                        <a:pt x="1" y="76"/>
                        <a:pt x="16" y="189"/>
                      </a:cubicBezTo>
                      <a:cubicBezTo>
                        <a:pt x="47" y="247"/>
                        <a:pt x="100" y="272"/>
                        <a:pt x="152" y="272"/>
                      </a:cubicBezTo>
                      <a:cubicBezTo>
                        <a:pt x="241" y="272"/>
                        <a:pt x="329" y="199"/>
                        <a:pt x="306" y="92"/>
                      </a:cubicBezTo>
                      <a:cubicBezTo>
                        <a:pt x="279" y="28"/>
                        <a:pt x="227" y="1"/>
                        <a:pt x="175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4" name="Google Shape;1044;p3"/>
                <p:cNvSpPr/>
                <p:nvPr/>
              </p:nvSpPr>
              <p:spPr>
                <a:xfrm>
                  <a:off x="1097480" y="748767"/>
                  <a:ext cx="32554" cy="281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26" h="541" extrusionOk="0">
                      <a:moveTo>
                        <a:pt x="440" y="1"/>
                      </a:moveTo>
                      <a:cubicBezTo>
                        <a:pt x="419" y="1"/>
                        <a:pt x="397" y="5"/>
                        <a:pt x="375" y="13"/>
                      </a:cubicBezTo>
                      <a:cubicBezTo>
                        <a:pt x="327" y="13"/>
                        <a:pt x="290" y="37"/>
                        <a:pt x="230" y="49"/>
                      </a:cubicBezTo>
                      <a:cubicBezTo>
                        <a:pt x="48" y="109"/>
                        <a:pt x="0" y="351"/>
                        <a:pt x="145" y="472"/>
                      </a:cubicBezTo>
                      <a:cubicBezTo>
                        <a:pt x="196" y="519"/>
                        <a:pt x="258" y="540"/>
                        <a:pt x="319" y="540"/>
                      </a:cubicBezTo>
                      <a:cubicBezTo>
                        <a:pt x="430" y="540"/>
                        <a:pt x="537" y="469"/>
                        <a:pt x="569" y="351"/>
                      </a:cubicBezTo>
                      <a:lnTo>
                        <a:pt x="569" y="339"/>
                      </a:lnTo>
                      <a:cubicBezTo>
                        <a:pt x="581" y="303"/>
                        <a:pt x="593" y="254"/>
                        <a:pt x="605" y="206"/>
                      </a:cubicBezTo>
                      <a:cubicBezTo>
                        <a:pt x="625" y="95"/>
                        <a:pt x="544" y="1"/>
                        <a:pt x="440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5" name="Google Shape;1045;p3"/>
                <p:cNvSpPr/>
                <p:nvPr/>
              </p:nvSpPr>
              <p:spPr>
                <a:xfrm>
                  <a:off x="1139394" y="741123"/>
                  <a:ext cx="31930" cy="26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4" h="512" extrusionOk="0">
                      <a:moveTo>
                        <a:pt x="321" y="1"/>
                      </a:moveTo>
                      <a:cubicBezTo>
                        <a:pt x="162" y="1"/>
                        <a:pt x="0" y="138"/>
                        <a:pt x="53" y="341"/>
                      </a:cubicBezTo>
                      <a:cubicBezTo>
                        <a:pt x="99" y="460"/>
                        <a:pt x="195" y="512"/>
                        <a:pt x="293" y="512"/>
                      </a:cubicBezTo>
                      <a:cubicBezTo>
                        <a:pt x="452" y="512"/>
                        <a:pt x="614" y="374"/>
                        <a:pt x="561" y="172"/>
                      </a:cubicBezTo>
                      <a:cubicBezTo>
                        <a:pt x="515" y="52"/>
                        <a:pt x="419" y="1"/>
                        <a:pt x="321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6" name="Google Shape;1046;p3"/>
                <p:cNvSpPr/>
                <p:nvPr/>
              </p:nvSpPr>
              <p:spPr>
                <a:xfrm>
                  <a:off x="1016097" y="733427"/>
                  <a:ext cx="31930" cy="267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4" h="515" extrusionOk="0">
                      <a:moveTo>
                        <a:pt x="317" y="0"/>
                      </a:moveTo>
                      <a:cubicBezTo>
                        <a:pt x="159" y="0"/>
                        <a:pt x="1" y="136"/>
                        <a:pt x="53" y="344"/>
                      </a:cubicBezTo>
                      <a:cubicBezTo>
                        <a:pt x="99" y="463"/>
                        <a:pt x="195" y="515"/>
                        <a:pt x="293" y="515"/>
                      </a:cubicBezTo>
                      <a:cubicBezTo>
                        <a:pt x="452" y="515"/>
                        <a:pt x="614" y="377"/>
                        <a:pt x="561" y="174"/>
                      </a:cubicBezTo>
                      <a:cubicBezTo>
                        <a:pt x="514" y="53"/>
                        <a:pt x="416" y="0"/>
                        <a:pt x="31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7" name="Google Shape;1047;p3"/>
                <p:cNvSpPr/>
                <p:nvPr/>
              </p:nvSpPr>
              <p:spPr>
                <a:xfrm>
                  <a:off x="1178395" y="749287"/>
                  <a:ext cx="31306" cy="257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2" h="496" extrusionOk="0">
                      <a:moveTo>
                        <a:pt x="311" y="0"/>
                      </a:moveTo>
                      <a:cubicBezTo>
                        <a:pt x="156" y="0"/>
                        <a:pt x="1" y="135"/>
                        <a:pt x="53" y="329"/>
                      </a:cubicBezTo>
                      <a:cubicBezTo>
                        <a:pt x="99" y="445"/>
                        <a:pt x="196" y="495"/>
                        <a:pt x="292" y="495"/>
                      </a:cubicBezTo>
                      <a:cubicBezTo>
                        <a:pt x="446" y="495"/>
                        <a:pt x="601" y="366"/>
                        <a:pt x="549" y="172"/>
                      </a:cubicBezTo>
                      <a:cubicBezTo>
                        <a:pt x="503" y="52"/>
                        <a:pt x="407" y="0"/>
                        <a:pt x="311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8" name="Google Shape;1048;p3"/>
                <p:cNvSpPr/>
                <p:nvPr/>
              </p:nvSpPr>
              <p:spPr>
                <a:xfrm>
                  <a:off x="1228577" y="810181"/>
                  <a:ext cx="36610" cy="296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04" h="570" extrusionOk="0">
                      <a:moveTo>
                        <a:pt x="368" y="1"/>
                      </a:moveTo>
                      <a:cubicBezTo>
                        <a:pt x="187" y="1"/>
                        <a:pt x="0" y="156"/>
                        <a:pt x="68" y="380"/>
                      </a:cubicBezTo>
                      <a:cubicBezTo>
                        <a:pt x="114" y="513"/>
                        <a:pt x="222" y="569"/>
                        <a:pt x="332" y="569"/>
                      </a:cubicBezTo>
                      <a:cubicBezTo>
                        <a:pt x="515" y="569"/>
                        <a:pt x="704" y="417"/>
                        <a:pt x="636" y="198"/>
                      </a:cubicBezTo>
                      <a:cubicBezTo>
                        <a:pt x="590" y="60"/>
                        <a:pt x="480" y="1"/>
                        <a:pt x="368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49" name="Google Shape;1049;p3"/>
                <p:cNvSpPr/>
                <p:nvPr/>
              </p:nvSpPr>
              <p:spPr>
                <a:xfrm>
                  <a:off x="347614" y="509716"/>
                  <a:ext cx="93813" cy="944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4" h="1816" extrusionOk="0">
                      <a:moveTo>
                        <a:pt x="606" y="1"/>
                      </a:moveTo>
                      <a:cubicBezTo>
                        <a:pt x="860" y="872"/>
                        <a:pt x="847" y="896"/>
                        <a:pt x="1" y="1210"/>
                      </a:cubicBezTo>
                      <a:cubicBezTo>
                        <a:pt x="307" y="1117"/>
                        <a:pt x="509" y="1058"/>
                        <a:pt x="655" y="1058"/>
                      </a:cubicBezTo>
                      <a:cubicBezTo>
                        <a:pt x="923" y="1058"/>
                        <a:pt x="1002" y="1258"/>
                        <a:pt x="1198" y="1815"/>
                      </a:cubicBezTo>
                      <a:cubicBezTo>
                        <a:pt x="944" y="932"/>
                        <a:pt x="944" y="908"/>
                        <a:pt x="1803" y="605"/>
                      </a:cubicBezTo>
                      <a:lnTo>
                        <a:pt x="1803" y="605"/>
                      </a:lnTo>
                      <a:cubicBezTo>
                        <a:pt x="1497" y="699"/>
                        <a:pt x="1295" y="758"/>
                        <a:pt x="1149" y="758"/>
                      </a:cubicBezTo>
                      <a:cubicBezTo>
                        <a:pt x="881" y="758"/>
                        <a:pt x="802" y="557"/>
                        <a:pt x="606" y="1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0" name="Google Shape;1050;p3"/>
                <p:cNvSpPr/>
                <p:nvPr/>
              </p:nvSpPr>
              <p:spPr>
                <a:xfrm>
                  <a:off x="669089" y="404672"/>
                  <a:ext cx="94385" cy="944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5" h="1816" extrusionOk="0">
                      <a:moveTo>
                        <a:pt x="605" y="1"/>
                      </a:moveTo>
                      <a:cubicBezTo>
                        <a:pt x="871" y="871"/>
                        <a:pt x="847" y="896"/>
                        <a:pt x="0" y="1210"/>
                      </a:cubicBezTo>
                      <a:cubicBezTo>
                        <a:pt x="311" y="1117"/>
                        <a:pt x="515" y="1057"/>
                        <a:pt x="663" y="1057"/>
                      </a:cubicBezTo>
                      <a:cubicBezTo>
                        <a:pt x="935" y="1057"/>
                        <a:pt x="1014" y="1258"/>
                        <a:pt x="1210" y="1815"/>
                      </a:cubicBezTo>
                      <a:cubicBezTo>
                        <a:pt x="944" y="932"/>
                        <a:pt x="956" y="908"/>
                        <a:pt x="1815" y="605"/>
                      </a:cubicBezTo>
                      <a:lnTo>
                        <a:pt x="1815" y="605"/>
                      </a:lnTo>
                      <a:cubicBezTo>
                        <a:pt x="1504" y="699"/>
                        <a:pt x="1300" y="758"/>
                        <a:pt x="1152" y="758"/>
                      </a:cubicBezTo>
                      <a:cubicBezTo>
                        <a:pt x="880" y="758"/>
                        <a:pt x="801" y="557"/>
                        <a:pt x="605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1" name="Google Shape;1051;p3"/>
                <p:cNvSpPr/>
                <p:nvPr/>
              </p:nvSpPr>
              <p:spPr>
                <a:xfrm>
                  <a:off x="1168567" y="302749"/>
                  <a:ext cx="57879" cy="585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3" h="1126" extrusionOk="0">
                      <a:moveTo>
                        <a:pt x="375" y="1"/>
                      </a:moveTo>
                      <a:cubicBezTo>
                        <a:pt x="532" y="545"/>
                        <a:pt x="520" y="557"/>
                        <a:pt x="0" y="751"/>
                      </a:cubicBezTo>
                      <a:cubicBezTo>
                        <a:pt x="187" y="695"/>
                        <a:pt x="310" y="660"/>
                        <a:pt x="399" y="660"/>
                      </a:cubicBezTo>
                      <a:cubicBezTo>
                        <a:pt x="563" y="660"/>
                        <a:pt x="613" y="781"/>
                        <a:pt x="738" y="1126"/>
                      </a:cubicBezTo>
                      <a:cubicBezTo>
                        <a:pt x="581" y="581"/>
                        <a:pt x="581" y="569"/>
                        <a:pt x="1113" y="388"/>
                      </a:cubicBezTo>
                      <a:lnTo>
                        <a:pt x="1113" y="388"/>
                      </a:lnTo>
                      <a:cubicBezTo>
                        <a:pt x="931" y="442"/>
                        <a:pt x="808" y="476"/>
                        <a:pt x="718" y="476"/>
                      </a:cubicBezTo>
                      <a:cubicBezTo>
                        <a:pt x="546" y="476"/>
                        <a:pt x="494" y="351"/>
                        <a:pt x="375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2" name="Google Shape;1052;p3"/>
                <p:cNvSpPr/>
                <p:nvPr/>
              </p:nvSpPr>
              <p:spPr>
                <a:xfrm>
                  <a:off x="1004969" y="928017"/>
                  <a:ext cx="6968" cy="57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" h="110" extrusionOk="0">
                      <a:moveTo>
                        <a:pt x="73" y="1"/>
                      </a:moveTo>
                      <a:cubicBezTo>
                        <a:pt x="1" y="1"/>
                        <a:pt x="1" y="110"/>
                        <a:pt x="73" y="110"/>
                      </a:cubicBezTo>
                      <a:cubicBezTo>
                        <a:pt x="134" y="110"/>
                        <a:pt x="134" y="1"/>
                        <a:pt x="7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3" name="Google Shape;1053;p3"/>
                <p:cNvSpPr/>
                <p:nvPr/>
              </p:nvSpPr>
              <p:spPr>
                <a:xfrm>
                  <a:off x="1041474" y="899104"/>
                  <a:ext cx="10765" cy="75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" h="146" extrusionOk="0">
                      <a:moveTo>
                        <a:pt x="97" y="1"/>
                      </a:moveTo>
                      <a:cubicBezTo>
                        <a:pt x="0" y="1"/>
                        <a:pt x="0" y="146"/>
                        <a:pt x="97" y="146"/>
                      </a:cubicBezTo>
                      <a:cubicBezTo>
                        <a:pt x="206" y="146"/>
                        <a:pt x="206" y="1"/>
                        <a:pt x="97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4" name="Google Shape;1054;p3"/>
                <p:cNvSpPr/>
                <p:nvPr/>
              </p:nvSpPr>
              <p:spPr>
                <a:xfrm>
                  <a:off x="1112769" y="911949"/>
                  <a:ext cx="23037" cy="20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3" h="395" extrusionOk="0">
                      <a:moveTo>
                        <a:pt x="178" y="274"/>
                      </a:moveTo>
                      <a:lnTo>
                        <a:pt x="190" y="298"/>
                      </a:lnTo>
                      <a:lnTo>
                        <a:pt x="154" y="298"/>
                      </a:lnTo>
                      <a:lnTo>
                        <a:pt x="137" y="275"/>
                      </a:lnTo>
                      <a:lnTo>
                        <a:pt x="137" y="275"/>
                      </a:lnTo>
                      <a:cubicBezTo>
                        <a:pt x="142" y="276"/>
                        <a:pt x="148" y="276"/>
                        <a:pt x="154" y="276"/>
                      </a:cubicBezTo>
                      <a:cubicBezTo>
                        <a:pt x="162" y="276"/>
                        <a:pt x="170" y="275"/>
                        <a:pt x="178" y="274"/>
                      </a:cubicBezTo>
                      <a:close/>
                      <a:moveTo>
                        <a:pt x="215" y="1"/>
                      </a:moveTo>
                      <a:cubicBezTo>
                        <a:pt x="199" y="1"/>
                        <a:pt x="183" y="3"/>
                        <a:pt x="166" y="8"/>
                      </a:cubicBezTo>
                      <a:cubicBezTo>
                        <a:pt x="144" y="13"/>
                        <a:pt x="124" y="21"/>
                        <a:pt x="107" y="32"/>
                      </a:cubicBezTo>
                      <a:lnTo>
                        <a:pt x="107" y="32"/>
                      </a:lnTo>
                      <a:cubicBezTo>
                        <a:pt x="96" y="35"/>
                        <a:pt x="87" y="38"/>
                        <a:pt x="81" y="44"/>
                      </a:cubicBezTo>
                      <a:cubicBezTo>
                        <a:pt x="0" y="88"/>
                        <a:pt x="4" y="172"/>
                        <a:pt x="50" y="226"/>
                      </a:cubicBezTo>
                      <a:lnTo>
                        <a:pt x="50" y="226"/>
                      </a:lnTo>
                      <a:cubicBezTo>
                        <a:pt x="55" y="268"/>
                        <a:pt x="76" y="308"/>
                        <a:pt x="107" y="336"/>
                      </a:cubicBezTo>
                      <a:lnTo>
                        <a:pt x="107" y="336"/>
                      </a:lnTo>
                      <a:cubicBezTo>
                        <a:pt x="129" y="373"/>
                        <a:pt x="168" y="395"/>
                        <a:pt x="214" y="395"/>
                      </a:cubicBezTo>
                      <a:cubicBezTo>
                        <a:pt x="250" y="395"/>
                        <a:pt x="287" y="383"/>
                        <a:pt x="311" y="358"/>
                      </a:cubicBezTo>
                      <a:cubicBezTo>
                        <a:pt x="329" y="341"/>
                        <a:pt x="372" y="278"/>
                        <a:pt x="366" y="278"/>
                      </a:cubicBezTo>
                      <a:lnTo>
                        <a:pt x="366" y="278"/>
                      </a:lnTo>
                      <a:cubicBezTo>
                        <a:pt x="365" y="278"/>
                        <a:pt x="363" y="280"/>
                        <a:pt x="359" y="284"/>
                      </a:cubicBezTo>
                      <a:lnTo>
                        <a:pt x="359" y="284"/>
                      </a:lnTo>
                      <a:cubicBezTo>
                        <a:pt x="442" y="171"/>
                        <a:pt x="356" y="1"/>
                        <a:pt x="215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5" name="Google Shape;1055;p3"/>
                <p:cNvSpPr/>
                <p:nvPr/>
              </p:nvSpPr>
              <p:spPr>
                <a:xfrm>
                  <a:off x="1163522" y="895984"/>
                  <a:ext cx="11337" cy="8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" h="170" extrusionOk="0">
                      <a:moveTo>
                        <a:pt x="109" y="0"/>
                      </a:moveTo>
                      <a:cubicBezTo>
                        <a:pt x="0" y="0"/>
                        <a:pt x="0" y="169"/>
                        <a:pt x="109" y="169"/>
                      </a:cubicBezTo>
                      <a:cubicBezTo>
                        <a:pt x="218" y="169"/>
                        <a:pt x="218" y="0"/>
                        <a:pt x="109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6" name="Google Shape;1056;p3"/>
                <p:cNvSpPr/>
                <p:nvPr/>
              </p:nvSpPr>
              <p:spPr>
                <a:xfrm>
                  <a:off x="1064771" y="862599"/>
                  <a:ext cx="32086" cy="23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" h="461" extrusionOk="0">
                      <a:moveTo>
                        <a:pt x="290" y="1"/>
                      </a:moveTo>
                      <a:cubicBezTo>
                        <a:pt x="0" y="1"/>
                        <a:pt x="0" y="449"/>
                        <a:pt x="290" y="449"/>
                      </a:cubicBezTo>
                      <a:lnTo>
                        <a:pt x="290" y="461"/>
                      </a:lnTo>
                      <a:lnTo>
                        <a:pt x="315" y="461"/>
                      </a:lnTo>
                      <a:cubicBezTo>
                        <a:pt x="617" y="461"/>
                        <a:pt x="617" y="1"/>
                        <a:pt x="315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7" name="Google Shape;1057;p3"/>
                <p:cNvSpPr/>
                <p:nvPr/>
              </p:nvSpPr>
              <p:spPr>
                <a:xfrm>
                  <a:off x="1223896" y="924897"/>
                  <a:ext cx="22673" cy="170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6" h="328" extrusionOk="0">
                      <a:moveTo>
                        <a:pt x="218" y="1"/>
                      </a:moveTo>
                      <a:cubicBezTo>
                        <a:pt x="1" y="1"/>
                        <a:pt x="1" y="327"/>
                        <a:pt x="218" y="327"/>
                      </a:cubicBezTo>
                      <a:cubicBezTo>
                        <a:pt x="436" y="327"/>
                        <a:pt x="436" y="1"/>
                        <a:pt x="218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8" name="Google Shape;1058;p3"/>
                <p:cNvSpPr/>
                <p:nvPr/>
              </p:nvSpPr>
              <p:spPr>
                <a:xfrm>
                  <a:off x="1206268" y="875808"/>
                  <a:ext cx="22101" cy="18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5" h="352" extrusionOk="0">
                      <a:moveTo>
                        <a:pt x="219" y="1"/>
                      </a:moveTo>
                      <a:cubicBezTo>
                        <a:pt x="1" y="25"/>
                        <a:pt x="1" y="328"/>
                        <a:pt x="219" y="352"/>
                      </a:cubicBezTo>
                      <a:cubicBezTo>
                        <a:pt x="424" y="328"/>
                        <a:pt x="424" y="25"/>
                        <a:pt x="219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59" name="Google Shape;1059;p3"/>
                <p:cNvSpPr/>
                <p:nvPr/>
              </p:nvSpPr>
              <p:spPr>
                <a:xfrm>
                  <a:off x="1044594" y="873311"/>
                  <a:ext cx="24597" cy="183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3" h="352" extrusionOk="0">
                      <a:moveTo>
                        <a:pt x="243" y="1"/>
                      </a:moveTo>
                      <a:cubicBezTo>
                        <a:pt x="1" y="1"/>
                        <a:pt x="1" y="351"/>
                        <a:pt x="243" y="351"/>
                      </a:cubicBezTo>
                      <a:cubicBezTo>
                        <a:pt x="473" y="351"/>
                        <a:pt x="473" y="1"/>
                        <a:pt x="243" y="1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60" name="Google Shape;1060;p3"/>
                <p:cNvSpPr/>
                <p:nvPr/>
              </p:nvSpPr>
              <p:spPr>
                <a:xfrm>
                  <a:off x="955931" y="908465"/>
                  <a:ext cx="29225" cy="242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" h="467" extrusionOk="0">
                      <a:moveTo>
                        <a:pt x="217" y="0"/>
                      </a:moveTo>
                      <a:cubicBezTo>
                        <a:pt x="141" y="0"/>
                        <a:pt x="73" y="35"/>
                        <a:pt x="49" y="123"/>
                      </a:cubicBezTo>
                      <a:cubicBezTo>
                        <a:pt x="37" y="135"/>
                        <a:pt x="37" y="159"/>
                        <a:pt x="24" y="183"/>
                      </a:cubicBezTo>
                      <a:cubicBezTo>
                        <a:pt x="0" y="280"/>
                        <a:pt x="49" y="377"/>
                        <a:pt x="133" y="437"/>
                      </a:cubicBezTo>
                      <a:cubicBezTo>
                        <a:pt x="167" y="457"/>
                        <a:pt x="205" y="466"/>
                        <a:pt x="243" y="466"/>
                      </a:cubicBezTo>
                      <a:cubicBezTo>
                        <a:pt x="299" y="466"/>
                        <a:pt x="356" y="445"/>
                        <a:pt x="399" y="401"/>
                      </a:cubicBezTo>
                      <a:cubicBezTo>
                        <a:pt x="424" y="365"/>
                        <a:pt x="448" y="329"/>
                        <a:pt x="472" y="292"/>
                      </a:cubicBezTo>
                      <a:cubicBezTo>
                        <a:pt x="561" y="146"/>
                        <a:pt x="373" y="0"/>
                        <a:pt x="217" y="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061" name="Google Shape;1061;p3"/>
                <p:cNvSpPr/>
                <p:nvPr/>
              </p:nvSpPr>
              <p:spPr>
                <a:xfrm>
                  <a:off x="-152337" y="-50625"/>
                  <a:ext cx="2586475" cy="2389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151" h="41712" extrusionOk="0">
                      <a:moveTo>
                        <a:pt x="13338" y="9583"/>
                      </a:moveTo>
                      <a:cubicBezTo>
                        <a:pt x="13314" y="9598"/>
                        <a:pt x="13290" y="9612"/>
                        <a:pt x="13266" y="9627"/>
                      </a:cubicBezTo>
                      <a:lnTo>
                        <a:pt x="13266" y="9627"/>
                      </a:lnTo>
                      <a:cubicBezTo>
                        <a:pt x="13290" y="9612"/>
                        <a:pt x="13314" y="9598"/>
                        <a:pt x="13338" y="9583"/>
                      </a:cubicBezTo>
                      <a:close/>
                      <a:moveTo>
                        <a:pt x="19948" y="0"/>
                      </a:moveTo>
                      <a:cubicBezTo>
                        <a:pt x="12481" y="0"/>
                        <a:pt x="4987" y="4289"/>
                        <a:pt x="1689" y="11434"/>
                      </a:cubicBezTo>
                      <a:cubicBezTo>
                        <a:pt x="2270" y="10515"/>
                        <a:pt x="2923" y="9631"/>
                        <a:pt x="3637" y="8809"/>
                      </a:cubicBezTo>
                      <a:lnTo>
                        <a:pt x="3637" y="8809"/>
                      </a:lnTo>
                      <a:cubicBezTo>
                        <a:pt x="3407" y="9172"/>
                        <a:pt x="3189" y="9535"/>
                        <a:pt x="2959" y="9898"/>
                      </a:cubicBezTo>
                      <a:cubicBezTo>
                        <a:pt x="6381" y="5050"/>
                        <a:pt x="13084" y="2282"/>
                        <a:pt x="19513" y="2282"/>
                      </a:cubicBezTo>
                      <a:cubicBezTo>
                        <a:pt x="26880" y="2282"/>
                        <a:pt x="33887" y="5916"/>
                        <a:pt x="35185" y="14216"/>
                      </a:cubicBezTo>
                      <a:cubicBezTo>
                        <a:pt x="35137" y="13926"/>
                        <a:pt x="35088" y="13648"/>
                        <a:pt x="35028" y="13369"/>
                      </a:cubicBezTo>
                      <a:lnTo>
                        <a:pt x="35028" y="13369"/>
                      </a:lnTo>
                      <a:cubicBezTo>
                        <a:pt x="35851" y="18123"/>
                        <a:pt x="34701" y="23639"/>
                        <a:pt x="30298" y="26264"/>
                      </a:cubicBezTo>
                      <a:cubicBezTo>
                        <a:pt x="28832" y="27141"/>
                        <a:pt x="27070" y="27569"/>
                        <a:pt x="25314" y="27569"/>
                      </a:cubicBezTo>
                      <a:cubicBezTo>
                        <a:pt x="20910" y="27569"/>
                        <a:pt x="16535" y="24877"/>
                        <a:pt x="16907" y="19793"/>
                      </a:cubicBezTo>
                      <a:lnTo>
                        <a:pt x="16907" y="19793"/>
                      </a:lnTo>
                      <a:cubicBezTo>
                        <a:pt x="17374" y="23874"/>
                        <a:pt x="20170" y="25607"/>
                        <a:pt x="23197" y="25607"/>
                      </a:cubicBezTo>
                      <a:cubicBezTo>
                        <a:pt x="26290" y="25607"/>
                        <a:pt x="29625" y="23798"/>
                        <a:pt x="30963" y="20833"/>
                      </a:cubicBezTo>
                      <a:cubicBezTo>
                        <a:pt x="33613" y="14978"/>
                        <a:pt x="29173" y="7938"/>
                        <a:pt x="23258" y="6365"/>
                      </a:cubicBezTo>
                      <a:cubicBezTo>
                        <a:pt x="22129" y="6069"/>
                        <a:pt x="20990" y="5929"/>
                        <a:pt x="19860" y="5929"/>
                      </a:cubicBezTo>
                      <a:cubicBezTo>
                        <a:pt x="13603" y="5929"/>
                        <a:pt x="7645" y="10227"/>
                        <a:pt x="5524" y="16140"/>
                      </a:cubicBezTo>
                      <a:cubicBezTo>
                        <a:pt x="1205" y="28188"/>
                        <a:pt x="10822" y="41071"/>
                        <a:pt x="23197" y="41712"/>
                      </a:cubicBezTo>
                      <a:cubicBezTo>
                        <a:pt x="22133" y="41506"/>
                        <a:pt x="21068" y="41228"/>
                        <a:pt x="20040" y="40865"/>
                      </a:cubicBezTo>
                      <a:lnTo>
                        <a:pt x="20040" y="40865"/>
                      </a:lnTo>
                      <a:cubicBezTo>
                        <a:pt x="20463" y="40950"/>
                        <a:pt x="20875" y="41022"/>
                        <a:pt x="21310" y="41095"/>
                      </a:cubicBezTo>
                      <a:cubicBezTo>
                        <a:pt x="8991" y="38162"/>
                        <a:pt x="1" y="18035"/>
                        <a:pt x="12928" y="9835"/>
                      </a:cubicBezTo>
                      <a:lnTo>
                        <a:pt x="12928" y="9835"/>
                      </a:lnTo>
                      <a:cubicBezTo>
                        <a:pt x="15187" y="8521"/>
                        <a:pt x="17807" y="7724"/>
                        <a:pt x="20340" y="7724"/>
                      </a:cubicBezTo>
                      <a:cubicBezTo>
                        <a:pt x="23391" y="7724"/>
                        <a:pt x="26315" y="8881"/>
                        <a:pt x="28326" y="11688"/>
                      </a:cubicBezTo>
                      <a:cubicBezTo>
                        <a:pt x="31602" y="16259"/>
                        <a:pt x="30089" y="24890"/>
                        <a:pt x="23768" y="24890"/>
                      </a:cubicBezTo>
                      <a:cubicBezTo>
                        <a:pt x="23180" y="24890"/>
                        <a:pt x="22550" y="24815"/>
                        <a:pt x="21879" y="24656"/>
                      </a:cubicBezTo>
                      <a:lnTo>
                        <a:pt x="21879" y="24656"/>
                      </a:lnTo>
                      <a:cubicBezTo>
                        <a:pt x="22160" y="24683"/>
                        <a:pt x="22432" y="24696"/>
                        <a:pt x="22693" y="24696"/>
                      </a:cubicBezTo>
                      <a:cubicBezTo>
                        <a:pt x="30619" y="24696"/>
                        <a:pt x="29331" y="12656"/>
                        <a:pt x="21637" y="11930"/>
                      </a:cubicBezTo>
                      <a:cubicBezTo>
                        <a:pt x="21372" y="11905"/>
                        <a:pt x="21111" y="11894"/>
                        <a:pt x="20854" y="11894"/>
                      </a:cubicBezTo>
                      <a:cubicBezTo>
                        <a:pt x="14597" y="11894"/>
                        <a:pt x="10588" y="18934"/>
                        <a:pt x="11947" y="24813"/>
                      </a:cubicBezTo>
                      <a:cubicBezTo>
                        <a:pt x="13401" y="31070"/>
                        <a:pt x="19987" y="35037"/>
                        <a:pt x="26139" y="35037"/>
                      </a:cubicBezTo>
                      <a:cubicBezTo>
                        <a:pt x="26231" y="35037"/>
                        <a:pt x="26323" y="35036"/>
                        <a:pt x="26415" y="35035"/>
                      </a:cubicBezTo>
                      <a:cubicBezTo>
                        <a:pt x="35863" y="34865"/>
                        <a:pt x="43254" y="25551"/>
                        <a:pt x="43181" y="16490"/>
                      </a:cubicBezTo>
                      <a:cubicBezTo>
                        <a:pt x="43012" y="11373"/>
                        <a:pt x="41355" y="6462"/>
                        <a:pt x="37798" y="2700"/>
                      </a:cubicBezTo>
                      <a:lnTo>
                        <a:pt x="37798" y="2700"/>
                      </a:lnTo>
                      <a:cubicBezTo>
                        <a:pt x="38427" y="3583"/>
                        <a:pt x="38996" y="4515"/>
                        <a:pt x="39492" y="5494"/>
                      </a:cubicBezTo>
                      <a:cubicBezTo>
                        <a:pt x="39250" y="5144"/>
                        <a:pt x="38996" y="4805"/>
                        <a:pt x="38742" y="4454"/>
                      </a:cubicBezTo>
                      <a:lnTo>
                        <a:pt x="38742" y="4454"/>
                      </a:lnTo>
                      <a:cubicBezTo>
                        <a:pt x="45150" y="14341"/>
                        <a:pt x="39160" y="33163"/>
                        <a:pt x="26096" y="33163"/>
                      </a:cubicBezTo>
                      <a:cubicBezTo>
                        <a:pt x="25212" y="33163"/>
                        <a:pt x="24295" y="33077"/>
                        <a:pt x="23348" y="32896"/>
                      </a:cubicBezTo>
                      <a:lnTo>
                        <a:pt x="23348" y="32896"/>
                      </a:lnTo>
                      <a:cubicBezTo>
                        <a:pt x="17581" y="31559"/>
                        <a:pt x="12303" y="27014"/>
                        <a:pt x="13423" y="20579"/>
                      </a:cubicBezTo>
                      <a:cubicBezTo>
                        <a:pt x="14114" y="16579"/>
                        <a:pt x="18430" y="12904"/>
                        <a:pt x="22251" y="12904"/>
                      </a:cubicBezTo>
                      <a:cubicBezTo>
                        <a:pt x="24382" y="12904"/>
                        <a:pt x="26359" y="14047"/>
                        <a:pt x="27468" y="16914"/>
                      </a:cubicBezTo>
                      <a:cubicBezTo>
                        <a:pt x="26475" y="14674"/>
                        <a:pt x="24789" y="13747"/>
                        <a:pt x="23006" y="13747"/>
                      </a:cubicBezTo>
                      <a:cubicBezTo>
                        <a:pt x="18356" y="13747"/>
                        <a:pt x="13050" y="20056"/>
                        <a:pt x="17693" y="25853"/>
                      </a:cubicBezTo>
                      <a:cubicBezTo>
                        <a:pt x="19527" y="28145"/>
                        <a:pt x="22302" y="29180"/>
                        <a:pt x="25139" y="29180"/>
                      </a:cubicBezTo>
                      <a:cubicBezTo>
                        <a:pt x="28293" y="29180"/>
                        <a:pt x="31524" y="27902"/>
                        <a:pt x="33625" y="25648"/>
                      </a:cubicBezTo>
                      <a:cubicBezTo>
                        <a:pt x="39080" y="19781"/>
                        <a:pt x="37883" y="9922"/>
                        <a:pt x="32173" y="4684"/>
                      </a:cubicBezTo>
                      <a:cubicBezTo>
                        <a:pt x="28670" y="1466"/>
                        <a:pt x="24313" y="0"/>
                        <a:pt x="19948" y="0"/>
                      </a:cubicBezTo>
                      <a:close/>
                    </a:path>
                  </a:pathLst>
                </a:custGeom>
                <a:solidFill>
                  <a:srgbClr val="708EC0">
                    <a:alpha val="27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062" name="Google Shape;1062;p3"/>
            <p:cNvGrpSpPr/>
            <p:nvPr/>
          </p:nvGrpSpPr>
          <p:grpSpPr>
            <a:xfrm>
              <a:off x="7335608" y="2845634"/>
              <a:ext cx="2735698" cy="2906951"/>
              <a:chOff x="7074538" y="2755486"/>
              <a:chExt cx="2010655" cy="2136521"/>
            </a:xfrm>
          </p:grpSpPr>
          <p:grpSp>
            <p:nvGrpSpPr>
              <p:cNvPr id="1063" name="Google Shape;1063;p3"/>
              <p:cNvGrpSpPr/>
              <p:nvPr/>
            </p:nvGrpSpPr>
            <p:grpSpPr>
              <a:xfrm flipH="1">
                <a:off x="7346152" y="2910434"/>
                <a:ext cx="1569582" cy="1981573"/>
                <a:chOff x="146217" y="2712579"/>
                <a:chExt cx="1552966" cy="1960401"/>
              </a:xfrm>
            </p:grpSpPr>
            <p:grpSp>
              <p:nvGrpSpPr>
                <p:cNvPr id="1064" name="Google Shape;1064;p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065" name="Google Shape;1065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66" name="Google Shape;1066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67" name="Google Shape;1067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68" name="Google Shape;1068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69" name="Google Shape;1069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70" name="Google Shape;1070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71" name="Google Shape;1071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72" name="Google Shape;1072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73" name="Google Shape;1073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74" name="Google Shape;1074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75" name="Google Shape;1075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76" name="Google Shape;1076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77" name="Google Shape;1077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78" name="Google Shape;1078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079" name="Google Shape;1079;p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080" name="Google Shape;1080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81" name="Google Shape;1081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82" name="Google Shape;1082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83" name="Google Shape;1083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84" name="Google Shape;1084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85" name="Google Shape;1085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86" name="Google Shape;1086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87" name="Google Shape;1087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88" name="Google Shape;1088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89" name="Google Shape;1089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90" name="Google Shape;1090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91" name="Google Shape;1091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92" name="Google Shape;1092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93" name="Google Shape;1093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094" name="Google Shape;1094;p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095" name="Google Shape;1095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96" name="Google Shape;1096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97" name="Google Shape;1097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98" name="Google Shape;1098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099" name="Google Shape;1099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00" name="Google Shape;1100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01" name="Google Shape;1101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02" name="Google Shape;1102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03" name="Google Shape;1103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04" name="Google Shape;1104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05" name="Google Shape;1105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06" name="Google Shape;1106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07" name="Google Shape;1107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08" name="Google Shape;1108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sp>
            <p:nvSpPr>
              <p:cNvPr id="1109" name="Google Shape;1109;p3"/>
              <p:cNvSpPr/>
              <p:nvPr/>
            </p:nvSpPr>
            <p:spPr>
              <a:xfrm>
                <a:off x="7161230" y="2910343"/>
                <a:ext cx="1870244" cy="1349511"/>
              </a:xfrm>
              <a:custGeom>
                <a:avLst/>
                <a:gdLst/>
                <a:ahLst/>
                <a:cxnLst/>
                <a:rect l="l" t="t" r="r" b="b"/>
                <a:pathLst>
                  <a:path w="16610" h="11985" extrusionOk="0">
                    <a:moveTo>
                      <a:pt x="9059" y="0"/>
                    </a:moveTo>
                    <a:cubicBezTo>
                      <a:pt x="7874" y="0"/>
                      <a:pt x="6703" y="379"/>
                      <a:pt x="5722" y="1117"/>
                    </a:cubicBezTo>
                    <a:cubicBezTo>
                      <a:pt x="4694" y="1903"/>
                      <a:pt x="4004" y="3064"/>
                      <a:pt x="3799" y="4346"/>
                    </a:cubicBezTo>
                    <a:cubicBezTo>
                      <a:pt x="3654" y="5423"/>
                      <a:pt x="4113" y="6621"/>
                      <a:pt x="4972" y="7371"/>
                    </a:cubicBezTo>
                    <a:cubicBezTo>
                      <a:pt x="5537" y="7872"/>
                      <a:pt x="6191" y="8133"/>
                      <a:pt x="6857" y="8133"/>
                    </a:cubicBezTo>
                    <a:cubicBezTo>
                      <a:pt x="7075" y="8133"/>
                      <a:pt x="7295" y="8105"/>
                      <a:pt x="7512" y="8048"/>
                    </a:cubicBezTo>
                    <a:cubicBezTo>
                      <a:pt x="7633" y="8012"/>
                      <a:pt x="7754" y="7951"/>
                      <a:pt x="7863" y="7879"/>
                    </a:cubicBezTo>
                    <a:cubicBezTo>
                      <a:pt x="8178" y="7637"/>
                      <a:pt x="8359" y="7238"/>
                      <a:pt x="8541" y="6863"/>
                    </a:cubicBezTo>
                    <a:cubicBezTo>
                      <a:pt x="8698" y="6524"/>
                      <a:pt x="8855" y="6197"/>
                      <a:pt x="9097" y="6004"/>
                    </a:cubicBezTo>
                    <a:cubicBezTo>
                      <a:pt x="9234" y="5896"/>
                      <a:pt x="9402" y="5836"/>
                      <a:pt x="9577" y="5836"/>
                    </a:cubicBezTo>
                    <a:cubicBezTo>
                      <a:pt x="9618" y="5836"/>
                      <a:pt x="9660" y="5839"/>
                      <a:pt x="9702" y="5846"/>
                    </a:cubicBezTo>
                    <a:cubicBezTo>
                      <a:pt x="10246" y="5895"/>
                      <a:pt x="10718" y="6246"/>
                      <a:pt x="10936" y="6742"/>
                    </a:cubicBezTo>
                    <a:cubicBezTo>
                      <a:pt x="11371" y="7758"/>
                      <a:pt x="10900" y="9403"/>
                      <a:pt x="10210" y="10346"/>
                    </a:cubicBezTo>
                    <a:cubicBezTo>
                      <a:pt x="10053" y="10528"/>
                      <a:pt x="9871" y="10685"/>
                      <a:pt x="9690" y="10830"/>
                    </a:cubicBezTo>
                    <a:cubicBezTo>
                      <a:pt x="8621" y="11648"/>
                      <a:pt x="7295" y="11838"/>
                      <a:pt x="6167" y="11838"/>
                    </a:cubicBezTo>
                    <a:cubicBezTo>
                      <a:pt x="5828" y="11838"/>
                      <a:pt x="5506" y="11820"/>
                      <a:pt x="5214" y="11798"/>
                    </a:cubicBezTo>
                    <a:cubicBezTo>
                      <a:pt x="2783" y="11375"/>
                      <a:pt x="908" y="9488"/>
                      <a:pt x="0" y="7649"/>
                    </a:cubicBezTo>
                    <a:lnTo>
                      <a:pt x="0" y="7649"/>
                    </a:lnTo>
                    <a:cubicBezTo>
                      <a:pt x="1011" y="10334"/>
                      <a:pt x="3570" y="11984"/>
                      <a:pt x="6284" y="11984"/>
                    </a:cubicBezTo>
                    <a:cubicBezTo>
                      <a:pt x="7079" y="11984"/>
                      <a:pt x="7887" y="11843"/>
                      <a:pt x="8674" y="11544"/>
                    </a:cubicBezTo>
                    <a:cubicBezTo>
                      <a:pt x="9049" y="11387"/>
                      <a:pt x="9412" y="11181"/>
                      <a:pt x="9738" y="10927"/>
                    </a:cubicBezTo>
                    <a:cubicBezTo>
                      <a:pt x="10754" y="10165"/>
                      <a:pt x="11383" y="9016"/>
                      <a:pt x="11468" y="7758"/>
                    </a:cubicBezTo>
                    <a:cubicBezTo>
                      <a:pt x="11420" y="6258"/>
                      <a:pt x="10815" y="5121"/>
                      <a:pt x="9823" y="4649"/>
                    </a:cubicBezTo>
                    <a:cubicBezTo>
                      <a:pt x="9508" y="4491"/>
                      <a:pt x="9186" y="4414"/>
                      <a:pt x="8873" y="4414"/>
                    </a:cubicBezTo>
                    <a:cubicBezTo>
                      <a:pt x="8465" y="4414"/>
                      <a:pt x="8073" y="4546"/>
                      <a:pt x="7730" y="4806"/>
                    </a:cubicBezTo>
                    <a:cubicBezTo>
                      <a:pt x="7271" y="5181"/>
                      <a:pt x="6944" y="5701"/>
                      <a:pt x="6787" y="6270"/>
                    </a:cubicBezTo>
                    <a:cubicBezTo>
                      <a:pt x="6750" y="6439"/>
                      <a:pt x="6666" y="6584"/>
                      <a:pt x="6533" y="6681"/>
                    </a:cubicBezTo>
                    <a:cubicBezTo>
                      <a:pt x="6407" y="6778"/>
                      <a:pt x="6258" y="6818"/>
                      <a:pt x="6100" y="6818"/>
                    </a:cubicBezTo>
                    <a:cubicBezTo>
                      <a:pt x="5742" y="6818"/>
                      <a:pt x="5338" y="6610"/>
                      <a:pt x="5045" y="6367"/>
                    </a:cubicBezTo>
                    <a:lnTo>
                      <a:pt x="5033" y="6354"/>
                    </a:lnTo>
                    <a:cubicBezTo>
                      <a:pt x="4331" y="5677"/>
                      <a:pt x="4089" y="4613"/>
                      <a:pt x="4379" y="3427"/>
                    </a:cubicBezTo>
                    <a:cubicBezTo>
                      <a:pt x="4646" y="2532"/>
                      <a:pt x="5190" y="1734"/>
                      <a:pt x="5928" y="1165"/>
                    </a:cubicBezTo>
                    <a:cubicBezTo>
                      <a:pt x="6768" y="525"/>
                      <a:pt x="7830" y="207"/>
                      <a:pt x="8942" y="207"/>
                    </a:cubicBezTo>
                    <a:cubicBezTo>
                      <a:pt x="10122" y="207"/>
                      <a:pt x="11359" y="564"/>
                      <a:pt x="12448" y="1274"/>
                    </a:cubicBezTo>
                    <a:cubicBezTo>
                      <a:pt x="15968" y="3475"/>
                      <a:pt x="16609" y="7540"/>
                      <a:pt x="15521" y="11205"/>
                    </a:cubicBezTo>
                    <a:cubicBezTo>
                      <a:pt x="16246" y="9354"/>
                      <a:pt x="16343" y="7322"/>
                      <a:pt x="15811" y="5411"/>
                    </a:cubicBezTo>
                    <a:cubicBezTo>
                      <a:pt x="15133" y="3064"/>
                      <a:pt x="13476" y="1286"/>
                      <a:pt x="11142" y="403"/>
                    </a:cubicBezTo>
                    <a:cubicBezTo>
                      <a:pt x="10467" y="133"/>
                      <a:pt x="9761" y="0"/>
                      <a:pt x="9059" y="0"/>
                    </a:cubicBezTo>
                    <a:close/>
                  </a:path>
                </a:pathLst>
              </a:custGeom>
              <a:solidFill>
                <a:srgbClr val="708EC0">
                  <a:alpha val="2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1110" name="Google Shape;1110;p3"/>
              <p:cNvGrpSpPr/>
              <p:nvPr/>
            </p:nvGrpSpPr>
            <p:grpSpPr>
              <a:xfrm rot="-4586846" flipH="1">
                <a:off x="7577630" y="2882375"/>
                <a:ext cx="1351919" cy="1384943"/>
                <a:chOff x="146217" y="2712579"/>
                <a:chExt cx="1552966" cy="1960401"/>
              </a:xfrm>
            </p:grpSpPr>
            <p:grpSp>
              <p:nvGrpSpPr>
                <p:cNvPr id="1111" name="Google Shape;1111;p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112" name="Google Shape;1112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13" name="Google Shape;1113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14" name="Google Shape;1114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15" name="Google Shape;1115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16" name="Google Shape;1116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17" name="Google Shape;1117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18" name="Google Shape;1118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19" name="Google Shape;1119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20" name="Google Shape;1120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21" name="Google Shape;1121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22" name="Google Shape;1122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23" name="Google Shape;1123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24" name="Google Shape;1124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25" name="Google Shape;1125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126" name="Google Shape;1126;p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127" name="Google Shape;1127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28" name="Google Shape;1128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29" name="Google Shape;1129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0" name="Google Shape;1130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1" name="Google Shape;1131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2" name="Google Shape;1132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3" name="Google Shape;1133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4" name="Google Shape;1134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5" name="Google Shape;1135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6" name="Google Shape;1136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7" name="Google Shape;1137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8" name="Google Shape;1138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39" name="Google Shape;1139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40" name="Google Shape;1140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141" name="Google Shape;1141;p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142" name="Google Shape;1142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43" name="Google Shape;1143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44" name="Google Shape;1144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45" name="Google Shape;1145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46" name="Google Shape;1146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47" name="Google Shape;1147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48" name="Google Shape;1148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49" name="Google Shape;1149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50" name="Google Shape;1150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51" name="Google Shape;1151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52" name="Google Shape;1152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53" name="Google Shape;1153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54" name="Google Shape;1154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55" name="Google Shape;1155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156" name="Google Shape;1156;p3"/>
              <p:cNvGrpSpPr/>
              <p:nvPr/>
            </p:nvGrpSpPr>
            <p:grpSpPr>
              <a:xfrm rot="5833908" flipH="1">
                <a:off x="7188987" y="2833692"/>
                <a:ext cx="1612381" cy="1651433"/>
                <a:chOff x="146217" y="2712579"/>
                <a:chExt cx="1552966" cy="1960401"/>
              </a:xfrm>
            </p:grpSpPr>
            <p:grpSp>
              <p:nvGrpSpPr>
                <p:cNvPr id="1157" name="Google Shape;1157;p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158" name="Google Shape;1158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59" name="Google Shape;1159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0" name="Google Shape;1160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1" name="Google Shape;1161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2" name="Google Shape;1162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3" name="Google Shape;1163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4" name="Google Shape;1164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5" name="Google Shape;1165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6" name="Google Shape;1166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7" name="Google Shape;1167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8" name="Google Shape;1168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69" name="Google Shape;1169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70" name="Google Shape;1170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71" name="Google Shape;1171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172" name="Google Shape;1172;p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173" name="Google Shape;1173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74" name="Google Shape;1174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75" name="Google Shape;1175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76" name="Google Shape;1176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77" name="Google Shape;1177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78" name="Google Shape;1178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79" name="Google Shape;1179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80" name="Google Shape;1180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81" name="Google Shape;1181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82" name="Google Shape;1182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83" name="Google Shape;1183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84" name="Google Shape;1184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85" name="Google Shape;1185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86" name="Google Shape;1186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187" name="Google Shape;1187;p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188" name="Google Shape;1188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89" name="Google Shape;1189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0" name="Google Shape;1190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1" name="Google Shape;1191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2" name="Google Shape;1192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3" name="Google Shape;1193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4" name="Google Shape;1194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5" name="Google Shape;1195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6" name="Google Shape;1196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7" name="Google Shape;1197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8" name="Google Shape;1198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199" name="Google Shape;1199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00" name="Google Shape;1200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01" name="Google Shape;1201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202" name="Google Shape;1202;p3"/>
              <p:cNvGrpSpPr/>
              <p:nvPr/>
            </p:nvGrpSpPr>
            <p:grpSpPr>
              <a:xfrm>
                <a:off x="7351673" y="2996434"/>
                <a:ext cx="1612289" cy="1651638"/>
                <a:chOff x="146217" y="2712579"/>
                <a:chExt cx="1552966" cy="1960401"/>
              </a:xfrm>
            </p:grpSpPr>
            <p:grpSp>
              <p:nvGrpSpPr>
                <p:cNvPr id="1203" name="Google Shape;1203;p3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204" name="Google Shape;1204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05" name="Google Shape;1205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06" name="Google Shape;1206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07" name="Google Shape;1207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08" name="Google Shape;1208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09" name="Google Shape;1209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10" name="Google Shape;1210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11" name="Google Shape;1211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12" name="Google Shape;1212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13" name="Google Shape;1213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14" name="Google Shape;1214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15" name="Google Shape;1215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16" name="Google Shape;1216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17" name="Google Shape;1217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218" name="Google Shape;1218;p3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219" name="Google Shape;1219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0" name="Google Shape;1220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1" name="Google Shape;1221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2" name="Google Shape;1222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3" name="Google Shape;1223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4" name="Google Shape;1224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5" name="Google Shape;1225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6" name="Google Shape;1226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7" name="Google Shape;1227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8" name="Google Shape;1228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29" name="Google Shape;1229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30" name="Google Shape;1230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31" name="Google Shape;1231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32" name="Google Shape;1232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233" name="Google Shape;1233;p3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234" name="Google Shape;1234;p3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35" name="Google Shape;1235;p3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36" name="Google Shape;1236;p3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37" name="Google Shape;1237;p3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38" name="Google Shape;1238;p3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39" name="Google Shape;1239;p3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40" name="Google Shape;1240;p3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41" name="Google Shape;1241;p3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42" name="Google Shape;1242;p3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43" name="Google Shape;1243;p3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44" name="Google Shape;1244;p3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45" name="Google Shape;1245;p3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46" name="Google Shape;1246;p3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247" name="Google Shape;1247;p3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1248" name="Google Shape;1248;p3"/>
          <p:cNvSpPr txBox="1">
            <a:spLocks noGrp="1"/>
          </p:cNvSpPr>
          <p:nvPr>
            <p:ph type="title"/>
          </p:nvPr>
        </p:nvSpPr>
        <p:spPr>
          <a:xfrm>
            <a:off x="2691300" y="1289225"/>
            <a:ext cx="3761400" cy="1590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49" name="Google Shape;1249;p3"/>
          <p:cNvSpPr txBox="1">
            <a:spLocks noGrp="1"/>
          </p:cNvSpPr>
          <p:nvPr>
            <p:ph type="subTitle" idx="1"/>
          </p:nvPr>
        </p:nvSpPr>
        <p:spPr>
          <a:xfrm>
            <a:off x="2691300" y="3012450"/>
            <a:ext cx="3761400" cy="84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1" name="Google Shape;1251;p4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252" name="Google Shape;1252;p4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253" name="Google Shape;1253;p4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254" name="Google Shape;1254;p4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5" name="Google Shape;1255;p4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6" name="Google Shape;1256;p4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" name="Google Shape;1257;p4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8" name="Google Shape;1258;p4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" name="Google Shape;1259;p4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" name="Google Shape;1260;p4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1" name="Google Shape;1261;p4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2" name="Google Shape;1262;p4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3" name="Google Shape;1263;p4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4" name="Google Shape;1264;p4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5" name="Google Shape;1265;p4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6" name="Google Shape;1266;p4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7" name="Google Shape;1267;p4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8" name="Google Shape;1268;p4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9" name="Google Shape;1269;p4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0" name="Google Shape;1270;p4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1" name="Google Shape;1271;p4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2" name="Google Shape;1272;p4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3" name="Google Shape;1273;p4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4" name="Google Shape;1274;p4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5" name="Google Shape;1275;p4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6" name="Google Shape;1276;p4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" name="Google Shape;1277;p4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8" name="Google Shape;1278;p4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79" name="Google Shape;1279;p4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280" name="Google Shape;1280;p4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1" name="Google Shape;1281;p4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" name="Google Shape;1282;p4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3" name="Google Shape;1283;p4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4" name="Google Shape;1284;p4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" name="Google Shape;1285;p4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6" name="Google Shape;1286;p4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" name="Google Shape;1287;p4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8" name="Google Shape;1288;p4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9" name="Google Shape;1289;p4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" name="Google Shape;1290;p4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1" name="Google Shape;1291;p4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" name="Google Shape;1292;p4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3" name="Google Shape;1293;p4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4" name="Google Shape;1294;p4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" name="Google Shape;1295;p4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" name="Google Shape;1296;p4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7" name="Google Shape;1297;p4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" name="Google Shape;1298;p4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" name="Google Shape;1299;p4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00" name="Google Shape;1300;p4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01" name="Google Shape;1301;p4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02" name="Google Shape;1302;p4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03" name="Google Shape;1303;p4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04" name="Google Shape;1304;p4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05" name="Google Shape;1305;p4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306" name="Google Shape;1306;p4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" name="Google Shape;1307;p4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" name="Google Shape;1308;p4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" name="Google Shape;1309;p4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0" name="Google Shape;1310;p4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1" name="Google Shape;1311;p4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2" name="Google Shape;1312;p4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3" name="Google Shape;1313;p4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4" name="Google Shape;1314;p4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5" name="Google Shape;1315;p4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6" name="Google Shape;1316;p4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7" name="Google Shape;1317;p4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8" name="Google Shape;1318;p4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9" name="Google Shape;1319;p4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0" name="Google Shape;1320;p4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1" name="Google Shape;1321;p4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2" name="Google Shape;1322;p4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3" name="Google Shape;1323;p4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4" name="Google Shape;1324;p4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" name="Google Shape;1325;p4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" name="Google Shape;1326;p4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" name="Google Shape;1327;p4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" name="Google Shape;1328;p4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" name="Google Shape;1329;p4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" name="Google Shape;1330;p4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" name="Google Shape;1331;p4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" name="Google Shape;1332;p4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" name="Google Shape;1333;p4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4" name="Google Shape;1334;p4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5" name="Google Shape;1335;p4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6" name="Google Shape;1336;p4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7" name="Google Shape;1337;p4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8" name="Google Shape;1338;p4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9" name="Google Shape;1339;p4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0" name="Google Shape;1340;p4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1" name="Google Shape;1341;p4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2" name="Google Shape;1342;p4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3" name="Google Shape;1343;p4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4" name="Google Shape;1344;p4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5" name="Google Shape;1345;p4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6" name="Google Shape;1346;p4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7" name="Google Shape;1347;p4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8" name="Google Shape;1348;p4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49" name="Google Shape;1349;p4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0" name="Google Shape;1350;p4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1" name="Google Shape;1351;p4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2" name="Google Shape;1352;p4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3" name="Google Shape;1353;p4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4" name="Google Shape;1354;p4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5" name="Google Shape;1355;p4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6" name="Google Shape;1356;p4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7" name="Google Shape;1357;p4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8" name="Google Shape;1358;p4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59" name="Google Shape;1359;p4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0" name="Google Shape;1360;p4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1" name="Google Shape;1361;p4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2" name="Google Shape;1362;p4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3" name="Google Shape;1363;p4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4" name="Google Shape;1364;p4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5" name="Google Shape;1365;p4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6" name="Google Shape;1366;p4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7" name="Google Shape;1367;p4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8" name="Google Shape;1368;p4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69" name="Google Shape;1369;p4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0" name="Google Shape;1370;p4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1" name="Google Shape;1371;p4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2" name="Google Shape;1372;p4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3" name="Google Shape;1373;p4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4" name="Google Shape;1374;p4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5" name="Google Shape;1375;p4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6" name="Google Shape;1376;p4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7" name="Google Shape;1377;p4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8" name="Google Shape;1378;p4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79" name="Google Shape;1379;p4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0" name="Google Shape;1380;p4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1" name="Google Shape;1381;p4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2" name="Google Shape;1382;p4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3" name="Google Shape;1383;p4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4" name="Google Shape;1384;p4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5" name="Google Shape;1385;p4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6" name="Google Shape;1386;p4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7" name="Google Shape;1387;p4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8" name="Google Shape;1388;p4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89" name="Google Shape;1389;p4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0" name="Google Shape;1390;p4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1" name="Google Shape;1391;p4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2" name="Google Shape;1392;p4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3" name="Google Shape;1393;p4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4" name="Google Shape;1394;p4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5" name="Google Shape;1395;p4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6" name="Google Shape;1396;p4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7" name="Google Shape;1397;p4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8" name="Google Shape;1398;p4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99" name="Google Shape;1399;p4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00" name="Google Shape;1400;p4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01" name="Google Shape;1401;p4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02" name="Google Shape;1402;p4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03" name="Google Shape;1403;p4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04" name="Google Shape;1404;p4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05" name="Google Shape;1405;p4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406" name="Google Shape;1406;p4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407" name="Google Shape;1407;p4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08" name="Google Shape;1408;p4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09" name="Google Shape;1409;p4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0" name="Google Shape;1410;p4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1" name="Google Shape;1411;p4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2" name="Google Shape;1412;p4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3" name="Google Shape;1413;p4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4" name="Google Shape;1414;p4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5" name="Google Shape;1415;p4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6" name="Google Shape;1416;p4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7" name="Google Shape;1417;p4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8" name="Google Shape;1418;p4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19" name="Google Shape;1419;p4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0" name="Google Shape;1420;p4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1" name="Google Shape;1421;p4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2" name="Google Shape;1422;p4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3" name="Google Shape;1423;p4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4" name="Google Shape;1424;p4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5" name="Google Shape;1425;p4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6" name="Google Shape;1426;p4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7" name="Google Shape;1427;p4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8" name="Google Shape;1428;p4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29" name="Google Shape;1429;p4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30" name="Google Shape;1430;p4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31" name="Google Shape;1431;p4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32" name="Google Shape;1432;p4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433" name="Google Shape;1433;p4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34" name="Google Shape;1434;p4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35" name="Google Shape;1435;p4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36" name="Google Shape;1436;p4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437" name="Google Shape;1437;p4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438" name="Google Shape;1438;p4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439" name="Google Shape;1439;p4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0" name="Google Shape;1440;p4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1" name="Google Shape;1441;p4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2" name="Google Shape;1442;p4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3" name="Google Shape;1443;p4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4" name="Google Shape;1444;p4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5" name="Google Shape;1445;p4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6" name="Google Shape;1446;p4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7" name="Google Shape;1447;p4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8" name="Google Shape;1448;p4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49" name="Google Shape;1449;p4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0" name="Google Shape;1450;p4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1" name="Google Shape;1451;p4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2" name="Google Shape;1452;p4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3" name="Google Shape;1453;p4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4" name="Google Shape;1454;p4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5" name="Google Shape;1455;p4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6" name="Google Shape;1456;p4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7" name="Google Shape;1457;p4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8" name="Google Shape;1458;p4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59" name="Google Shape;1459;p4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60" name="Google Shape;1460;p4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61" name="Google Shape;1461;p4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62" name="Google Shape;1462;p4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63" name="Google Shape;1463;p4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64" name="Google Shape;1464;p4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465" name="Google Shape;1465;p4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466" name="Google Shape;1466;p4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467" name="Google Shape;1467;p4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68" name="Google Shape;1468;p4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69" name="Google Shape;1469;p4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0" name="Google Shape;1470;p4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1" name="Google Shape;1471;p4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2" name="Google Shape;1472;p4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3" name="Google Shape;1473;p4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4" name="Google Shape;1474;p4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5" name="Google Shape;1475;p4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6" name="Google Shape;1476;p4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7" name="Google Shape;1477;p4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8" name="Google Shape;1478;p4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79" name="Google Shape;1479;p4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0" name="Google Shape;1480;p4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1" name="Google Shape;1481;p4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2" name="Google Shape;1482;p4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3" name="Google Shape;1483;p4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4" name="Google Shape;1484;p4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5" name="Google Shape;1485;p4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6" name="Google Shape;1486;p4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7" name="Google Shape;1487;p4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8" name="Google Shape;1488;p4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89" name="Google Shape;1489;p4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90" name="Google Shape;1490;p4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91" name="Google Shape;1491;p4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492" name="Google Shape;1492;p4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sp>
        <p:nvSpPr>
          <p:cNvPr id="1493" name="Google Shape;1493;p4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54100" cy="345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100"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1494" name="Google Shape;1494;p4"/>
          <p:cNvGrpSpPr/>
          <p:nvPr/>
        </p:nvGrpSpPr>
        <p:grpSpPr>
          <a:xfrm>
            <a:off x="7742920" y="1797641"/>
            <a:ext cx="2037475" cy="3447946"/>
            <a:chOff x="7694395" y="1765291"/>
            <a:chExt cx="2037475" cy="3447946"/>
          </a:xfrm>
        </p:grpSpPr>
        <p:grpSp>
          <p:nvGrpSpPr>
            <p:cNvPr id="1495" name="Google Shape;1495;p4"/>
            <p:cNvGrpSpPr/>
            <p:nvPr/>
          </p:nvGrpSpPr>
          <p:grpSpPr>
            <a:xfrm rot="10800000" flipH="1">
              <a:off x="7694395" y="3068166"/>
              <a:ext cx="1699100" cy="2145071"/>
              <a:chOff x="146217" y="2712579"/>
              <a:chExt cx="1552966" cy="1960401"/>
            </a:xfrm>
          </p:grpSpPr>
          <p:grpSp>
            <p:nvGrpSpPr>
              <p:cNvPr id="1496" name="Google Shape;1496;p4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497" name="Google Shape;1497;p4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498" name="Google Shape;1498;p4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499" name="Google Shape;1499;p4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0" name="Google Shape;1500;p4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1" name="Google Shape;1501;p4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2" name="Google Shape;1502;p4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3" name="Google Shape;1503;p4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4" name="Google Shape;1504;p4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5" name="Google Shape;1505;p4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6" name="Google Shape;1506;p4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7" name="Google Shape;1507;p4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8" name="Google Shape;1508;p4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09" name="Google Shape;1509;p4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10" name="Google Shape;1510;p4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511" name="Google Shape;1511;p4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512" name="Google Shape;1512;p4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13" name="Google Shape;1513;p4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14" name="Google Shape;1514;p4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15" name="Google Shape;1515;p4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16" name="Google Shape;1516;p4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17" name="Google Shape;1517;p4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18" name="Google Shape;1518;p4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19" name="Google Shape;1519;p4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20" name="Google Shape;1520;p4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21" name="Google Shape;1521;p4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22" name="Google Shape;1522;p4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23" name="Google Shape;1523;p4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24" name="Google Shape;1524;p4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25" name="Google Shape;1525;p4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526" name="Google Shape;1526;p4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527" name="Google Shape;1527;p4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28" name="Google Shape;1528;p4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29" name="Google Shape;1529;p4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0" name="Google Shape;1530;p4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1" name="Google Shape;1531;p4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2" name="Google Shape;1532;p4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3" name="Google Shape;1533;p4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4" name="Google Shape;1534;p4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5" name="Google Shape;1535;p4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6" name="Google Shape;1536;p4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7" name="Google Shape;1537;p4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8" name="Google Shape;1538;p4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39" name="Google Shape;1539;p4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40" name="Google Shape;1540;p4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541" name="Google Shape;1541;p4"/>
            <p:cNvGrpSpPr/>
            <p:nvPr/>
          </p:nvGrpSpPr>
          <p:grpSpPr>
            <a:xfrm rot="10800000" flipH="1">
              <a:off x="8032770" y="1765291"/>
              <a:ext cx="1699100" cy="2145071"/>
              <a:chOff x="146217" y="2712579"/>
              <a:chExt cx="1552966" cy="1960401"/>
            </a:xfrm>
          </p:grpSpPr>
          <p:grpSp>
            <p:nvGrpSpPr>
              <p:cNvPr id="1542" name="Google Shape;1542;p4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543" name="Google Shape;1543;p4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44" name="Google Shape;1544;p4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45" name="Google Shape;1545;p4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46" name="Google Shape;1546;p4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47" name="Google Shape;1547;p4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48" name="Google Shape;1548;p4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49" name="Google Shape;1549;p4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50" name="Google Shape;1550;p4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51" name="Google Shape;1551;p4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52" name="Google Shape;1552;p4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53" name="Google Shape;1553;p4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54" name="Google Shape;1554;p4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55" name="Google Shape;1555;p4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56" name="Google Shape;1556;p4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557" name="Google Shape;1557;p4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558" name="Google Shape;1558;p4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59" name="Google Shape;1559;p4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0" name="Google Shape;1560;p4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1" name="Google Shape;1561;p4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2" name="Google Shape;1562;p4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3" name="Google Shape;1563;p4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4" name="Google Shape;1564;p4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5" name="Google Shape;1565;p4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6" name="Google Shape;1566;p4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7" name="Google Shape;1567;p4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8" name="Google Shape;1568;p4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69" name="Google Shape;1569;p4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70" name="Google Shape;1570;p4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71" name="Google Shape;1571;p4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572" name="Google Shape;1572;p4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573" name="Google Shape;1573;p4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74" name="Google Shape;1574;p4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75" name="Google Shape;1575;p4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76" name="Google Shape;1576;p4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77" name="Google Shape;1577;p4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78" name="Google Shape;1578;p4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79" name="Google Shape;1579;p4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80" name="Google Shape;1580;p4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81" name="Google Shape;1581;p4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82" name="Google Shape;1582;p4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83" name="Google Shape;1583;p4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84" name="Google Shape;1584;p4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85" name="Google Shape;1585;p4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586" name="Google Shape;1586;p4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</p:grpSp>
      <p:sp>
        <p:nvSpPr>
          <p:cNvPr id="1587" name="Google Shape;1587;p4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14" name="Google Shape;3214;p9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3215" name="Google Shape;3215;p9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3216" name="Google Shape;3216;p9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3217" name="Google Shape;3217;p9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18" name="Google Shape;3218;p9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19" name="Google Shape;3219;p9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0" name="Google Shape;3220;p9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1" name="Google Shape;3221;p9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2" name="Google Shape;3222;p9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3" name="Google Shape;3223;p9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4" name="Google Shape;3224;p9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5" name="Google Shape;3225;p9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6" name="Google Shape;3226;p9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7" name="Google Shape;3227;p9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8" name="Google Shape;3228;p9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29" name="Google Shape;3229;p9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0" name="Google Shape;3230;p9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1" name="Google Shape;3231;p9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2" name="Google Shape;3232;p9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3" name="Google Shape;3233;p9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4" name="Google Shape;3234;p9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5" name="Google Shape;3235;p9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6" name="Google Shape;3236;p9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7" name="Google Shape;3237;p9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8" name="Google Shape;3238;p9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39" name="Google Shape;3239;p9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40" name="Google Shape;3240;p9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41" name="Google Shape;3241;p9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3242" name="Google Shape;3242;p9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3243" name="Google Shape;3243;p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44" name="Google Shape;3244;p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45" name="Google Shape;3245;p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46" name="Google Shape;3246;p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47" name="Google Shape;3247;p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48" name="Google Shape;3248;p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49" name="Google Shape;3249;p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0" name="Google Shape;3250;p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1" name="Google Shape;3251;p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2" name="Google Shape;3252;p9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3" name="Google Shape;3253;p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4" name="Google Shape;3254;p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5" name="Google Shape;3255;p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6" name="Google Shape;3256;p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7" name="Google Shape;3257;p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8" name="Google Shape;3258;p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59" name="Google Shape;3259;p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60" name="Google Shape;3260;p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61" name="Google Shape;3261;p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62" name="Google Shape;3262;p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63" name="Google Shape;3263;p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64" name="Google Shape;3264;p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65" name="Google Shape;3265;p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66" name="Google Shape;3266;p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67" name="Google Shape;3267;p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268" name="Google Shape;3268;p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3269" name="Google Shape;3269;p9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0" name="Google Shape;3270;p9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1" name="Google Shape;3271;p9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2" name="Google Shape;3272;p9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3" name="Google Shape;3273;p9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4" name="Google Shape;3274;p9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5" name="Google Shape;3275;p9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6" name="Google Shape;3276;p9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7" name="Google Shape;3277;p9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8" name="Google Shape;3278;p9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79" name="Google Shape;3279;p9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0" name="Google Shape;3280;p9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1" name="Google Shape;3281;p9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2" name="Google Shape;3282;p9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3" name="Google Shape;3283;p9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4" name="Google Shape;3284;p9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5" name="Google Shape;3285;p9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6" name="Google Shape;3286;p9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7" name="Google Shape;3287;p9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8" name="Google Shape;3288;p9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89" name="Google Shape;3289;p9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0" name="Google Shape;3290;p9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1" name="Google Shape;3291;p9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2" name="Google Shape;3292;p9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3" name="Google Shape;3293;p9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4" name="Google Shape;3294;p9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5" name="Google Shape;3295;p9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6" name="Google Shape;3296;p9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7" name="Google Shape;3297;p9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8" name="Google Shape;3298;p9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299" name="Google Shape;3299;p9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0" name="Google Shape;3300;p9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1" name="Google Shape;3301;p9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2" name="Google Shape;3302;p9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3" name="Google Shape;3303;p9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4" name="Google Shape;3304;p9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5" name="Google Shape;3305;p9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6" name="Google Shape;3306;p9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7" name="Google Shape;3307;p9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8" name="Google Shape;3308;p9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09" name="Google Shape;3309;p9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0" name="Google Shape;3310;p9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1" name="Google Shape;3311;p9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2" name="Google Shape;3312;p9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3" name="Google Shape;3313;p9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4" name="Google Shape;3314;p9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5" name="Google Shape;3315;p9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6" name="Google Shape;3316;p9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7" name="Google Shape;3317;p9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8" name="Google Shape;3318;p9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19" name="Google Shape;3319;p9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0" name="Google Shape;3320;p9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1" name="Google Shape;3321;p9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2" name="Google Shape;3322;p9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3" name="Google Shape;3323;p9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4" name="Google Shape;3324;p9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5" name="Google Shape;3325;p9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6" name="Google Shape;3326;p9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7" name="Google Shape;3327;p9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8" name="Google Shape;3328;p9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29" name="Google Shape;3329;p9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0" name="Google Shape;3330;p9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1" name="Google Shape;3331;p9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2" name="Google Shape;3332;p9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3" name="Google Shape;3333;p9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4" name="Google Shape;3334;p9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5" name="Google Shape;3335;p9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6" name="Google Shape;3336;p9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7" name="Google Shape;3337;p9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8" name="Google Shape;3338;p9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39" name="Google Shape;3339;p9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0" name="Google Shape;3340;p9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1" name="Google Shape;3341;p9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2" name="Google Shape;3342;p9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3" name="Google Shape;3343;p9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4" name="Google Shape;3344;p9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5" name="Google Shape;3345;p9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6" name="Google Shape;3346;p9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7" name="Google Shape;3347;p9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8" name="Google Shape;3348;p9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49" name="Google Shape;3349;p9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0" name="Google Shape;3350;p9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1" name="Google Shape;3351;p9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2" name="Google Shape;3352;p9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3" name="Google Shape;3353;p9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4" name="Google Shape;3354;p9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5" name="Google Shape;3355;p9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6" name="Google Shape;3356;p9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7" name="Google Shape;3357;p9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8" name="Google Shape;3358;p9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59" name="Google Shape;3359;p9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60" name="Google Shape;3360;p9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61" name="Google Shape;3361;p9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62" name="Google Shape;3362;p9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63" name="Google Shape;3363;p9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64" name="Google Shape;3364;p9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65" name="Google Shape;3365;p9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66" name="Google Shape;3366;p9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67" name="Google Shape;3367;p9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68" name="Google Shape;3368;p9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3369" name="Google Shape;3369;p9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3370" name="Google Shape;3370;p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71" name="Google Shape;3371;p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72" name="Google Shape;3372;p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73" name="Google Shape;3373;p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74" name="Google Shape;3374;p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75" name="Google Shape;3375;p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76" name="Google Shape;3376;p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77" name="Google Shape;3377;p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78" name="Google Shape;3378;p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79" name="Google Shape;3379;p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0" name="Google Shape;3380;p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1" name="Google Shape;3381;p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2" name="Google Shape;3382;p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3" name="Google Shape;3383;p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4" name="Google Shape;3384;p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5" name="Google Shape;3385;p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6" name="Google Shape;3386;p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7" name="Google Shape;3387;p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8" name="Google Shape;3388;p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89" name="Google Shape;3389;p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90" name="Google Shape;3390;p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91" name="Google Shape;3391;p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92" name="Google Shape;3392;p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93" name="Google Shape;3393;p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94" name="Google Shape;3394;p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395" name="Google Shape;3395;p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3396" name="Google Shape;3396;p9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97" name="Google Shape;3397;p9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98" name="Google Shape;3398;p9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399" name="Google Shape;3399;p9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3400" name="Google Shape;3400;p9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3401" name="Google Shape;3401;p9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3402" name="Google Shape;3402;p9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03" name="Google Shape;3403;p9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04" name="Google Shape;3404;p9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05" name="Google Shape;3405;p9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06" name="Google Shape;3406;p9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07" name="Google Shape;3407;p9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08" name="Google Shape;3408;p9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09" name="Google Shape;3409;p9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0" name="Google Shape;3410;p9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1" name="Google Shape;3411;p9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2" name="Google Shape;3412;p9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3" name="Google Shape;3413;p9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4" name="Google Shape;3414;p9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5" name="Google Shape;3415;p9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6" name="Google Shape;3416;p9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7" name="Google Shape;3417;p9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8" name="Google Shape;3418;p9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19" name="Google Shape;3419;p9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20" name="Google Shape;3420;p9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21" name="Google Shape;3421;p9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22" name="Google Shape;3422;p9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23" name="Google Shape;3423;p9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24" name="Google Shape;3424;p9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25" name="Google Shape;3425;p9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26" name="Google Shape;3426;p9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27" name="Google Shape;3427;p9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3428" name="Google Shape;3428;p9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3429" name="Google Shape;3429;p9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3430" name="Google Shape;3430;p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31" name="Google Shape;3431;p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32" name="Google Shape;3432;p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33" name="Google Shape;3433;p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34" name="Google Shape;3434;p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35" name="Google Shape;3435;p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36" name="Google Shape;3436;p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37" name="Google Shape;3437;p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38" name="Google Shape;3438;p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39" name="Google Shape;3439;p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0" name="Google Shape;3440;p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1" name="Google Shape;3441;p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2" name="Google Shape;3442;p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3" name="Google Shape;3443;p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4" name="Google Shape;3444;p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5" name="Google Shape;3445;p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6" name="Google Shape;3446;p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7" name="Google Shape;3447;p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8" name="Google Shape;3448;p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49" name="Google Shape;3449;p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50" name="Google Shape;3450;p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51" name="Google Shape;3451;p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52" name="Google Shape;3452;p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53" name="Google Shape;3453;p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54" name="Google Shape;3454;p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3455" name="Google Shape;3455;p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3456" name="Google Shape;3456;p9"/>
          <p:cNvGrpSpPr/>
          <p:nvPr/>
        </p:nvGrpSpPr>
        <p:grpSpPr>
          <a:xfrm>
            <a:off x="7367733" y="196366"/>
            <a:ext cx="1699100" cy="2145071"/>
            <a:chOff x="7367733" y="196366"/>
            <a:chExt cx="1699100" cy="2145071"/>
          </a:xfrm>
        </p:grpSpPr>
        <p:grpSp>
          <p:nvGrpSpPr>
            <p:cNvPr id="3457" name="Google Shape;3457;p9"/>
            <p:cNvGrpSpPr/>
            <p:nvPr/>
          </p:nvGrpSpPr>
          <p:grpSpPr>
            <a:xfrm flipH="1">
              <a:off x="7367733" y="196366"/>
              <a:ext cx="1699100" cy="2145071"/>
              <a:chOff x="146217" y="2712579"/>
              <a:chExt cx="1552966" cy="1960401"/>
            </a:xfrm>
          </p:grpSpPr>
          <p:grpSp>
            <p:nvGrpSpPr>
              <p:cNvPr id="3458" name="Google Shape;3458;p9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3459" name="Google Shape;3459;p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0" name="Google Shape;3460;p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1" name="Google Shape;3461;p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2" name="Google Shape;3462;p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3" name="Google Shape;3463;p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4" name="Google Shape;3464;p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5" name="Google Shape;3465;p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6" name="Google Shape;3466;p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7" name="Google Shape;3467;p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8" name="Google Shape;3468;p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69" name="Google Shape;3469;p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70" name="Google Shape;3470;p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71" name="Google Shape;3471;p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72" name="Google Shape;3472;p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3473" name="Google Shape;3473;p9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3474" name="Google Shape;3474;p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75" name="Google Shape;3475;p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76" name="Google Shape;3476;p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77" name="Google Shape;3477;p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78" name="Google Shape;3478;p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79" name="Google Shape;3479;p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80" name="Google Shape;3480;p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81" name="Google Shape;3481;p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82" name="Google Shape;3482;p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83" name="Google Shape;3483;p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84" name="Google Shape;3484;p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85" name="Google Shape;3485;p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86" name="Google Shape;3486;p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87" name="Google Shape;3487;p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3488" name="Google Shape;3488;p9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3489" name="Google Shape;3489;p9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0" name="Google Shape;3490;p9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1" name="Google Shape;3491;p9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2" name="Google Shape;3492;p9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3" name="Google Shape;3493;p9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4" name="Google Shape;3494;p9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5" name="Google Shape;3495;p9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6" name="Google Shape;3496;p9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7" name="Google Shape;3497;p9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8" name="Google Shape;3498;p9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499" name="Google Shape;3499;p9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500" name="Google Shape;3500;p9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501" name="Google Shape;3501;p9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502" name="Google Shape;3502;p9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3503" name="Google Shape;3503;p9"/>
            <p:cNvGrpSpPr/>
            <p:nvPr/>
          </p:nvGrpSpPr>
          <p:grpSpPr>
            <a:xfrm>
              <a:off x="7920143" y="332346"/>
              <a:ext cx="611894" cy="953110"/>
              <a:chOff x="7920143" y="332346"/>
              <a:chExt cx="611894" cy="953110"/>
            </a:xfrm>
          </p:grpSpPr>
          <p:grpSp>
            <p:nvGrpSpPr>
              <p:cNvPr id="3504" name="Google Shape;3504;p9"/>
              <p:cNvGrpSpPr/>
              <p:nvPr/>
            </p:nvGrpSpPr>
            <p:grpSpPr>
              <a:xfrm>
                <a:off x="7925836" y="1010231"/>
                <a:ext cx="262134" cy="275226"/>
                <a:chOff x="1063586" y="401894"/>
                <a:chExt cx="262134" cy="275226"/>
              </a:xfrm>
            </p:grpSpPr>
            <p:sp>
              <p:nvSpPr>
                <p:cNvPr id="3505" name="Google Shape;3505;p9"/>
                <p:cNvSpPr/>
                <p:nvPr/>
              </p:nvSpPr>
              <p:spPr>
                <a:xfrm>
                  <a:off x="1063586" y="548421"/>
                  <a:ext cx="82520" cy="84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5" h="2850" extrusionOk="0">
                      <a:moveTo>
                        <a:pt x="80" y="1409"/>
                      </a:moveTo>
                      <a:cubicBezTo>
                        <a:pt x="32" y="1457"/>
                        <a:pt x="0" y="1521"/>
                        <a:pt x="0" y="1601"/>
                      </a:cubicBezTo>
                      <a:cubicBezTo>
                        <a:pt x="16" y="1681"/>
                        <a:pt x="64" y="1745"/>
                        <a:pt x="128" y="1809"/>
                      </a:cubicBezTo>
                      <a:lnTo>
                        <a:pt x="1040" y="2705"/>
                      </a:lnTo>
                      <a:cubicBezTo>
                        <a:pt x="1088" y="2769"/>
                        <a:pt x="1168" y="2817"/>
                        <a:pt x="1248" y="2849"/>
                      </a:cubicBezTo>
                      <a:cubicBezTo>
                        <a:pt x="1360" y="2849"/>
                        <a:pt x="1472" y="2817"/>
                        <a:pt x="1552" y="2753"/>
                      </a:cubicBezTo>
                      <a:cubicBezTo>
                        <a:pt x="2048" y="2385"/>
                        <a:pt x="2320" y="1809"/>
                        <a:pt x="2560" y="1249"/>
                      </a:cubicBezTo>
                      <a:cubicBezTo>
                        <a:pt x="2672" y="993"/>
                        <a:pt x="2784" y="689"/>
                        <a:pt x="2640" y="449"/>
                      </a:cubicBezTo>
                      <a:cubicBezTo>
                        <a:pt x="2400" y="49"/>
                        <a:pt x="1520" y="1"/>
                        <a:pt x="1136" y="161"/>
                      </a:cubicBezTo>
                      <a:cubicBezTo>
                        <a:pt x="704" y="369"/>
                        <a:pt x="336" y="1025"/>
                        <a:pt x="80" y="14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grpSp>
              <p:nvGrpSpPr>
                <p:cNvPr id="3506" name="Google Shape;3506;p9"/>
                <p:cNvGrpSpPr/>
                <p:nvPr/>
              </p:nvGrpSpPr>
              <p:grpSpPr>
                <a:xfrm>
                  <a:off x="1241304" y="608348"/>
                  <a:ext cx="84416" cy="68771"/>
                  <a:chOff x="1241304" y="608348"/>
                  <a:chExt cx="84416" cy="68771"/>
                </a:xfrm>
              </p:grpSpPr>
              <p:sp>
                <p:nvSpPr>
                  <p:cNvPr id="3507" name="Google Shape;3507;p9"/>
                  <p:cNvSpPr/>
                  <p:nvPr/>
                </p:nvSpPr>
                <p:spPr>
                  <a:xfrm>
                    <a:off x="1241304" y="608348"/>
                    <a:ext cx="84416" cy="687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08" name="Google Shape;3508;p9"/>
                  <p:cNvSpPr/>
                  <p:nvPr/>
                </p:nvSpPr>
                <p:spPr>
                  <a:xfrm rot="1446749">
                    <a:off x="1253704" y="622868"/>
                    <a:ext cx="53594" cy="436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3509" name="Google Shape;3509;p9"/>
                <p:cNvGrpSpPr/>
                <p:nvPr/>
              </p:nvGrpSpPr>
              <p:grpSpPr>
                <a:xfrm>
                  <a:off x="1146109" y="401894"/>
                  <a:ext cx="171173" cy="146520"/>
                  <a:chOff x="1146109" y="401894"/>
                  <a:chExt cx="171173" cy="146520"/>
                </a:xfrm>
              </p:grpSpPr>
              <p:sp>
                <p:nvSpPr>
                  <p:cNvPr id="3510" name="Google Shape;3510;p9"/>
                  <p:cNvSpPr/>
                  <p:nvPr/>
                </p:nvSpPr>
                <p:spPr>
                  <a:xfrm>
                    <a:off x="1146109" y="401894"/>
                    <a:ext cx="171173" cy="146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grpSp>
                <p:nvGrpSpPr>
                  <p:cNvPr id="3511" name="Google Shape;3511;p9"/>
                  <p:cNvGrpSpPr/>
                  <p:nvPr/>
                </p:nvGrpSpPr>
                <p:grpSpPr>
                  <a:xfrm>
                    <a:off x="1167199" y="418649"/>
                    <a:ext cx="111953" cy="108115"/>
                    <a:chOff x="1167199" y="418649"/>
                    <a:chExt cx="111953" cy="108115"/>
                  </a:xfrm>
                </p:grpSpPr>
                <p:sp>
                  <p:nvSpPr>
                    <p:cNvPr id="3512" name="Google Shape;3512;p9"/>
                    <p:cNvSpPr/>
                    <p:nvPr/>
                  </p:nvSpPr>
                  <p:spPr>
                    <a:xfrm rot="10526915">
                      <a:off x="1169905" y="421851"/>
                      <a:ext cx="83539" cy="7152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77" h="4945" extrusionOk="0">
                          <a:moveTo>
                            <a:pt x="512" y="2352"/>
                          </a:moveTo>
                          <a:cubicBezTo>
                            <a:pt x="976" y="3104"/>
                            <a:pt x="1536" y="3792"/>
                            <a:pt x="2160" y="4400"/>
                          </a:cubicBezTo>
                          <a:cubicBezTo>
                            <a:pt x="2320" y="4576"/>
                            <a:pt x="2512" y="4704"/>
                            <a:pt x="2736" y="4800"/>
                          </a:cubicBezTo>
                          <a:cubicBezTo>
                            <a:pt x="3152" y="4944"/>
                            <a:pt x="3616" y="4752"/>
                            <a:pt x="4032" y="4560"/>
                          </a:cubicBezTo>
                          <a:lnTo>
                            <a:pt x="5008" y="4096"/>
                          </a:lnTo>
                          <a:cubicBezTo>
                            <a:pt x="5185" y="4016"/>
                            <a:pt x="5345" y="3920"/>
                            <a:pt x="5473" y="3792"/>
                          </a:cubicBezTo>
                          <a:cubicBezTo>
                            <a:pt x="5729" y="3536"/>
                            <a:pt x="5761" y="3136"/>
                            <a:pt x="5761" y="2784"/>
                          </a:cubicBezTo>
                          <a:cubicBezTo>
                            <a:pt x="5777" y="2288"/>
                            <a:pt x="5777" y="1728"/>
                            <a:pt x="5457" y="1360"/>
                          </a:cubicBezTo>
                          <a:cubicBezTo>
                            <a:pt x="5249" y="1136"/>
                            <a:pt x="4992" y="976"/>
                            <a:pt x="4704" y="880"/>
                          </a:cubicBezTo>
                          <a:cubicBezTo>
                            <a:pt x="3680" y="416"/>
                            <a:pt x="2528" y="0"/>
                            <a:pt x="1408" y="432"/>
                          </a:cubicBezTo>
                          <a:cubicBezTo>
                            <a:pt x="592" y="752"/>
                            <a:pt x="0" y="1520"/>
                            <a:pt x="512" y="2352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513" name="Google Shape;3513;p9"/>
                    <p:cNvSpPr/>
                    <p:nvPr/>
                  </p:nvSpPr>
                  <p:spPr>
                    <a:xfrm rot="6620808">
                      <a:off x="1179769" y="452836"/>
                      <a:ext cx="63818" cy="65318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785" h="2850" extrusionOk="0">
                          <a:moveTo>
                            <a:pt x="80" y="1409"/>
                          </a:moveTo>
                          <a:cubicBezTo>
                            <a:pt x="32" y="1457"/>
                            <a:pt x="0" y="1521"/>
                            <a:pt x="0" y="1601"/>
                          </a:cubicBezTo>
                          <a:cubicBezTo>
                            <a:pt x="16" y="1681"/>
                            <a:pt x="64" y="1745"/>
                            <a:pt x="128" y="1809"/>
                          </a:cubicBezTo>
                          <a:lnTo>
                            <a:pt x="1040" y="2705"/>
                          </a:lnTo>
                          <a:cubicBezTo>
                            <a:pt x="1088" y="2769"/>
                            <a:pt x="1168" y="2817"/>
                            <a:pt x="1248" y="2849"/>
                          </a:cubicBezTo>
                          <a:cubicBezTo>
                            <a:pt x="1360" y="2849"/>
                            <a:pt x="1472" y="2817"/>
                            <a:pt x="1552" y="2753"/>
                          </a:cubicBezTo>
                          <a:cubicBezTo>
                            <a:pt x="2048" y="2385"/>
                            <a:pt x="2320" y="1809"/>
                            <a:pt x="2560" y="1249"/>
                          </a:cubicBezTo>
                          <a:cubicBezTo>
                            <a:pt x="2672" y="993"/>
                            <a:pt x="2784" y="689"/>
                            <a:pt x="2640" y="449"/>
                          </a:cubicBezTo>
                          <a:cubicBezTo>
                            <a:pt x="2400" y="49"/>
                            <a:pt x="1520" y="1"/>
                            <a:pt x="1136" y="161"/>
                          </a:cubicBezTo>
                          <a:cubicBezTo>
                            <a:pt x="704" y="369"/>
                            <a:pt x="336" y="1025"/>
                            <a:pt x="80" y="1409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3514" name="Google Shape;3514;p9"/>
                    <p:cNvSpPr/>
                    <p:nvPr/>
                  </p:nvSpPr>
                  <p:spPr>
                    <a:xfrm rot="1447158">
                      <a:off x="1204983" y="439347"/>
                      <a:ext cx="66059" cy="5383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49" h="2321" extrusionOk="0">
                          <a:moveTo>
                            <a:pt x="561" y="1521"/>
                          </a:moveTo>
                          <a:cubicBezTo>
                            <a:pt x="833" y="1969"/>
                            <a:pt x="1345" y="2177"/>
                            <a:pt x="1841" y="2273"/>
                          </a:cubicBezTo>
                          <a:cubicBezTo>
                            <a:pt x="2033" y="2321"/>
                            <a:pt x="2225" y="2321"/>
                            <a:pt x="2401" y="2241"/>
                          </a:cubicBezTo>
                          <a:cubicBezTo>
                            <a:pt x="2545" y="2129"/>
                            <a:pt x="2641" y="2001"/>
                            <a:pt x="2689" y="1841"/>
                          </a:cubicBezTo>
                          <a:cubicBezTo>
                            <a:pt x="2769" y="1585"/>
                            <a:pt x="2817" y="1329"/>
                            <a:pt x="2833" y="1073"/>
                          </a:cubicBezTo>
                          <a:cubicBezTo>
                            <a:pt x="2849" y="865"/>
                            <a:pt x="2801" y="641"/>
                            <a:pt x="2689" y="449"/>
                          </a:cubicBezTo>
                          <a:cubicBezTo>
                            <a:pt x="2497" y="177"/>
                            <a:pt x="2177" y="17"/>
                            <a:pt x="1841" y="17"/>
                          </a:cubicBezTo>
                          <a:cubicBezTo>
                            <a:pt x="1041" y="1"/>
                            <a:pt x="1" y="609"/>
                            <a:pt x="561" y="1521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3515" name="Google Shape;3515;p9"/>
              <p:cNvGrpSpPr/>
              <p:nvPr/>
            </p:nvGrpSpPr>
            <p:grpSpPr>
              <a:xfrm>
                <a:off x="7920143" y="332346"/>
                <a:ext cx="611894" cy="715202"/>
                <a:chOff x="7920143" y="332346"/>
                <a:chExt cx="611894" cy="715202"/>
              </a:xfrm>
            </p:grpSpPr>
            <p:sp>
              <p:nvSpPr>
                <p:cNvPr id="3516" name="Google Shape;3516;p9"/>
                <p:cNvSpPr/>
                <p:nvPr/>
              </p:nvSpPr>
              <p:spPr>
                <a:xfrm rot="-3261661">
                  <a:off x="8416538" y="639068"/>
                  <a:ext cx="95677" cy="979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5" h="2850" extrusionOk="0">
                      <a:moveTo>
                        <a:pt x="80" y="1409"/>
                      </a:moveTo>
                      <a:cubicBezTo>
                        <a:pt x="32" y="1457"/>
                        <a:pt x="0" y="1521"/>
                        <a:pt x="0" y="1601"/>
                      </a:cubicBezTo>
                      <a:cubicBezTo>
                        <a:pt x="16" y="1681"/>
                        <a:pt x="64" y="1745"/>
                        <a:pt x="128" y="1809"/>
                      </a:cubicBezTo>
                      <a:lnTo>
                        <a:pt x="1040" y="2705"/>
                      </a:lnTo>
                      <a:cubicBezTo>
                        <a:pt x="1088" y="2769"/>
                        <a:pt x="1168" y="2817"/>
                        <a:pt x="1248" y="2849"/>
                      </a:cubicBezTo>
                      <a:cubicBezTo>
                        <a:pt x="1360" y="2849"/>
                        <a:pt x="1472" y="2817"/>
                        <a:pt x="1552" y="2753"/>
                      </a:cubicBezTo>
                      <a:cubicBezTo>
                        <a:pt x="2048" y="2385"/>
                        <a:pt x="2320" y="1809"/>
                        <a:pt x="2560" y="1249"/>
                      </a:cubicBezTo>
                      <a:cubicBezTo>
                        <a:pt x="2672" y="993"/>
                        <a:pt x="2784" y="689"/>
                        <a:pt x="2640" y="449"/>
                      </a:cubicBezTo>
                      <a:cubicBezTo>
                        <a:pt x="2400" y="49"/>
                        <a:pt x="1520" y="1"/>
                        <a:pt x="1136" y="161"/>
                      </a:cubicBezTo>
                      <a:cubicBezTo>
                        <a:pt x="704" y="369"/>
                        <a:pt x="336" y="1025"/>
                        <a:pt x="80" y="14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3517" name="Google Shape;3517;p9"/>
                <p:cNvSpPr/>
                <p:nvPr/>
              </p:nvSpPr>
              <p:spPr>
                <a:xfrm>
                  <a:off x="8015237" y="332346"/>
                  <a:ext cx="421673" cy="3809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74" h="11090" extrusionOk="0">
                      <a:moveTo>
                        <a:pt x="624" y="7825"/>
                      </a:moveTo>
                      <a:cubicBezTo>
                        <a:pt x="960" y="8417"/>
                        <a:pt x="1520" y="8817"/>
                        <a:pt x="2016" y="9297"/>
                      </a:cubicBezTo>
                      <a:cubicBezTo>
                        <a:pt x="2465" y="9729"/>
                        <a:pt x="2865" y="10241"/>
                        <a:pt x="3425" y="10529"/>
                      </a:cubicBezTo>
                      <a:cubicBezTo>
                        <a:pt x="3825" y="10689"/>
                        <a:pt x="4241" y="10801"/>
                        <a:pt x="4657" y="10833"/>
                      </a:cubicBezTo>
                      <a:cubicBezTo>
                        <a:pt x="5521" y="10961"/>
                        <a:pt x="6417" y="11089"/>
                        <a:pt x="7265" y="10881"/>
                      </a:cubicBezTo>
                      <a:cubicBezTo>
                        <a:pt x="8193" y="10641"/>
                        <a:pt x="8961" y="10017"/>
                        <a:pt x="9681" y="9393"/>
                      </a:cubicBezTo>
                      <a:cubicBezTo>
                        <a:pt x="10753" y="8481"/>
                        <a:pt x="11873" y="7425"/>
                        <a:pt x="12081" y="6033"/>
                      </a:cubicBezTo>
                      <a:cubicBezTo>
                        <a:pt x="12273" y="4849"/>
                        <a:pt x="11761" y="3665"/>
                        <a:pt x="10993" y="2752"/>
                      </a:cubicBezTo>
                      <a:cubicBezTo>
                        <a:pt x="10225" y="1840"/>
                        <a:pt x="9233" y="1184"/>
                        <a:pt x="8241" y="528"/>
                      </a:cubicBezTo>
                      <a:cubicBezTo>
                        <a:pt x="7841" y="272"/>
                        <a:pt x="7393" y="0"/>
                        <a:pt x="6913" y="32"/>
                      </a:cubicBezTo>
                      <a:cubicBezTo>
                        <a:pt x="6257" y="64"/>
                        <a:pt x="5793" y="656"/>
                        <a:pt x="5345" y="1136"/>
                      </a:cubicBezTo>
                      <a:cubicBezTo>
                        <a:pt x="4209" y="2352"/>
                        <a:pt x="2561" y="2544"/>
                        <a:pt x="1424" y="3553"/>
                      </a:cubicBezTo>
                      <a:cubicBezTo>
                        <a:pt x="448" y="4449"/>
                        <a:pt x="0" y="6673"/>
                        <a:pt x="624" y="7825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grpSp>
              <p:nvGrpSpPr>
                <p:cNvPr id="3518" name="Google Shape;3518;p9"/>
                <p:cNvGrpSpPr/>
                <p:nvPr/>
              </p:nvGrpSpPr>
              <p:grpSpPr>
                <a:xfrm>
                  <a:off x="7920143" y="760581"/>
                  <a:ext cx="198469" cy="169885"/>
                  <a:chOff x="7920143" y="760581"/>
                  <a:chExt cx="198469" cy="169885"/>
                </a:xfrm>
              </p:grpSpPr>
              <p:sp>
                <p:nvSpPr>
                  <p:cNvPr id="3519" name="Google Shape;3519;p9"/>
                  <p:cNvSpPr/>
                  <p:nvPr/>
                </p:nvSpPr>
                <p:spPr>
                  <a:xfrm>
                    <a:off x="7920143" y="760581"/>
                    <a:ext cx="198469" cy="1698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20" name="Google Shape;3520;p9"/>
                  <p:cNvSpPr/>
                  <p:nvPr/>
                </p:nvSpPr>
                <p:spPr>
                  <a:xfrm>
                    <a:off x="7954080" y="786290"/>
                    <a:ext cx="97877" cy="1184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98" h="6897" extrusionOk="0">
                        <a:moveTo>
                          <a:pt x="337" y="3040"/>
                        </a:moveTo>
                        <a:cubicBezTo>
                          <a:pt x="513" y="3264"/>
                          <a:pt x="721" y="3472"/>
                          <a:pt x="961" y="3649"/>
                        </a:cubicBezTo>
                        <a:cubicBezTo>
                          <a:pt x="1505" y="4161"/>
                          <a:pt x="1713" y="4913"/>
                          <a:pt x="2049" y="5585"/>
                        </a:cubicBezTo>
                        <a:cubicBezTo>
                          <a:pt x="2385" y="6257"/>
                          <a:pt x="2993" y="6897"/>
                          <a:pt x="3745" y="6833"/>
                        </a:cubicBezTo>
                        <a:cubicBezTo>
                          <a:pt x="4193" y="6753"/>
                          <a:pt x="4593" y="6481"/>
                          <a:pt x="4833" y="6065"/>
                        </a:cubicBezTo>
                        <a:cubicBezTo>
                          <a:pt x="5041" y="5665"/>
                          <a:pt x="5201" y="5233"/>
                          <a:pt x="5297" y="4785"/>
                        </a:cubicBezTo>
                        <a:cubicBezTo>
                          <a:pt x="5521" y="3937"/>
                          <a:pt x="5697" y="2928"/>
                          <a:pt x="5121" y="2272"/>
                        </a:cubicBezTo>
                        <a:cubicBezTo>
                          <a:pt x="4897" y="2032"/>
                          <a:pt x="4593" y="1872"/>
                          <a:pt x="4417" y="1584"/>
                        </a:cubicBezTo>
                        <a:cubicBezTo>
                          <a:pt x="4241" y="1280"/>
                          <a:pt x="4289" y="864"/>
                          <a:pt x="4097" y="544"/>
                        </a:cubicBezTo>
                        <a:cubicBezTo>
                          <a:pt x="3873" y="128"/>
                          <a:pt x="3329" y="0"/>
                          <a:pt x="2865" y="0"/>
                        </a:cubicBezTo>
                        <a:cubicBezTo>
                          <a:pt x="2129" y="0"/>
                          <a:pt x="993" y="256"/>
                          <a:pt x="561" y="912"/>
                        </a:cubicBezTo>
                        <a:cubicBezTo>
                          <a:pt x="225" y="1408"/>
                          <a:pt x="1" y="2544"/>
                          <a:pt x="337" y="304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sp>
              <p:nvSpPr>
                <p:cNvPr id="3521" name="Google Shape;3521;p9"/>
                <p:cNvSpPr/>
                <p:nvPr/>
              </p:nvSpPr>
              <p:spPr>
                <a:xfrm>
                  <a:off x="8318661" y="810602"/>
                  <a:ext cx="195755" cy="2369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98" h="6897" extrusionOk="0">
                      <a:moveTo>
                        <a:pt x="337" y="3040"/>
                      </a:moveTo>
                      <a:cubicBezTo>
                        <a:pt x="513" y="3264"/>
                        <a:pt x="721" y="3472"/>
                        <a:pt x="961" y="3649"/>
                      </a:cubicBezTo>
                      <a:cubicBezTo>
                        <a:pt x="1505" y="4161"/>
                        <a:pt x="1713" y="4913"/>
                        <a:pt x="2049" y="5585"/>
                      </a:cubicBezTo>
                      <a:cubicBezTo>
                        <a:pt x="2385" y="6257"/>
                        <a:pt x="2993" y="6897"/>
                        <a:pt x="3745" y="6833"/>
                      </a:cubicBezTo>
                      <a:cubicBezTo>
                        <a:pt x="4193" y="6753"/>
                        <a:pt x="4593" y="6481"/>
                        <a:pt x="4833" y="6065"/>
                      </a:cubicBezTo>
                      <a:cubicBezTo>
                        <a:pt x="5041" y="5665"/>
                        <a:pt x="5201" y="5233"/>
                        <a:pt x="5297" y="4785"/>
                      </a:cubicBezTo>
                      <a:cubicBezTo>
                        <a:pt x="5521" y="3937"/>
                        <a:pt x="5697" y="2928"/>
                        <a:pt x="5121" y="2272"/>
                      </a:cubicBezTo>
                      <a:cubicBezTo>
                        <a:pt x="4897" y="2032"/>
                        <a:pt x="4593" y="1872"/>
                        <a:pt x="4417" y="1584"/>
                      </a:cubicBezTo>
                      <a:cubicBezTo>
                        <a:pt x="4241" y="1280"/>
                        <a:pt x="4289" y="864"/>
                        <a:pt x="4097" y="544"/>
                      </a:cubicBezTo>
                      <a:cubicBezTo>
                        <a:pt x="3873" y="128"/>
                        <a:pt x="3329" y="0"/>
                        <a:pt x="2865" y="0"/>
                      </a:cubicBezTo>
                      <a:cubicBezTo>
                        <a:pt x="2129" y="0"/>
                        <a:pt x="993" y="256"/>
                        <a:pt x="561" y="912"/>
                      </a:cubicBezTo>
                      <a:cubicBezTo>
                        <a:pt x="225" y="1408"/>
                        <a:pt x="1" y="2544"/>
                        <a:pt x="337" y="304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grpSp>
              <p:nvGrpSpPr>
                <p:cNvPr id="3522" name="Google Shape;3522;p9"/>
                <p:cNvGrpSpPr/>
                <p:nvPr/>
              </p:nvGrpSpPr>
              <p:grpSpPr>
                <a:xfrm>
                  <a:off x="8207076" y="945274"/>
                  <a:ext cx="97879" cy="79738"/>
                  <a:chOff x="8207076" y="945274"/>
                  <a:chExt cx="97879" cy="79738"/>
                </a:xfrm>
              </p:grpSpPr>
              <p:sp>
                <p:nvSpPr>
                  <p:cNvPr id="3523" name="Google Shape;3523;p9"/>
                  <p:cNvSpPr/>
                  <p:nvPr/>
                </p:nvSpPr>
                <p:spPr>
                  <a:xfrm>
                    <a:off x="8207076" y="945274"/>
                    <a:ext cx="97877" cy="79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3524" name="Google Shape;3524;p9"/>
                  <p:cNvSpPr/>
                  <p:nvPr/>
                </p:nvSpPr>
                <p:spPr>
                  <a:xfrm rot="2700000">
                    <a:off x="8245618" y="956203"/>
                    <a:ext cx="45547" cy="578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3525" name="Google Shape;3525;p9"/>
          <p:cNvSpPr txBox="1">
            <a:spLocks noGrp="1"/>
          </p:cNvSpPr>
          <p:nvPr>
            <p:ph type="title"/>
          </p:nvPr>
        </p:nvSpPr>
        <p:spPr>
          <a:xfrm>
            <a:off x="5438050" y="2961536"/>
            <a:ext cx="2170800" cy="5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31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26" name="Google Shape;3526;p9"/>
          <p:cNvSpPr txBox="1">
            <a:spLocks noGrp="1"/>
          </p:cNvSpPr>
          <p:nvPr>
            <p:ph type="subTitle" idx="1"/>
          </p:nvPr>
        </p:nvSpPr>
        <p:spPr>
          <a:xfrm>
            <a:off x="5438050" y="3514842"/>
            <a:ext cx="2170800" cy="5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527" name="Google Shape;3527;p9"/>
          <p:cNvSpPr txBox="1">
            <a:spLocks noGrp="1"/>
          </p:cNvSpPr>
          <p:nvPr>
            <p:ph type="title" idx="2" hasCustomPrompt="1"/>
          </p:nvPr>
        </p:nvSpPr>
        <p:spPr>
          <a:xfrm>
            <a:off x="5438050" y="1047550"/>
            <a:ext cx="2170800" cy="16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2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CUSTOM_2_1_1_1">
    <p:spTree>
      <p:nvGrpSpPr>
        <p:cNvPr id="1" name="Shape 7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68" name="Google Shape;7668;p21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7669" name="Google Shape;7669;p21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7670" name="Google Shape;7670;p21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7671" name="Google Shape;7671;p21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72" name="Google Shape;7672;p21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73" name="Google Shape;7673;p21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74" name="Google Shape;7674;p21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75" name="Google Shape;7675;p21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76" name="Google Shape;7676;p21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77" name="Google Shape;7677;p21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78" name="Google Shape;7678;p21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79" name="Google Shape;7679;p21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0" name="Google Shape;7680;p21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1" name="Google Shape;7681;p21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2" name="Google Shape;7682;p21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3" name="Google Shape;7683;p21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4" name="Google Shape;7684;p21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5" name="Google Shape;7685;p21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6" name="Google Shape;7686;p21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7" name="Google Shape;7687;p21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8" name="Google Shape;7688;p21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89" name="Google Shape;7689;p21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90" name="Google Shape;7690;p21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91" name="Google Shape;7691;p21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92" name="Google Shape;7692;p21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93" name="Google Shape;7693;p21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94" name="Google Shape;7694;p21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95" name="Google Shape;7695;p21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7696" name="Google Shape;7696;p21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7697" name="Google Shape;7697;p2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98" name="Google Shape;7698;p2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699" name="Google Shape;7699;p2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0" name="Google Shape;7700;p2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1" name="Google Shape;7701;p2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2" name="Google Shape;7702;p2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3" name="Google Shape;7703;p2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4" name="Google Shape;7704;p2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5" name="Google Shape;7705;p2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6" name="Google Shape;7706;p21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7" name="Google Shape;7707;p2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8" name="Google Shape;7708;p2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09" name="Google Shape;7709;p2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0" name="Google Shape;7710;p2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1" name="Google Shape;7711;p2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2" name="Google Shape;7712;p2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3" name="Google Shape;7713;p2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4" name="Google Shape;7714;p2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5" name="Google Shape;7715;p2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6" name="Google Shape;7716;p2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7" name="Google Shape;7717;p2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8" name="Google Shape;7718;p2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19" name="Google Shape;7719;p2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20" name="Google Shape;7720;p2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21" name="Google Shape;7721;p2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722" name="Google Shape;7722;p2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7723" name="Google Shape;7723;p21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24" name="Google Shape;7724;p21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25" name="Google Shape;7725;p21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26" name="Google Shape;7726;p21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27" name="Google Shape;7727;p21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28" name="Google Shape;7728;p21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29" name="Google Shape;7729;p21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0" name="Google Shape;7730;p21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1" name="Google Shape;7731;p21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2" name="Google Shape;7732;p21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3" name="Google Shape;7733;p21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4" name="Google Shape;7734;p21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5" name="Google Shape;7735;p21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6" name="Google Shape;7736;p21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7" name="Google Shape;7737;p21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8" name="Google Shape;7738;p21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39" name="Google Shape;7739;p21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0" name="Google Shape;7740;p21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1" name="Google Shape;7741;p21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2" name="Google Shape;7742;p21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3" name="Google Shape;7743;p21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4" name="Google Shape;7744;p21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5" name="Google Shape;7745;p21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6" name="Google Shape;7746;p21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7" name="Google Shape;7747;p21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8" name="Google Shape;7748;p21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49" name="Google Shape;7749;p21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0" name="Google Shape;7750;p21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1" name="Google Shape;7751;p21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2" name="Google Shape;7752;p21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3" name="Google Shape;7753;p21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4" name="Google Shape;7754;p21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5" name="Google Shape;7755;p21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6" name="Google Shape;7756;p21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7" name="Google Shape;7757;p21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8" name="Google Shape;7758;p21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59" name="Google Shape;7759;p21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0" name="Google Shape;7760;p21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1" name="Google Shape;7761;p21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2" name="Google Shape;7762;p21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3" name="Google Shape;7763;p21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4" name="Google Shape;7764;p21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5" name="Google Shape;7765;p21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6" name="Google Shape;7766;p21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7" name="Google Shape;7767;p21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8" name="Google Shape;7768;p21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69" name="Google Shape;7769;p21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0" name="Google Shape;7770;p21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1" name="Google Shape;7771;p21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2" name="Google Shape;7772;p21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3" name="Google Shape;7773;p21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4" name="Google Shape;7774;p21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5" name="Google Shape;7775;p21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6" name="Google Shape;7776;p21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7" name="Google Shape;7777;p21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8" name="Google Shape;7778;p21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79" name="Google Shape;7779;p21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0" name="Google Shape;7780;p21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1" name="Google Shape;7781;p21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2" name="Google Shape;7782;p21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3" name="Google Shape;7783;p21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4" name="Google Shape;7784;p21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5" name="Google Shape;7785;p21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6" name="Google Shape;7786;p21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7" name="Google Shape;7787;p21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8" name="Google Shape;7788;p21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89" name="Google Shape;7789;p21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0" name="Google Shape;7790;p21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1" name="Google Shape;7791;p21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2" name="Google Shape;7792;p21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3" name="Google Shape;7793;p21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4" name="Google Shape;7794;p21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5" name="Google Shape;7795;p21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6" name="Google Shape;7796;p21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7" name="Google Shape;7797;p21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8" name="Google Shape;7798;p21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799" name="Google Shape;7799;p21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0" name="Google Shape;7800;p21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1" name="Google Shape;7801;p21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2" name="Google Shape;7802;p21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3" name="Google Shape;7803;p21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4" name="Google Shape;7804;p21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5" name="Google Shape;7805;p21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6" name="Google Shape;7806;p21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7" name="Google Shape;7807;p21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8" name="Google Shape;7808;p21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09" name="Google Shape;7809;p21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0" name="Google Shape;7810;p21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1" name="Google Shape;7811;p21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2" name="Google Shape;7812;p21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3" name="Google Shape;7813;p21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4" name="Google Shape;7814;p21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5" name="Google Shape;7815;p21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6" name="Google Shape;7816;p21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7" name="Google Shape;7817;p21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8" name="Google Shape;7818;p21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19" name="Google Shape;7819;p21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20" name="Google Shape;7820;p21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21" name="Google Shape;7821;p21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22" name="Google Shape;7822;p21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7823" name="Google Shape;7823;p21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7824" name="Google Shape;7824;p2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25" name="Google Shape;7825;p2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26" name="Google Shape;7826;p2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27" name="Google Shape;7827;p2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28" name="Google Shape;7828;p2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29" name="Google Shape;7829;p2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0" name="Google Shape;7830;p2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1" name="Google Shape;7831;p2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2" name="Google Shape;7832;p2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3" name="Google Shape;7833;p2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4" name="Google Shape;7834;p2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5" name="Google Shape;7835;p2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6" name="Google Shape;7836;p2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7" name="Google Shape;7837;p2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8" name="Google Shape;7838;p2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39" name="Google Shape;7839;p2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0" name="Google Shape;7840;p2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1" name="Google Shape;7841;p2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2" name="Google Shape;7842;p2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3" name="Google Shape;7843;p2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4" name="Google Shape;7844;p2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5" name="Google Shape;7845;p2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6" name="Google Shape;7846;p2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7" name="Google Shape;7847;p2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8" name="Google Shape;7848;p2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49" name="Google Shape;7849;p2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7850" name="Google Shape;7850;p21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51" name="Google Shape;7851;p21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52" name="Google Shape;7852;p21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53" name="Google Shape;7853;p21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7854" name="Google Shape;7854;p21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7855" name="Google Shape;7855;p21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7856" name="Google Shape;7856;p21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57" name="Google Shape;7857;p21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58" name="Google Shape;7858;p21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59" name="Google Shape;7859;p21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0" name="Google Shape;7860;p21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1" name="Google Shape;7861;p21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2" name="Google Shape;7862;p21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3" name="Google Shape;7863;p21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4" name="Google Shape;7864;p21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5" name="Google Shape;7865;p21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6" name="Google Shape;7866;p21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7" name="Google Shape;7867;p21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8" name="Google Shape;7868;p21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69" name="Google Shape;7869;p21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0" name="Google Shape;7870;p21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1" name="Google Shape;7871;p21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2" name="Google Shape;7872;p21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3" name="Google Shape;7873;p21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4" name="Google Shape;7874;p21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5" name="Google Shape;7875;p21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6" name="Google Shape;7876;p21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7" name="Google Shape;7877;p21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8" name="Google Shape;7878;p21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79" name="Google Shape;7879;p21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80" name="Google Shape;7880;p21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81" name="Google Shape;7881;p21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7882" name="Google Shape;7882;p21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7883" name="Google Shape;7883;p21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7884" name="Google Shape;7884;p21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85" name="Google Shape;7885;p21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86" name="Google Shape;7886;p21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87" name="Google Shape;7887;p21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88" name="Google Shape;7888;p21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89" name="Google Shape;7889;p21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0" name="Google Shape;7890;p21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1" name="Google Shape;7891;p21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2" name="Google Shape;7892;p21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3" name="Google Shape;7893;p21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4" name="Google Shape;7894;p21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5" name="Google Shape;7895;p21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6" name="Google Shape;7896;p21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7" name="Google Shape;7897;p21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8" name="Google Shape;7898;p21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899" name="Google Shape;7899;p21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0" name="Google Shape;7900;p21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1" name="Google Shape;7901;p21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2" name="Google Shape;7902;p21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3" name="Google Shape;7903;p21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4" name="Google Shape;7904;p21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5" name="Google Shape;7905;p21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6" name="Google Shape;7906;p21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7" name="Google Shape;7907;p21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8" name="Google Shape;7908;p21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7909" name="Google Shape;7909;p21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7910" name="Google Shape;7910;p21"/>
          <p:cNvGrpSpPr/>
          <p:nvPr/>
        </p:nvGrpSpPr>
        <p:grpSpPr>
          <a:xfrm>
            <a:off x="-414835" y="-478575"/>
            <a:ext cx="9558843" cy="5245807"/>
            <a:chOff x="-414835" y="-478575"/>
            <a:chExt cx="9558843" cy="5245807"/>
          </a:xfrm>
        </p:grpSpPr>
        <p:grpSp>
          <p:nvGrpSpPr>
            <p:cNvPr id="7911" name="Google Shape;7911;p21"/>
            <p:cNvGrpSpPr/>
            <p:nvPr/>
          </p:nvGrpSpPr>
          <p:grpSpPr>
            <a:xfrm rot="-435006">
              <a:off x="-179930" y="22769"/>
              <a:ext cx="8214001" cy="4243119"/>
              <a:chOff x="-181370" y="-128188"/>
              <a:chExt cx="8214040" cy="4243140"/>
            </a:xfrm>
          </p:grpSpPr>
          <p:grpSp>
            <p:nvGrpSpPr>
              <p:cNvPr id="7912" name="Google Shape;7912;p21"/>
              <p:cNvGrpSpPr/>
              <p:nvPr/>
            </p:nvGrpSpPr>
            <p:grpSpPr>
              <a:xfrm rot="5400000" flipH="1">
                <a:off x="6110663" y="2192944"/>
                <a:ext cx="1698945" cy="2145071"/>
                <a:chOff x="146217" y="2712579"/>
                <a:chExt cx="1552966" cy="1960401"/>
              </a:xfrm>
            </p:grpSpPr>
            <p:grpSp>
              <p:nvGrpSpPr>
                <p:cNvPr id="7913" name="Google Shape;7913;p21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7914" name="Google Shape;7914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15" name="Google Shape;7915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16" name="Google Shape;7916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17" name="Google Shape;7917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18" name="Google Shape;7918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19" name="Google Shape;7919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20" name="Google Shape;7920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21" name="Google Shape;7921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22" name="Google Shape;7922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23" name="Google Shape;7923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24" name="Google Shape;7924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25" name="Google Shape;7925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26" name="Google Shape;7926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27" name="Google Shape;7927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7928" name="Google Shape;7928;p21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7929" name="Google Shape;7929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0" name="Google Shape;7930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1" name="Google Shape;7931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2" name="Google Shape;7932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3" name="Google Shape;7933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4" name="Google Shape;7934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5" name="Google Shape;7935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6" name="Google Shape;7936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7" name="Google Shape;7937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8" name="Google Shape;7938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39" name="Google Shape;7939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40" name="Google Shape;7940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41" name="Google Shape;7941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42" name="Google Shape;7942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7943" name="Google Shape;7943;p21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7944" name="Google Shape;7944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45" name="Google Shape;7945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46" name="Google Shape;7946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47" name="Google Shape;7947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48" name="Google Shape;7948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49" name="Google Shape;7949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50" name="Google Shape;7950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51" name="Google Shape;7951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52" name="Google Shape;7952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53" name="Google Shape;7953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54" name="Google Shape;7954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55" name="Google Shape;7955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56" name="Google Shape;7956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57" name="Google Shape;7957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7958" name="Google Shape;7958;p21"/>
              <p:cNvGrpSpPr/>
              <p:nvPr/>
            </p:nvGrpSpPr>
            <p:grpSpPr>
              <a:xfrm rot="-3764223" flipH="1">
                <a:off x="311660" y="45727"/>
                <a:ext cx="1699169" cy="2145136"/>
                <a:chOff x="146217" y="2712579"/>
                <a:chExt cx="1552966" cy="1960401"/>
              </a:xfrm>
            </p:grpSpPr>
            <p:grpSp>
              <p:nvGrpSpPr>
                <p:cNvPr id="7959" name="Google Shape;7959;p21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7960" name="Google Shape;7960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61" name="Google Shape;7961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62" name="Google Shape;7962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63" name="Google Shape;7963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64" name="Google Shape;7964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65" name="Google Shape;7965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66" name="Google Shape;7966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67" name="Google Shape;7967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68" name="Google Shape;7968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69" name="Google Shape;7969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70" name="Google Shape;7970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71" name="Google Shape;7971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72" name="Google Shape;7972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73" name="Google Shape;7973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7974" name="Google Shape;7974;p21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7975" name="Google Shape;7975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76" name="Google Shape;7976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77" name="Google Shape;7977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78" name="Google Shape;7978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79" name="Google Shape;7979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80" name="Google Shape;7980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81" name="Google Shape;7981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82" name="Google Shape;7982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83" name="Google Shape;7983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84" name="Google Shape;7984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85" name="Google Shape;7985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86" name="Google Shape;7986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87" name="Google Shape;7987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88" name="Google Shape;7988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7989" name="Google Shape;7989;p21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7990" name="Google Shape;7990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91" name="Google Shape;7991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92" name="Google Shape;7992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93" name="Google Shape;7993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94" name="Google Shape;7994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95" name="Google Shape;7995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96" name="Google Shape;7996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97" name="Google Shape;7997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98" name="Google Shape;7998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7999" name="Google Shape;7999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00" name="Google Shape;8000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01" name="Google Shape;8001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02" name="Google Shape;8002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03" name="Google Shape;8003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sp>
            <p:nvSpPr>
              <p:cNvPr id="8004" name="Google Shape;8004;p21"/>
              <p:cNvSpPr/>
              <p:nvPr/>
            </p:nvSpPr>
            <p:spPr>
              <a:xfrm>
                <a:off x="6430525" y="1869725"/>
                <a:ext cx="1700" cy="850"/>
              </a:xfrm>
              <a:custGeom>
                <a:avLst/>
                <a:gdLst/>
                <a:ahLst/>
                <a:cxnLst/>
                <a:rect l="l" t="t" r="r" b="b"/>
                <a:pathLst>
                  <a:path w="68" h="34" extrusionOk="0">
                    <a:moveTo>
                      <a:pt x="0" y="0"/>
                    </a:moveTo>
                    <a:lnTo>
                      <a:pt x="67" y="34"/>
                    </a:lnTo>
                    <a:lnTo>
                      <a:pt x="67" y="34"/>
                    </a:ln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8005" name="Google Shape;8005;p21"/>
              <p:cNvGrpSpPr/>
              <p:nvPr/>
            </p:nvGrpSpPr>
            <p:grpSpPr>
              <a:xfrm rot="-3783895" flipH="1">
                <a:off x="1983646" y="1430144"/>
                <a:ext cx="1699078" cy="2145111"/>
                <a:chOff x="146217" y="2712579"/>
                <a:chExt cx="1552966" cy="1960401"/>
              </a:xfrm>
            </p:grpSpPr>
            <p:grpSp>
              <p:nvGrpSpPr>
                <p:cNvPr id="8006" name="Google Shape;8006;p21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8007" name="Google Shape;8007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08" name="Google Shape;8008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09" name="Google Shape;8009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0" name="Google Shape;8010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1" name="Google Shape;8011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2" name="Google Shape;8012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3" name="Google Shape;8013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4" name="Google Shape;8014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5" name="Google Shape;8015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6" name="Google Shape;8016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7" name="Google Shape;8017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8" name="Google Shape;8018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19" name="Google Shape;8019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20" name="Google Shape;8020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8021" name="Google Shape;8021;p21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8022" name="Google Shape;8022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23" name="Google Shape;8023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24" name="Google Shape;8024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25" name="Google Shape;8025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26" name="Google Shape;8026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27" name="Google Shape;8027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28" name="Google Shape;8028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29" name="Google Shape;8029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30" name="Google Shape;8030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31" name="Google Shape;8031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32" name="Google Shape;8032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33" name="Google Shape;8033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34" name="Google Shape;8034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35" name="Google Shape;8035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8036" name="Google Shape;8036;p21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8037" name="Google Shape;8037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38" name="Google Shape;8038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39" name="Google Shape;8039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0" name="Google Shape;8040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1" name="Google Shape;8041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2" name="Google Shape;8042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3" name="Google Shape;8043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4" name="Google Shape;8044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5" name="Google Shape;8045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6" name="Google Shape;8046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7" name="Google Shape;8047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8" name="Google Shape;8048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49" name="Google Shape;8049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50" name="Google Shape;8050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8051" name="Google Shape;8051;p21"/>
              <p:cNvGrpSpPr/>
              <p:nvPr/>
            </p:nvGrpSpPr>
            <p:grpSpPr>
              <a:xfrm rot="-5624831" flipH="1">
                <a:off x="3998304" y="1995395"/>
                <a:ext cx="1699005" cy="2145146"/>
                <a:chOff x="146217" y="2712579"/>
                <a:chExt cx="1552966" cy="1960401"/>
              </a:xfrm>
            </p:grpSpPr>
            <p:grpSp>
              <p:nvGrpSpPr>
                <p:cNvPr id="8052" name="Google Shape;8052;p21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8053" name="Google Shape;8053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54" name="Google Shape;8054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55" name="Google Shape;8055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56" name="Google Shape;8056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57" name="Google Shape;8057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58" name="Google Shape;8058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59" name="Google Shape;8059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60" name="Google Shape;8060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61" name="Google Shape;8061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62" name="Google Shape;8062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63" name="Google Shape;8063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64" name="Google Shape;8064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65" name="Google Shape;8065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66" name="Google Shape;8066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8067" name="Google Shape;8067;p21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8068" name="Google Shape;8068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69" name="Google Shape;8069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0" name="Google Shape;8070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1" name="Google Shape;8071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2" name="Google Shape;8072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3" name="Google Shape;8073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4" name="Google Shape;8074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5" name="Google Shape;8075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6" name="Google Shape;8076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7" name="Google Shape;8077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8" name="Google Shape;8078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79" name="Google Shape;8079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80" name="Google Shape;8080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81" name="Google Shape;8081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8082" name="Google Shape;8082;p21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8083" name="Google Shape;8083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84" name="Google Shape;8084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85" name="Google Shape;8085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86" name="Google Shape;8086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87" name="Google Shape;8087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88" name="Google Shape;8088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89" name="Google Shape;8089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90" name="Google Shape;8090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91" name="Google Shape;8091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92" name="Google Shape;8092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93" name="Google Shape;8093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94" name="Google Shape;8094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95" name="Google Shape;8095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096" name="Google Shape;8096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8097" name="Google Shape;8097;p21"/>
            <p:cNvGrpSpPr/>
            <p:nvPr/>
          </p:nvGrpSpPr>
          <p:grpSpPr>
            <a:xfrm>
              <a:off x="7444908" y="-9"/>
              <a:ext cx="1699100" cy="2145071"/>
              <a:chOff x="7367733" y="196366"/>
              <a:chExt cx="1699100" cy="2145071"/>
            </a:xfrm>
          </p:grpSpPr>
          <p:grpSp>
            <p:nvGrpSpPr>
              <p:cNvPr id="8098" name="Google Shape;8098;p21"/>
              <p:cNvGrpSpPr/>
              <p:nvPr/>
            </p:nvGrpSpPr>
            <p:grpSpPr>
              <a:xfrm flipH="1">
                <a:off x="7367733" y="196366"/>
                <a:ext cx="1699100" cy="2145071"/>
                <a:chOff x="146217" y="2712579"/>
                <a:chExt cx="1552966" cy="1960401"/>
              </a:xfrm>
            </p:grpSpPr>
            <p:grpSp>
              <p:nvGrpSpPr>
                <p:cNvPr id="8099" name="Google Shape;8099;p21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8100" name="Google Shape;8100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01" name="Google Shape;8101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02" name="Google Shape;8102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03" name="Google Shape;8103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04" name="Google Shape;8104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05" name="Google Shape;8105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06" name="Google Shape;8106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07" name="Google Shape;8107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08" name="Google Shape;8108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09" name="Google Shape;8109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10" name="Google Shape;8110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11" name="Google Shape;8111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12" name="Google Shape;8112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13" name="Google Shape;8113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8114" name="Google Shape;8114;p21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8115" name="Google Shape;8115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16" name="Google Shape;8116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17" name="Google Shape;8117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18" name="Google Shape;8118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19" name="Google Shape;8119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20" name="Google Shape;8120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21" name="Google Shape;8121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22" name="Google Shape;8122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23" name="Google Shape;8123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24" name="Google Shape;8124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25" name="Google Shape;8125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26" name="Google Shape;8126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27" name="Google Shape;8127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28" name="Google Shape;8128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8129" name="Google Shape;8129;p21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8130" name="Google Shape;8130;p21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31" name="Google Shape;8131;p21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32" name="Google Shape;8132;p21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33" name="Google Shape;8133;p21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34" name="Google Shape;8134;p21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35" name="Google Shape;8135;p21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36" name="Google Shape;8136;p21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37" name="Google Shape;8137;p21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38" name="Google Shape;8138;p21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39" name="Google Shape;8139;p21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40" name="Google Shape;8140;p21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41" name="Google Shape;8141;p21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42" name="Google Shape;8142;p21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43" name="Google Shape;8143;p21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8144" name="Google Shape;8144;p21"/>
              <p:cNvGrpSpPr/>
              <p:nvPr/>
            </p:nvGrpSpPr>
            <p:grpSpPr>
              <a:xfrm>
                <a:off x="7920143" y="760581"/>
                <a:ext cx="631314" cy="578969"/>
                <a:chOff x="7920143" y="760581"/>
                <a:chExt cx="631314" cy="578969"/>
              </a:xfrm>
            </p:grpSpPr>
            <p:grpSp>
              <p:nvGrpSpPr>
                <p:cNvPr id="8145" name="Google Shape;8145;p21"/>
                <p:cNvGrpSpPr/>
                <p:nvPr/>
              </p:nvGrpSpPr>
              <p:grpSpPr>
                <a:xfrm>
                  <a:off x="8008359" y="1010231"/>
                  <a:ext cx="179610" cy="275226"/>
                  <a:chOff x="1146109" y="401894"/>
                  <a:chExt cx="179610" cy="275226"/>
                </a:xfrm>
              </p:grpSpPr>
              <p:sp>
                <p:nvSpPr>
                  <p:cNvPr id="8146" name="Google Shape;8146;p21"/>
                  <p:cNvSpPr/>
                  <p:nvPr/>
                </p:nvSpPr>
                <p:spPr>
                  <a:xfrm>
                    <a:off x="1241304" y="608348"/>
                    <a:ext cx="84416" cy="6877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47" name="Google Shape;8147;p21"/>
                  <p:cNvSpPr/>
                  <p:nvPr/>
                </p:nvSpPr>
                <p:spPr>
                  <a:xfrm>
                    <a:off x="1146109" y="401894"/>
                    <a:ext cx="171173" cy="146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77" h="4945" extrusionOk="0">
                        <a:moveTo>
                          <a:pt x="512" y="2352"/>
                        </a:moveTo>
                        <a:cubicBezTo>
                          <a:pt x="976" y="3104"/>
                          <a:pt x="1536" y="3792"/>
                          <a:pt x="2160" y="4400"/>
                        </a:cubicBezTo>
                        <a:cubicBezTo>
                          <a:pt x="2320" y="4576"/>
                          <a:pt x="2512" y="4704"/>
                          <a:pt x="2736" y="4800"/>
                        </a:cubicBezTo>
                        <a:cubicBezTo>
                          <a:pt x="3152" y="4944"/>
                          <a:pt x="3616" y="4752"/>
                          <a:pt x="4032" y="4560"/>
                        </a:cubicBezTo>
                        <a:lnTo>
                          <a:pt x="5008" y="4096"/>
                        </a:lnTo>
                        <a:cubicBezTo>
                          <a:pt x="5185" y="4016"/>
                          <a:pt x="5345" y="3920"/>
                          <a:pt x="5473" y="3792"/>
                        </a:cubicBezTo>
                        <a:cubicBezTo>
                          <a:pt x="5729" y="3536"/>
                          <a:pt x="5761" y="3136"/>
                          <a:pt x="5761" y="2784"/>
                        </a:cubicBezTo>
                        <a:cubicBezTo>
                          <a:pt x="5777" y="2288"/>
                          <a:pt x="5777" y="1728"/>
                          <a:pt x="5457" y="1360"/>
                        </a:cubicBezTo>
                        <a:cubicBezTo>
                          <a:pt x="5249" y="1136"/>
                          <a:pt x="4992" y="976"/>
                          <a:pt x="4704" y="880"/>
                        </a:cubicBezTo>
                        <a:cubicBezTo>
                          <a:pt x="3680" y="416"/>
                          <a:pt x="2528" y="0"/>
                          <a:pt x="1408" y="432"/>
                        </a:cubicBezTo>
                        <a:cubicBezTo>
                          <a:pt x="592" y="752"/>
                          <a:pt x="0" y="1520"/>
                          <a:pt x="512" y="2352"/>
                        </a:cubicBezTo>
                        <a:close/>
                      </a:path>
                    </a:pathLst>
                  </a:custGeom>
                  <a:solidFill>
                    <a:srgbClr val="EAD1A8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8148" name="Google Shape;8148;p21"/>
                <p:cNvGrpSpPr/>
                <p:nvPr/>
              </p:nvGrpSpPr>
              <p:grpSpPr>
                <a:xfrm>
                  <a:off x="7920143" y="760581"/>
                  <a:ext cx="631314" cy="578969"/>
                  <a:chOff x="7920143" y="760581"/>
                  <a:chExt cx="631314" cy="578969"/>
                </a:xfrm>
              </p:grpSpPr>
              <p:sp>
                <p:nvSpPr>
                  <p:cNvPr id="8149" name="Google Shape;8149;p21"/>
                  <p:cNvSpPr/>
                  <p:nvPr/>
                </p:nvSpPr>
                <p:spPr>
                  <a:xfrm>
                    <a:off x="8248228" y="1065572"/>
                    <a:ext cx="303229" cy="2739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274" h="11090" extrusionOk="0">
                        <a:moveTo>
                          <a:pt x="624" y="7825"/>
                        </a:moveTo>
                        <a:cubicBezTo>
                          <a:pt x="960" y="8417"/>
                          <a:pt x="1520" y="8817"/>
                          <a:pt x="2016" y="9297"/>
                        </a:cubicBezTo>
                        <a:cubicBezTo>
                          <a:pt x="2465" y="9729"/>
                          <a:pt x="2865" y="10241"/>
                          <a:pt x="3425" y="10529"/>
                        </a:cubicBezTo>
                        <a:cubicBezTo>
                          <a:pt x="3825" y="10689"/>
                          <a:pt x="4241" y="10801"/>
                          <a:pt x="4657" y="10833"/>
                        </a:cubicBezTo>
                        <a:cubicBezTo>
                          <a:pt x="5521" y="10961"/>
                          <a:pt x="6417" y="11089"/>
                          <a:pt x="7265" y="10881"/>
                        </a:cubicBezTo>
                        <a:cubicBezTo>
                          <a:pt x="8193" y="10641"/>
                          <a:pt x="8961" y="10017"/>
                          <a:pt x="9681" y="9393"/>
                        </a:cubicBezTo>
                        <a:cubicBezTo>
                          <a:pt x="10753" y="8481"/>
                          <a:pt x="11873" y="7425"/>
                          <a:pt x="12081" y="6033"/>
                        </a:cubicBezTo>
                        <a:cubicBezTo>
                          <a:pt x="12273" y="4849"/>
                          <a:pt x="11761" y="3665"/>
                          <a:pt x="10993" y="2752"/>
                        </a:cubicBezTo>
                        <a:cubicBezTo>
                          <a:pt x="10225" y="1840"/>
                          <a:pt x="9233" y="1184"/>
                          <a:pt x="8241" y="528"/>
                        </a:cubicBezTo>
                        <a:cubicBezTo>
                          <a:pt x="7841" y="272"/>
                          <a:pt x="7393" y="0"/>
                          <a:pt x="6913" y="32"/>
                        </a:cubicBezTo>
                        <a:cubicBezTo>
                          <a:pt x="6257" y="64"/>
                          <a:pt x="5793" y="656"/>
                          <a:pt x="5345" y="1136"/>
                        </a:cubicBezTo>
                        <a:cubicBezTo>
                          <a:pt x="4209" y="2352"/>
                          <a:pt x="2561" y="2544"/>
                          <a:pt x="1424" y="3553"/>
                        </a:cubicBezTo>
                        <a:cubicBezTo>
                          <a:pt x="448" y="4449"/>
                          <a:pt x="0" y="6673"/>
                          <a:pt x="624" y="7825"/>
                        </a:cubicBezTo>
                        <a:close/>
                      </a:path>
                    </a:pathLst>
                  </a:custGeom>
                  <a:solidFill>
                    <a:srgbClr val="FFD69C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50" name="Google Shape;8150;p21"/>
                  <p:cNvSpPr/>
                  <p:nvPr/>
                </p:nvSpPr>
                <p:spPr>
                  <a:xfrm>
                    <a:off x="8318661" y="810602"/>
                    <a:ext cx="195755" cy="23694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698" h="6897" extrusionOk="0">
                        <a:moveTo>
                          <a:pt x="337" y="3040"/>
                        </a:moveTo>
                        <a:cubicBezTo>
                          <a:pt x="513" y="3264"/>
                          <a:pt x="721" y="3472"/>
                          <a:pt x="961" y="3649"/>
                        </a:cubicBezTo>
                        <a:cubicBezTo>
                          <a:pt x="1505" y="4161"/>
                          <a:pt x="1713" y="4913"/>
                          <a:pt x="2049" y="5585"/>
                        </a:cubicBezTo>
                        <a:cubicBezTo>
                          <a:pt x="2385" y="6257"/>
                          <a:pt x="2993" y="6897"/>
                          <a:pt x="3745" y="6833"/>
                        </a:cubicBezTo>
                        <a:cubicBezTo>
                          <a:pt x="4193" y="6753"/>
                          <a:pt x="4593" y="6481"/>
                          <a:pt x="4833" y="6065"/>
                        </a:cubicBezTo>
                        <a:cubicBezTo>
                          <a:pt x="5041" y="5665"/>
                          <a:pt x="5201" y="5233"/>
                          <a:pt x="5297" y="4785"/>
                        </a:cubicBezTo>
                        <a:cubicBezTo>
                          <a:pt x="5521" y="3937"/>
                          <a:pt x="5697" y="2928"/>
                          <a:pt x="5121" y="2272"/>
                        </a:cubicBezTo>
                        <a:cubicBezTo>
                          <a:pt x="4897" y="2032"/>
                          <a:pt x="4593" y="1872"/>
                          <a:pt x="4417" y="1584"/>
                        </a:cubicBezTo>
                        <a:cubicBezTo>
                          <a:pt x="4241" y="1280"/>
                          <a:pt x="4289" y="864"/>
                          <a:pt x="4097" y="544"/>
                        </a:cubicBezTo>
                        <a:cubicBezTo>
                          <a:pt x="3873" y="128"/>
                          <a:pt x="3329" y="0"/>
                          <a:pt x="2865" y="0"/>
                        </a:cubicBezTo>
                        <a:cubicBezTo>
                          <a:pt x="2129" y="0"/>
                          <a:pt x="993" y="256"/>
                          <a:pt x="561" y="912"/>
                        </a:cubicBezTo>
                        <a:cubicBezTo>
                          <a:pt x="225" y="1408"/>
                          <a:pt x="1" y="2544"/>
                          <a:pt x="337" y="3040"/>
                        </a:cubicBezTo>
                        <a:close/>
                      </a:path>
                    </a:pathLst>
                  </a:custGeom>
                  <a:solidFill>
                    <a:srgbClr val="F1C98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8151" name="Google Shape;8151;p21"/>
                  <p:cNvSpPr/>
                  <p:nvPr/>
                </p:nvSpPr>
                <p:spPr>
                  <a:xfrm>
                    <a:off x="8207076" y="945274"/>
                    <a:ext cx="97877" cy="797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49" h="2321" extrusionOk="0">
                        <a:moveTo>
                          <a:pt x="561" y="1521"/>
                        </a:moveTo>
                        <a:cubicBezTo>
                          <a:pt x="833" y="1969"/>
                          <a:pt x="1345" y="2177"/>
                          <a:pt x="1841" y="2273"/>
                        </a:cubicBezTo>
                        <a:cubicBezTo>
                          <a:pt x="2033" y="2321"/>
                          <a:pt x="2225" y="2321"/>
                          <a:pt x="2401" y="2241"/>
                        </a:cubicBezTo>
                        <a:cubicBezTo>
                          <a:pt x="2545" y="2129"/>
                          <a:pt x="2641" y="2001"/>
                          <a:pt x="2689" y="1841"/>
                        </a:cubicBezTo>
                        <a:cubicBezTo>
                          <a:pt x="2769" y="1585"/>
                          <a:pt x="2817" y="1329"/>
                          <a:pt x="2833" y="1073"/>
                        </a:cubicBezTo>
                        <a:cubicBezTo>
                          <a:pt x="2849" y="865"/>
                          <a:pt x="2801" y="641"/>
                          <a:pt x="2689" y="449"/>
                        </a:cubicBezTo>
                        <a:cubicBezTo>
                          <a:pt x="2497" y="177"/>
                          <a:pt x="2177" y="17"/>
                          <a:pt x="1841" y="17"/>
                        </a:cubicBezTo>
                        <a:cubicBezTo>
                          <a:pt x="1041" y="1"/>
                          <a:pt x="1" y="609"/>
                          <a:pt x="561" y="1521"/>
                        </a:cubicBezTo>
                        <a:close/>
                      </a:path>
                    </a:pathLst>
                  </a:custGeom>
                  <a:solidFill>
                    <a:srgbClr val="F1C98B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grpSp>
                <p:nvGrpSpPr>
                  <p:cNvPr id="8152" name="Google Shape;8152;p21"/>
                  <p:cNvGrpSpPr/>
                  <p:nvPr/>
                </p:nvGrpSpPr>
                <p:grpSpPr>
                  <a:xfrm>
                    <a:off x="7920143" y="760581"/>
                    <a:ext cx="198469" cy="169885"/>
                    <a:chOff x="7920143" y="760581"/>
                    <a:chExt cx="198469" cy="169885"/>
                  </a:xfrm>
                </p:grpSpPr>
                <p:sp>
                  <p:nvSpPr>
                    <p:cNvPr id="8153" name="Google Shape;8153;p21"/>
                    <p:cNvSpPr/>
                    <p:nvPr/>
                  </p:nvSpPr>
                  <p:spPr>
                    <a:xfrm>
                      <a:off x="7954080" y="786290"/>
                      <a:ext cx="97877" cy="118456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698" h="6897" extrusionOk="0">
                          <a:moveTo>
                            <a:pt x="337" y="3040"/>
                          </a:moveTo>
                          <a:cubicBezTo>
                            <a:pt x="513" y="3264"/>
                            <a:pt x="721" y="3472"/>
                            <a:pt x="961" y="3649"/>
                          </a:cubicBezTo>
                          <a:cubicBezTo>
                            <a:pt x="1505" y="4161"/>
                            <a:pt x="1713" y="4913"/>
                            <a:pt x="2049" y="5585"/>
                          </a:cubicBezTo>
                          <a:cubicBezTo>
                            <a:pt x="2385" y="6257"/>
                            <a:pt x="2993" y="6897"/>
                            <a:pt x="3745" y="6833"/>
                          </a:cubicBezTo>
                          <a:cubicBezTo>
                            <a:pt x="4193" y="6753"/>
                            <a:pt x="4593" y="6481"/>
                            <a:pt x="4833" y="6065"/>
                          </a:cubicBezTo>
                          <a:cubicBezTo>
                            <a:pt x="5041" y="5665"/>
                            <a:pt x="5201" y="5233"/>
                            <a:pt x="5297" y="4785"/>
                          </a:cubicBezTo>
                          <a:cubicBezTo>
                            <a:pt x="5521" y="3937"/>
                            <a:pt x="5697" y="2928"/>
                            <a:pt x="5121" y="2272"/>
                          </a:cubicBezTo>
                          <a:cubicBezTo>
                            <a:pt x="4897" y="2032"/>
                            <a:pt x="4593" y="1872"/>
                            <a:pt x="4417" y="1584"/>
                          </a:cubicBezTo>
                          <a:cubicBezTo>
                            <a:pt x="4241" y="1280"/>
                            <a:pt x="4289" y="864"/>
                            <a:pt x="4097" y="544"/>
                          </a:cubicBezTo>
                          <a:cubicBezTo>
                            <a:pt x="3873" y="128"/>
                            <a:pt x="3329" y="0"/>
                            <a:pt x="2865" y="0"/>
                          </a:cubicBezTo>
                          <a:cubicBezTo>
                            <a:pt x="2129" y="0"/>
                            <a:pt x="993" y="256"/>
                            <a:pt x="561" y="912"/>
                          </a:cubicBezTo>
                          <a:cubicBezTo>
                            <a:pt x="225" y="1408"/>
                            <a:pt x="1" y="2544"/>
                            <a:pt x="337" y="3040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  <p:sp>
                  <p:nvSpPr>
                    <p:cNvPr id="8154" name="Google Shape;8154;p21"/>
                    <p:cNvSpPr/>
                    <p:nvPr/>
                  </p:nvSpPr>
                  <p:spPr>
                    <a:xfrm>
                      <a:off x="7920143" y="760581"/>
                      <a:ext cx="198469" cy="16988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777" h="4945" extrusionOk="0">
                          <a:moveTo>
                            <a:pt x="512" y="2352"/>
                          </a:moveTo>
                          <a:cubicBezTo>
                            <a:pt x="976" y="3104"/>
                            <a:pt x="1536" y="3792"/>
                            <a:pt x="2160" y="4400"/>
                          </a:cubicBezTo>
                          <a:cubicBezTo>
                            <a:pt x="2320" y="4576"/>
                            <a:pt x="2512" y="4704"/>
                            <a:pt x="2736" y="4800"/>
                          </a:cubicBezTo>
                          <a:cubicBezTo>
                            <a:pt x="3152" y="4944"/>
                            <a:pt x="3616" y="4752"/>
                            <a:pt x="4032" y="4560"/>
                          </a:cubicBezTo>
                          <a:lnTo>
                            <a:pt x="5008" y="4096"/>
                          </a:lnTo>
                          <a:cubicBezTo>
                            <a:pt x="5185" y="4016"/>
                            <a:pt x="5345" y="3920"/>
                            <a:pt x="5473" y="3792"/>
                          </a:cubicBezTo>
                          <a:cubicBezTo>
                            <a:pt x="5729" y="3536"/>
                            <a:pt x="5761" y="3136"/>
                            <a:pt x="5761" y="2784"/>
                          </a:cubicBezTo>
                          <a:cubicBezTo>
                            <a:pt x="5777" y="2288"/>
                            <a:pt x="5777" y="1728"/>
                            <a:pt x="5457" y="1360"/>
                          </a:cubicBezTo>
                          <a:cubicBezTo>
                            <a:pt x="5249" y="1136"/>
                            <a:pt x="4992" y="976"/>
                            <a:pt x="4704" y="880"/>
                          </a:cubicBezTo>
                          <a:cubicBezTo>
                            <a:pt x="3680" y="416"/>
                            <a:pt x="2528" y="0"/>
                            <a:pt x="1408" y="432"/>
                          </a:cubicBezTo>
                          <a:cubicBezTo>
                            <a:pt x="592" y="752"/>
                            <a:pt x="0" y="1520"/>
                            <a:pt x="512" y="2352"/>
                          </a:cubicBezTo>
                          <a:close/>
                        </a:path>
                      </a:pathLst>
                    </a:custGeom>
                    <a:solidFill>
                      <a:srgbClr val="E7A66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Abadi" panose="020B060402010402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8155" name="Google Shape;8155;p2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3">
  <p:cSld name="CUSTOM_2_1_1_1_1_2_1_1_1_1_1">
    <p:spTree>
      <p:nvGrpSpPr>
        <p:cNvPr id="1" name="Shape 12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73" name="Google Shape;12373;p28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2374" name="Google Shape;12374;p28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2375" name="Google Shape;12375;p28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2376" name="Google Shape;12376;p28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77" name="Google Shape;12377;p28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78" name="Google Shape;12378;p28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79" name="Google Shape;12379;p28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0" name="Google Shape;12380;p28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1" name="Google Shape;12381;p28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2" name="Google Shape;12382;p28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3" name="Google Shape;12383;p28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4" name="Google Shape;12384;p28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5" name="Google Shape;12385;p28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6" name="Google Shape;12386;p28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7" name="Google Shape;12387;p28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8" name="Google Shape;12388;p28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89" name="Google Shape;12389;p28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0" name="Google Shape;12390;p28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1" name="Google Shape;12391;p28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2" name="Google Shape;12392;p28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3" name="Google Shape;12393;p28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4" name="Google Shape;12394;p28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5" name="Google Shape;12395;p28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6" name="Google Shape;12396;p28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7" name="Google Shape;12397;p28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8" name="Google Shape;12398;p28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399" name="Google Shape;12399;p28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00" name="Google Shape;12400;p28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401" name="Google Shape;12401;p28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2402" name="Google Shape;12402;p2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03" name="Google Shape;12403;p2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04" name="Google Shape;12404;p2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05" name="Google Shape;12405;p2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06" name="Google Shape;12406;p2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07" name="Google Shape;12407;p2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08" name="Google Shape;12408;p2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09" name="Google Shape;12409;p2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0" name="Google Shape;12410;p2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1" name="Google Shape;12411;p28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2" name="Google Shape;12412;p2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3" name="Google Shape;12413;p2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4" name="Google Shape;12414;p2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5" name="Google Shape;12415;p2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6" name="Google Shape;12416;p2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7" name="Google Shape;12417;p2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8" name="Google Shape;12418;p2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19" name="Google Shape;12419;p2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20" name="Google Shape;12420;p2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21" name="Google Shape;12421;p2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22" name="Google Shape;12422;p2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23" name="Google Shape;12423;p2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24" name="Google Shape;12424;p2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25" name="Google Shape;12425;p2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26" name="Google Shape;12426;p2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427" name="Google Shape;12427;p2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2428" name="Google Shape;12428;p28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29" name="Google Shape;12429;p28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0" name="Google Shape;12430;p28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1" name="Google Shape;12431;p28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2" name="Google Shape;12432;p28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3" name="Google Shape;12433;p28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4" name="Google Shape;12434;p28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5" name="Google Shape;12435;p28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6" name="Google Shape;12436;p28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7" name="Google Shape;12437;p28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8" name="Google Shape;12438;p28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39" name="Google Shape;12439;p28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0" name="Google Shape;12440;p28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1" name="Google Shape;12441;p28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2" name="Google Shape;12442;p28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3" name="Google Shape;12443;p28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4" name="Google Shape;12444;p28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5" name="Google Shape;12445;p28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6" name="Google Shape;12446;p28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7" name="Google Shape;12447;p28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8" name="Google Shape;12448;p28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49" name="Google Shape;12449;p28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0" name="Google Shape;12450;p28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1" name="Google Shape;12451;p28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2" name="Google Shape;12452;p28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3" name="Google Shape;12453;p28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4" name="Google Shape;12454;p28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5" name="Google Shape;12455;p28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6" name="Google Shape;12456;p28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7" name="Google Shape;12457;p28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8" name="Google Shape;12458;p28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59" name="Google Shape;12459;p28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0" name="Google Shape;12460;p28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1" name="Google Shape;12461;p28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2" name="Google Shape;12462;p28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3" name="Google Shape;12463;p28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4" name="Google Shape;12464;p28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5" name="Google Shape;12465;p28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6" name="Google Shape;12466;p28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7" name="Google Shape;12467;p28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8" name="Google Shape;12468;p28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69" name="Google Shape;12469;p28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0" name="Google Shape;12470;p28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1" name="Google Shape;12471;p28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2" name="Google Shape;12472;p28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3" name="Google Shape;12473;p28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4" name="Google Shape;12474;p28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5" name="Google Shape;12475;p28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6" name="Google Shape;12476;p28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7" name="Google Shape;12477;p28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8" name="Google Shape;12478;p28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79" name="Google Shape;12479;p28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0" name="Google Shape;12480;p28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1" name="Google Shape;12481;p28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2" name="Google Shape;12482;p28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3" name="Google Shape;12483;p28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4" name="Google Shape;12484;p28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5" name="Google Shape;12485;p28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6" name="Google Shape;12486;p28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7" name="Google Shape;12487;p28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8" name="Google Shape;12488;p28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89" name="Google Shape;12489;p28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0" name="Google Shape;12490;p28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1" name="Google Shape;12491;p28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2" name="Google Shape;12492;p28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3" name="Google Shape;12493;p28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4" name="Google Shape;12494;p28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5" name="Google Shape;12495;p28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6" name="Google Shape;12496;p28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7" name="Google Shape;12497;p28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8" name="Google Shape;12498;p28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499" name="Google Shape;12499;p28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0" name="Google Shape;12500;p28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1" name="Google Shape;12501;p28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2" name="Google Shape;12502;p28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3" name="Google Shape;12503;p28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4" name="Google Shape;12504;p28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5" name="Google Shape;12505;p28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6" name="Google Shape;12506;p28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7" name="Google Shape;12507;p28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8" name="Google Shape;12508;p28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09" name="Google Shape;12509;p28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0" name="Google Shape;12510;p28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1" name="Google Shape;12511;p28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2" name="Google Shape;12512;p28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3" name="Google Shape;12513;p28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4" name="Google Shape;12514;p28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5" name="Google Shape;12515;p28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6" name="Google Shape;12516;p28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7" name="Google Shape;12517;p28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8" name="Google Shape;12518;p28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19" name="Google Shape;12519;p28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20" name="Google Shape;12520;p28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21" name="Google Shape;12521;p28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22" name="Google Shape;12522;p28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23" name="Google Shape;12523;p28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24" name="Google Shape;12524;p28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25" name="Google Shape;12525;p28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26" name="Google Shape;12526;p28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27" name="Google Shape;12527;p28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2528" name="Google Shape;12528;p28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2529" name="Google Shape;12529;p2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0" name="Google Shape;12530;p2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1" name="Google Shape;12531;p2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2" name="Google Shape;12532;p2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3" name="Google Shape;12533;p2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4" name="Google Shape;12534;p2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5" name="Google Shape;12535;p2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6" name="Google Shape;12536;p2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7" name="Google Shape;12537;p28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8" name="Google Shape;12538;p2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39" name="Google Shape;12539;p2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0" name="Google Shape;12540;p2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1" name="Google Shape;12541;p2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2" name="Google Shape;12542;p2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3" name="Google Shape;12543;p2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4" name="Google Shape;12544;p2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5" name="Google Shape;12545;p2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6" name="Google Shape;12546;p2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7" name="Google Shape;12547;p2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8" name="Google Shape;12548;p2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49" name="Google Shape;12549;p2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50" name="Google Shape;12550;p2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51" name="Google Shape;12551;p2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52" name="Google Shape;12552;p2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53" name="Google Shape;12553;p2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54" name="Google Shape;12554;p2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2555" name="Google Shape;12555;p28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56" name="Google Shape;12556;p28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57" name="Google Shape;12557;p28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58" name="Google Shape;12558;p28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559" name="Google Shape;12559;p28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2560" name="Google Shape;12560;p28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2561" name="Google Shape;12561;p28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62" name="Google Shape;12562;p28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63" name="Google Shape;12563;p28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64" name="Google Shape;12564;p28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65" name="Google Shape;12565;p28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66" name="Google Shape;12566;p28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67" name="Google Shape;12567;p28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68" name="Google Shape;12568;p28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69" name="Google Shape;12569;p28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0" name="Google Shape;12570;p28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1" name="Google Shape;12571;p28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2" name="Google Shape;12572;p28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3" name="Google Shape;12573;p28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4" name="Google Shape;12574;p28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5" name="Google Shape;12575;p28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6" name="Google Shape;12576;p28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7" name="Google Shape;12577;p28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8" name="Google Shape;12578;p28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79" name="Google Shape;12579;p28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80" name="Google Shape;12580;p28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81" name="Google Shape;12581;p28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82" name="Google Shape;12582;p28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83" name="Google Shape;12583;p28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84" name="Google Shape;12584;p28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85" name="Google Shape;12585;p28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86" name="Google Shape;12586;p28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2587" name="Google Shape;12587;p28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2588" name="Google Shape;12588;p28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2589" name="Google Shape;12589;p28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0" name="Google Shape;12590;p28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1" name="Google Shape;12591;p28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2" name="Google Shape;12592;p28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3" name="Google Shape;12593;p28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4" name="Google Shape;12594;p28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5" name="Google Shape;12595;p28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6" name="Google Shape;12596;p28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7" name="Google Shape;12597;p28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8" name="Google Shape;12598;p28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599" name="Google Shape;12599;p28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0" name="Google Shape;12600;p28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1" name="Google Shape;12601;p28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2" name="Google Shape;12602;p28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3" name="Google Shape;12603;p28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4" name="Google Shape;12604;p28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5" name="Google Shape;12605;p28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6" name="Google Shape;12606;p28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7" name="Google Shape;12607;p28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8" name="Google Shape;12608;p28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09" name="Google Shape;12609;p28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10" name="Google Shape;12610;p28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11" name="Google Shape;12611;p28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12" name="Google Shape;12612;p28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13" name="Google Shape;12613;p28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614" name="Google Shape;12614;p28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sp>
        <p:nvSpPr>
          <p:cNvPr id="12615" name="Google Shape;12615;p28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grpSp>
        <p:nvGrpSpPr>
          <p:cNvPr id="12616" name="Google Shape;12616;p28"/>
          <p:cNvGrpSpPr/>
          <p:nvPr/>
        </p:nvGrpSpPr>
        <p:grpSpPr>
          <a:xfrm rot="5737812">
            <a:off x="6760274" y="-147828"/>
            <a:ext cx="3339088" cy="2408989"/>
            <a:chOff x="-471207" y="3215792"/>
            <a:chExt cx="3339342" cy="2409172"/>
          </a:xfrm>
        </p:grpSpPr>
        <p:grpSp>
          <p:nvGrpSpPr>
            <p:cNvPr id="12617" name="Google Shape;12617;p28"/>
            <p:cNvGrpSpPr/>
            <p:nvPr/>
          </p:nvGrpSpPr>
          <p:grpSpPr>
            <a:xfrm rot="-4199403" flipH="1">
              <a:off x="-22239" y="3308503"/>
              <a:ext cx="1699178" cy="2145157"/>
              <a:chOff x="146217" y="2712579"/>
              <a:chExt cx="1552966" cy="1960401"/>
            </a:xfrm>
          </p:grpSpPr>
          <p:grpSp>
            <p:nvGrpSpPr>
              <p:cNvPr id="12618" name="Google Shape;12618;p28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2619" name="Google Shape;12619;p28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0" name="Google Shape;12620;p28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1" name="Google Shape;12621;p28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2" name="Google Shape;12622;p28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3" name="Google Shape;12623;p28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4" name="Google Shape;12624;p28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5" name="Google Shape;12625;p28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6" name="Google Shape;12626;p28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7" name="Google Shape;12627;p28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8" name="Google Shape;12628;p28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29" name="Google Shape;12629;p28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30" name="Google Shape;12630;p28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31" name="Google Shape;12631;p28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32" name="Google Shape;12632;p28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2633" name="Google Shape;12633;p28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2634" name="Google Shape;12634;p28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35" name="Google Shape;12635;p28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36" name="Google Shape;12636;p28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37" name="Google Shape;12637;p28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38" name="Google Shape;12638;p28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39" name="Google Shape;12639;p28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40" name="Google Shape;12640;p28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41" name="Google Shape;12641;p28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42" name="Google Shape;12642;p28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43" name="Google Shape;12643;p28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44" name="Google Shape;12644;p28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45" name="Google Shape;12645;p28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46" name="Google Shape;12646;p28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47" name="Google Shape;12647;p28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2648" name="Google Shape;12648;p28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2649" name="Google Shape;12649;p28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0" name="Google Shape;12650;p28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1" name="Google Shape;12651;p28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2" name="Google Shape;12652;p28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3" name="Google Shape;12653;p28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4" name="Google Shape;12654;p28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5" name="Google Shape;12655;p28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6" name="Google Shape;12656;p28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7" name="Google Shape;12657;p28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8" name="Google Shape;12658;p28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59" name="Google Shape;12659;p28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60" name="Google Shape;12660;p28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61" name="Google Shape;12661;p28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62" name="Google Shape;12662;p28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2663" name="Google Shape;12663;p28"/>
            <p:cNvGrpSpPr/>
            <p:nvPr/>
          </p:nvGrpSpPr>
          <p:grpSpPr>
            <a:xfrm rot="4112102" flipH="1">
              <a:off x="709472" y="3369139"/>
              <a:ext cx="1699242" cy="2145126"/>
              <a:chOff x="146217" y="2712579"/>
              <a:chExt cx="1552966" cy="1960401"/>
            </a:xfrm>
          </p:grpSpPr>
          <p:grpSp>
            <p:nvGrpSpPr>
              <p:cNvPr id="12664" name="Google Shape;12664;p28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2665" name="Google Shape;12665;p28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66" name="Google Shape;12666;p28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67" name="Google Shape;12667;p28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68" name="Google Shape;12668;p28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69" name="Google Shape;12669;p28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70" name="Google Shape;12670;p28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71" name="Google Shape;12671;p28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72" name="Google Shape;12672;p28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73" name="Google Shape;12673;p28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74" name="Google Shape;12674;p28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75" name="Google Shape;12675;p28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76" name="Google Shape;12676;p28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77" name="Google Shape;12677;p28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78" name="Google Shape;12678;p28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2679" name="Google Shape;12679;p28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2680" name="Google Shape;12680;p28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81" name="Google Shape;12681;p28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82" name="Google Shape;12682;p28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83" name="Google Shape;12683;p28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84" name="Google Shape;12684;p28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85" name="Google Shape;12685;p28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86" name="Google Shape;12686;p28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87" name="Google Shape;12687;p28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88" name="Google Shape;12688;p28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89" name="Google Shape;12689;p28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90" name="Google Shape;12690;p28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91" name="Google Shape;12691;p28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92" name="Google Shape;12692;p28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93" name="Google Shape;12693;p28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2694" name="Google Shape;12694;p28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2695" name="Google Shape;12695;p28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96" name="Google Shape;12696;p28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97" name="Google Shape;12697;p28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98" name="Google Shape;12698;p28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699" name="Google Shape;12699;p28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00" name="Google Shape;12700;p28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01" name="Google Shape;12701;p28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02" name="Google Shape;12702;p28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03" name="Google Shape;12703;p28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04" name="Google Shape;12704;p28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05" name="Google Shape;12705;p28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06" name="Google Shape;12706;p28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07" name="Google Shape;12707;p28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08" name="Google Shape;12708;p28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</p:grpSp>
      <p:grpSp>
        <p:nvGrpSpPr>
          <p:cNvPr id="12709" name="Google Shape;12709;p28"/>
          <p:cNvGrpSpPr/>
          <p:nvPr/>
        </p:nvGrpSpPr>
        <p:grpSpPr>
          <a:xfrm rot="2355937">
            <a:off x="8056134" y="493146"/>
            <a:ext cx="1050927" cy="974566"/>
            <a:chOff x="7794192" y="677033"/>
            <a:chExt cx="1050955" cy="974591"/>
          </a:xfrm>
        </p:grpSpPr>
        <p:sp>
          <p:nvSpPr>
            <p:cNvPr id="12710" name="Google Shape;12710;p28"/>
            <p:cNvSpPr/>
            <p:nvPr/>
          </p:nvSpPr>
          <p:spPr>
            <a:xfrm rot="3619535">
              <a:off x="8099365" y="942493"/>
              <a:ext cx="432795" cy="362704"/>
            </a:xfrm>
            <a:custGeom>
              <a:avLst/>
              <a:gdLst/>
              <a:ahLst/>
              <a:cxnLst/>
              <a:rect l="l" t="t" r="r" b="b"/>
              <a:pathLst>
                <a:path w="17314" h="14510" extrusionOk="0">
                  <a:moveTo>
                    <a:pt x="4503" y="0"/>
                  </a:moveTo>
                  <a:cubicBezTo>
                    <a:pt x="3783" y="0"/>
                    <a:pt x="3090" y="354"/>
                    <a:pt x="2703" y="999"/>
                  </a:cubicBezTo>
                  <a:lnTo>
                    <a:pt x="635" y="4302"/>
                  </a:lnTo>
                  <a:cubicBezTo>
                    <a:pt x="1" y="5303"/>
                    <a:pt x="301" y="6670"/>
                    <a:pt x="1335" y="7304"/>
                  </a:cubicBezTo>
                  <a:lnTo>
                    <a:pt x="12977" y="14509"/>
                  </a:lnTo>
                  <a:lnTo>
                    <a:pt x="17313" y="7537"/>
                  </a:lnTo>
                  <a:lnTo>
                    <a:pt x="5672" y="332"/>
                  </a:lnTo>
                  <a:cubicBezTo>
                    <a:pt x="5305" y="107"/>
                    <a:pt x="4900" y="0"/>
                    <a:pt x="4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711" name="Google Shape;12711;p28"/>
            <p:cNvSpPr/>
            <p:nvPr/>
          </p:nvSpPr>
          <p:spPr>
            <a:xfrm rot="3619535">
              <a:off x="8236507" y="1245472"/>
              <a:ext cx="168454" cy="193476"/>
            </a:xfrm>
            <a:custGeom>
              <a:avLst/>
              <a:gdLst/>
              <a:ahLst/>
              <a:cxnLst/>
              <a:rect l="l" t="t" r="r" b="b"/>
              <a:pathLst>
                <a:path w="6739" h="7740" extrusionOk="0">
                  <a:moveTo>
                    <a:pt x="4337" y="0"/>
                  </a:moveTo>
                  <a:lnTo>
                    <a:pt x="2102" y="3570"/>
                  </a:lnTo>
                  <a:lnTo>
                    <a:pt x="1" y="6939"/>
                  </a:lnTo>
                  <a:lnTo>
                    <a:pt x="4137" y="7739"/>
                  </a:lnTo>
                  <a:lnTo>
                    <a:pt x="5438" y="5638"/>
                  </a:lnTo>
                  <a:lnTo>
                    <a:pt x="6739" y="3536"/>
                  </a:lnTo>
                  <a:lnTo>
                    <a:pt x="433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712" name="Google Shape;12712;p28"/>
            <p:cNvSpPr/>
            <p:nvPr/>
          </p:nvSpPr>
          <p:spPr>
            <a:xfrm rot="3619535">
              <a:off x="8229888" y="1404838"/>
              <a:ext cx="138433" cy="164279"/>
            </a:xfrm>
            <a:custGeom>
              <a:avLst/>
              <a:gdLst/>
              <a:ahLst/>
              <a:cxnLst/>
              <a:rect l="l" t="t" r="r" b="b"/>
              <a:pathLst>
                <a:path w="5538" h="6572" extrusionOk="0">
                  <a:moveTo>
                    <a:pt x="2602" y="0"/>
                  </a:moveTo>
                  <a:lnTo>
                    <a:pt x="1368" y="2002"/>
                  </a:lnTo>
                  <a:lnTo>
                    <a:pt x="1302" y="2102"/>
                  </a:lnTo>
                  <a:lnTo>
                    <a:pt x="1" y="4204"/>
                  </a:lnTo>
                  <a:lnTo>
                    <a:pt x="1835" y="6572"/>
                  </a:lnTo>
                  <a:lnTo>
                    <a:pt x="3703" y="3603"/>
                  </a:lnTo>
                  <a:lnTo>
                    <a:pt x="3637" y="3536"/>
                  </a:lnTo>
                  <a:lnTo>
                    <a:pt x="3703" y="3570"/>
                  </a:lnTo>
                  <a:lnTo>
                    <a:pt x="5538" y="634"/>
                  </a:lnTo>
                  <a:lnTo>
                    <a:pt x="260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2713" name="Google Shape;12713;p28"/>
            <p:cNvGrpSpPr/>
            <p:nvPr/>
          </p:nvGrpSpPr>
          <p:grpSpPr>
            <a:xfrm rot="3619535">
              <a:off x="8054627" y="1037366"/>
              <a:ext cx="569528" cy="420497"/>
              <a:chOff x="5952675" y="1472150"/>
              <a:chExt cx="569600" cy="420550"/>
            </a:xfrm>
          </p:grpSpPr>
          <p:sp>
            <p:nvSpPr>
              <p:cNvPr id="12714" name="Google Shape;12714;p28"/>
              <p:cNvSpPr/>
              <p:nvPr/>
            </p:nvSpPr>
            <p:spPr>
              <a:xfrm>
                <a:off x="6448875" y="1843025"/>
                <a:ext cx="55900" cy="35900"/>
              </a:xfrm>
              <a:custGeom>
                <a:avLst/>
                <a:gdLst/>
                <a:ahLst/>
                <a:cxnLst/>
                <a:rect l="l" t="t" r="r" b="b"/>
                <a:pathLst>
                  <a:path w="2236" h="1436" fill="none" extrusionOk="0">
                    <a:moveTo>
                      <a:pt x="0" y="1"/>
                    </a:moveTo>
                    <a:lnTo>
                      <a:pt x="2235" y="1435"/>
                    </a:ln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12715" name="Google Shape;12715;p28"/>
              <p:cNvGrpSpPr/>
              <p:nvPr/>
            </p:nvGrpSpPr>
            <p:grpSpPr>
              <a:xfrm>
                <a:off x="5952675" y="1472150"/>
                <a:ext cx="569600" cy="420550"/>
                <a:chOff x="5952675" y="1472150"/>
                <a:chExt cx="569600" cy="420550"/>
              </a:xfrm>
            </p:grpSpPr>
            <p:sp>
              <p:nvSpPr>
                <p:cNvPr id="12716" name="Google Shape;12716;p28"/>
                <p:cNvSpPr/>
                <p:nvPr/>
              </p:nvSpPr>
              <p:spPr>
                <a:xfrm>
                  <a:off x="6329625" y="1737125"/>
                  <a:ext cx="91750" cy="121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0" h="4871" extrusionOk="0">
                      <a:moveTo>
                        <a:pt x="2602" y="0"/>
                      </a:moveTo>
                      <a:lnTo>
                        <a:pt x="0" y="4203"/>
                      </a:lnTo>
                      <a:lnTo>
                        <a:pt x="1068" y="4871"/>
                      </a:lnTo>
                      <a:lnTo>
                        <a:pt x="3669" y="667"/>
                      </a:lnTo>
                      <a:lnTo>
                        <a:pt x="2602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17" name="Google Shape;12717;p28"/>
                <p:cNvSpPr/>
                <p:nvPr/>
              </p:nvSpPr>
              <p:spPr>
                <a:xfrm>
                  <a:off x="5952675" y="1472150"/>
                  <a:ext cx="145975" cy="2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39" h="8465" extrusionOk="0">
                      <a:moveTo>
                        <a:pt x="5196" y="1"/>
                      </a:moveTo>
                      <a:cubicBezTo>
                        <a:pt x="5016" y="1"/>
                        <a:pt x="4843" y="90"/>
                        <a:pt x="4737" y="259"/>
                      </a:cubicBezTo>
                      <a:lnTo>
                        <a:pt x="167" y="7631"/>
                      </a:lnTo>
                      <a:cubicBezTo>
                        <a:pt x="1" y="7897"/>
                        <a:pt x="67" y="8231"/>
                        <a:pt x="334" y="8398"/>
                      </a:cubicBezTo>
                      <a:cubicBezTo>
                        <a:pt x="412" y="8442"/>
                        <a:pt x="505" y="8464"/>
                        <a:pt x="599" y="8464"/>
                      </a:cubicBezTo>
                      <a:cubicBezTo>
                        <a:pt x="786" y="8464"/>
                        <a:pt x="979" y="8376"/>
                        <a:pt x="1068" y="8198"/>
                      </a:cubicBezTo>
                      <a:lnTo>
                        <a:pt x="5671" y="826"/>
                      </a:lnTo>
                      <a:cubicBezTo>
                        <a:pt x="5838" y="592"/>
                        <a:pt x="5738" y="225"/>
                        <a:pt x="5505" y="92"/>
                      </a:cubicBezTo>
                      <a:cubicBezTo>
                        <a:pt x="5407" y="31"/>
                        <a:pt x="5300" y="1"/>
                        <a:pt x="5196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18" name="Google Shape;12718;p28"/>
                <p:cNvSpPr/>
                <p:nvPr/>
              </p:nvSpPr>
              <p:spPr>
                <a:xfrm>
                  <a:off x="6477950" y="1857975"/>
                  <a:ext cx="44325" cy="34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3" h="1389" extrusionOk="0">
                      <a:moveTo>
                        <a:pt x="879" y="1"/>
                      </a:moveTo>
                      <a:cubicBezTo>
                        <a:pt x="652" y="1"/>
                        <a:pt x="436" y="119"/>
                        <a:pt x="305" y="337"/>
                      </a:cubicBezTo>
                      <a:cubicBezTo>
                        <a:pt x="1" y="793"/>
                        <a:pt x="362" y="1388"/>
                        <a:pt x="884" y="1388"/>
                      </a:cubicBezTo>
                      <a:cubicBezTo>
                        <a:pt x="934" y="1388"/>
                        <a:pt x="986" y="1383"/>
                        <a:pt x="1039" y="1371"/>
                      </a:cubicBezTo>
                      <a:cubicBezTo>
                        <a:pt x="1639" y="1204"/>
                        <a:pt x="1773" y="403"/>
                        <a:pt x="1239" y="103"/>
                      </a:cubicBezTo>
                      <a:cubicBezTo>
                        <a:pt x="1123" y="34"/>
                        <a:pt x="1000" y="1"/>
                        <a:pt x="879" y="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2719" name="Google Shape;12719;p28"/>
            <p:cNvGrpSpPr/>
            <p:nvPr/>
          </p:nvGrpSpPr>
          <p:grpSpPr>
            <a:xfrm rot="3619535">
              <a:off x="7999472" y="741981"/>
              <a:ext cx="640394" cy="844694"/>
              <a:chOff x="5835100" y="1235925"/>
              <a:chExt cx="640475" cy="844800"/>
            </a:xfrm>
          </p:grpSpPr>
          <p:grpSp>
            <p:nvGrpSpPr>
              <p:cNvPr id="12720" name="Google Shape;12720;p28"/>
              <p:cNvGrpSpPr/>
              <p:nvPr/>
            </p:nvGrpSpPr>
            <p:grpSpPr>
              <a:xfrm>
                <a:off x="6139475" y="1235925"/>
                <a:ext cx="336100" cy="354450"/>
                <a:chOff x="6139475" y="1235925"/>
                <a:chExt cx="336100" cy="354450"/>
              </a:xfrm>
            </p:grpSpPr>
            <p:sp>
              <p:nvSpPr>
                <p:cNvPr id="12721" name="Google Shape;12721;p28"/>
                <p:cNvSpPr/>
                <p:nvPr/>
              </p:nvSpPr>
              <p:spPr>
                <a:xfrm>
                  <a:off x="6139475" y="1235925"/>
                  <a:ext cx="336100" cy="35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44" h="14178" fill="none" extrusionOk="0">
                      <a:moveTo>
                        <a:pt x="7373" y="14111"/>
                      </a:moveTo>
                      <a:cubicBezTo>
                        <a:pt x="7473" y="14177"/>
                        <a:pt x="7573" y="14144"/>
                        <a:pt x="7640" y="14077"/>
                      </a:cubicBezTo>
                      <a:lnTo>
                        <a:pt x="13410" y="4804"/>
                      </a:lnTo>
                      <a:cubicBezTo>
                        <a:pt x="13444" y="4704"/>
                        <a:pt x="13410" y="4604"/>
                        <a:pt x="13310" y="4537"/>
                      </a:cubicBezTo>
                      <a:lnTo>
                        <a:pt x="6072" y="34"/>
                      </a:lnTo>
                      <a:cubicBezTo>
                        <a:pt x="6005" y="1"/>
                        <a:pt x="5872" y="1"/>
                        <a:pt x="5805" y="101"/>
                      </a:cubicBezTo>
                      <a:lnTo>
                        <a:pt x="67" y="9341"/>
                      </a:lnTo>
                      <a:cubicBezTo>
                        <a:pt x="1" y="9441"/>
                        <a:pt x="34" y="9574"/>
                        <a:pt x="134" y="9608"/>
                      </a:cubicBezTo>
                      <a:close/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22" name="Google Shape;12722;p28"/>
                <p:cNvSpPr/>
                <p:nvPr/>
              </p:nvSpPr>
              <p:spPr>
                <a:xfrm>
                  <a:off x="6172825" y="1255950"/>
                  <a:ext cx="148475" cy="23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9" h="9541" fill="none" extrusionOk="0">
                      <a:moveTo>
                        <a:pt x="5939" y="0"/>
                      </a:moveTo>
                      <a:lnTo>
                        <a:pt x="1" y="9540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23" name="Google Shape;12723;p28"/>
                <p:cNvSpPr/>
                <p:nvPr/>
              </p:nvSpPr>
              <p:spPr>
                <a:xfrm>
                  <a:off x="6210375" y="1279300"/>
                  <a:ext cx="148450" cy="23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8" h="9541" fill="none" extrusionOk="0">
                      <a:moveTo>
                        <a:pt x="5938" y="0"/>
                      </a:moveTo>
                      <a:lnTo>
                        <a:pt x="0" y="9540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24" name="Google Shape;12724;p28"/>
                <p:cNvSpPr/>
                <p:nvPr/>
              </p:nvSpPr>
              <p:spPr>
                <a:xfrm>
                  <a:off x="6247900" y="1302650"/>
                  <a:ext cx="148450" cy="23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8" h="9541" fill="none" extrusionOk="0">
                      <a:moveTo>
                        <a:pt x="5938" y="0"/>
                      </a:moveTo>
                      <a:lnTo>
                        <a:pt x="0" y="9540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25" name="Google Shape;12725;p28"/>
                <p:cNvSpPr/>
                <p:nvPr/>
              </p:nvSpPr>
              <p:spPr>
                <a:xfrm>
                  <a:off x="6285425" y="1326000"/>
                  <a:ext cx="148450" cy="2385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8" h="9541" fill="none" extrusionOk="0">
                      <a:moveTo>
                        <a:pt x="5938" y="0"/>
                      </a:moveTo>
                      <a:lnTo>
                        <a:pt x="0" y="9540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26" name="Google Shape;12726;p28"/>
                <p:cNvSpPr/>
                <p:nvPr/>
              </p:nvSpPr>
              <p:spPr>
                <a:xfrm>
                  <a:off x="6262075" y="1275125"/>
                  <a:ext cx="189325" cy="11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73" h="4704" fill="none" extrusionOk="0">
                      <a:moveTo>
                        <a:pt x="0" y="0"/>
                      </a:moveTo>
                      <a:lnTo>
                        <a:pt x="7572" y="4704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27" name="Google Shape;12727;p28"/>
                <p:cNvSpPr/>
                <p:nvPr/>
              </p:nvSpPr>
              <p:spPr>
                <a:xfrm>
                  <a:off x="6237050" y="1315150"/>
                  <a:ext cx="190150" cy="11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6" h="4704" fill="none" extrusionOk="0">
                      <a:moveTo>
                        <a:pt x="0" y="1"/>
                      </a:moveTo>
                      <a:lnTo>
                        <a:pt x="7606" y="4704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28" name="Google Shape;12728;p28"/>
                <p:cNvSpPr/>
                <p:nvPr/>
              </p:nvSpPr>
              <p:spPr>
                <a:xfrm>
                  <a:off x="6212875" y="1354350"/>
                  <a:ext cx="189325" cy="11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73" h="4738" fill="none" extrusionOk="0">
                      <a:moveTo>
                        <a:pt x="0" y="0"/>
                      </a:moveTo>
                      <a:lnTo>
                        <a:pt x="7572" y="4737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29" name="Google Shape;12729;p28"/>
                <p:cNvSpPr/>
                <p:nvPr/>
              </p:nvSpPr>
              <p:spPr>
                <a:xfrm>
                  <a:off x="6187850" y="1394375"/>
                  <a:ext cx="190150" cy="11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6" h="4704" fill="none" extrusionOk="0">
                      <a:moveTo>
                        <a:pt x="0" y="1"/>
                      </a:moveTo>
                      <a:lnTo>
                        <a:pt x="7606" y="4704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30" name="Google Shape;12730;p28"/>
                <p:cNvSpPr/>
                <p:nvPr/>
              </p:nvSpPr>
              <p:spPr>
                <a:xfrm>
                  <a:off x="6162825" y="1434400"/>
                  <a:ext cx="190175" cy="117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7" h="4705" fill="none" extrusionOk="0">
                      <a:moveTo>
                        <a:pt x="1" y="1"/>
                      </a:moveTo>
                      <a:lnTo>
                        <a:pt x="7606" y="4704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31" name="Google Shape;12731;p28"/>
                <p:cNvSpPr/>
                <p:nvPr/>
              </p:nvSpPr>
              <p:spPr>
                <a:xfrm>
                  <a:off x="6201200" y="1526975"/>
                  <a:ext cx="24200" cy="3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1569" fill="none" extrusionOk="0">
                      <a:moveTo>
                        <a:pt x="967" y="0"/>
                      </a:moveTo>
                      <a:lnTo>
                        <a:pt x="0" y="1568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2732" name="Google Shape;12732;p28"/>
              <p:cNvGrpSpPr/>
              <p:nvPr/>
            </p:nvGrpSpPr>
            <p:grpSpPr>
              <a:xfrm>
                <a:off x="5835100" y="1726275"/>
                <a:ext cx="336100" cy="354450"/>
                <a:chOff x="5835100" y="1726275"/>
                <a:chExt cx="336100" cy="354450"/>
              </a:xfrm>
            </p:grpSpPr>
            <p:sp>
              <p:nvSpPr>
                <p:cNvPr id="12733" name="Google Shape;12733;p28"/>
                <p:cNvSpPr/>
                <p:nvPr/>
              </p:nvSpPr>
              <p:spPr>
                <a:xfrm>
                  <a:off x="5835100" y="1726275"/>
                  <a:ext cx="336100" cy="354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44" h="14178" fill="none" extrusionOk="0">
                      <a:moveTo>
                        <a:pt x="13310" y="4571"/>
                      </a:moveTo>
                      <a:cubicBezTo>
                        <a:pt x="13410" y="4604"/>
                        <a:pt x="13443" y="4737"/>
                        <a:pt x="13410" y="4838"/>
                      </a:cubicBezTo>
                      <a:lnTo>
                        <a:pt x="7639" y="14077"/>
                      </a:lnTo>
                      <a:cubicBezTo>
                        <a:pt x="7572" y="14178"/>
                        <a:pt x="7472" y="14178"/>
                        <a:pt x="7372" y="14144"/>
                      </a:cubicBezTo>
                      <a:lnTo>
                        <a:pt x="134" y="9641"/>
                      </a:lnTo>
                      <a:cubicBezTo>
                        <a:pt x="34" y="9574"/>
                        <a:pt x="0" y="9474"/>
                        <a:pt x="67" y="9374"/>
                      </a:cubicBezTo>
                      <a:lnTo>
                        <a:pt x="5804" y="101"/>
                      </a:lnTo>
                      <a:cubicBezTo>
                        <a:pt x="5871" y="34"/>
                        <a:pt x="5971" y="1"/>
                        <a:pt x="6071" y="67"/>
                      </a:cubicBezTo>
                      <a:close/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34" name="Google Shape;12734;p28"/>
                <p:cNvSpPr/>
                <p:nvPr/>
              </p:nvSpPr>
              <p:spPr>
                <a:xfrm>
                  <a:off x="5868450" y="1746300"/>
                  <a:ext cx="147625" cy="23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05" h="9574" fill="none" extrusionOk="0">
                      <a:moveTo>
                        <a:pt x="1" y="9574"/>
                      </a:moveTo>
                      <a:lnTo>
                        <a:pt x="5905" y="0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35" name="Google Shape;12735;p28"/>
                <p:cNvSpPr/>
                <p:nvPr/>
              </p:nvSpPr>
              <p:spPr>
                <a:xfrm>
                  <a:off x="5905975" y="1769650"/>
                  <a:ext cx="148475" cy="23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9" h="9574" fill="none" extrusionOk="0">
                      <a:moveTo>
                        <a:pt x="1" y="9574"/>
                      </a:moveTo>
                      <a:lnTo>
                        <a:pt x="5938" y="0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36" name="Google Shape;12736;p28"/>
                <p:cNvSpPr/>
                <p:nvPr/>
              </p:nvSpPr>
              <p:spPr>
                <a:xfrm>
                  <a:off x="5943500" y="1793000"/>
                  <a:ext cx="148475" cy="23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9" h="9574" fill="none" extrusionOk="0">
                      <a:moveTo>
                        <a:pt x="1" y="9574"/>
                      </a:moveTo>
                      <a:lnTo>
                        <a:pt x="5938" y="0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37" name="Google Shape;12737;p28"/>
                <p:cNvSpPr/>
                <p:nvPr/>
              </p:nvSpPr>
              <p:spPr>
                <a:xfrm>
                  <a:off x="5981025" y="1816350"/>
                  <a:ext cx="148475" cy="239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939" h="9574" fill="none" extrusionOk="0">
                      <a:moveTo>
                        <a:pt x="1" y="9574"/>
                      </a:moveTo>
                      <a:lnTo>
                        <a:pt x="5938" y="0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38" name="Google Shape;12738;p28"/>
                <p:cNvSpPr/>
                <p:nvPr/>
              </p:nvSpPr>
              <p:spPr>
                <a:xfrm>
                  <a:off x="5859275" y="1923100"/>
                  <a:ext cx="190175" cy="11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7" h="4737" fill="none" extrusionOk="0">
                      <a:moveTo>
                        <a:pt x="1" y="0"/>
                      </a:moveTo>
                      <a:lnTo>
                        <a:pt x="7606" y="4737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39" name="Google Shape;12739;p28"/>
                <p:cNvSpPr/>
                <p:nvPr/>
              </p:nvSpPr>
              <p:spPr>
                <a:xfrm>
                  <a:off x="5884300" y="1883900"/>
                  <a:ext cx="189325" cy="11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73" h="4704" fill="none" extrusionOk="0">
                      <a:moveTo>
                        <a:pt x="0" y="0"/>
                      </a:moveTo>
                      <a:lnTo>
                        <a:pt x="7572" y="4704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40" name="Google Shape;12740;p28"/>
                <p:cNvSpPr/>
                <p:nvPr/>
              </p:nvSpPr>
              <p:spPr>
                <a:xfrm>
                  <a:off x="5908475" y="1843875"/>
                  <a:ext cx="190175" cy="118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7" h="4737" fill="none" extrusionOk="0">
                      <a:moveTo>
                        <a:pt x="1" y="0"/>
                      </a:moveTo>
                      <a:lnTo>
                        <a:pt x="7606" y="4737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41" name="Google Shape;12741;p28"/>
                <p:cNvSpPr/>
                <p:nvPr/>
              </p:nvSpPr>
              <p:spPr>
                <a:xfrm>
                  <a:off x="5933500" y="1803825"/>
                  <a:ext cx="189325" cy="1184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73" h="4738" fill="none" extrusionOk="0">
                      <a:moveTo>
                        <a:pt x="0" y="1"/>
                      </a:moveTo>
                      <a:lnTo>
                        <a:pt x="7573" y="4738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42" name="Google Shape;12742;p28"/>
                <p:cNvSpPr/>
                <p:nvPr/>
              </p:nvSpPr>
              <p:spPr>
                <a:xfrm>
                  <a:off x="5957675" y="1764650"/>
                  <a:ext cx="190175" cy="117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07" h="4704" fill="none" extrusionOk="0">
                      <a:moveTo>
                        <a:pt x="1" y="0"/>
                      </a:moveTo>
                      <a:lnTo>
                        <a:pt x="7606" y="4704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2743" name="Google Shape;12743;p28"/>
                <p:cNvSpPr/>
                <p:nvPr/>
              </p:nvSpPr>
              <p:spPr>
                <a:xfrm>
                  <a:off x="6068600" y="1739625"/>
                  <a:ext cx="24200" cy="3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8" h="1569" fill="none" extrusionOk="0">
                      <a:moveTo>
                        <a:pt x="0" y="1568"/>
                      </a:moveTo>
                      <a:lnTo>
                        <a:pt x="968" y="0"/>
                      </a:lnTo>
                    </a:path>
                  </a:pathLst>
                </a:custGeom>
                <a:noFill/>
                <a:ln w="10850" cap="flat" cmpd="sng">
                  <a:solidFill>
                    <a:schemeClr val="accent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sp>
          <p:nvSpPr>
            <p:cNvPr id="12744" name="Google Shape;12744;p28"/>
            <p:cNvSpPr/>
            <p:nvPr/>
          </p:nvSpPr>
          <p:spPr>
            <a:xfrm rot="3619535">
              <a:off x="8190789" y="1077549"/>
              <a:ext cx="113411" cy="73466"/>
            </a:xfrm>
            <a:custGeom>
              <a:avLst/>
              <a:gdLst/>
              <a:ahLst/>
              <a:cxnLst/>
              <a:rect l="l" t="t" r="r" b="b"/>
              <a:pathLst>
                <a:path w="4537" h="2939" extrusionOk="0">
                  <a:moveTo>
                    <a:pt x="286" y="1"/>
                  </a:moveTo>
                  <a:cubicBezTo>
                    <a:pt x="214" y="1"/>
                    <a:pt x="143" y="38"/>
                    <a:pt x="100" y="102"/>
                  </a:cubicBezTo>
                  <a:cubicBezTo>
                    <a:pt x="0" y="236"/>
                    <a:pt x="34" y="369"/>
                    <a:pt x="167" y="436"/>
                  </a:cubicBezTo>
                  <a:lnTo>
                    <a:pt x="4137" y="2904"/>
                  </a:lnTo>
                  <a:cubicBezTo>
                    <a:pt x="4172" y="2928"/>
                    <a:pt x="4212" y="2939"/>
                    <a:pt x="4253" y="2939"/>
                  </a:cubicBezTo>
                  <a:cubicBezTo>
                    <a:pt x="4327" y="2939"/>
                    <a:pt x="4406" y="2902"/>
                    <a:pt x="4470" y="2837"/>
                  </a:cubicBezTo>
                  <a:cubicBezTo>
                    <a:pt x="4537" y="2704"/>
                    <a:pt x="4503" y="2571"/>
                    <a:pt x="4370" y="2504"/>
                  </a:cubicBezTo>
                  <a:lnTo>
                    <a:pt x="401" y="35"/>
                  </a:lnTo>
                  <a:cubicBezTo>
                    <a:pt x="365" y="12"/>
                    <a:pt x="325" y="1"/>
                    <a:pt x="286" y="1"/>
                  </a:cubicBezTo>
                  <a:close/>
                </a:path>
              </a:pathLst>
            </a:custGeom>
            <a:solidFill>
              <a:srgbClr val="141A2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12745" name="Google Shape;12745;p28"/>
          <p:cNvGrpSpPr/>
          <p:nvPr/>
        </p:nvGrpSpPr>
        <p:grpSpPr>
          <a:xfrm rot="-7518622">
            <a:off x="-358441" y="1250115"/>
            <a:ext cx="1142118" cy="1248289"/>
            <a:chOff x="5589782" y="87268"/>
            <a:chExt cx="831109" cy="908369"/>
          </a:xfrm>
        </p:grpSpPr>
        <p:sp>
          <p:nvSpPr>
            <p:cNvPr id="12746" name="Google Shape;12746;p28"/>
            <p:cNvSpPr/>
            <p:nvPr/>
          </p:nvSpPr>
          <p:spPr>
            <a:xfrm>
              <a:off x="6032110" y="406753"/>
              <a:ext cx="306850" cy="277250"/>
            </a:xfrm>
            <a:custGeom>
              <a:avLst/>
              <a:gdLst/>
              <a:ahLst/>
              <a:cxnLst/>
              <a:rect l="l" t="t" r="r" b="b"/>
              <a:pathLst>
                <a:path w="12274" h="11090" extrusionOk="0">
                  <a:moveTo>
                    <a:pt x="624" y="7825"/>
                  </a:moveTo>
                  <a:cubicBezTo>
                    <a:pt x="960" y="8417"/>
                    <a:pt x="1520" y="8817"/>
                    <a:pt x="2016" y="9297"/>
                  </a:cubicBezTo>
                  <a:cubicBezTo>
                    <a:pt x="2465" y="9729"/>
                    <a:pt x="2865" y="10241"/>
                    <a:pt x="3425" y="10529"/>
                  </a:cubicBezTo>
                  <a:cubicBezTo>
                    <a:pt x="3825" y="10689"/>
                    <a:pt x="4241" y="10801"/>
                    <a:pt x="4657" y="10833"/>
                  </a:cubicBezTo>
                  <a:cubicBezTo>
                    <a:pt x="5521" y="10961"/>
                    <a:pt x="6417" y="11089"/>
                    <a:pt x="7265" y="10881"/>
                  </a:cubicBezTo>
                  <a:cubicBezTo>
                    <a:pt x="8193" y="10641"/>
                    <a:pt x="8961" y="10017"/>
                    <a:pt x="9681" y="9393"/>
                  </a:cubicBezTo>
                  <a:cubicBezTo>
                    <a:pt x="10753" y="8481"/>
                    <a:pt x="11873" y="7425"/>
                    <a:pt x="12081" y="6033"/>
                  </a:cubicBezTo>
                  <a:cubicBezTo>
                    <a:pt x="12273" y="4849"/>
                    <a:pt x="11761" y="3665"/>
                    <a:pt x="10993" y="2752"/>
                  </a:cubicBezTo>
                  <a:cubicBezTo>
                    <a:pt x="10225" y="1840"/>
                    <a:pt x="9233" y="1184"/>
                    <a:pt x="8241" y="528"/>
                  </a:cubicBezTo>
                  <a:cubicBezTo>
                    <a:pt x="7841" y="272"/>
                    <a:pt x="7393" y="0"/>
                    <a:pt x="6913" y="32"/>
                  </a:cubicBezTo>
                  <a:cubicBezTo>
                    <a:pt x="6257" y="64"/>
                    <a:pt x="5793" y="656"/>
                    <a:pt x="5345" y="1136"/>
                  </a:cubicBezTo>
                  <a:cubicBezTo>
                    <a:pt x="4209" y="2352"/>
                    <a:pt x="2561" y="2544"/>
                    <a:pt x="1424" y="3553"/>
                  </a:cubicBezTo>
                  <a:cubicBezTo>
                    <a:pt x="448" y="4449"/>
                    <a:pt x="0" y="6673"/>
                    <a:pt x="624" y="7825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747" name="Google Shape;12747;p28"/>
            <p:cNvSpPr/>
            <p:nvPr/>
          </p:nvSpPr>
          <p:spPr>
            <a:xfrm>
              <a:off x="5589782" y="331450"/>
              <a:ext cx="144425" cy="123625"/>
            </a:xfrm>
            <a:custGeom>
              <a:avLst/>
              <a:gdLst/>
              <a:ahLst/>
              <a:cxnLst/>
              <a:rect l="l" t="t" r="r" b="b"/>
              <a:pathLst>
                <a:path w="5777" h="4945" extrusionOk="0">
                  <a:moveTo>
                    <a:pt x="512" y="2352"/>
                  </a:moveTo>
                  <a:cubicBezTo>
                    <a:pt x="976" y="3104"/>
                    <a:pt x="1536" y="3792"/>
                    <a:pt x="2160" y="4400"/>
                  </a:cubicBezTo>
                  <a:cubicBezTo>
                    <a:pt x="2320" y="4576"/>
                    <a:pt x="2512" y="4704"/>
                    <a:pt x="2736" y="4800"/>
                  </a:cubicBezTo>
                  <a:cubicBezTo>
                    <a:pt x="3152" y="4944"/>
                    <a:pt x="3616" y="4752"/>
                    <a:pt x="4032" y="4560"/>
                  </a:cubicBezTo>
                  <a:lnTo>
                    <a:pt x="5008" y="4096"/>
                  </a:lnTo>
                  <a:cubicBezTo>
                    <a:pt x="5185" y="4016"/>
                    <a:pt x="5345" y="3920"/>
                    <a:pt x="5473" y="3792"/>
                  </a:cubicBezTo>
                  <a:cubicBezTo>
                    <a:pt x="5729" y="3536"/>
                    <a:pt x="5761" y="3136"/>
                    <a:pt x="5761" y="2784"/>
                  </a:cubicBezTo>
                  <a:cubicBezTo>
                    <a:pt x="5777" y="2288"/>
                    <a:pt x="5777" y="1728"/>
                    <a:pt x="5457" y="1360"/>
                  </a:cubicBezTo>
                  <a:cubicBezTo>
                    <a:pt x="5249" y="1136"/>
                    <a:pt x="4992" y="976"/>
                    <a:pt x="4704" y="880"/>
                  </a:cubicBezTo>
                  <a:cubicBezTo>
                    <a:pt x="3680" y="416"/>
                    <a:pt x="2528" y="0"/>
                    <a:pt x="1408" y="432"/>
                  </a:cubicBezTo>
                  <a:cubicBezTo>
                    <a:pt x="592" y="752"/>
                    <a:pt x="0" y="1520"/>
                    <a:pt x="512" y="2352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748" name="Google Shape;12748;p28"/>
            <p:cNvSpPr/>
            <p:nvPr/>
          </p:nvSpPr>
          <p:spPr>
            <a:xfrm>
              <a:off x="6278441" y="823212"/>
              <a:ext cx="142450" cy="172425"/>
            </a:xfrm>
            <a:custGeom>
              <a:avLst/>
              <a:gdLst/>
              <a:ahLst/>
              <a:cxnLst/>
              <a:rect l="l" t="t" r="r" b="b"/>
              <a:pathLst>
                <a:path w="5698" h="6897" extrusionOk="0">
                  <a:moveTo>
                    <a:pt x="337" y="3040"/>
                  </a:moveTo>
                  <a:cubicBezTo>
                    <a:pt x="513" y="3264"/>
                    <a:pt x="721" y="3472"/>
                    <a:pt x="961" y="3649"/>
                  </a:cubicBezTo>
                  <a:cubicBezTo>
                    <a:pt x="1505" y="4161"/>
                    <a:pt x="1713" y="4913"/>
                    <a:pt x="2049" y="5585"/>
                  </a:cubicBezTo>
                  <a:cubicBezTo>
                    <a:pt x="2385" y="6257"/>
                    <a:pt x="2993" y="6897"/>
                    <a:pt x="3745" y="6833"/>
                  </a:cubicBezTo>
                  <a:cubicBezTo>
                    <a:pt x="4193" y="6753"/>
                    <a:pt x="4593" y="6481"/>
                    <a:pt x="4833" y="6065"/>
                  </a:cubicBezTo>
                  <a:cubicBezTo>
                    <a:pt x="5041" y="5665"/>
                    <a:pt x="5201" y="5233"/>
                    <a:pt x="5297" y="4785"/>
                  </a:cubicBezTo>
                  <a:cubicBezTo>
                    <a:pt x="5521" y="3937"/>
                    <a:pt x="5697" y="2928"/>
                    <a:pt x="5121" y="2272"/>
                  </a:cubicBezTo>
                  <a:cubicBezTo>
                    <a:pt x="4897" y="2032"/>
                    <a:pt x="4593" y="1872"/>
                    <a:pt x="4417" y="1584"/>
                  </a:cubicBezTo>
                  <a:cubicBezTo>
                    <a:pt x="4241" y="1280"/>
                    <a:pt x="4289" y="864"/>
                    <a:pt x="4097" y="544"/>
                  </a:cubicBezTo>
                  <a:cubicBezTo>
                    <a:pt x="3873" y="128"/>
                    <a:pt x="3329" y="0"/>
                    <a:pt x="2865" y="0"/>
                  </a:cubicBezTo>
                  <a:cubicBezTo>
                    <a:pt x="2129" y="0"/>
                    <a:pt x="993" y="256"/>
                    <a:pt x="561" y="912"/>
                  </a:cubicBezTo>
                  <a:cubicBezTo>
                    <a:pt x="225" y="1408"/>
                    <a:pt x="1" y="2544"/>
                    <a:pt x="337" y="3040"/>
                  </a:cubicBezTo>
                  <a:close/>
                </a:path>
              </a:pathLst>
            </a:custGeom>
            <a:solidFill>
              <a:srgbClr val="EAD1A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2749" name="Google Shape;12749;p28"/>
            <p:cNvSpPr/>
            <p:nvPr/>
          </p:nvSpPr>
          <p:spPr>
            <a:xfrm>
              <a:off x="5663815" y="87268"/>
              <a:ext cx="69625" cy="71250"/>
            </a:xfrm>
            <a:custGeom>
              <a:avLst/>
              <a:gdLst/>
              <a:ahLst/>
              <a:cxnLst/>
              <a:rect l="l" t="t" r="r" b="b"/>
              <a:pathLst>
                <a:path w="2785" h="2850" extrusionOk="0">
                  <a:moveTo>
                    <a:pt x="80" y="1409"/>
                  </a:moveTo>
                  <a:cubicBezTo>
                    <a:pt x="32" y="1457"/>
                    <a:pt x="0" y="1521"/>
                    <a:pt x="0" y="1601"/>
                  </a:cubicBezTo>
                  <a:cubicBezTo>
                    <a:pt x="16" y="1681"/>
                    <a:pt x="64" y="1745"/>
                    <a:pt x="128" y="1809"/>
                  </a:cubicBezTo>
                  <a:lnTo>
                    <a:pt x="1040" y="2705"/>
                  </a:lnTo>
                  <a:cubicBezTo>
                    <a:pt x="1088" y="2769"/>
                    <a:pt x="1168" y="2817"/>
                    <a:pt x="1248" y="2849"/>
                  </a:cubicBezTo>
                  <a:cubicBezTo>
                    <a:pt x="1360" y="2849"/>
                    <a:pt x="1472" y="2817"/>
                    <a:pt x="1552" y="2753"/>
                  </a:cubicBezTo>
                  <a:cubicBezTo>
                    <a:pt x="2048" y="2385"/>
                    <a:pt x="2320" y="1809"/>
                    <a:pt x="2560" y="1249"/>
                  </a:cubicBezTo>
                  <a:cubicBezTo>
                    <a:pt x="2672" y="993"/>
                    <a:pt x="2784" y="689"/>
                    <a:pt x="2640" y="449"/>
                  </a:cubicBezTo>
                  <a:cubicBezTo>
                    <a:pt x="2400" y="49"/>
                    <a:pt x="1520" y="1"/>
                    <a:pt x="1136" y="161"/>
                  </a:cubicBezTo>
                  <a:cubicBezTo>
                    <a:pt x="704" y="369"/>
                    <a:pt x="336" y="1025"/>
                    <a:pt x="80" y="1409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12750" name="Google Shape;12750;p28"/>
          <p:cNvGrpSpPr/>
          <p:nvPr/>
        </p:nvGrpSpPr>
        <p:grpSpPr>
          <a:xfrm rot="6906324" flipH="1">
            <a:off x="-218291" y="4058505"/>
            <a:ext cx="1863023" cy="1811651"/>
            <a:chOff x="7805848" y="0"/>
            <a:chExt cx="1338162" cy="1420462"/>
          </a:xfrm>
        </p:grpSpPr>
        <p:grpSp>
          <p:nvGrpSpPr>
            <p:cNvPr id="12751" name="Google Shape;12751;p28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2752" name="Google Shape;12752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53" name="Google Shape;12753;p28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54" name="Google Shape;12754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55" name="Google Shape;12755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56" name="Google Shape;12756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57" name="Google Shape;12757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58" name="Google Shape;12758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59" name="Google Shape;12759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60" name="Google Shape;12760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61" name="Google Shape;12761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62" name="Google Shape;12762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63" name="Google Shape;12763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64" name="Google Shape;12764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65" name="Google Shape;12765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66" name="Google Shape;12766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767" name="Google Shape;12767;p28"/>
            <p:cNvGrpSpPr/>
            <p:nvPr/>
          </p:nvGrpSpPr>
          <p:grpSpPr>
            <a:xfrm rot="-5400000">
              <a:off x="7570791" y="386832"/>
              <a:ext cx="1180338" cy="710225"/>
              <a:chOff x="1687422" y="847750"/>
              <a:chExt cx="1180338" cy="710225"/>
            </a:xfrm>
          </p:grpSpPr>
          <p:sp>
            <p:nvSpPr>
              <p:cNvPr id="12768" name="Google Shape;12768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69" name="Google Shape;12769;p28"/>
              <p:cNvSpPr/>
              <p:nvPr/>
            </p:nvSpPr>
            <p:spPr>
              <a:xfrm>
                <a:off x="1687422" y="1174492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0" name="Google Shape;12770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1" name="Google Shape;12771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2" name="Google Shape;12772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3" name="Google Shape;12773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4" name="Google Shape;12774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5" name="Google Shape;12775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6" name="Google Shape;12776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7" name="Google Shape;12777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8" name="Google Shape;12778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79" name="Google Shape;12779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80" name="Google Shape;12780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81" name="Google Shape;12781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82" name="Google Shape;12782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783" name="Google Shape;12783;p28"/>
            <p:cNvGrpSpPr/>
            <p:nvPr/>
          </p:nvGrpSpPr>
          <p:grpSpPr>
            <a:xfrm rot="10800000" flipH="1">
              <a:off x="7988034" y="710237"/>
              <a:ext cx="1045376" cy="710225"/>
              <a:chOff x="1822384" y="847750"/>
              <a:chExt cx="1045376" cy="710225"/>
            </a:xfrm>
          </p:grpSpPr>
          <p:sp>
            <p:nvSpPr>
              <p:cNvPr id="12784" name="Google Shape;12784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85" name="Google Shape;12785;p28"/>
              <p:cNvSpPr/>
              <p:nvPr/>
            </p:nvSpPr>
            <p:spPr>
              <a:xfrm>
                <a:off x="1822384" y="1241973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86" name="Google Shape;12786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87" name="Google Shape;12787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88" name="Google Shape;12788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89" name="Google Shape;12789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90" name="Google Shape;12790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91" name="Google Shape;12791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92" name="Google Shape;12792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93" name="Google Shape;12793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94" name="Google Shape;12794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95" name="Google Shape;12795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96" name="Google Shape;12796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97" name="Google Shape;12797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798" name="Google Shape;12798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12799" name="Google Shape;12799;p28"/>
          <p:cNvGrpSpPr/>
          <p:nvPr/>
        </p:nvGrpSpPr>
        <p:grpSpPr>
          <a:xfrm rot="8496101" flipH="1">
            <a:off x="-793815" y="2902648"/>
            <a:ext cx="1511109" cy="1604045"/>
            <a:chOff x="7805848" y="0"/>
            <a:chExt cx="1338162" cy="1420462"/>
          </a:xfrm>
        </p:grpSpPr>
        <p:grpSp>
          <p:nvGrpSpPr>
            <p:cNvPr id="12800" name="Google Shape;12800;p28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2801" name="Google Shape;12801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02" name="Google Shape;12802;p28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03" name="Google Shape;12803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04" name="Google Shape;12804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05" name="Google Shape;12805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06" name="Google Shape;12806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07" name="Google Shape;12807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08" name="Google Shape;12808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09" name="Google Shape;12809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10" name="Google Shape;12810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11" name="Google Shape;12811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12" name="Google Shape;12812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13" name="Google Shape;12813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14" name="Google Shape;12814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15" name="Google Shape;12815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816" name="Google Shape;12816;p28"/>
            <p:cNvGrpSpPr/>
            <p:nvPr/>
          </p:nvGrpSpPr>
          <p:grpSpPr>
            <a:xfrm rot="-5400000">
              <a:off x="7570791" y="386832"/>
              <a:ext cx="1180338" cy="710225"/>
              <a:chOff x="1687422" y="847750"/>
              <a:chExt cx="1180338" cy="710225"/>
            </a:xfrm>
          </p:grpSpPr>
          <p:sp>
            <p:nvSpPr>
              <p:cNvPr id="12817" name="Google Shape;12817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18" name="Google Shape;12818;p28"/>
              <p:cNvSpPr/>
              <p:nvPr/>
            </p:nvSpPr>
            <p:spPr>
              <a:xfrm>
                <a:off x="1687422" y="1174492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19" name="Google Shape;12819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0" name="Google Shape;12820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1" name="Google Shape;12821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2" name="Google Shape;12822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3" name="Google Shape;12823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4" name="Google Shape;12824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5" name="Google Shape;12825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6" name="Google Shape;12826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7" name="Google Shape;12827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8" name="Google Shape;12828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29" name="Google Shape;12829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30" name="Google Shape;12830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31" name="Google Shape;12831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832" name="Google Shape;12832;p28"/>
            <p:cNvGrpSpPr/>
            <p:nvPr/>
          </p:nvGrpSpPr>
          <p:grpSpPr>
            <a:xfrm rot="10800000" flipH="1">
              <a:off x="7988034" y="710237"/>
              <a:ext cx="1045376" cy="710225"/>
              <a:chOff x="1822384" y="847750"/>
              <a:chExt cx="1045376" cy="710225"/>
            </a:xfrm>
          </p:grpSpPr>
          <p:sp>
            <p:nvSpPr>
              <p:cNvPr id="12833" name="Google Shape;12833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34" name="Google Shape;12834;p28"/>
              <p:cNvSpPr/>
              <p:nvPr/>
            </p:nvSpPr>
            <p:spPr>
              <a:xfrm>
                <a:off x="1822384" y="1241973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35" name="Google Shape;12835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36" name="Google Shape;12836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37" name="Google Shape;12837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38" name="Google Shape;12838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39" name="Google Shape;12839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40" name="Google Shape;12840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41" name="Google Shape;12841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42" name="Google Shape;12842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43" name="Google Shape;12843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44" name="Google Shape;12844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45" name="Google Shape;12845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46" name="Google Shape;12846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47" name="Google Shape;12847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12848" name="Google Shape;12848;p28"/>
          <p:cNvGrpSpPr/>
          <p:nvPr/>
        </p:nvGrpSpPr>
        <p:grpSpPr>
          <a:xfrm rot="-982230" flipH="1">
            <a:off x="1534453" y="4233043"/>
            <a:ext cx="1863046" cy="1811624"/>
            <a:chOff x="7805848" y="0"/>
            <a:chExt cx="1338162" cy="1420462"/>
          </a:xfrm>
        </p:grpSpPr>
        <p:grpSp>
          <p:nvGrpSpPr>
            <p:cNvPr id="12849" name="Google Shape;12849;p28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2850" name="Google Shape;12850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1" name="Google Shape;12851;p28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2" name="Google Shape;12852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3" name="Google Shape;12853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4" name="Google Shape;12854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5" name="Google Shape;12855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6" name="Google Shape;12856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7" name="Google Shape;12857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8" name="Google Shape;12858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59" name="Google Shape;12859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60" name="Google Shape;12860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61" name="Google Shape;12861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62" name="Google Shape;12862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63" name="Google Shape;12863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64" name="Google Shape;12864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865" name="Google Shape;12865;p28"/>
            <p:cNvGrpSpPr/>
            <p:nvPr/>
          </p:nvGrpSpPr>
          <p:grpSpPr>
            <a:xfrm rot="-5400000">
              <a:off x="7570791" y="386832"/>
              <a:ext cx="1180338" cy="710225"/>
              <a:chOff x="1687422" y="847750"/>
              <a:chExt cx="1180338" cy="710225"/>
            </a:xfrm>
          </p:grpSpPr>
          <p:sp>
            <p:nvSpPr>
              <p:cNvPr id="12866" name="Google Shape;12866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67" name="Google Shape;12867;p28"/>
              <p:cNvSpPr/>
              <p:nvPr/>
            </p:nvSpPr>
            <p:spPr>
              <a:xfrm>
                <a:off x="1687422" y="1174492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68" name="Google Shape;12868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69" name="Google Shape;12869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0" name="Google Shape;12870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1" name="Google Shape;12871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2" name="Google Shape;12872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3" name="Google Shape;12873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4" name="Google Shape;12874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5" name="Google Shape;12875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6" name="Google Shape;12876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7" name="Google Shape;12877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8" name="Google Shape;12878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79" name="Google Shape;12879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80" name="Google Shape;12880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881" name="Google Shape;12881;p28"/>
            <p:cNvGrpSpPr/>
            <p:nvPr/>
          </p:nvGrpSpPr>
          <p:grpSpPr>
            <a:xfrm rot="10800000" flipH="1">
              <a:off x="7988034" y="710237"/>
              <a:ext cx="1045376" cy="710225"/>
              <a:chOff x="1822384" y="847750"/>
              <a:chExt cx="1045376" cy="710225"/>
            </a:xfrm>
          </p:grpSpPr>
          <p:sp>
            <p:nvSpPr>
              <p:cNvPr id="12882" name="Google Shape;12882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83" name="Google Shape;12883;p28"/>
              <p:cNvSpPr/>
              <p:nvPr/>
            </p:nvSpPr>
            <p:spPr>
              <a:xfrm>
                <a:off x="1822384" y="1241973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84" name="Google Shape;12884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85" name="Google Shape;12885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86" name="Google Shape;12886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87" name="Google Shape;12887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88" name="Google Shape;12888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89" name="Google Shape;12889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90" name="Google Shape;12890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91" name="Google Shape;12891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92" name="Google Shape;12892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93" name="Google Shape;12893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94" name="Google Shape;12894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95" name="Google Shape;12895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896" name="Google Shape;12896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12897" name="Google Shape;12897;p28"/>
          <p:cNvGrpSpPr/>
          <p:nvPr/>
        </p:nvGrpSpPr>
        <p:grpSpPr>
          <a:xfrm rot="6881150" flipH="1">
            <a:off x="-991501" y="1407390"/>
            <a:ext cx="1511047" cy="1603979"/>
            <a:chOff x="7805848" y="0"/>
            <a:chExt cx="1338162" cy="1420462"/>
          </a:xfrm>
        </p:grpSpPr>
        <p:grpSp>
          <p:nvGrpSpPr>
            <p:cNvPr id="12898" name="Google Shape;12898;p28"/>
            <p:cNvGrpSpPr/>
            <p:nvPr/>
          </p:nvGrpSpPr>
          <p:grpSpPr>
            <a:xfrm>
              <a:off x="8368560" y="0"/>
              <a:ext cx="775450" cy="710225"/>
              <a:chOff x="2092310" y="847750"/>
              <a:chExt cx="775450" cy="710225"/>
            </a:xfrm>
          </p:grpSpPr>
          <p:sp>
            <p:nvSpPr>
              <p:cNvPr id="12899" name="Google Shape;12899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0" name="Google Shape;12900;p28"/>
              <p:cNvSpPr/>
              <p:nvPr/>
            </p:nvSpPr>
            <p:spPr>
              <a:xfrm>
                <a:off x="2092310" y="1309455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1" name="Google Shape;12901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2" name="Google Shape;12902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3" name="Google Shape;12903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4" name="Google Shape;12904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5" name="Google Shape;12905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6" name="Google Shape;12906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7" name="Google Shape;12907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8" name="Google Shape;12908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09" name="Google Shape;12909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10" name="Google Shape;12910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11" name="Google Shape;12911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12" name="Google Shape;12912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13" name="Google Shape;12913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914" name="Google Shape;12914;p28"/>
            <p:cNvGrpSpPr/>
            <p:nvPr/>
          </p:nvGrpSpPr>
          <p:grpSpPr>
            <a:xfrm rot="-5400000">
              <a:off x="7570791" y="386832"/>
              <a:ext cx="1180338" cy="710225"/>
              <a:chOff x="1687422" y="847750"/>
              <a:chExt cx="1180338" cy="710225"/>
            </a:xfrm>
          </p:grpSpPr>
          <p:sp>
            <p:nvSpPr>
              <p:cNvPr id="12915" name="Google Shape;12915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16" name="Google Shape;12916;p28"/>
              <p:cNvSpPr/>
              <p:nvPr/>
            </p:nvSpPr>
            <p:spPr>
              <a:xfrm>
                <a:off x="1687422" y="1174492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17" name="Google Shape;12917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18" name="Google Shape;12918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19" name="Google Shape;12919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0" name="Google Shape;12920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1" name="Google Shape;12921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2" name="Google Shape;12922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3" name="Google Shape;12923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4" name="Google Shape;12924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5" name="Google Shape;12925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6" name="Google Shape;12926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7" name="Google Shape;12927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8" name="Google Shape;12928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29" name="Google Shape;12929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930" name="Google Shape;12930;p28"/>
            <p:cNvGrpSpPr/>
            <p:nvPr/>
          </p:nvGrpSpPr>
          <p:grpSpPr>
            <a:xfrm rot="10800000" flipH="1">
              <a:off x="7988034" y="710237"/>
              <a:ext cx="1045376" cy="710225"/>
              <a:chOff x="1822384" y="847750"/>
              <a:chExt cx="1045376" cy="710225"/>
            </a:xfrm>
          </p:grpSpPr>
          <p:sp>
            <p:nvSpPr>
              <p:cNvPr id="12931" name="Google Shape;12931;p28"/>
              <p:cNvSpPr/>
              <p:nvPr/>
            </p:nvSpPr>
            <p:spPr>
              <a:xfrm>
                <a:off x="2340838" y="1450978"/>
                <a:ext cx="41819" cy="41096"/>
              </a:xfrm>
              <a:custGeom>
                <a:avLst/>
                <a:gdLst/>
                <a:ahLst/>
                <a:cxnLst/>
                <a:rect l="l" t="t" r="r" b="b"/>
                <a:pathLst>
                  <a:path w="929" h="913" extrusionOk="0">
                    <a:moveTo>
                      <a:pt x="913" y="384"/>
                    </a:moveTo>
                    <a:cubicBezTo>
                      <a:pt x="929" y="720"/>
                      <a:pt x="497" y="912"/>
                      <a:pt x="257" y="656"/>
                    </a:cubicBezTo>
                    <a:cubicBezTo>
                      <a:pt x="1" y="416"/>
                      <a:pt x="177" y="0"/>
                      <a:pt x="529" y="0"/>
                    </a:cubicBezTo>
                    <a:cubicBezTo>
                      <a:pt x="737" y="0"/>
                      <a:pt x="913" y="160"/>
                      <a:pt x="913" y="38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32" name="Google Shape;12932;p28"/>
              <p:cNvSpPr/>
              <p:nvPr/>
            </p:nvSpPr>
            <p:spPr>
              <a:xfrm>
                <a:off x="1822384" y="1241973"/>
                <a:ext cx="42539" cy="42537"/>
              </a:xfrm>
              <a:custGeom>
                <a:avLst/>
                <a:gdLst/>
                <a:ahLst/>
                <a:cxnLst/>
                <a:rect l="l" t="t" r="r" b="b"/>
                <a:pathLst>
                  <a:path w="945" h="945" extrusionOk="0">
                    <a:moveTo>
                      <a:pt x="945" y="416"/>
                    </a:moveTo>
                    <a:cubicBezTo>
                      <a:pt x="945" y="768"/>
                      <a:pt x="513" y="944"/>
                      <a:pt x="257" y="688"/>
                    </a:cubicBezTo>
                    <a:cubicBezTo>
                      <a:pt x="1" y="448"/>
                      <a:pt x="193" y="16"/>
                      <a:pt x="545" y="16"/>
                    </a:cubicBezTo>
                    <a:cubicBezTo>
                      <a:pt x="769" y="0"/>
                      <a:pt x="945" y="192"/>
                      <a:pt x="945" y="41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33" name="Google Shape;12933;p28"/>
              <p:cNvSpPr/>
              <p:nvPr/>
            </p:nvSpPr>
            <p:spPr>
              <a:xfrm>
                <a:off x="2828822" y="1112070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208" y="81"/>
                    </a:moveTo>
                    <a:cubicBezTo>
                      <a:pt x="208" y="193"/>
                      <a:pt x="0" y="1"/>
                      <a:pt x="128" y="1"/>
                    </a:cubicBezTo>
                    <a:cubicBezTo>
                      <a:pt x="160" y="1"/>
                      <a:pt x="208" y="33"/>
                      <a:pt x="208" y="8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34" name="Google Shape;12934;p28"/>
              <p:cNvSpPr/>
              <p:nvPr/>
            </p:nvSpPr>
            <p:spPr>
              <a:xfrm>
                <a:off x="2858352" y="1249632"/>
                <a:ext cx="9408" cy="1084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41" extrusionOk="0">
                    <a:moveTo>
                      <a:pt x="192" y="145"/>
                    </a:moveTo>
                    <a:cubicBezTo>
                      <a:pt x="160" y="241"/>
                      <a:pt x="0" y="209"/>
                      <a:pt x="32" y="97"/>
                    </a:cubicBezTo>
                    <a:cubicBezTo>
                      <a:pt x="48" y="1"/>
                      <a:pt x="208" y="33"/>
                      <a:pt x="192" y="145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35" name="Google Shape;12935;p28"/>
              <p:cNvSpPr/>
              <p:nvPr/>
            </p:nvSpPr>
            <p:spPr>
              <a:xfrm>
                <a:off x="2211149" y="947140"/>
                <a:ext cx="7968" cy="7967"/>
              </a:xfrm>
              <a:custGeom>
                <a:avLst/>
                <a:gdLst/>
                <a:ahLst/>
                <a:cxnLst/>
                <a:rect l="l" t="t" r="r" b="b"/>
                <a:pathLst>
                  <a:path w="177" h="177" extrusionOk="0">
                    <a:moveTo>
                      <a:pt x="177" y="112"/>
                    </a:moveTo>
                    <a:cubicBezTo>
                      <a:pt x="161" y="144"/>
                      <a:pt x="113" y="176"/>
                      <a:pt x="81" y="160"/>
                    </a:cubicBezTo>
                    <a:cubicBezTo>
                      <a:pt x="33" y="160"/>
                      <a:pt x="1" y="112"/>
                      <a:pt x="17" y="64"/>
                    </a:cubicBezTo>
                    <a:cubicBezTo>
                      <a:pt x="33" y="32"/>
                      <a:pt x="65" y="0"/>
                      <a:pt x="113" y="16"/>
                    </a:cubicBezTo>
                    <a:cubicBezTo>
                      <a:pt x="161" y="16"/>
                      <a:pt x="177" y="64"/>
                      <a:pt x="177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36" name="Google Shape;12936;p28"/>
              <p:cNvSpPr/>
              <p:nvPr/>
            </p:nvSpPr>
            <p:spPr>
              <a:xfrm>
                <a:off x="2453015" y="1299709"/>
                <a:ext cx="9408" cy="8687"/>
              </a:xfrm>
              <a:custGeom>
                <a:avLst/>
                <a:gdLst/>
                <a:ahLst/>
                <a:cxnLst/>
                <a:rect l="l" t="t" r="r" b="b"/>
                <a:pathLst>
                  <a:path w="209" h="193" extrusionOk="0">
                    <a:moveTo>
                      <a:pt x="193" y="112"/>
                    </a:moveTo>
                    <a:cubicBezTo>
                      <a:pt x="193" y="160"/>
                      <a:pt x="145" y="192"/>
                      <a:pt x="97" y="176"/>
                    </a:cubicBezTo>
                    <a:cubicBezTo>
                      <a:pt x="0" y="160"/>
                      <a:pt x="32" y="0"/>
                      <a:pt x="129" y="16"/>
                    </a:cubicBezTo>
                    <a:cubicBezTo>
                      <a:pt x="177" y="32"/>
                      <a:pt x="209" y="80"/>
                      <a:pt x="193" y="11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37" name="Google Shape;12937;p28"/>
              <p:cNvSpPr/>
              <p:nvPr/>
            </p:nvSpPr>
            <p:spPr>
              <a:xfrm>
                <a:off x="2435526" y="995395"/>
                <a:ext cx="9408" cy="9408"/>
              </a:xfrm>
              <a:custGeom>
                <a:avLst/>
                <a:gdLst/>
                <a:ahLst/>
                <a:cxnLst/>
                <a:rect l="l" t="t" r="r" b="b"/>
                <a:pathLst>
                  <a:path w="209" h="209" extrusionOk="0">
                    <a:moveTo>
                      <a:pt x="209" y="80"/>
                    </a:moveTo>
                    <a:cubicBezTo>
                      <a:pt x="209" y="208"/>
                      <a:pt x="1" y="0"/>
                      <a:pt x="129" y="0"/>
                    </a:cubicBezTo>
                    <a:cubicBezTo>
                      <a:pt x="177" y="0"/>
                      <a:pt x="209" y="48"/>
                      <a:pt x="209" y="80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38" name="Google Shape;12938;p28"/>
              <p:cNvSpPr/>
              <p:nvPr/>
            </p:nvSpPr>
            <p:spPr>
              <a:xfrm>
                <a:off x="2164334" y="1538484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13" y="320"/>
                    </a:cubicBezTo>
                    <a:cubicBezTo>
                      <a:pt x="1" y="208"/>
                      <a:pt x="81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39" name="Google Shape;12939;p28"/>
              <p:cNvSpPr/>
              <p:nvPr/>
            </p:nvSpPr>
            <p:spPr>
              <a:xfrm>
                <a:off x="2680453" y="1103427"/>
                <a:ext cx="18771" cy="21651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81" extrusionOk="0">
                    <a:moveTo>
                      <a:pt x="400" y="273"/>
                    </a:moveTo>
                    <a:cubicBezTo>
                      <a:pt x="368" y="481"/>
                      <a:pt x="48" y="481"/>
                      <a:pt x="32" y="273"/>
                    </a:cubicBezTo>
                    <a:cubicBezTo>
                      <a:pt x="0" y="1"/>
                      <a:pt x="416" y="1"/>
                      <a:pt x="400" y="27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40" name="Google Shape;12940;p28"/>
              <p:cNvSpPr/>
              <p:nvPr/>
            </p:nvSpPr>
            <p:spPr>
              <a:xfrm>
                <a:off x="2533479" y="847750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2"/>
                    </a:moveTo>
                    <a:cubicBezTo>
                      <a:pt x="433" y="352"/>
                      <a:pt x="241" y="432"/>
                      <a:pt x="129" y="320"/>
                    </a:cubicBezTo>
                    <a:cubicBezTo>
                      <a:pt x="1" y="192"/>
                      <a:pt x="97" y="0"/>
                      <a:pt x="257" y="0"/>
                    </a:cubicBezTo>
                    <a:cubicBezTo>
                      <a:pt x="353" y="0"/>
                      <a:pt x="433" y="80"/>
                      <a:pt x="433" y="19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41" name="Google Shape;12941;p28"/>
              <p:cNvSpPr/>
              <p:nvPr/>
            </p:nvSpPr>
            <p:spPr>
              <a:xfrm>
                <a:off x="2831703" y="979550"/>
                <a:ext cx="1877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416" y="176"/>
                    </a:moveTo>
                    <a:cubicBezTo>
                      <a:pt x="416" y="336"/>
                      <a:pt x="224" y="416"/>
                      <a:pt x="112" y="304"/>
                    </a:cubicBezTo>
                    <a:cubicBezTo>
                      <a:pt x="0" y="192"/>
                      <a:pt x="80" y="0"/>
                      <a:pt x="240" y="0"/>
                    </a:cubicBezTo>
                    <a:cubicBezTo>
                      <a:pt x="336" y="0"/>
                      <a:pt x="416" y="80"/>
                      <a:pt x="416" y="176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42" name="Google Shape;12942;p28"/>
              <p:cNvSpPr/>
              <p:nvPr/>
            </p:nvSpPr>
            <p:spPr>
              <a:xfrm>
                <a:off x="2327873" y="1193455"/>
                <a:ext cx="19491" cy="1877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432" y="177"/>
                    </a:moveTo>
                    <a:cubicBezTo>
                      <a:pt x="432" y="337"/>
                      <a:pt x="240" y="417"/>
                      <a:pt x="128" y="305"/>
                    </a:cubicBezTo>
                    <a:cubicBezTo>
                      <a:pt x="0" y="193"/>
                      <a:pt x="80" y="1"/>
                      <a:pt x="256" y="1"/>
                    </a:cubicBezTo>
                    <a:cubicBezTo>
                      <a:pt x="352" y="1"/>
                      <a:pt x="432" y="81"/>
                      <a:pt x="432" y="17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43" name="Google Shape;12943;p28"/>
              <p:cNvSpPr/>
              <p:nvPr/>
            </p:nvSpPr>
            <p:spPr>
              <a:xfrm>
                <a:off x="2479078" y="1482667"/>
                <a:ext cx="19491" cy="1949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33" extrusionOk="0">
                    <a:moveTo>
                      <a:pt x="433" y="193"/>
                    </a:moveTo>
                    <a:cubicBezTo>
                      <a:pt x="433" y="353"/>
                      <a:pt x="225" y="433"/>
                      <a:pt x="112" y="321"/>
                    </a:cubicBezTo>
                    <a:cubicBezTo>
                      <a:pt x="0" y="209"/>
                      <a:pt x="80" y="1"/>
                      <a:pt x="241" y="17"/>
                    </a:cubicBezTo>
                    <a:cubicBezTo>
                      <a:pt x="337" y="1"/>
                      <a:pt x="433" y="97"/>
                      <a:pt x="433" y="19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44" name="Google Shape;12944;p28"/>
              <p:cNvSpPr/>
              <p:nvPr/>
            </p:nvSpPr>
            <p:spPr>
              <a:xfrm>
                <a:off x="2269534" y="962265"/>
                <a:ext cx="69908" cy="69904"/>
              </a:xfrm>
              <a:custGeom>
                <a:avLst/>
                <a:gdLst/>
                <a:ahLst/>
                <a:cxnLst/>
                <a:rect l="l" t="t" r="r" b="b"/>
                <a:pathLst>
                  <a:path w="1553" h="1553" extrusionOk="0">
                    <a:moveTo>
                      <a:pt x="768" y="1553"/>
                    </a:moveTo>
                    <a:lnTo>
                      <a:pt x="768" y="1553"/>
                    </a:lnTo>
                    <a:cubicBezTo>
                      <a:pt x="768" y="1121"/>
                      <a:pt x="416" y="785"/>
                      <a:pt x="0" y="785"/>
                    </a:cubicBezTo>
                    <a:lnTo>
                      <a:pt x="0" y="785"/>
                    </a:lnTo>
                    <a:cubicBezTo>
                      <a:pt x="416" y="785"/>
                      <a:pt x="768" y="432"/>
                      <a:pt x="768" y="0"/>
                    </a:cubicBezTo>
                    <a:lnTo>
                      <a:pt x="768" y="0"/>
                    </a:lnTo>
                    <a:cubicBezTo>
                      <a:pt x="768" y="432"/>
                      <a:pt x="1120" y="785"/>
                      <a:pt x="1552" y="785"/>
                    </a:cubicBezTo>
                    <a:lnTo>
                      <a:pt x="1552" y="785"/>
                    </a:lnTo>
                    <a:cubicBezTo>
                      <a:pt x="1120" y="785"/>
                      <a:pt x="768" y="1121"/>
                      <a:pt x="768" y="155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45" name="Google Shape;12945;p28"/>
              <p:cNvSpPr/>
              <p:nvPr/>
            </p:nvSpPr>
            <p:spPr>
              <a:xfrm>
                <a:off x="2653421" y="1348504"/>
                <a:ext cx="69953" cy="69184"/>
              </a:xfrm>
              <a:custGeom>
                <a:avLst/>
                <a:gdLst/>
                <a:ahLst/>
                <a:cxnLst/>
                <a:rect l="l" t="t" r="r" b="b"/>
                <a:pathLst>
                  <a:path w="1554" h="1537" extrusionOk="0">
                    <a:moveTo>
                      <a:pt x="785" y="1537"/>
                    </a:moveTo>
                    <a:lnTo>
                      <a:pt x="785" y="1537"/>
                    </a:lnTo>
                    <a:cubicBezTo>
                      <a:pt x="785" y="1121"/>
                      <a:pt x="433" y="769"/>
                      <a:pt x="1" y="769"/>
                    </a:cubicBezTo>
                    <a:lnTo>
                      <a:pt x="1" y="769"/>
                    </a:lnTo>
                    <a:cubicBezTo>
                      <a:pt x="433" y="769"/>
                      <a:pt x="785" y="417"/>
                      <a:pt x="785" y="1"/>
                    </a:cubicBezTo>
                    <a:lnTo>
                      <a:pt x="785" y="1"/>
                    </a:lnTo>
                    <a:cubicBezTo>
                      <a:pt x="785" y="417"/>
                      <a:pt x="1121" y="769"/>
                      <a:pt x="1553" y="769"/>
                    </a:cubicBezTo>
                    <a:lnTo>
                      <a:pt x="1553" y="769"/>
                    </a:lnTo>
                    <a:cubicBezTo>
                      <a:pt x="1137" y="769"/>
                      <a:pt x="785" y="1121"/>
                      <a:pt x="785" y="153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4">
  <p:cSld name="CUSTOM_2_1_1_1_1_1">
    <p:spTree>
      <p:nvGrpSpPr>
        <p:cNvPr id="1" name="Shape 12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47" name="Google Shape;12947;p29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2948" name="Google Shape;12948;p29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2949" name="Google Shape;12949;p29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2950" name="Google Shape;12950;p29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1" name="Google Shape;12951;p29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2" name="Google Shape;12952;p29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3" name="Google Shape;12953;p29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4" name="Google Shape;12954;p29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5" name="Google Shape;12955;p29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6" name="Google Shape;12956;p29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7" name="Google Shape;12957;p29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8" name="Google Shape;12958;p29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59" name="Google Shape;12959;p29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0" name="Google Shape;12960;p29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1" name="Google Shape;12961;p29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2" name="Google Shape;12962;p29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3" name="Google Shape;12963;p29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4" name="Google Shape;12964;p29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5" name="Google Shape;12965;p29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6" name="Google Shape;12966;p29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7" name="Google Shape;12967;p29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8" name="Google Shape;12968;p29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69" name="Google Shape;12969;p29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70" name="Google Shape;12970;p29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71" name="Google Shape;12971;p29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72" name="Google Shape;12972;p29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73" name="Google Shape;12973;p29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74" name="Google Shape;12974;p29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2975" name="Google Shape;12975;p29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2976" name="Google Shape;12976;p2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77" name="Google Shape;12977;p2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78" name="Google Shape;12978;p2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79" name="Google Shape;12979;p2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0" name="Google Shape;12980;p2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1" name="Google Shape;12981;p2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2" name="Google Shape;12982;p2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3" name="Google Shape;12983;p2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4" name="Google Shape;12984;p2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5" name="Google Shape;12985;p29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6" name="Google Shape;12986;p2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7" name="Google Shape;12987;p2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8" name="Google Shape;12988;p2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89" name="Google Shape;12989;p2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0" name="Google Shape;12990;p2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1" name="Google Shape;12991;p2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2" name="Google Shape;12992;p2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3" name="Google Shape;12993;p2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4" name="Google Shape;12994;p2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5" name="Google Shape;12995;p2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6" name="Google Shape;12996;p2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7" name="Google Shape;12997;p2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8" name="Google Shape;12998;p2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2999" name="Google Shape;12999;p2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000" name="Google Shape;13000;p2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001" name="Google Shape;13001;p2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3002" name="Google Shape;13002;p29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03" name="Google Shape;13003;p29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04" name="Google Shape;13004;p29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05" name="Google Shape;13005;p29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06" name="Google Shape;13006;p29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07" name="Google Shape;13007;p29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08" name="Google Shape;13008;p29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09" name="Google Shape;13009;p29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0" name="Google Shape;13010;p29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1" name="Google Shape;13011;p29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2" name="Google Shape;13012;p29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3" name="Google Shape;13013;p29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4" name="Google Shape;13014;p29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5" name="Google Shape;13015;p29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6" name="Google Shape;13016;p29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7" name="Google Shape;13017;p29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8" name="Google Shape;13018;p29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19" name="Google Shape;13019;p29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0" name="Google Shape;13020;p29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1" name="Google Shape;13021;p29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2" name="Google Shape;13022;p29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3" name="Google Shape;13023;p29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4" name="Google Shape;13024;p29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5" name="Google Shape;13025;p29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6" name="Google Shape;13026;p29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7" name="Google Shape;13027;p29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8" name="Google Shape;13028;p29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29" name="Google Shape;13029;p29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0" name="Google Shape;13030;p29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1" name="Google Shape;13031;p29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2" name="Google Shape;13032;p29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3" name="Google Shape;13033;p29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4" name="Google Shape;13034;p29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5" name="Google Shape;13035;p29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6" name="Google Shape;13036;p29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7" name="Google Shape;13037;p29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8" name="Google Shape;13038;p29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39" name="Google Shape;13039;p29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0" name="Google Shape;13040;p29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1" name="Google Shape;13041;p29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2" name="Google Shape;13042;p29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3" name="Google Shape;13043;p29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4" name="Google Shape;13044;p29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5" name="Google Shape;13045;p29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6" name="Google Shape;13046;p29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7" name="Google Shape;13047;p29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8" name="Google Shape;13048;p29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49" name="Google Shape;13049;p29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0" name="Google Shape;13050;p29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1" name="Google Shape;13051;p29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2" name="Google Shape;13052;p29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3" name="Google Shape;13053;p29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4" name="Google Shape;13054;p29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5" name="Google Shape;13055;p29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6" name="Google Shape;13056;p29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7" name="Google Shape;13057;p29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8" name="Google Shape;13058;p29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59" name="Google Shape;13059;p29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0" name="Google Shape;13060;p29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1" name="Google Shape;13061;p29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2" name="Google Shape;13062;p29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3" name="Google Shape;13063;p29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4" name="Google Shape;13064;p29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5" name="Google Shape;13065;p29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6" name="Google Shape;13066;p29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7" name="Google Shape;13067;p29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8" name="Google Shape;13068;p29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69" name="Google Shape;13069;p29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0" name="Google Shape;13070;p29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1" name="Google Shape;13071;p29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2" name="Google Shape;13072;p29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3" name="Google Shape;13073;p29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4" name="Google Shape;13074;p29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5" name="Google Shape;13075;p29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6" name="Google Shape;13076;p29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7" name="Google Shape;13077;p29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8" name="Google Shape;13078;p29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79" name="Google Shape;13079;p29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0" name="Google Shape;13080;p29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1" name="Google Shape;13081;p29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2" name="Google Shape;13082;p29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3" name="Google Shape;13083;p29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4" name="Google Shape;13084;p29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5" name="Google Shape;13085;p29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6" name="Google Shape;13086;p29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7" name="Google Shape;13087;p29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8" name="Google Shape;13088;p29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89" name="Google Shape;13089;p29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0" name="Google Shape;13090;p29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1" name="Google Shape;13091;p29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2" name="Google Shape;13092;p29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3" name="Google Shape;13093;p29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4" name="Google Shape;13094;p29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5" name="Google Shape;13095;p29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6" name="Google Shape;13096;p29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7" name="Google Shape;13097;p29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8" name="Google Shape;13098;p29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099" name="Google Shape;13099;p29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00" name="Google Shape;13100;p29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01" name="Google Shape;13101;p29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3102" name="Google Shape;13102;p29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3103" name="Google Shape;13103;p2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04" name="Google Shape;13104;p2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05" name="Google Shape;13105;p2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06" name="Google Shape;13106;p2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07" name="Google Shape;13107;p2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08" name="Google Shape;13108;p2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09" name="Google Shape;13109;p2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0" name="Google Shape;13110;p2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1" name="Google Shape;13111;p2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2" name="Google Shape;13112;p2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3" name="Google Shape;13113;p2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4" name="Google Shape;13114;p2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5" name="Google Shape;13115;p2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6" name="Google Shape;13116;p2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7" name="Google Shape;13117;p2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8" name="Google Shape;13118;p2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19" name="Google Shape;13119;p2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20" name="Google Shape;13120;p2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21" name="Google Shape;13121;p2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22" name="Google Shape;13122;p2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23" name="Google Shape;13123;p2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24" name="Google Shape;13124;p2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25" name="Google Shape;13125;p2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26" name="Google Shape;13126;p2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27" name="Google Shape;13127;p2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28" name="Google Shape;13128;p2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3129" name="Google Shape;13129;p29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30" name="Google Shape;13130;p29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31" name="Google Shape;13131;p29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32" name="Google Shape;13132;p29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133" name="Google Shape;13133;p29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3134" name="Google Shape;13134;p29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3135" name="Google Shape;13135;p29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36" name="Google Shape;13136;p29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37" name="Google Shape;13137;p29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38" name="Google Shape;13138;p29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39" name="Google Shape;13139;p29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0" name="Google Shape;13140;p29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1" name="Google Shape;13141;p29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2" name="Google Shape;13142;p29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3" name="Google Shape;13143;p29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4" name="Google Shape;13144;p29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5" name="Google Shape;13145;p29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6" name="Google Shape;13146;p29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7" name="Google Shape;13147;p29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8" name="Google Shape;13148;p29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49" name="Google Shape;13149;p29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0" name="Google Shape;13150;p29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1" name="Google Shape;13151;p29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2" name="Google Shape;13152;p29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3" name="Google Shape;13153;p29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4" name="Google Shape;13154;p29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5" name="Google Shape;13155;p29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6" name="Google Shape;13156;p29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7" name="Google Shape;13157;p29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8" name="Google Shape;13158;p29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59" name="Google Shape;13159;p29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60" name="Google Shape;13160;p29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3161" name="Google Shape;13161;p29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3162" name="Google Shape;13162;p29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3163" name="Google Shape;13163;p29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64" name="Google Shape;13164;p29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65" name="Google Shape;13165;p29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66" name="Google Shape;13166;p29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67" name="Google Shape;13167;p29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68" name="Google Shape;13168;p29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69" name="Google Shape;13169;p29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0" name="Google Shape;13170;p29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1" name="Google Shape;13171;p29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2" name="Google Shape;13172;p29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3" name="Google Shape;13173;p29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4" name="Google Shape;13174;p29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5" name="Google Shape;13175;p29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6" name="Google Shape;13176;p29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7" name="Google Shape;13177;p29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8" name="Google Shape;13178;p29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79" name="Google Shape;13179;p29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80" name="Google Shape;13180;p29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81" name="Google Shape;13181;p29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82" name="Google Shape;13182;p29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83" name="Google Shape;13183;p29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84" name="Google Shape;13184;p29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85" name="Google Shape;13185;p29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86" name="Google Shape;13186;p29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87" name="Google Shape;13187;p29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88" name="Google Shape;13188;p29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sp>
        <p:nvSpPr>
          <p:cNvPr id="13189" name="Google Shape;13189;p29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3">
    <p:spTree>
      <p:nvGrpSpPr>
        <p:cNvPr id="1" name="Shape 13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91" name="Google Shape;13191;p30"/>
          <p:cNvGrpSpPr/>
          <p:nvPr/>
        </p:nvGrpSpPr>
        <p:grpSpPr>
          <a:xfrm>
            <a:off x="176625" y="110350"/>
            <a:ext cx="8790774" cy="4922811"/>
            <a:chOff x="131600" y="118425"/>
            <a:chExt cx="8790774" cy="4922811"/>
          </a:xfrm>
        </p:grpSpPr>
        <p:sp>
          <p:nvSpPr>
            <p:cNvPr id="13192" name="Google Shape;13192;p30"/>
            <p:cNvSpPr/>
            <p:nvPr/>
          </p:nvSpPr>
          <p:spPr>
            <a:xfrm rot="5400000">
              <a:off x="856680" y="10329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3193" name="Google Shape;13193;p30"/>
            <p:cNvGrpSpPr/>
            <p:nvPr/>
          </p:nvGrpSpPr>
          <p:grpSpPr>
            <a:xfrm>
              <a:off x="131600" y="1884558"/>
              <a:ext cx="2122449" cy="3112715"/>
              <a:chOff x="131600" y="1884558"/>
              <a:chExt cx="2122449" cy="3112715"/>
            </a:xfrm>
          </p:grpSpPr>
          <p:sp>
            <p:nvSpPr>
              <p:cNvPr id="13194" name="Google Shape;13194;p30"/>
              <p:cNvSpPr/>
              <p:nvPr/>
            </p:nvSpPr>
            <p:spPr>
              <a:xfrm rot="5400000" flipH="1">
                <a:off x="1356823" y="353957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95" name="Google Shape;13195;p30"/>
              <p:cNvSpPr/>
              <p:nvPr/>
            </p:nvSpPr>
            <p:spPr>
              <a:xfrm rot="5400000" flipH="1">
                <a:off x="368247" y="3804694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96" name="Google Shape;13196;p30"/>
              <p:cNvSpPr/>
              <p:nvPr/>
            </p:nvSpPr>
            <p:spPr>
              <a:xfrm rot="5400000" flipH="1">
                <a:off x="1212834" y="4945234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97" name="Google Shape;13197;p30"/>
              <p:cNvSpPr/>
              <p:nvPr/>
            </p:nvSpPr>
            <p:spPr>
              <a:xfrm rot="5400000" flipH="1">
                <a:off x="1889810" y="3456082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98" name="Google Shape;13198;p30"/>
              <p:cNvSpPr/>
              <p:nvPr/>
            </p:nvSpPr>
            <p:spPr>
              <a:xfrm rot="5400000" flipH="1">
                <a:off x="871337" y="4472741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199" name="Google Shape;13199;p30"/>
              <p:cNvSpPr/>
              <p:nvPr/>
            </p:nvSpPr>
            <p:spPr>
              <a:xfrm rot="5400000" flipH="1">
                <a:off x="1458022" y="2595443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0" name="Google Shape;13200;p30"/>
              <p:cNvSpPr/>
              <p:nvPr/>
            </p:nvSpPr>
            <p:spPr>
              <a:xfrm rot="5400000" flipH="1">
                <a:off x="373906" y="24622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1" name="Google Shape;13201;p30"/>
              <p:cNvSpPr/>
              <p:nvPr/>
            </p:nvSpPr>
            <p:spPr>
              <a:xfrm rot="5400000" flipH="1">
                <a:off x="573665" y="420799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2" name="Google Shape;13202;p30"/>
              <p:cNvSpPr/>
              <p:nvPr/>
            </p:nvSpPr>
            <p:spPr>
              <a:xfrm rot="5400000" flipH="1">
                <a:off x="368214" y="3290320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3" name="Google Shape;13203;p30"/>
              <p:cNvSpPr/>
              <p:nvPr/>
            </p:nvSpPr>
            <p:spPr>
              <a:xfrm rot="5400000" flipH="1">
                <a:off x="149520" y="294366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4" name="Google Shape;13204;p30"/>
              <p:cNvSpPr/>
              <p:nvPr/>
            </p:nvSpPr>
            <p:spPr>
              <a:xfrm rot="5400000" flipH="1">
                <a:off x="1558343" y="306837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5" name="Google Shape;13205;p30"/>
              <p:cNvSpPr/>
              <p:nvPr/>
            </p:nvSpPr>
            <p:spPr>
              <a:xfrm rot="5400000" flipH="1">
                <a:off x="130236" y="3708247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6" name="Google Shape;13206;p30"/>
              <p:cNvSpPr/>
              <p:nvPr/>
            </p:nvSpPr>
            <p:spPr>
              <a:xfrm rot="5400000" flipH="1">
                <a:off x="400364" y="4926212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7" name="Google Shape;13207;p30"/>
              <p:cNvSpPr/>
              <p:nvPr/>
            </p:nvSpPr>
            <p:spPr>
              <a:xfrm rot="5400000" flipH="1">
                <a:off x="799823" y="3303605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8" name="Google Shape;13208;p30"/>
              <p:cNvSpPr/>
              <p:nvPr/>
            </p:nvSpPr>
            <p:spPr>
              <a:xfrm rot="5400000" flipH="1">
                <a:off x="1234010" y="4104986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09" name="Google Shape;13209;p30"/>
              <p:cNvSpPr/>
              <p:nvPr/>
            </p:nvSpPr>
            <p:spPr>
              <a:xfrm rot="5400000" flipH="1">
                <a:off x="379148" y="2080743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10" name="Google Shape;13210;p30"/>
              <p:cNvSpPr/>
              <p:nvPr/>
            </p:nvSpPr>
            <p:spPr>
              <a:xfrm rot="5400000" flipH="1">
                <a:off x="891672" y="3760348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11" name="Google Shape;13211;p30"/>
              <p:cNvSpPr/>
              <p:nvPr/>
            </p:nvSpPr>
            <p:spPr>
              <a:xfrm rot="5400000">
                <a:off x="927170" y="1943554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12" name="Google Shape;13212;p30"/>
              <p:cNvSpPr/>
              <p:nvPr/>
            </p:nvSpPr>
            <p:spPr>
              <a:xfrm rot="5400000">
                <a:off x="1099652" y="232334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13" name="Google Shape;13213;p30"/>
              <p:cNvSpPr/>
              <p:nvPr/>
            </p:nvSpPr>
            <p:spPr>
              <a:xfrm rot="5400000">
                <a:off x="952606" y="295021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14" name="Google Shape;13214;p30"/>
              <p:cNvSpPr/>
              <p:nvPr/>
            </p:nvSpPr>
            <p:spPr>
              <a:xfrm rot="5400000">
                <a:off x="729827" y="227943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15" name="Google Shape;13215;p30"/>
              <p:cNvSpPr/>
              <p:nvPr/>
            </p:nvSpPr>
            <p:spPr>
              <a:xfrm rot="5400000">
                <a:off x="1976994" y="3097293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16" name="Google Shape;13216;p30"/>
              <p:cNvSpPr/>
              <p:nvPr/>
            </p:nvSpPr>
            <p:spPr>
              <a:xfrm rot="5400000">
                <a:off x="1439631" y="1886769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17" name="Google Shape;13217;p30"/>
              <p:cNvSpPr/>
              <p:nvPr/>
            </p:nvSpPr>
            <p:spPr>
              <a:xfrm rot="5400000">
                <a:off x="2225601" y="353958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18" name="Google Shape;13218;p30"/>
              <p:cNvSpPr/>
              <p:nvPr/>
            </p:nvSpPr>
            <p:spPr>
              <a:xfrm rot="5400000">
                <a:off x="771336" y="2669355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3219" name="Google Shape;13219;p30"/>
            <p:cNvGrpSpPr/>
            <p:nvPr/>
          </p:nvGrpSpPr>
          <p:grpSpPr>
            <a:xfrm flipH="1">
              <a:off x="2342550" y="2567965"/>
              <a:ext cx="3964145" cy="1455821"/>
              <a:chOff x="3233388" y="140740"/>
              <a:chExt cx="3964145" cy="1455821"/>
            </a:xfrm>
          </p:grpSpPr>
          <p:sp>
            <p:nvSpPr>
              <p:cNvPr id="13220" name="Google Shape;13220;p30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21" name="Google Shape;13221;p30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22" name="Google Shape;13222;p30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23" name="Google Shape;13223;p30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24" name="Google Shape;13224;p30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25" name="Google Shape;13225;p30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26" name="Google Shape;13226;p30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27" name="Google Shape;13227;p30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28" name="Google Shape;13228;p30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29" name="Google Shape;13229;p30"/>
              <p:cNvSpPr/>
              <p:nvPr/>
            </p:nvSpPr>
            <p:spPr>
              <a:xfrm rot="10800000" flipH="1">
                <a:off x="5542101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0" name="Google Shape;13230;p30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1" name="Google Shape;13231;p30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2" name="Google Shape;13232;p30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3" name="Google Shape;13233;p30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4" name="Google Shape;13234;p30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5" name="Google Shape;13235;p30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6" name="Google Shape;13236;p30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7" name="Google Shape;13237;p30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8" name="Google Shape;13238;p30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39" name="Google Shape;13239;p30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40" name="Google Shape;13240;p30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41" name="Google Shape;13241;p30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42" name="Google Shape;13242;p30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43" name="Google Shape;13243;p30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44" name="Google Shape;13244;p30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245" name="Google Shape;13245;p30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3246" name="Google Shape;13246;p30"/>
            <p:cNvSpPr/>
            <p:nvPr/>
          </p:nvSpPr>
          <p:spPr>
            <a:xfrm rot="10800000">
              <a:off x="5467181" y="2274087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47" name="Google Shape;13247;p30"/>
            <p:cNvSpPr/>
            <p:nvPr/>
          </p:nvSpPr>
          <p:spPr>
            <a:xfrm rot="10800000">
              <a:off x="1791338" y="2418078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48" name="Google Shape;13248;p30"/>
            <p:cNvSpPr/>
            <p:nvPr/>
          </p:nvSpPr>
          <p:spPr>
            <a:xfrm rot="10800000">
              <a:off x="4994538" y="1932740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49" name="Google Shape;13249;p30"/>
            <p:cNvSpPr/>
            <p:nvPr/>
          </p:nvSpPr>
          <p:spPr>
            <a:xfrm rot="10800000">
              <a:off x="2710372" y="255468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0" name="Google Shape;13250;p30"/>
            <p:cNvSpPr/>
            <p:nvPr/>
          </p:nvSpPr>
          <p:spPr>
            <a:xfrm rot="10800000">
              <a:off x="2984293" y="1435017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1" name="Google Shape;13251;p30"/>
            <p:cNvSpPr/>
            <p:nvPr/>
          </p:nvSpPr>
          <p:spPr>
            <a:xfrm rot="10800000">
              <a:off x="4625351" y="1874393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2" name="Google Shape;13252;p30"/>
            <p:cNvSpPr/>
            <p:nvPr/>
          </p:nvSpPr>
          <p:spPr>
            <a:xfrm rot="10800000">
              <a:off x="3812259" y="1429475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3" name="Google Shape;13253;p30"/>
            <p:cNvSpPr/>
            <p:nvPr/>
          </p:nvSpPr>
          <p:spPr>
            <a:xfrm rot="10800000">
              <a:off x="3473571" y="24251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4" name="Google Shape;13254;p30"/>
            <p:cNvSpPr/>
            <p:nvPr/>
          </p:nvSpPr>
          <p:spPr>
            <a:xfrm rot="10800000">
              <a:off x="3823198" y="1863430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5" name="Google Shape;13255;p30"/>
            <p:cNvSpPr/>
            <p:nvPr/>
          </p:nvSpPr>
          <p:spPr>
            <a:xfrm rot="10800000">
              <a:off x="4626925" y="2295271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6" name="Google Shape;13256;p30"/>
            <p:cNvSpPr/>
            <p:nvPr/>
          </p:nvSpPr>
          <p:spPr>
            <a:xfrm rot="10800000">
              <a:off x="2405511" y="1257842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7" name="Google Shape;13257;p30"/>
            <p:cNvSpPr/>
            <p:nvPr/>
          </p:nvSpPr>
          <p:spPr>
            <a:xfrm rot="10800000">
              <a:off x="4282295" y="1952925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8" name="Google Shape;13258;p30"/>
            <p:cNvSpPr/>
            <p:nvPr/>
          </p:nvSpPr>
          <p:spPr>
            <a:xfrm rot="10800000" flipH="1">
              <a:off x="2379646" y="1608191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59" name="Google Shape;13259;p30"/>
            <p:cNvSpPr/>
            <p:nvPr/>
          </p:nvSpPr>
          <p:spPr>
            <a:xfrm rot="10800000" flipH="1">
              <a:off x="2845296" y="2160906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0" name="Google Shape;13260;p30"/>
            <p:cNvSpPr/>
            <p:nvPr/>
          </p:nvSpPr>
          <p:spPr>
            <a:xfrm rot="10800000" flipH="1">
              <a:off x="1555075" y="19177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1" name="Google Shape;13261;p30"/>
            <p:cNvSpPr/>
            <p:nvPr/>
          </p:nvSpPr>
          <p:spPr>
            <a:xfrm rot="10800000" flipH="1">
              <a:off x="3472169" y="201385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2" name="Google Shape;13262;p30"/>
            <p:cNvSpPr/>
            <p:nvPr/>
          </p:nvSpPr>
          <p:spPr>
            <a:xfrm rot="10800000" flipH="1">
              <a:off x="2801524" y="179093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3" name="Google Shape;13263;p30"/>
            <p:cNvSpPr/>
            <p:nvPr/>
          </p:nvSpPr>
          <p:spPr>
            <a:xfrm rot="10800000" flipH="1">
              <a:off x="2007089" y="1854122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4" name="Google Shape;13264;p30"/>
            <p:cNvSpPr/>
            <p:nvPr/>
          </p:nvSpPr>
          <p:spPr>
            <a:xfrm rot="10800000" flipH="1">
              <a:off x="2379655" y="22472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5" name="Google Shape;13265;p30"/>
            <p:cNvSpPr/>
            <p:nvPr/>
          </p:nvSpPr>
          <p:spPr>
            <a:xfrm rot="10800000" flipH="1">
              <a:off x="3188821" y="1835070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6" name="Google Shape;13266;p30"/>
            <p:cNvSpPr/>
            <p:nvPr/>
          </p:nvSpPr>
          <p:spPr>
            <a:xfrm rot="-5400000">
              <a:off x="6437893" y="3297974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7" name="Google Shape;13267;p30"/>
            <p:cNvSpPr/>
            <p:nvPr/>
          </p:nvSpPr>
          <p:spPr>
            <a:xfrm rot="-5400000">
              <a:off x="7426754" y="3563094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8" name="Google Shape;13268;p30"/>
            <p:cNvSpPr/>
            <p:nvPr/>
          </p:nvSpPr>
          <p:spPr>
            <a:xfrm rot="-5400000">
              <a:off x="6614851" y="470363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69" name="Google Shape;13269;p30"/>
            <p:cNvSpPr/>
            <p:nvPr/>
          </p:nvSpPr>
          <p:spPr>
            <a:xfrm rot="-5400000">
              <a:off x="8881564" y="4140694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0" name="Google Shape;13270;p30"/>
            <p:cNvSpPr/>
            <p:nvPr/>
          </p:nvSpPr>
          <p:spPr>
            <a:xfrm rot="-5400000">
              <a:off x="7511314" y="4294041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1" name="Google Shape;13271;p30"/>
            <p:cNvSpPr/>
            <p:nvPr/>
          </p:nvSpPr>
          <p:spPr>
            <a:xfrm rot="-5400000">
              <a:off x="5855679" y="1873118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2" name="Google Shape;13272;p30"/>
            <p:cNvSpPr/>
            <p:nvPr/>
          </p:nvSpPr>
          <p:spPr>
            <a:xfrm rot="-5400000">
              <a:off x="6656524" y="28572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3" name="Google Shape;13273;p30"/>
            <p:cNvSpPr/>
            <p:nvPr/>
          </p:nvSpPr>
          <p:spPr>
            <a:xfrm rot="-5400000">
              <a:off x="7274485" y="3966392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4" name="Google Shape;13274;p30"/>
            <p:cNvSpPr/>
            <p:nvPr/>
          </p:nvSpPr>
          <p:spPr>
            <a:xfrm rot="-5400000">
              <a:off x="8443762" y="3936907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5" name="Google Shape;13275;p30"/>
            <p:cNvSpPr/>
            <p:nvPr/>
          </p:nvSpPr>
          <p:spPr>
            <a:xfrm rot="-5400000">
              <a:off x="8670718" y="359025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6" name="Google Shape;13276;p30"/>
            <p:cNvSpPr/>
            <p:nvPr/>
          </p:nvSpPr>
          <p:spPr>
            <a:xfrm rot="-5400000">
              <a:off x="6164267" y="228667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7" name="Google Shape;13277;p30"/>
            <p:cNvSpPr/>
            <p:nvPr/>
          </p:nvSpPr>
          <p:spPr>
            <a:xfrm rot="-5400000">
              <a:off x="8716418" y="435483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8" name="Google Shape;13278;p30"/>
            <p:cNvSpPr/>
            <p:nvPr/>
          </p:nvSpPr>
          <p:spPr>
            <a:xfrm rot="-5400000">
              <a:off x="7458880" y="468461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79" name="Google Shape;13279;p30"/>
            <p:cNvSpPr/>
            <p:nvPr/>
          </p:nvSpPr>
          <p:spPr>
            <a:xfrm rot="-5400000">
              <a:off x="7046617" y="3062005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0" name="Google Shape;13280;p30"/>
            <p:cNvSpPr/>
            <p:nvPr/>
          </p:nvSpPr>
          <p:spPr>
            <a:xfrm rot="-5400000">
              <a:off x="7078796" y="427188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1" name="Google Shape;13281;p30"/>
            <p:cNvSpPr/>
            <p:nvPr/>
          </p:nvSpPr>
          <p:spPr>
            <a:xfrm rot="-5400000">
              <a:off x="6943689" y="351874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2" name="Google Shape;13282;p30"/>
            <p:cNvSpPr/>
            <p:nvPr/>
          </p:nvSpPr>
          <p:spPr>
            <a:xfrm rot="-5400000" flipH="1">
              <a:off x="6867546" y="170195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3" name="Google Shape;13283;p30"/>
            <p:cNvSpPr/>
            <p:nvPr/>
          </p:nvSpPr>
          <p:spPr>
            <a:xfrm rot="-5400000" flipH="1">
              <a:off x="6728032" y="2081749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4" name="Google Shape;13284;p30"/>
            <p:cNvSpPr/>
            <p:nvPr/>
          </p:nvSpPr>
          <p:spPr>
            <a:xfrm rot="-5400000" flipH="1">
              <a:off x="6580720" y="2418065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5" name="Google Shape;13285;p30"/>
            <p:cNvSpPr/>
            <p:nvPr/>
          </p:nvSpPr>
          <p:spPr>
            <a:xfrm rot="-5400000" flipH="1">
              <a:off x="7106104" y="203783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6" name="Google Shape;13286;p30"/>
            <p:cNvSpPr/>
            <p:nvPr/>
          </p:nvSpPr>
          <p:spPr>
            <a:xfrm rot="-5400000" flipH="1">
              <a:off x="5855819" y="285569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7" name="Google Shape;13287;p30"/>
            <p:cNvSpPr/>
            <p:nvPr/>
          </p:nvSpPr>
          <p:spPr>
            <a:xfrm rot="-5400000" flipH="1">
              <a:off x="8557992" y="4224196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8" name="Google Shape;13288;p30"/>
            <p:cNvSpPr/>
            <p:nvPr/>
          </p:nvSpPr>
          <p:spPr>
            <a:xfrm rot="-5400000" flipH="1">
              <a:off x="7075119" y="2427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89" name="Google Shape;13289;p30"/>
            <p:cNvSpPr/>
            <p:nvPr/>
          </p:nvSpPr>
          <p:spPr>
            <a:xfrm rot="-5400000" flipH="1">
              <a:off x="6923371" y="255804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0" name="Google Shape;13290;p30"/>
            <p:cNvSpPr/>
            <p:nvPr/>
          </p:nvSpPr>
          <p:spPr>
            <a:xfrm rot="-5400000" flipH="1">
              <a:off x="7452482" y="411755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1" name="Google Shape;13291;p30"/>
            <p:cNvSpPr/>
            <p:nvPr/>
          </p:nvSpPr>
          <p:spPr>
            <a:xfrm rot="-5400000">
              <a:off x="8807099" y="641429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2" name="Google Shape;13292;p30"/>
            <p:cNvSpPr/>
            <p:nvPr/>
          </p:nvSpPr>
          <p:spPr>
            <a:xfrm>
              <a:off x="2963692" y="4896893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3" name="Google Shape;13293;p30"/>
            <p:cNvSpPr/>
            <p:nvPr/>
          </p:nvSpPr>
          <p:spPr>
            <a:xfrm>
              <a:off x="471112" y="4574671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4" name="Google Shape;13294;p30"/>
            <p:cNvSpPr/>
            <p:nvPr/>
          </p:nvSpPr>
          <p:spPr>
            <a:xfrm>
              <a:off x="2753463" y="4668875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5" name="Google Shape;13295;p30"/>
            <p:cNvSpPr/>
            <p:nvPr/>
          </p:nvSpPr>
          <p:spPr>
            <a:xfrm>
              <a:off x="6655795" y="4840317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6" name="Google Shape;13296;p30"/>
            <p:cNvSpPr/>
            <p:nvPr/>
          </p:nvSpPr>
          <p:spPr>
            <a:xfrm>
              <a:off x="4825185" y="4561639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7" name="Google Shape;13297;p30"/>
            <p:cNvSpPr/>
            <p:nvPr/>
          </p:nvSpPr>
          <p:spPr>
            <a:xfrm>
              <a:off x="4222013" y="4852496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8" name="Google Shape;13298;p30"/>
            <p:cNvSpPr/>
            <p:nvPr/>
          </p:nvSpPr>
          <p:spPr>
            <a:xfrm>
              <a:off x="2394971" y="4710131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299" name="Google Shape;13299;p30"/>
            <p:cNvSpPr/>
            <p:nvPr/>
          </p:nvSpPr>
          <p:spPr>
            <a:xfrm>
              <a:off x="261895" y="4144797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0" name="Google Shape;13300;p30"/>
            <p:cNvSpPr/>
            <p:nvPr/>
          </p:nvSpPr>
          <p:spPr>
            <a:xfrm>
              <a:off x="1147839" y="4589456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1" name="Google Shape;13301;p30"/>
            <p:cNvSpPr/>
            <p:nvPr/>
          </p:nvSpPr>
          <p:spPr>
            <a:xfrm>
              <a:off x="1651262" y="4079205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2" name="Google Shape;13302;p30"/>
            <p:cNvSpPr/>
            <p:nvPr/>
          </p:nvSpPr>
          <p:spPr>
            <a:xfrm>
              <a:off x="5460560" y="4603603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3" name="Google Shape;13303;p30"/>
            <p:cNvSpPr/>
            <p:nvPr/>
          </p:nvSpPr>
          <p:spPr>
            <a:xfrm>
              <a:off x="1698183" y="481064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4" name="Google Shape;13304;p30"/>
            <p:cNvSpPr/>
            <p:nvPr/>
          </p:nvSpPr>
          <p:spPr>
            <a:xfrm>
              <a:off x="201799" y="4466009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5" name="Google Shape;13305;p30"/>
            <p:cNvSpPr/>
            <p:nvPr/>
          </p:nvSpPr>
          <p:spPr>
            <a:xfrm>
              <a:off x="3465751" y="481683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6" name="Google Shape;13306;p30"/>
            <p:cNvSpPr/>
            <p:nvPr/>
          </p:nvSpPr>
          <p:spPr>
            <a:xfrm>
              <a:off x="2625602" y="5006428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7" name="Google Shape;13307;p30"/>
            <p:cNvSpPr/>
            <p:nvPr/>
          </p:nvSpPr>
          <p:spPr>
            <a:xfrm>
              <a:off x="2785939" y="4360921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8" name="Google Shape;13308;p30"/>
            <p:cNvSpPr/>
            <p:nvPr/>
          </p:nvSpPr>
          <p:spPr>
            <a:xfrm>
              <a:off x="189850" y="4847376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09" name="Google Shape;13309;p30"/>
            <p:cNvSpPr/>
            <p:nvPr/>
          </p:nvSpPr>
          <p:spPr>
            <a:xfrm flipH="1">
              <a:off x="2255392" y="3721275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0" name="Google Shape;13310;p30"/>
            <p:cNvSpPr/>
            <p:nvPr/>
          </p:nvSpPr>
          <p:spPr>
            <a:xfrm flipH="1">
              <a:off x="1929748" y="3759794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1" name="Google Shape;13311;p30"/>
            <p:cNvSpPr/>
            <p:nvPr/>
          </p:nvSpPr>
          <p:spPr>
            <a:xfrm flipH="1">
              <a:off x="3183433" y="4265621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2" name="Google Shape;13312;p30"/>
            <p:cNvSpPr/>
            <p:nvPr/>
          </p:nvSpPr>
          <p:spPr>
            <a:xfrm flipH="1">
              <a:off x="1435716" y="4350612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3" name="Google Shape;13313;p30"/>
            <p:cNvSpPr/>
            <p:nvPr/>
          </p:nvSpPr>
          <p:spPr>
            <a:xfrm flipH="1">
              <a:off x="1933866" y="4594998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4" name="Google Shape;13314;p30"/>
            <p:cNvSpPr/>
            <p:nvPr/>
          </p:nvSpPr>
          <p:spPr>
            <a:xfrm flipH="1">
              <a:off x="5826957" y="4975631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5" name="Google Shape;13315;p30"/>
            <p:cNvSpPr/>
            <p:nvPr/>
          </p:nvSpPr>
          <p:spPr>
            <a:xfrm flipH="1">
              <a:off x="5920051" y="4707077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6" name="Google Shape;13316;p30"/>
            <p:cNvSpPr/>
            <p:nvPr/>
          </p:nvSpPr>
          <p:spPr>
            <a:xfrm flipH="1">
              <a:off x="2402654" y="408859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7" name="Google Shape;13317;p30"/>
            <p:cNvSpPr/>
            <p:nvPr/>
          </p:nvSpPr>
          <p:spPr>
            <a:xfrm flipH="1">
              <a:off x="2060344" y="421051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8" name="Google Shape;13318;p30"/>
            <p:cNvSpPr/>
            <p:nvPr/>
          </p:nvSpPr>
          <p:spPr>
            <a:xfrm rot="10800000" flipH="1">
              <a:off x="4535130" y="4810639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19" name="Google Shape;13319;p30"/>
            <p:cNvSpPr/>
            <p:nvPr/>
          </p:nvSpPr>
          <p:spPr>
            <a:xfrm rot="10800000" flipH="1">
              <a:off x="7364662" y="4897030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0" name="Google Shape;13320;p30"/>
            <p:cNvSpPr/>
            <p:nvPr/>
          </p:nvSpPr>
          <p:spPr>
            <a:xfrm rot="10800000" flipH="1">
              <a:off x="3162438" y="4666650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1" name="Google Shape;13321;p30"/>
            <p:cNvSpPr/>
            <p:nvPr/>
          </p:nvSpPr>
          <p:spPr>
            <a:xfrm rot="10800000" flipH="1">
              <a:off x="7867920" y="4559015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2" name="Google Shape;13322;p30"/>
            <p:cNvSpPr/>
            <p:nvPr/>
          </p:nvSpPr>
          <p:spPr>
            <a:xfrm rot="10800000" flipH="1">
              <a:off x="3602098" y="4325302"/>
              <a:ext cx="85022" cy="84723"/>
            </a:xfrm>
            <a:custGeom>
              <a:avLst/>
              <a:gdLst/>
              <a:ahLst/>
              <a:cxnLst/>
              <a:rect l="l" t="t" r="r" b="b"/>
              <a:pathLst>
                <a:path w="5671" h="5651" extrusionOk="0">
                  <a:moveTo>
                    <a:pt x="2826" y="0"/>
                  </a:moveTo>
                  <a:lnTo>
                    <a:pt x="2485" y="2484"/>
                  </a:lnTo>
                  <a:lnTo>
                    <a:pt x="1" y="2825"/>
                  </a:lnTo>
                  <a:lnTo>
                    <a:pt x="2485" y="3186"/>
                  </a:lnTo>
                  <a:lnTo>
                    <a:pt x="2826" y="5651"/>
                  </a:lnTo>
                  <a:lnTo>
                    <a:pt x="3186" y="3186"/>
                  </a:lnTo>
                  <a:lnTo>
                    <a:pt x="5670" y="2825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3" name="Google Shape;13323;p30"/>
            <p:cNvSpPr/>
            <p:nvPr/>
          </p:nvSpPr>
          <p:spPr>
            <a:xfrm rot="10800000" flipH="1">
              <a:off x="5530138" y="4911830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4" name="Google Shape;13324;p30"/>
            <p:cNvSpPr/>
            <p:nvPr/>
          </p:nvSpPr>
          <p:spPr>
            <a:xfrm rot="10800000" flipH="1">
              <a:off x="8747946" y="4902554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5" name="Google Shape;13325;p30"/>
            <p:cNvSpPr/>
            <p:nvPr/>
          </p:nvSpPr>
          <p:spPr>
            <a:xfrm rot="10800000" flipH="1">
              <a:off x="3920145" y="4027480"/>
              <a:ext cx="31574" cy="31574"/>
            </a:xfrm>
            <a:custGeom>
              <a:avLst/>
              <a:gdLst/>
              <a:ahLst/>
              <a:cxnLst/>
              <a:rect l="l" t="t" r="r" b="b"/>
              <a:pathLst>
                <a:path w="2106" h="2106" extrusionOk="0">
                  <a:moveTo>
                    <a:pt x="1" y="1"/>
                  </a:moveTo>
                  <a:lnTo>
                    <a:pt x="797" y="1063"/>
                  </a:lnTo>
                  <a:lnTo>
                    <a:pt x="1" y="2105"/>
                  </a:lnTo>
                  <a:lnTo>
                    <a:pt x="1" y="2105"/>
                  </a:lnTo>
                  <a:lnTo>
                    <a:pt x="1063" y="1309"/>
                  </a:lnTo>
                  <a:lnTo>
                    <a:pt x="2105" y="2105"/>
                  </a:lnTo>
                  <a:lnTo>
                    <a:pt x="1328" y="1063"/>
                  </a:lnTo>
                  <a:lnTo>
                    <a:pt x="2105" y="1"/>
                  </a:lnTo>
                  <a:lnTo>
                    <a:pt x="2105" y="1"/>
                  </a:lnTo>
                  <a:lnTo>
                    <a:pt x="1063" y="7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6" name="Google Shape;13326;p30"/>
            <p:cNvSpPr/>
            <p:nvPr/>
          </p:nvSpPr>
          <p:spPr>
            <a:xfrm rot="10800000" flipH="1">
              <a:off x="7908601" y="4897013"/>
              <a:ext cx="55172" cy="55157"/>
            </a:xfrm>
            <a:custGeom>
              <a:avLst/>
              <a:gdLst/>
              <a:ahLst/>
              <a:cxnLst/>
              <a:rect l="l" t="t" r="r" b="b"/>
              <a:pathLst>
                <a:path w="3680" h="3679" extrusionOk="0">
                  <a:moveTo>
                    <a:pt x="1" y="0"/>
                  </a:moveTo>
                  <a:lnTo>
                    <a:pt x="1385" y="1839"/>
                  </a:lnTo>
                  <a:lnTo>
                    <a:pt x="1" y="3679"/>
                  </a:lnTo>
                  <a:lnTo>
                    <a:pt x="1" y="3679"/>
                  </a:lnTo>
                  <a:lnTo>
                    <a:pt x="1840" y="2295"/>
                  </a:lnTo>
                  <a:lnTo>
                    <a:pt x="3679" y="3679"/>
                  </a:lnTo>
                  <a:lnTo>
                    <a:pt x="2295" y="1839"/>
                  </a:lnTo>
                  <a:lnTo>
                    <a:pt x="3679" y="0"/>
                  </a:lnTo>
                  <a:lnTo>
                    <a:pt x="1840" y="138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7" name="Google Shape;13327;p30"/>
            <p:cNvSpPr/>
            <p:nvPr/>
          </p:nvSpPr>
          <p:spPr>
            <a:xfrm rot="10800000" flipH="1">
              <a:off x="8263362" y="4678160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8" name="Google Shape;13328;p30"/>
            <p:cNvSpPr/>
            <p:nvPr/>
          </p:nvSpPr>
          <p:spPr>
            <a:xfrm rot="10800000" flipH="1">
              <a:off x="5062260" y="501437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29" name="Google Shape;13329;p30"/>
            <p:cNvSpPr/>
            <p:nvPr/>
          </p:nvSpPr>
          <p:spPr>
            <a:xfrm rot="10800000" flipH="1">
              <a:off x="7008383" y="4595115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0" name="Google Shape;13330;p30"/>
            <p:cNvSpPr/>
            <p:nvPr/>
          </p:nvSpPr>
          <p:spPr>
            <a:xfrm rot="10800000" flipH="1">
              <a:off x="6522899" y="50118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1" name="Google Shape;13331;p30"/>
            <p:cNvSpPr/>
            <p:nvPr/>
          </p:nvSpPr>
          <p:spPr>
            <a:xfrm rot="10800000" flipH="1">
              <a:off x="4825176" y="4255993"/>
              <a:ext cx="33283" cy="28576"/>
            </a:xfrm>
            <a:custGeom>
              <a:avLst/>
              <a:gdLst/>
              <a:ahLst/>
              <a:cxnLst/>
              <a:rect l="l" t="t" r="r" b="b"/>
              <a:pathLst>
                <a:path w="2220" h="1906" extrusionOk="0">
                  <a:moveTo>
                    <a:pt x="1271" y="0"/>
                  </a:moveTo>
                  <a:cubicBezTo>
                    <a:pt x="437" y="0"/>
                    <a:pt x="1" y="1024"/>
                    <a:pt x="607" y="1631"/>
                  </a:cubicBezTo>
                  <a:cubicBezTo>
                    <a:pt x="797" y="1820"/>
                    <a:pt x="1031" y="1905"/>
                    <a:pt x="1262" y="1905"/>
                  </a:cubicBezTo>
                  <a:cubicBezTo>
                    <a:pt x="1748" y="1905"/>
                    <a:pt x="2219" y="1527"/>
                    <a:pt x="2219" y="948"/>
                  </a:cubicBezTo>
                  <a:cubicBezTo>
                    <a:pt x="2219" y="436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2" name="Google Shape;13332;p30"/>
            <p:cNvSpPr/>
            <p:nvPr/>
          </p:nvSpPr>
          <p:spPr>
            <a:xfrm rot="10800000" flipH="1">
              <a:off x="3801114" y="4644633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3" name="Google Shape;13333;p30"/>
            <p:cNvSpPr/>
            <p:nvPr/>
          </p:nvSpPr>
          <p:spPr>
            <a:xfrm rot="10800000" flipH="1">
              <a:off x="6242864" y="3650405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4" name="Google Shape;13334;p30"/>
            <p:cNvSpPr/>
            <p:nvPr/>
          </p:nvSpPr>
          <p:spPr>
            <a:xfrm rot="10800000" flipH="1">
              <a:off x="4355000" y="4345488"/>
              <a:ext cx="44363" cy="44363"/>
            </a:xfrm>
            <a:custGeom>
              <a:avLst/>
              <a:gdLst/>
              <a:ahLst/>
              <a:cxnLst/>
              <a:rect l="l" t="t" r="r" b="b"/>
              <a:pathLst>
                <a:path w="2959" h="2959" extrusionOk="0">
                  <a:moveTo>
                    <a:pt x="1" y="0"/>
                  </a:moveTo>
                  <a:lnTo>
                    <a:pt x="1100" y="1479"/>
                  </a:lnTo>
                  <a:lnTo>
                    <a:pt x="1" y="2958"/>
                  </a:lnTo>
                  <a:lnTo>
                    <a:pt x="1480" y="1840"/>
                  </a:lnTo>
                  <a:lnTo>
                    <a:pt x="2959" y="2958"/>
                  </a:lnTo>
                  <a:lnTo>
                    <a:pt x="2959" y="2958"/>
                  </a:lnTo>
                  <a:lnTo>
                    <a:pt x="1840" y="1479"/>
                  </a:lnTo>
                  <a:lnTo>
                    <a:pt x="2959" y="0"/>
                  </a:lnTo>
                  <a:lnTo>
                    <a:pt x="2959" y="0"/>
                  </a:lnTo>
                  <a:lnTo>
                    <a:pt x="1480" y="11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5" name="Google Shape;13335;p30"/>
            <p:cNvSpPr/>
            <p:nvPr/>
          </p:nvSpPr>
          <p:spPr>
            <a:xfrm rot="10800000">
              <a:off x="6131142" y="4380978"/>
              <a:ext cx="85007" cy="85022"/>
            </a:xfrm>
            <a:custGeom>
              <a:avLst/>
              <a:gdLst/>
              <a:ahLst/>
              <a:cxnLst/>
              <a:rect l="l" t="t" r="r" b="b"/>
              <a:pathLst>
                <a:path w="5670" h="5671" extrusionOk="0">
                  <a:moveTo>
                    <a:pt x="2825" y="1"/>
                  </a:moveTo>
                  <a:lnTo>
                    <a:pt x="2484" y="2485"/>
                  </a:lnTo>
                  <a:lnTo>
                    <a:pt x="0" y="2826"/>
                  </a:lnTo>
                  <a:lnTo>
                    <a:pt x="2484" y="3187"/>
                  </a:lnTo>
                  <a:lnTo>
                    <a:pt x="2825" y="5670"/>
                  </a:lnTo>
                  <a:lnTo>
                    <a:pt x="3186" y="3187"/>
                  </a:lnTo>
                  <a:lnTo>
                    <a:pt x="5670" y="2826"/>
                  </a:lnTo>
                  <a:lnTo>
                    <a:pt x="3186" y="2485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6" name="Google Shape;13336;p30"/>
            <p:cNvSpPr/>
            <p:nvPr/>
          </p:nvSpPr>
          <p:spPr>
            <a:xfrm rot="10800000">
              <a:off x="5824398" y="4244268"/>
              <a:ext cx="52039" cy="52039"/>
            </a:xfrm>
            <a:custGeom>
              <a:avLst/>
              <a:gdLst/>
              <a:ahLst/>
              <a:cxnLst/>
              <a:rect l="l" t="t" r="r" b="b"/>
              <a:pathLst>
                <a:path w="3471" h="3471" extrusionOk="0">
                  <a:moveTo>
                    <a:pt x="1726" y="0"/>
                  </a:moveTo>
                  <a:lnTo>
                    <a:pt x="1517" y="1517"/>
                  </a:lnTo>
                  <a:lnTo>
                    <a:pt x="0" y="1726"/>
                  </a:lnTo>
                  <a:lnTo>
                    <a:pt x="1517" y="1953"/>
                  </a:lnTo>
                  <a:lnTo>
                    <a:pt x="1726" y="3470"/>
                  </a:lnTo>
                  <a:lnTo>
                    <a:pt x="1953" y="1953"/>
                  </a:lnTo>
                  <a:lnTo>
                    <a:pt x="3470" y="1726"/>
                  </a:lnTo>
                  <a:lnTo>
                    <a:pt x="1953" y="1517"/>
                  </a:lnTo>
                  <a:lnTo>
                    <a:pt x="17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7" name="Google Shape;13337;p30"/>
            <p:cNvSpPr/>
            <p:nvPr/>
          </p:nvSpPr>
          <p:spPr>
            <a:xfrm rot="10800000">
              <a:off x="7867933" y="4140699"/>
              <a:ext cx="40675" cy="40945"/>
            </a:xfrm>
            <a:custGeom>
              <a:avLst/>
              <a:gdLst/>
              <a:ahLst/>
              <a:cxnLst/>
              <a:rect l="l" t="t" r="r" b="b"/>
              <a:pathLst>
                <a:path w="2713" h="2731" extrusionOk="0">
                  <a:moveTo>
                    <a:pt x="1347" y="0"/>
                  </a:moveTo>
                  <a:lnTo>
                    <a:pt x="1176" y="1195"/>
                  </a:lnTo>
                  <a:lnTo>
                    <a:pt x="1" y="1365"/>
                  </a:lnTo>
                  <a:lnTo>
                    <a:pt x="1176" y="1536"/>
                  </a:lnTo>
                  <a:lnTo>
                    <a:pt x="1347" y="2731"/>
                  </a:lnTo>
                  <a:lnTo>
                    <a:pt x="1518" y="1536"/>
                  </a:lnTo>
                  <a:lnTo>
                    <a:pt x="2712" y="1365"/>
                  </a:lnTo>
                  <a:lnTo>
                    <a:pt x="1518" y="1195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8" name="Google Shape;13338;p30"/>
            <p:cNvSpPr/>
            <p:nvPr/>
          </p:nvSpPr>
          <p:spPr>
            <a:xfrm rot="10800000">
              <a:off x="5175366" y="4406414"/>
              <a:ext cx="34123" cy="34138"/>
            </a:xfrm>
            <a:custGeom>
              <a:avLst/>
              <a:gdLst/>
              <a:ahLst/>
              <a:cxnLst/>
              <a:rect l="l" t="t" r="r" b="b"/>
              <a:pathLst>
                <a:path w="2276" h="2277" extrusionOk="0">
                  <a:moveTo>
                    <a:pt x="0" y="1"/>
                  </a:moveTo>
                  <a:lnTo>
                    <a:pt x="854" y="1139"/>
                  </a:lnTo>
                  <a:lnTo>
                    <a:pt x="0" y="2276"/>
                  </a:lnTo>
                  <a:lnTo>
                    <a:pt x="1138" y="1423"/>
                  </a:lnTo>
                  <a:lnTo>
                    <a:pt x="2276" y="2276"/>
                  </a:lnTo>
                  <a:lnTo>
                    <a:pt x="1422" y="1139"/>
                  </a:lnTo>
                  <a:lnTo>
                    <a:pt x="2276" y="1"/>
                  </a:lnTo>
                  <a:lnTo>
                    <a:pt x="1138" y="85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39" name="Google Shape;13339;p30"/>
            <p:cNvSpPr/>
            <p:nvPr/>
          </p:nvSpPr>
          <p:spPr>
            <a:xfrm rot="10800000">
              <a:off x="5788441" y="3887275"/>
              <a:ext cx="43793" cy="44078"/>
            </a:xfrm>
            <a:custGeom>
              <a:avLst/>
              <a:gdLst/>
              <a:ahLst/>
              <a:cxnLst/>
              <a:rect l="l" t="t" r="r" b="b"/>
              <a:pathLst>
                <a:path w="2921" h="2940" extrusionOk="0">
                  <a:moveTo>
                    <a:pt x="0" y="1"/>
                  </a:moveTo>
                  <a:lnTo>
                    <a:pt x="1100" y="1480"/>
                  </a:lnTo>
                  <a:lnTo>
                    <a:pt x="0" y="2940"/>
                  </a:lnTo>
                  <a:lnTo>
                    <a:pt x="1461" y="1840"/>
                  </a:lnTo>
                  <a:lnTo>
                    <a:pt x="2921" y="2940"/>
                  </a:lnTo>
                  <a:lnTo>
                    <a:pt x="1821" y="1480"/>
                  </a:lnTo>
                  <a:lnTo>
                    <a:pt x="2921" y="1"/>
                  </a:lnTo>
                  <a:lnTo>
                    <a:pt x="2921" y="1"/>
                  </a:lnTo>
                  <a:lnTo>
                    <a:pt x="1461" y="11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40" name="Google Shape;13340;p30"/>
            <p:cNvSpPr/>
            <p:nvPr/>
          </p:nvSpPr>
          <p:spPr>
            <a:xfrm rot="10800000">
              <a:off x="6627657" y="4246684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41" name="Google Shape;13341;p30"/>
            <p:cNvSpPr/>
            <p:nvPr/>
          </p:nvSpPr>
          <p:spPr>
            <a:xfrm rot="10800000">
              <a:off x="6243864" y="4645420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42" name="Google Shape;13342;p30"/>
            <p:cNvSpPr/>
            <p:nvPr/>
          </p:nvSpPr>
          <p:spPr>
            <a:xfrm rot="10800000">
              <a:off x="6739829" y="3858824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43" name="Google Shape;13343;p30"/>
            <p:cNvSpPr/>
            <p:nvPr/>
          </p:nvSpPr>
          <p:spPr>
            <a:xfrm rot="10800000">
              <a:off x="5459569" y="4227633"/>
              <a:ext cx="33268" cy="28306"/>
            </a:xfrm>
            <a:custGeom>
              <a:avLst/>
              <a:gdLst/>
              <a:ahLst/>
              <a:cxnLst/>
              <a:rect l="l" t="t" r="r" b="b"/>
              <a:pathLst>
                <a:path w="2219" h="1888" extrusionOk="0">
                  <a:moveTo>
                    <a:pt x="1271" y="1"/>
                  </a:moveTo>
                  <a:cubicBezTo>
                    <a:pt x="418" y="1"/>
                    <a:pt x="0" y="1006"/>
                    <a:pt x="588" y="1612"/>
                  </a:cubicBezTo>
                  <a:cubicBezTo>
                    <a:pt x="784" y="1802"/>
                    <a:pt x="1024" y="1887"/>
                    <a:pt x="1258" y="1887"/>
                  </a:cubicBezTo>
                  <a:cubicBezTo>
                    <a:pt x="1750" y="1887"/>
                    <a:pt x="2219" y="1514"/>
                    <a:pt x="2219" y="949"/>
                  </a:cubicBezTo>
                  <a:cubicBezTo>
                    <a:pt x="2219" y="418"/>
                    <a:pt x="1783" y="1"/>
                    <a:pt x="1271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44" name="Google Shape;13344;p30"/>
            <p:cNvSpPr/>
            <p:nvPr/>
          </p:nvSpPr>
          <p:spPr>
            <a:xfrm rot="10800000" flipH="1">
              <a:off x="1874423" y="1457649"/>
              <a:ext cx="28456" cy="28441"/>
            </a:xfrm>
            <a:custGeom>
              <a:avLst/>
              <a:gdLst/>
              <a:ahLst/>
              <a:cxnLst/>
              <a:rect l="l" t="t" r="r" b="b"/>
              <a:pathLst>
                <a:path w="1898" h="1897" extrusionOk="0">
                  <a:moveTo>
                    <a:pt x="949" y="1"/>
                  </a:moveTo>
                  <a:cubicBezTo>
                    <a:pt x="418" y="1"/>
                    <a:pt x="1" y="437"/>
                    <a:pt x="1" y="949"/>
                  </a:cubicBezTo>
                  <a:cubicBezTo>
                    <a:pt x="1" y="1480"/>
                    <a:pt x="418" y="1897"/>
                    <a:pt x="949" y="1897"/>
                  </a:cubicBezTo>
                  <a:cubicBezTo>
                    <a:pt x="1480" y="1897"/>
                    <a:pt x="1897" y="1480"/>
                    <a:pt x="1897" y="949"/>
                  </a:cubicBezTo>
                  <a:cubicBezTo>
                    <a:pt x="1897" y="437"/>
                    <a:pt x="1480" y="1"/>
                    <a:pt x="949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45" name="Google Shape;13345;p30"/>
            <p:cNvSpPr/>
            <p:nvPr/>
          </p:nvSpPr>
          <p:spPr>
            <a:xfrm rot="-5400000">
              <a:off x="7273617" y="1644380"/>
              <a:ext cx="33283" cy="28426"/>
            </a:xfrm>
            <a:custGeom>
              <a:avLst/>
              <a:gdLst/>
              <a:ahLst/>
              <a:cxnLst/>
              <a:rect l="l" t="t" r="r" b="b"/>
              <a:pathLst>
                <a:path w="2220" h="1896" extrusionOk="0">
                  <a:moveTo>
                    <a:pt x="1271" y="0"/>
                  </a:moveTo>
                  <a:cubicBezTo>
                    <a:pt x="437" y="0"/>
                    <a:pt x="1" y="1024"/>
                    <a:pt x="607" y="1612"/>
                  </a:cubicBezTo>
                  <a:cubicBezTo>
                    <a:pt x="797" y="1808"/>
                    <a:pt x="1033" y="1895"/>
                    <a:pt x="1265" y="1895"/>
                  </a:cubicBezTo>
                  <a:cubicBezTo>
                    <a:pt x="1750" y="1895"/>
                    <a:pt x="2219" y="1513"/>
                    <a:pt x="2219" y="949"/>
                  </a:cubicBezTo>
                  <a:cubicBezTo>
                    <a:pt x="2219" y="418"/>
                    <a:pt x="1802" y="0"/>
                    <a:pt x="1271" y="0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3346" name="Google Shape;13346;p30"/>
            <p:cNvGrpSpPr/>
            <p:nvPr/>
          </p:nvGrpSpPr>
          <p:grpSpPr>
            <a:xfrm rot="5400000">
              <a:off x="6199788" y="1372590"/>
              <a:ext cx="3964145" cy="1455821"/>
              <a:chOff x="3233388" y="140740"/>
              <a:chExt cx="3964145" cy="1455821"/>
            </a:xfrm>
          </p:grpSpPr>
          <p:sp>
            <p:nvSpPr>
              <p:cNvPr id="13347" name="Google Shape;13347;p30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48" name="Google Shape;13348;p30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49" name="Google Shape;13349;p30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0" name="Google Shape;13350;p30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1" name="Google Shape;13351;p30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2" name="Google Shape;13352;p30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3" name="Google Shape;13353;p30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4" name="Google Shape;13354;p30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5" name="Google Shape;13355;p30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6" name="Google Shape;13356;p30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7" name="Google Shape;13357;p30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8" name="Google Shape;13358;p30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59" name="Google Shape;13359;p30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0" name="Google Shape;13360;p30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1" name="Google Shape;13361;p30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2" name="Google Shape;13362;p30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3" name="Google Shape;13363;p30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4" name="Google Shape;13364;p30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5" name="Google Shape;13365;p30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6" name="Google Shape;13366;p30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7" name="Google Shape;13367;p30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8" name="Google Shape;13368;p30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69" name="Google Shape;13369;p30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70" name="Google Shape;13370;p30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71" name="Google Shape;13371;p30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72" name="Google Shape;13372;p30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3373" name="Google Shape;13373;p30"/>
            <p:cNvSpPr/>
            <p:nvPr/>
          </p:nvSpPr>
          <p:spPr>
            <a:xfrm rot="-5400000" flipH="1">
              <a:off x="6408804" y="1645169"/>
              <a:ext cx="31289" cy="26867"/>
            </a:xfrm>
            <a:custGeom>
              <a:avLst/>
              <a:gdLst/>
              <a:ahLst/>
              <a:cxnLst/>
              <a:rect l="l" t="t" r="r" b="b"/>
              <a:pathLst>
                <a:path w="2087" h="1792" extrusionOk="0">
                  <a:moveTo>
                    <a:pt x="1196" y="1"/>
                  </a:moveTo>
                  <a:cubicBezTo>
                    <a:pt x="399" y="1"/>
                    <a:pt x="1" y="968"/>
                    <a:pt x="570" y="1537"/>
                  </a:cubicBezTo>
                  <a:cubicBezTo>
                    <a:pt x="746" y="1712"/>
                    <a:pt x="964" y="1791"/>
                    <a:pt x="1180" y="1791"/>
                  </a:cubicBezTo>
                  <a:cubicBezTo>
                    <a:pt x="1639" y="1791"/>
                    <a:pt x="2087" y="1434"/>
                    <a:pt x="2087" y="892"/>
                  </a:cubicBezTo>
                  <a:cubicBezTo>
                    <a:pt x="2087" y="399"/>
                    <a:pt x="1689" y="1"/>
                    <a:pt x="11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74" name="Google Shape;13374;p30"/>
            <p:cNvSpPr/>
            <p:nvPr/>
          </p:nvSpPr>
          <p:spPr>
            <a:xfrm rot="10800000">
              <a:off x="4228830" y="1192853"/>
              <a:ext cx="20495" cy="17766"/>
            </a:xfrm>
            <a:custGeom>
              <a:avLst/>
              <a:gdLst/>
              <a:ahLst/>
              <a:cxnLst/>
              <a:rect l="l" t="t" r="r" b="b"/>
              <a:pathLst>
                <a:path w="1367" h="1185" extrusionOk="0">
                  <a:moveTo>
                    <a:pt x="778" y="1"/>
                  </a:moveTo>
                  <a:cubicBezTo>
                    <a:pt x="266" y="1"/>
                    <a:pt x="1" y="645"/>
                    <a:pt x="361" y="1006"/>
                  </a:cubicBezTo>
                  <a:cubicBezTo>
                    <a:pt x="484" y="1129"/>
                    <a:pt x="634" y="1184"/>
                    <a:pt x="779" y="1184"/>
                  </a:cubicBezTo>
                  <a:cubicBezTo>
                    <a:pt x="1081" y="1184"/>
                    <a:pt x="1366" y="947"/>
                    <a:pt x="1366" y="589"/>
                  </a:cubicBezTo>
                  <a:cubicBezTo>
                    <a:pt x="1366" y="266"/>
                    <a:pt x="1101" y="1"/>
                    <a:pt x="778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75" name="Google Shape;13375;p30"/>
            <p:cNvSpPr/>
            <p:nvPr/>
          </p:nvSpPr>
          <p:spPr>
            <a:xfrm rot="10800000">
              <a:off x="5446704" y="1463072"/>
              <a:ext cx="20480" cy="17571"/>
            </a:xfrm>
            <a:custGeom>
              <a:avLst/>
              <a:gdLst/>
              <a:ahLst/>
              <a:cxnLst/>
              <a:rect l="l" t="t" r="r" b="b"/>
              <a:pathLst>
                <a:path w="1366" h="1172" extrusionOk="0">
                  <a:moveTo>
                    <a:pt x="796" y="1"/>
                  </a:moveTo>
                  <a:cubicBezTo>
                    <a:pt x="265" y="1"/>
                    <a:pt x="0" y="626"/>
                    <a:pt x="360" y="1006"/>
                  </a:cubicBezTo>
                  <a:cubicBezTo>
                    <a:pt x="481" y="1120"/>
                    <a:pt x="627" y="1172"/>
                    <a:pt x="770" y="1172"/>
                  </a:cubicBezTo>
                  <a:cubicBezTo>
                    <a:pt x="1075" y="1172"/>
                    <a:pt x="1365" y="937"/>
                    <a:pt x="1365" y="588"/>
                  </a:cubicBezTo>
                  <a:cubicBezTo>
                    <a:pt x="1365" y="266"/>
                    <a:pt x="1119" y="1"/>
                    <a:pt x="796" y="1"/>
                  </a:cubicBez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76" name="Google Shape;13376;p30"/>
            <p:cNvSpPr/>
            <p:nvPr/>
          </p:nvSpPr>
          <p:spPr>
            <a:xfrm rot="10800000">
              <a:off x="4326649" y="1429493"/>
              <a:ext cx="84723" cy="84738"/>
            </a:xfrm>
            <a:custGeom>
              <a:avLst/>
              <a:gdLst/>
              <a:ahLst/>
              <a:cxnLst/>
              <a:rect l="l" t="t" r="r" b="b"/>
              <a:pathLst>
                <a:path w="5651" h="5652" extrusionOk="0">
                  <a:moveTo>
                    <a:pt x="2825" y="1"/>
                  </a:moveTo>
                  <a:lnTo>
                    <a:pt x="2465" y="2466"/>
                  </a:lnTo>
                  <a:lnTo>
                    <a:pt x="0" y="2826"/>
                  </a:lnTo>
                  <a:lnTo>
                    <a:pt x="2465" y="3186"/>
                  </a:lnTo>
                  <a:lnTo>
                    <a:pt x="2825" y="5651"/>
                  </a:lnTo>
                  <a:lnTo>
                    <a:pt x="3186" y="3186"/>
                  </a:lnTo>
                  <a:lnTo>
                    <a:pt x="5651" y="2826"/>
                  </a:lnTo>
                  <a:lnTo>
                    <a:pt x="3186" y="2466"/>
                  </a:lnTo>
                  <a:lnTo>
                    <a:pt x="2825" y="1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13377" name="Google Shape;13377;p30"/>
            <p:cNvSpPr/>
            <p:nvPr/>
          </p:nvSpPr>
          <p:spPr>
            <a:xfrm rot="10800000">
              <a:off x="4009721" y="2218151"/>
              <a:ext cx="85007" cy="85007"/>
            </a:xfrm>
            <a:custGeom>
              <a:avLst/>
              <a:gdLst/>
              <a:ahLst/>
              <a:cxnLst/>
              <a:rect l="l" t="t" r="r" b="b"/>
              <a:pathLst>
                <a:path w="5670" h="5670" extrusionOk="0">
                  <a:moveTo>
                    <a:pt x="2826" y="0"/>
                  </a:moveTo>
                  <a:lnTo>
                    <a:pt x="2484" y="2484"/>
                  </a:lnTo>
                  <a:lnTo>
                    <a:pt x="0" y="2844"/>
                  </a:lnTo>
                  <a:lnTo>
                    <a:pt x="2484" y="3186"/>
                  </a:lnTo>
                  <a:lnTo>
                    <a:pt x="2826" y="5670"/>
                  </a:lnTo>
                  <a:lnTo>
                    <a:pt x="3186" y="3186"/>
                  </a:lnTo>
                  <a:lnTo>
                    <a:pt x="5670" y="2844"/>
                  </a:lnTo>
                  <a:lnTo>
                    <a:pt x="3186" y="2484"/>
                  </a:lnTo>
                  <a:lnTo>
                    <a:pt x="2826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3378" name="Google Shape;13378;p30"/>
            <p:cNvGrpSpPr/>
            <p:nvPr/>
          </p:nvGrpSpPr>
          <p:grpSpPr>
            <a:xfrm>
              <a:off x="234224" y="118425"/>
              <a:ext cx="3532446" cy="1609151"/>
              <a:chOff x="140599" y="118425"/>
              <a:chExt cx="3532446" cy="1609151"/>
            </a:xfrm>
          </p:grpSpPr>
          <p:sp>
            <p:nvSpPr>
              <p:cNvPr id="13379" name="Google Shape;13379;p30"/>
              <p:cNvSpPr/>
              <p:nvPr/>
            </p:nvSpPr>
            <p:spPr>
              <a:xfrm>
                <a:off x="703605" y="276605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0" name="Google Shape;13380;p30"/>
              <p:cNvSpPr/>
              <p:nvPr/>
            </p:nvSpPr>
            <p:spPr>
              <a:xfrm>
                <a:off x="438762" y="1265458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1" name="Google Shape;13381;p30"/>
              <p:cNvSpPr/>
              <p:nvPr/>
            </p:nvSpPr>
            <p:spPr>
              <a:xfrm>
                <a:off x="322613" y="11842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2" name="Google Shape;13382;p30"/>
              <p:cNvSpPr/>
              <p:nvPr/>
            </p:nvSpPr>
            <p:spPr>
              <a:xfrm>
                <a:off x="3632370" y="320667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3" name="Google Shape;13383;p30"/>
              <p:cNvSpPr/>
              <p:nvPr/>
            </p:nvSpPr>
            <p:spPr>
              <a:xfrm>
                <a:off x="568548" y="863464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4" name="Google Shape;13384;p30"/>
              <p:cNvSpPr/>
              <p:nvPr/>
            </p:nvSpPr>
            <p:spPr>
              <a:xfrm>
                <a:off x="1698613" y="226284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5" name="Google Shape;13385;p30"/>
              <p:cNvSpPr/>
              <p:nvPr/>
            </p:nvSpPr>
            <p:spPr>
              <a:xfrm>
                <a:off x="332845" y="700122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6" name="Google Shape;13386;p30"/>
              <p:cNvSpPr/>
              <p:nvPr/>
            </p:nvSpPr>
            <p:spPr>
              <a:xfrm>
                <a:off x="1722212" y="63453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7" name="Google Shape;13387;p30"/>
              <p:cNvSpPr/>
              <p:nvPr/>
            </p:nvSpPr>
            <p:spPr>
              <a:xfrm>
                <a:off x="1230735" y="13101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8" name="Google Shape;13388;p30"/>
              <p:cNvSpPr/>
              <p:nvPr/>
            </p:nvSpPr>
            <p:spPr>
              <a:xfrm>
                <a:off x="600808" y="156907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89" name="Google Shape;13389;p30"/>
              <p:cNvSpPr/>
              <p:nvPr/>
            </p:nvSpPr>
            <p:spPr>
              <a:xfrm>
                <a:off x="140599" y="1048834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0" name="Google Shape;13390;p30"/>
              <p:cNvSpPr/>
              <p:nvPr/>
            </p:nvSpPr>
            <p:spPr>
              <a:xfrm>
                <a:off x="927051" y="523633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1" name="Google Shape;13391;p30"/>
              <p:cNvSpPr/>
              <p:nvPr/>
            </p:nvSpPr>
            <p:spPr>
              <a:xfrm>
                <a:off x="194752" y="45597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2" name="Google Shape;13392;p30"/>
              <p:cNvSpPr/>
              <p:nvPr/>
            </p:nvSpPr>
            <p:spPr>
              <a:xfrm>
                <a:off x="2856889" y="916246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3" name="Google Shape;13393;p30"/>
              <p:cNvSpPr/>
              <p:nvPr/>
            </p:nvSpPr>
            <p:spPr>
              <a:xfrm>
                <a:off x="300425" y="16832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4" name="Google Shape;13394;p30"/>
              <p:cNvSpPr/>
              <p:nvPr/>
            </p:nvSpPr>
            <p:spPr>
              <a:xfrm flipH="1">
                <a:off x="2326342" y="276600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5" name="Google Shape;13395;p30"/>
              <p:cNvSpPr/>
              <p:nvPr/>
            </p:nvSpPr>
            <p:spPr>
              <a:xfrm flipH="1">
                <a:off x="2000698" y="315119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6" name="Google Shape;13396;p30"/>
              <p:cNvSpPr/>
              <p:nvPr/>
            </p:nvSpPr>
            <p:spPr>
              <a:xfrm flipH="1">
                <a:off x="3254383" y="82094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7" name="Google Shape;13397;p30"/>
              <p:cNvSpPr/>
              <p:nvPr/>
            </p:nvSpPr>
            <p:spPr>
              <a:xfrm flipH="1">
                <a:off x="1343841" y="73169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8" name="Google Shape;13398;p30"/>
              <p:cNvSpPr/>
              <p:nvPr/>
            </p:nvSpPr>
            <p:spPr>
              <a:xfrm flipH="1">
                <a:off x="2803532" y="455981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399" name="Google Shape;13399;p30"/>
              <p:cNvSpPr/>
              <p:nvPr/>
            </p:nvSpPr>
            <p:spPr>
              <a:xfrm flipH="1">
                <a:off x="2896626" y="187427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00" name="Google Shape;13400;p30"/>
              <p:cNvSpPr/>
              <p:nvPr/>
            </p:nvSpPr>
            <p:spPr>
              <a:xfrm flipH="1">
                <a:off x="2473604" y="64392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01" name="Google Shape;13401;p30"/>
              <p:cNvSpPr/>
              <p:nvPr/>
            </p:nvSpPr>
            <p:spPr>
              <a:xfrm flipH="1">
                <a:off x="2131294" y="76583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02" name="Google Shape;13402;p30"/>
              <p:cNvSpPr/>
              <p:nvPr/>
            </p:nvSpPr>
            <p:spPr>
              <a:xfrm flipH="1">
                <a:off x="2004816" y="1150323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03" name="Google Shape;13403;p30"/>
              <p:cNvSpPr/>
              <p:nvPr/>
            </p:nvSpPr>
            <p:spPr>
              <a:xfrm>
                <a:off x="1218789" y="1144781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04" name="Google Shape;13404;p30"/>
              <p:cNvSpPr/>
              <p:nvPr/>
            </p:nvSpPr>
            <p:spPr>
              <a:xfrm>
                <a:off x="2465921" y="1265456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3405" name="Google Shape;13405;p30"/>
            <p:cNvSpPr/>
            <p:nvPr/>
          </p:nvSpPr>
          <p:spPr>
            <a:xfrm rot="10800000">
              <a:off x="3465760" y="1210623"/>
              <a:ext cx="46912" cy="47211"/>
            </a:xfrm>
            <a:custGeom>
              <a:avLst/>
              <a:gdLst/>
              <a:ahLst/>
              <a:cxnLst/>
              <a:rect l="l" t="t" r="r" b="b"/>
              <a:pathLst>
                <a:path w="3129" h="3149" extrusionOk="0"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lose/>
                  <a:moveTo>
                    <a:pt x="0" y="0"/>
                  </a:moveTo>
                  <a:lnTo>
                    <a:pt x="1176" y="1574"/>
                  </a:lnTo>
                  <a:lnTo>
                    <a:pt x="0" y="3148"/>
                  </a:lnTo>
                  <a:lnTo>
                    <a:pt x="1555" y="1972"/>
                  </a:lnTo>
                  <a:lnTo>
                    <a:pt x="3129" y="3148"/>
                  </a:lnTo>
                  <a:lnTo>
                    <a:pt x="1953" y="1574"/>
                  </a:lnTo>
                  <a:lnTo>
                    <a:pt x="3129" y="0"/>
                  </a:lnTo>
                  <a:lnTo>
                    <a:pt x="1555" y="1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E5789">
                <a:alpha val="515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3406" name="Google Shape;13406;p30"/>
            <p:cNvGrpSpPr/>
            <p:nvPr/>
          </p:nvGrpSpPr>
          <p:grpSpPr>
            <a:xfrm>
              <a:off x="3327013" y="140740"/>
              <a:ext cx="3964145" cy="1455821"/>
              <a:chOff x="3233388" y="140740"/>
              <a:chExt cx="3964145" cy="1455821"/>
            </a:xfrm>
          </p:grpSpPr>
          <p:sp>
            <p:nvSpPr>
              <p:cNvPr id="13407" name="Google Shape;13407;p30"/>
              <p:cNvSpPr/>
              <p:nvPr/>
            </p:nvSpPr>
            <p:spPr>
              <a:xfrm rot="10800000" flipH="1">
                <a:off x="4341237" y="377380"/>
                <a:ext cx="84723" cy="84738"/>
              </a:xfrm>
              <a:custGeom>
                <a:avLst/>
                <a:gdLst/>
                <a:ahLst/>
                <a:cxnLst/>
                <a:rect l="l" t="t" r="r" b="b"/>
                <a:pathLst>
                  <a:path w="5651" h="5652" extrusionOk="0">
                    <a:moveTo>
                      <a:pt x="2825" y="1"/>
                    </a:moveTo>
                    <a:lnTo>
                      <a:pt x="2465" y="2466"/>
                    </a:lnTo>
                    <a:lnTo>
                      <a:pt x="0" y="2826"/>
                    </a:lnTo>
                    <a:lnTo>
                      <a:pt x="2465" y="3186"/>
                    </a:lnTo>
                    <a:lnTo>
                      <a:pt x="2825" y="5651"/>
                    </a:lnTo>
                    <a:lnTo>
                      <a:pt x="3186" y="3186"/>
                    </a:lnTo>
                    <a:lnTo>
                      <a:pt x="5651" y="2826"/>
                    </a:lnTo>
                    <a:lnTo>
                      <a:pt x="3186" y="2466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08" name="Google Shape;13408;p30"/>
              <p:cNvSpPr/>
              <p:nvPr/>
            </p:nvSpPr>
            <p:spPr>
              <a:xfrm rot="10800000" flipH="1">
                <a:off x="3673048" y="880627"/>
                <a:ext cx="85022" cy="84723"/>
              </a:xfrm>
              <a:custGeom>
                <a:avLst/>
                <a:gdLst/>
                <a:ahLst/>
                <a:cxnLst/>
                <a:rect l="l" t="t" r="r" b="b"/>
                <a:pathLst>
                  <a:path w="5671" h="5651" extrusionOk="0">
                    <a:moveTo>
                      <a:pt x="2826" y="0"/>
                    </a:moveTo>
                    <a:lnTo>
                      <a:pt x="2485" y="2484"/>
                    </a:lnTo>
                    <a:lnTo>
                      <a:pt x="1" y="2825"/>
                    </a:lnTo>
                    <a:lnTo>
                      <a:pt x="2485" y="3186"/>
                    </a:lnTo>
                    <a:lnTo>
                      <a:pt x="2826" y="5651"/>
                    </a:lnTo>
                    <a:lnTo>
                      <a:pt x="3186" y="3186"/>
                    </a:lnTo>
                    <a:lnTo>
                      <a:pt x="5670" y="2825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09" name="Google Shape;13409;p30"/>
              <p:cNvSpPr/>
              <p:nvPr/>
            </p:nvSpPr>
            <p:spPr>
              <a:xfrm rot="10800000" flipH="1">
                <a:off x="5601088" y="1467155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0" name="Google Shape;13410;p30"/>
              <p:cNvSpPr/>
              <p:nvPr/>
            </p:nvSpPr>
            <p:spPr>
              <a:xfrm rot="10800000" flipH="1">
                <a:off x="5724521" y="382904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1" name="Google Shape;13411;p30"/>
              <p:cNvSpPr/>
              <p:nvPr/>
            </p:nvSpPr>
            <p:spPr>
              <a:xfrm rot="10800000" flipH="1">
                <a:off x="3991095" y="582805"/>
                <a:ext cx="31574" cy="31574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106" extrusionOk="0">
                    <a:moveTo>
                      <a:pt x="1" y="1"/>
                    </a:moveTo>
                    <a:lnTo>
                      <a:pt x="797" y="1063"/>
                    </a:lnTo>
                    <a:lnTo>
                      <a:pt x="1" y="2105"/>
                    </a:lnTo>
                    <a:lnTo>
                      <a:pt x="1" y="2105"/>
                    </a:lnTo>
                    <a:lnTo>
                      <a:pt x="1063" y="1309"/>
                    </a:lnTo>
                    <a:lnTo>
                      <a:pt x="2105" y="2105"/>
                    </a:lnTo>
                    <a:lnTo>
                      <a:pt x="1328" y="1063"/>
                    </a:lnTo>
                    <a:lnTo>
                      <a:pt x="2105" y="1"/>
                    </a:lnTo>
                    <a:lnTo>
                      <a:pt x="2105" y="1"/>
                    </a:lnTo>
                    <a:lnTo>
                      <a:pt x="1063" y="797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2" name="Google Shape;13412;p30"/>
              <p:cNvSpPr/>
              <p:nvPr/>
            </p:nvSpPr>
            <p:spPr>
              <a:xfrm rot="10800000" flipH="1">
                <a:off x="4885176" y="377363"/>
                <a:ext cx="55172" cy="55157"/>
              </a:xfrm>
              <a:custGeom>
                <a:avLst/>
                <a:gdLst/>
                <a:ahLst/>
                <a:cxnLst/>
                <a:rect l="l" t="t" r="r" b="b"/>
                <a:pathLst>
                  <a:path w="3680" h="3679" extrusionOk="0">
                    <a:moveTo>
                      <a:pt x="1" y="0"/>
                    </a:moveTo>
                    <a:lnTo>
                      <a:pt x="1385" y="1839"/>
                    </a:lnTo>
                    <a:lnTo>
                      <a:pt x="1" y="3679"/>
                    </a:lnTo>
                    <a:lnTo>
                      <a:pt x="1" y="3679"/>
                    </a:lnTo>
                    <a:lnTo>
                      <a:pt x="1840" y="2295"/>
                    </a:lnTo>
                    <a:lnTo>
                      <a:pt x="3679" y="3679"/>
                    </a:lnTo>
                    <a:lnTo>
                      <a:pt x="2295" y="1839"/>
                    </a:lnTo>
                    <a:lnTo>
                      <a:pt x="3679" y="0"/>
                    </a:lnTo>
                    <a:lnTo>
                      <a:pt x="1840" y="138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3" name="Google Shape;13413;p30"/>
              <p:cNvSpPr/>
              <p:nvPr/>
            </p:nvSpPr>
            <p:spPr>
              <a:xfrm rot="10800000" flipH="1">
                <a:off x="5239937" y="158510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4" name="Google Shape;13414;p30"/>
              <p:cNvSpPr/>
              <p:nvPr/>
            </p:nvSpPr>
            <p:spPr>
              <a:xfrm rot="10800000" flipH="1">
                <a:off x="5133210" y="1569695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5" name="Google Shape;13415;p30"/>
              <p:cNvSpPr/>
              <p:nvPr/>
            </p:nvSpPr>
            <p:spPr>
              <a:xfrm rot="10800000" flipH="1">
                <a:off x="4503283" y="140740"/>
                <a:ext cx="20495" cy="17766"/>
              </a:xfrm>
              <a:custGeom>
                <a:avLst/>
                <a:gdLst/>
                <a:ahLst/>
                <a:cxnLst/>
                <a:rect l="l" t="t" r="r" b="b"/>
                <a:pathLst>
                  <a:path w="1367" h="1185" extrusionOk="0">
                    <a:moveTo>
                      <a:pt x="778" y="1"/>
                    </a:moveTo>
                    <a:cubicBezTo>
                      <a:pt x="266" y="1"/>
                      <a:pt x="1" y="645"/>
                      <a:pt x="361" y="1006"/>
                    </a:cubicBezTo>
                    <a:cubicBezTo>
                      <a:pt x="484" y="1129"/>
                      <a:pt x="634" y="1184"/>
                      <a:pt x="779" y="1184"/>
                    </a:cubicBezTo>
                    <a:cubicBezTo>
                      <a:pt x="1081" y="1184"/>
                      <a:pt x="1366" y="947"/>
                      <a:pt x="1366" y="589"/>
                    </a:cubicBezTo>
                    <a:cubicBezTo>
                      <a:pt x="1366" y="266"/>
                      <a:pt x="1101" y="1"/>
                      <a:pt x="778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6" name="Google Shape;13416;p30"/>
              <p:cNvSpPr/>
              <p:nvPr/>
            </p:nvSpPr>
            <p:spPr>
              <a:xfrm rot="10800000" flipH="1">
                <a:off x="3285424" y="410959"/>
                <a:ext cx="20480" cy="17571"/>
              </a:xfrm>
              <a:custGeom>
                <a:avLst/>
                <a:gdLst/>
                <a:ahLst/>
                <a:cxnLst/>
                <a:rect l="l" t="t" r="r" b="b"/>
                <a:pathLst>
                  <a:path w="1366" h="1172" extrusionOk="0">
                    <a:moveTo>
                      <a:pt x="796" y="1"/>
                    </a:moveTo>
                    <a:cubicBezTo>
                      <a:pt x="265" y="1"/>
                      <a:pt x="0" y="626"/>
                      <a:pt x="360" y="1006"/>
                    </a:cubicBezTo>
                    <a:cubicBezTo>
                      <a:pt x="481" y="1120"/>
                      <a:pt x="627" y="1172"/>
                      <a:pt x="770" y="1172"/>
                    </a:cubicBezTo>
                    <a:cubicBezTo>
                      <a:pt x="1075" y="1172"/>
                      <a:pt x="1365" y="937"/>
                      <a:pt x="1365" y="588"/>
                    </a:cubicBezTo>
                    <a:cubicBezTo>
                      <a:pt x="1365" y="266"/>
                      <a:pt x="1119" y="1"/>
                      <a:pt x="7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7" name="Google Shape;13417;p30"/>
              <p:cNvSpPr/>
              <p:nvPr/>
            </p:nvSpPr>
            <p:spPr>
              <a:xfrm rot="10800000" flipH="1">
                <a:off x="4896126" y="811318"/>
                <a:ext cx="33283" cy="2857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90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31"/>
                    </a:cubicBezTo>
                    <a:cubicBezTo>
                      <a:pt x="797" y="1820"/>
                      <a:pt x="1031" y="1905"/>
                      <a:pt x="1262" y="1905"/>
                    </a:cubicBezTo>
                    <a:cubicBezTo>
                      <a:pt x="1748" y="1905"/>
                      <a:pt x="2219" y="1527"/>
                      <a:pt x="2219" y="948"/>
                    </a:cubicBezTo>
                    <a:cubicBezTo>
                      <a:pt x="2219" y="436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8" name="Google Shape;13418;p30"/>
              <p:cNvSpPr/>
              <p:nvPr/>
            </p:nvSpPr>
            <p:spPr>
              <a:xfrm rot="10800000" flipH="1">
                <a:off x="6313814" y="205730"/>
                <a:ext cx="33283" cy="28426"/>
              </a:xfrm>
              <a:custGeom>
                <a:avLst/>
                <a:gdLst/>
                <a:ahLst/>
                <a:cxnLst/>
                <a:rect l="l" t="t" r="r" b="b"/>
                <a:pathLst>
                  <a:path w="2220" h="1896" extrusionOk="0">
                    <a:moveTo>
                      <a:pt x="1271" y="0"/>
                    </a:moveTo>
                    <a:cubicBezTo>
                      <a:pt x="437" y="0"/>
                      <a:pt x="1" y="1024"/>
                      <a:pt x="607" y="1612"/>
                    </a:cubicBezTo>
                    <a:cubicBezTo>
                      <a:pt x="797" y="1808"/>
                      <a:pt x="1033" y="1895"/>
                      <a:pt x="1265" y="1895"/>
                    </a:cubicBezTo>
                    <a:cubicBezTo>
                      <a:pt x="1750" y="1895"/>
                      <a:pt x="2219" y="1513"/>
                      <a:pt x="2219" y="949"/>
                    </a:cubicBezTo>
                    <a:cubicBezTo>
                      <a:pt x="2219" y="418"/>
                      <a:pt x="1802" y="0"/>
                      <a:pt x="1271" y="0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19" name="Google Shape;13419;p30"/>
              <p:cNvSpPr/>
              <p:nvPr/>
            </p:nvSpPr>
            <p:spPr>
              <a:xfrm rot="10800000" flipH="1">
                <a:off x="4425950" y="900813"/>
                <a:ext cx="44363" cy="44363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2959" extrusionOk="0">
                    <a:moveTo>
                      <a:pt x="1" y="0"/>
                    </a:moveTo>
                    <a:lnTo>
                      <a:pt x="1100" y="1479"/>
                    </a:lnTo>
                    <a:lnTo>
                      <a:pt x="1" y="2958"/>
                    </a:lnTo>
                    <a:lnTo>
                      <a:pt x="1480" y="1840"/>
                    </a:lnTo>
                    <a:lnTo>
                      <a:pt x="2959" y="2958"/>
                    </a:lnTo>
                    <a:lnTo>
                      <a:pt x="2959" y="2958"/>
                    </a:lnTo>
                    <a:lnTo>
                      <a:pt x="1840" y="1479"/>
                    </a:lnTo>
                    <a:lnTo>
                      <a:pt x="2959" y="0"/>
                    </a:lnTo>
                    <a:lnTo>
                      <a:pt x="2959" y="0"/>
                    </a:lnTo>
                    <a:lnTo>
                      <a:pt x="1480" y="110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0" name="Google Shape;13420;p30"/>
              <p:cNvSpPr/>
              <p:nvPr/>
            </p:nvSpPr>
            <p:spPr>
              <a:xfrm rot="10800000">
                <a:off x="6202092" y="936303"/>
                <a:ext cx="85007" cy="85022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1" extrusionOk="0">
                    <a:moveTo>
                      <a:pt x="2825" y="1"/>
                    </a:moveTo>
                    <a:lnTo>
                      <a:pt x="2484" y="2485"/>
                    </a:lnTo>
                    <a:lnTo>
                      <a:pt x="0" y="2826"/>
                    </a:lnTo>
                    <a:lnTo>
                      <a:pt x="2484" y="3187"/>
                    </a:lnTo>
                    <a:lnTo>
                      <a:pt x="2825" y="5670"/>
                    </a:lnTo>
                    <a:lnTo>
                      <a:pt x="3186" y="3187"/>
                    </a:lnTo>
                    <a:lnTo>
                      <a:pt x="5670" y="2826"/>
                    </a:lnTo>
                    <a:lnTo>
                      <a:pt x="3186" y="2485"/>
                    </a:lnTo>
                    <a:lnTo>
                      <a:pt x="2825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1" name="Google Shape;13421;p30"/>
              <p:cNvSpPr/>
              <p:nvPr/>
            </p:nvSpPr>
            <p:spPr>
              <a:xfrm rot="10800000">
                <a:off x="7156858" y="865686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2" name="Google Shape;13422;p30"/>
              <p:cNvSpPr/>
              <p:nvPr/>
            </p:nvSpPr>
            <p:spPr>
              <a:xfrm rot="10800000">
                <a:off x="5246316" y="961739"/>
                <a:ext cx="34123" cy="34138"/>
              </a:xfrm>
              <a:custGeom>
                <a:avLst/>
                <a:gdLst/>
                <a:ahLst/>
                <a:cxnLst/>
                <a:rect l="l" t="t" r="r" b="b"/>
                <a:pathLst>
                  <a:path w="2276" h="2277" extrusionOk="0">
                    <a:moveTo>
                      <a:pt x="0" y="1"/>
                    </a:moveTo>
                    <a:lnTo>
                      <a:pt x="854" y="1139"/>
                    </a:lnTo>
                    <a:lnTo>
                      <a:pt x="0" y="2276"/>
                    </a:lnTo>
                    <a:lnTo>
                      <a:pt x="1138" y="1423"/>
                    </a:lnTo>
                    <a:lnTo>
                      <a:pt x="2276" y="2276"/>
                    </a:lnTo>
                    <a:lnTo>
                      <a:pt x="1422" y="1139"/>
                    </a:lnTo>
                    <a:lnTo>
                      <a:pt x="2276" y="1"/>
                    </a:lnTo>
                    <a:lnTo>
                      <a:pt x="1138" y="85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3" name="Google Shape;13423;p30"/>
              <p:cNvSpPr/>
              <p:nvPr/>
            </p:nvSpPr>
            <p:spPr>
              <a:xfrm rot="10800000">
                <a:off x="5907291" y="738825"/>
                <a:ext cx="43793" cy="44078"/>
              </a:xfrm>
              <a:custGeom>
                <a:avLst/>
                <a:gdLst/>
                <a:ahLst/>
                <a:cxnLst/>
                <a:rect l="l" t="t" r="r" b="b"/>
                <a:pathLst>
                  <a:path w="2921" h="2940" extrusionOk="0">
                    <a:moveTo>
                      <a:pt x="0" y="1"/>
                    </a:moveTo>
                    <a:lnTo>
                      <a:pt x="1100" y="1480"/>
                    </a:lnTo>
                    <a:lnTo>
                      <a:pt x="0" y="2940"/>
                    </a:lnTo>
                    <a:lnTo>
                      <a:pt x="1461" y="1840"/>
                    </a:lnTo>
                    <a:lnTo>
                      <a:pt x="2921" y="2940"/>
                    </a:lnTo>
                    <a:lnTo>
                      <a:pt x="1821" y="1480"/>
                    </a:lnTo>
                    <a:lnTo>
                      <a:pt x="2921" y="1"/>
                    </a:lnTo>
                    <a:lnTo>
                      <a:pt x="2921" y="1"/>
                    </a:lnTo>
                    <a:lnTo>
                      <a:pt x="1461" y="110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4" name="Google Shape;13424;p30"/>
              <p:cNvSpPr/>
              <p:nvPr/>
            </p:nvSpPr>
            <p:spPr>
              <a:xfrm rot="10800000">
                <a:off x="6698607" y="802009"/>
                <a:ext cx="46912" cy="47211"/>
              </a:xfrm>
              <a:custGeom>
                <a:avLst/>
                <a:gdLst/>
                <a:ahLst/>
                <a:cxnLst/>
                <a:rect l="l" t="t" r="r" b="b"/>
                <a:pathLst>
                  <a:path w="3129" h="3149" extrusionOk="0">
                    <a:moveTo>
                      <a:pt x="0" y="3148"/>
                    </a:moveTo>
                    <a:lnTo>
                      <a:pt x="0" y="3148"/>
                    </a:lnTo>
                    <a:lnTo>
                      <a:pt x="0" y="3148"/>
                    </a:lnTo>
                    <a:close/>
                    <a:moveTo>
                      <a:pt x="0" y="0"/>
                    </a:moveTo>
                    <a:lnTo>
                      <a:pt x="1176" y="1574"/>
                    </a:lnTo>
                    <a:lnTo>
                      <a:pt x="0" y="3148"/>
                    </a:lnTo>
                    <a:lnTo>
                      <a:pt x="1555" y="1972"/>
                    </a:lnTo>
                    <a:lnTo>
                      <a:pt x="3129" y="3148"/>
                    </a:lnTo>
                    <a:lnTo>
                      <a:pt x="1953" y="1574"/>
                    </a:lnTo>
                    <a:lnTo>
                      <a:pt x="3129" y="0"/>
                    </a:lnTo>
                    <a:lnTo>
                      <a:pt x="1555" y="1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5" name="Google Shape;13425;p30"/>
              <p:cNvSpPr/>
              <p:nvPr/>
            </p:nvSpPr>
            <p:spPr>
              <a:xfrm rot="10800000">
                <a:off x="6405679" y="584374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6" name="Google Shape;13426;p30"/>
              <p:cNvSpPr/>
              <p:nvPr/>
            </p:nvSpPr>
            <p:spPr>
              <a:xfrm rot="10800000">
                <a:off x="5530519" y="782958"/>
                <a:ext cx="33268" cy="28306"/>
              </a:xfrm>
              <a:custGeom>
                <a:avLst/>
                <a:gdLst/>
                <a:ahLst/>
                <a:cxnLst/>
                <a:rect l="l" t="t" r="r" b="b"/>
                <a:pathLst>
                  <a:path w="2219" h="1888" extrusionOk="0">
                    <a:moveTo>
                      <a:pt x="1271" y="1"/>
                    </a:moveTo>
                    <a:cubicBezTo>
                      <a:pt x="418" y="1"/>
                      <a:pt x="0" y="1006"/>
                      <a:pt x="588" y="1612"/>
                    </a:cubicBezTo>
                    <a:cubicBezTo>
                      <a:pt x="784" y="1802"/>
                      <a:pt x="1024" y="1887"/>
                      <a:pt x="1258" y="1887"/>
                    </a:cubicBezTo>
                    <a:cubicBezTo>
                      <a:pt x="1750" y="1887"/>
                      <a:pt x="2219" y="1514"/>
                      <a:pt x="2219" y="949"/>
                    </a:cubicBezTo>
                    <a:cubicBezTo>
                      <a:pt x="2219" y="418"/>
                      <a:pt x="1783" y="1"/>
                      <a:pt x="1271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7" name="Google Shape;13427;p30"/>
              <p:cNvSpPr/>
              <p:nvPr/>
            </p:nvSpPr>
            <p:spPr>
              <a:xfrm rot="10800000">
                <a:off x="6314814" y="1450983"/>
                <a:ext cx="31289" cy="26867"/>
              </a:xfrm>
              <a:custGeom>
                <a:avLst/>
                <a:gdLst/>
                <a:ahLst/>
                <a:cxnLst/>
                <a:rect l="l" t="t" r="r" b="b"/>
                <a:pathLst>
                  <a:path w="2087" h="1792" extrusionOk="0">
                    <a:moveTo>
                      <a:pt x="1196" y="1"/>
                    </a:moveTo>
                    <a:cubicBezTo>
                      <a:pt x="399" y="1"/>
                      <a:pt x="1" y="968"/>
                      <a:pt x="570" y="1537"/>
                    </a:cubicBezTo>
                    <a:cubicBezTo>
                      <a:pt x="746" y="1712"/>
                      <a:pt x="964" y="1791"/>
                      <a:pt x="1180" y="1791"/>
                    </a:cubicBezTo>
                    <a:cubicBezTo>
                      <a:pt x="1639" y="1791"/>
                      <a:pt x="2087" y="1434"/>
                      <a:pt x="2087" y="892"/>
                    </a:cubicBezTo>
                    <a:cubicBezTo>
                      <a:pt x="2087" y="399"/>
                      <a:pt x="1689" y="1"/>
                      <a:pt x="1196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8" name="Google Shape;13428;p30"/>
              <p:cNvSpPr/>
              <p:nvPr/>
            </p:nvSpPr>
            <p:spPr>
              <a:xfrm rot="10800000" flipH="1">
                <a:off x="6920595" y="1365965"/>
                <a:ext cx="40675" cy="40945"/>
              </a:xfrm>
              <a:custGeom>
                <a:avLst/>
                <a:gdLst/>
                <a:ahLst/>
                <a:cxnLst/>
                <a:rect l="l" t="t" r="r" b="b"/>
                <a:pathLst>
                  <a:path w="2713" h="2731" extrusionOk="0">
                    <a:moveTo>
                      <a:pt x="1347" y="0"/>
                    </a:moveTo>
                    <a:lnTo>
                      <a:pt x="1176" y="1195"/>
                    </a:lnTo>
                    <a:lnTo>
                      <a:pt x="1" y="1365"/>
                    </a:lnTo>
                    <a:lnTo>
                      <a:pt x="1176" y="1536"/>
                    </a:lnTo>
                    <a:lnTo>
                      <a:pt x="1347" y="2731"/>
                    </a:lnTo>
                    <a:lnTo>
                      <a:pt x="1518" y="1536"/>
                    </a:lnTo>
                    <a:lnTo>
                      <a:pt x="2712" y="1365"/>
                    </a:lnTo>
                    <a:lnTo>
                      <a:pt x="1518" y="1195"/>
                    </a:lnTo>
                    <a:lnTo>
                      <a:pt x="1347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29" name="Google Shape;13429;p30"/>
              <p:cNvSpPr/>
              <p:nvPr/>
            </p:nvSpPr>
            <p:spPr>
              <a:xfrm rot="10800000">
                <a:off x="5855273" y="1108793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30" name="Google Shape;13430;p30"/>
              <p:cNvSpPr/>
              <p:nvPr/>
            </p:nvSpPr>
            <p:spPr>
              <a:xfrm rot="10800000" flipH="1">
                <a:off x="4606080" y="1365964"/>
                <a:ext cx="85007" cy="85007"/>
              </a:xfrm>
              <a:custGeom>
                <a:avLst/>
                <a:gdLst/>
                <a:ahLst/>
                <a:cxnLst/>
                <a:rect l="l" t="t" r="r" b="b"/>
                <a:pathLst>
                  <a:path w="5670" h="5670" extrusionOk="0">
                    <a:moveTo>
                      <a:pt x="2826" y="0"/>
                    </a:moveTo>
                    <a:lnTo>
                      <a:pt x="2484" y="2484"/>
                    </a:lnTo>
                    <a:lnTo>
                      <a:pt x="0" y="2844"/>
                    </a:lnTo>
                    <a:lnTo>
                      <a:pt x="2484" y="3186"/>
                    </a:lnTo>
                    <a:lnTo>
                      <a:pt x="2826" y="5670"/>
                    </a:lnTo>
                    <a:lnTo>
                      <a:pt x="3186" y="3186"/>
                    </a:lnTo>
                    <a:lnTo>
                      <a:pt x="5670" y="2844"/>
                    </a:lnTo>
                    <a:lnTo>
                      <a:pt x="3186" y="2484"/>
                    </a:lnTo>
                    <a:lnTo>
                      <a:pt x="28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31" name="Google Shape;13431;p30"/>
              <p:cNvSpPr/>
              <p:nvPr/>
            </p:nvSpPr>
            <p:spPr>
              <a:xfrm rot="10800000" flipH="1">
                <a:off x="4097227" y="1243158"/>
                <a:ext cx="28456" cy="28441"/>
              </a:xfrm>
              <a:custGeom>
                <a:avLst/>
                <a:gdLst/>
                <a:ahLst/>
                <a:cxnLst/>
                <a:rect l="l" t="t" r="r" b="b"/>
                <a:pathLst>
                  <a:path w="1898" h="1897" extrusionOk="0">
                    <a:moveTo>
                      <a:pt x="949" y="1"/>
                    </a:moveTo>
                    <a:cubicBezTo>
                      <a:pt x="418" y="1"/>
                      <a:pt x="1" y="437"/>
                      <a:pt x="1" y="949"/>
                    </a:cubicBezTo>
                    <a:cubicBezTo>
                      <a:pt x="1" y="1480"/>
                      <a:pt x="418" y="1897"/>
                      <a:pt x="949" y="1897"/>
                    </a:cubicBezTo>
                    <a:cubicBezTo>
                      <a:pt x="1480" y="1897"/>
                      <a:pt x="1897" y="1480"/>
                      <a:pt x="1897" y="949"/>
                    </a:cubicBezTo>
                    <a:cubicBezTo>
                      <a:pt x="1897" y="437"/>
                      <a:pt x="1480" y="1"/>
                      <a:pt x="949" y="1"/>
                    </a:cubicBez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32" name="Google Shape;13432;p30"/>
              <p:cNvSpPr/>
              <p:nvPr/>
            </p:nvSpPr>
            <p:spPr>
              <a:xfrm rot="10800000" flipH="1">
                <a:off x="3233388" y="1221975"/>
                <a:ext cx="52039" cy="52039"/>
              </a:xfrm>
              <a:custGeom>
                <a:avLst/>
                <a:gdLst/>
                <a:ahLst/>
                <a:cxnLst/>
                <a:rect l="l" t="t" r="r" b="b"/>
                <a:pathLst>
                  <a:path w="3471" h="3471" extrusionOk="0">
                    <a:moveTo>
                      <a:pt x="1726" y="0"/>
                    </a:moveTo>
                    <a:lnTo>
                      <a:pt x="1517" y="1517"/>
                    </a:lnTo>
                    <a:lnTo>
                      <a:pt x="0" y="1726"/>
                    </a:lnTo>
                    <a:lnTo>
                      <a:pt x="1517" y="1953"/>
                    </a:lnTo>
                    <a:lnTo>
                      <a:pt x="1726" y="3470"/>
                    </a:lnTo>
                    <a:lnTo>
                      <a:pt x="1953" y="1953"/>
                    </a:lnTo>
                    <a:lnTo>
                      <a:pt x="3470" y="1726"/>
                    </a:lnTo>
                    <a:lnTo>
                      <a:pt x="1953" y="1517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2E5789">
                  <a:alpha val="515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grpSp>
        <p:nvGrpSpPr>
          <p:cNvPr id="13433" name="Google Shape;13433;p30"/>
          <p:cNvGrpSpPr/>
          <p:nvPr/>
        </p:nvGrpSpPr>
        <p:grpSpPr>
          <a:xfrm>
            <a:off x="7327129" y="-413072"/>
            <a:ext cx="2246888" cy="2925800"/>
            <a:chOff x="7327129" y="-413072"/>
            <a:chExt cx="2246888" cy="2925800"/>
          </a:xfrm>
        </p:grpSpPr>
        <p:grpSp>
          <p:nvGrpSpPr>
            <p:cNvPr id="13434" name="Google Shape;13434;p30"/>
            <p:cNvGrpSpPr/>
            <p:nvPr/>
          </p:nvGrpSpPr>
          <p:grpSpPr>
            <a:xfrm rot="9887729">
              <a:off x="8154883" y="414371"/>
              <a:ext cx="369354" cy="250254"/>
              <a:chOff x="4815275" y="1064150"/>
              <a:chExt cx="432450" cy="297250"/>
            </a:xfrm>
          </p:grpSpPr>
          <p:sp>
            <p:nvSpPr>
              <p:cNvPr id="13435" name="Google Shape;13435;p30"/>
              <p:cNvSpPr/>
              <p:nvPr/>
            </p:nvSpPr>
            <p:spPr>
              <a:xfrm>
                <a:off x="4815275" y="1152575"/>
                <a:ext cx="144425" cy="123625"/>
              </a:xfrm>
              <a:custGeom>
                <a:avLst/>
                <a:gdLst/>
                <a:ahLst/>
                <a:cxnLst/>
                <a:rect l="l" t="t" r="r" b="b"/>
                <a:pathLst>
                  <a:path w="5777" h="4945" extrusionOk="0">
                    <a:moveTo>
                      <a:pt x="512" y="2352"/>
                    </a:moveTo>
                    <a:cubicBezTo>
                      <a:pt x="976" y="3104"/>
                      <a:pt x="1536" y="3792"/>
                      <a:pt x="2160" y="4400"/>
                    </a:cubicBezTo>
                    <a:cubicBezTo>
                      <a:pt x="2320" y="4576"/>
                      <a:pt x="2512" y="4704"/>
                      <a:pt x="2736" y="4800"/>
                    </a:cubicBezTo>
                    <a:cubicBezTo>
                      <a:pt x="3152" y="4944"/>
                      <a:pt x="3616" y="4752"/>
                      <a:pt x="4032" y="4560"/>
                    </a:cubicBezTo>
                    <a:lnTo>
                      <a:pt x="5008" y="4096"/>
                    </a:lnTo>
                    <a:cubicBezTo>
                      <a:pt x="5185" y="4016"/>
                      <a:pt x="5345" y="3920"/>
                      <a:pt x="5473" y="3792"/>
                    </a:cubicBezTo>
                    <a:cubicBezTo>
                      <a:pt x="5729" y="3536"/>
                      <a:pt x="5761" y="3136"/>
                      <a:pt x="5761" y="2784"/>
                    </a:cubicBezTo>
                    <a:cubicBezTo>
                      <a:pt x="5777" y="2288"/>
                      <a:pt x="5777" y="1728"/>
                      <a:pt x="5457" y="1360"/>
                    </a:cubicBezTo>
                    <a:cubicBezTo>
                      <a:pt x="5249" y="1136"/>
                      <a:pt x="4992" y="976"/>
                      <a:pt x="4704" y="880"/>
                    </a:cubicBezTo>
                    <a:cubicBezTo>
                      <a:pt x="3680" y="416"/>
                      <a:pt x="2528" y="0"/>
                      <a:pt x="1408" y="432"/>
                    </a:cubicBezTo>
                    <a:cubicBezTo>
                      <a:pt x="592" y="752"/>
                      <a:pt x="0" y="1520"/>
                      <a:pt x="512" y="235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36" name="Google Shape;13436;p30"/>
              <p:cNvSpPr/>
              <p:nvPr/>
            </p:nvSpPr>
            <p:spPr>
              <a:xfrm>
                <a:off x="5105275" y="1188975"/>
                <a:ext cx="142450" cy="172425"/>
              </a:xfrm>
              <a:custGeom>
                <a:avLst/>
                <a:gdLst/>
                <a:ahLst/>
                <a:cxnLst/>
                <a:rect l="l" t="t" r="r" b="b"/>
                <a:pathLst>
                  <a:path w="5698" h="6897" extrusionOk="0">
                    <a:moveTo>
                      <a:pt x="337" y="3040"/>
                    </a:moveTo>
                    <a:cubicBezTo>
                      <a:pt x="513" y="3264"/>
                      <a:pt x="721" y="3472"/>
                      <a:pt x="961" y="3649"/>
                    </a:cubicBezTo>
                    <a:cubicBezTo>
                      <a:pt x="1505" y="4161"/>
                      <a:pt x="1713" y="4913"/>
                      <a:pt x="2049" y="5585"/>
                    </a:cubicBezTo>
                    <a:cubicBezTo>
                      <a:pt x="2385" y="6257"/>
                      <a:pt x="2993" y="6897"/>
                      <a:pt x="3745" y="6833"/>
                    </a:cubicBezTo>
                    <a:cubicBezTo>
                      <a:pt x="4193" y="6753"/>
                      <a:pt x="4593" y="6481"/>
                      <a:pt x="4833" y="6065"/>
                    </a:cubicBezTo>
                    <a:cubicBezTo>
                      <a:pt x="5041" y="5665"/>
                      <a:pt x="5201" y="5233"/>
                      <a:pt x="5297" y="4785"/>
                    </a:cubicBezTo>
                    <a:cubicBezTo>
                      <a:pt x="5521" y="3937"/>
                      <a:pt x="5697" y="2928"/>
                      <a:pt x="5121" y="2272"/>
                    </a:cubicBezTo>
                    <a:cubicBezTo>
                      <a:pt x="4897" y="2032"/>
                      <a:pt x="4593" y="1872"/>
                      <a:pt x="4417" y="1584"/>
                    </a:cubicBezTo>
                    <a:cubicBezTo>
                      <a:pt x="4241" y="1280"/>
                      <a:pt x="4289" y="864"/>
                      <a:pt x="4097" y="544"/>
                    </a:cubicBezTo>
                    <a:cubicBezTo>
                      <a:pt x="3873" y="128"/>
                      <a:pt x="3329" y="0"/>
                      <a:pt x="2865" y="0"/>
                    </a:cubicBezTo>
                    <a:cubicBezTo>
                      <a:pt x="2129" y="0"/>
                      <a:pt x="993" y="256"/>
                      <a:pt x="561" y="912"/>
                    </a:cubicBezTo>
                    <a:cubicBezTo>
                      <a:pt x="225" y="1408"/>
                      <a:pt x="1" y="2544"/>
                      <a:pt x="337" y="3040"/>
                    </a:cubicBezTo>
                    <a:close/>
                  </a:path>
                </a:pathLst>
              </a:custGeom>
              <a:solidFill>
                <a:srgbClr val="F1C9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37" name="Google Shape;13437;p30"/>
              <p:cNvSpPr/>
              <p:nvPr/>
            </p:nvSpPr>
            <p:spPr>
              <a:xfrm>
                <a:off x="5024075" y="1286975"/>
                <a:ext cx="71225" cy="58025"/>
              </a:xfrm>
              <a:custGeom>
                <a:avLst/>
                <a:gdLst/>
                <a:ahLst/>
                <a:cxnLst/>
                <a:rect l="l" t="t" r="r" b="b"/>
                <a:pathLst>
                  <a:path w="2849" h="2321" extrusionOk="0">
                    <a:moveTo>
                      <a:pt x="561" y="1521"/>
                    </a:moveTo>
                    <a:cubicBezTo>
                      <a:pt x="833" y="1969"/>
                      <a:pt x="1345" y="2177"/>
                      <a:pt x="1841" y="2273"/>
                    </a:cubicBezTo>
                    <a:cubicBezTo>
                      <a:pt x="2033" y="2321"/>
                      <a:pt x="2225" y="2321"/>
                      <a:pt x="2401" y="2241"/>
                    </a:cubicBezTo>
                    <a:cubicBezTo>
                      <a:pt x="2545" y="2129"/>
                      <a:pt x="2641" y="2001"/>
                      <a:pt x="2689" y="1841"/>
                    </a:cubicBezTo>
                    <a:cubicBezTo>
                      <a:pt x="2769" y="1585"/>
                      <a:pt x="2817" y="1329"/>
                      <a:pt x="2833" y="1073"/>
                    </a:cubicBezTo>
                    <a:cubicBezTo>
                      <a:pt x="2849" y="865"/>
                      <a:pt x="2801" y="641"/>
                      <a:pt x="2689" y="449"/>
                    </a:cubicBezTo>
                    <a:cubicBezTo>
                      <a:pt x="2497" y="177"/>
                      <a:pt x="2177" y="17"/>
                      <a:pt x="1841" y="17"/>
                    </a:cubicBezTo>
                    <a:cubicBezTo>
                      <a:pt x="1041" y="1"/>
                      <a:pt x="1" y="609"/>
                      <a:pt x="561" y="152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438" name="Google Shape;13438;p30"/>
              <p:cNvSpPr/>
              <p:nvPr/>
            </p:nvSpPr>
            <p:spPr>
              <a:xfrm>
                <a:off x="5176500" y="1064150"/>
                <a:ext cx="69625" cy="71250"/>
              </a:xfrm>
              <a:custGeom>
                <a:avLst/>
                <a:gdLst/>
                <a:ahLst/>
                <a:cxnLst/>
                <a:rect l="l" t="t" r="r" b="b"/>
                <a:pathLst>
                  <a:path w="2785" h="2850" extrusionOk="0">
                    <a:moveTo>
                      <a:pt x="80" y="1409"/>
                    </a:moveTo>
                    <a:cubicBezTo>
                      <a:pt x="32" y="1457"/>
                      <a:pt x="0" y="1521"/>
                      <a:pt x="0" y="1601"/>
                    </a:cubicBezTo>
                    <a:cubicBezTo>
                      <a:pt x="16" y="1681"/>
                      <a:pt x="64" y="1745"/>
                      <a:pt x="128" y="1809"/>
                    </a:cubicBezTo>
                    <a:lnTo>
                      <a:pt x="1040" y="2705"/>
                    </a:lnTo>
                    <a:cubicBezTo>
                      <a:pt x="1088" y="2769"/>
                      <a:pt x="1168" y="2817"/>
                      <a:pt x="1248" y="2849"/>
                    </a:cubicBezTo>
                    <a:cubicBezTo>
                      <a:pt x="1360" y="2849"/>
                      <a:pt x="1472" y="2817"/>
                      <a:pt x="1552" y="2753"/>
                    </a:cubicBezTo>
                    <a:cubicBezTo>
                      <a:pt x="2048" y="2385"/>
                      <a:pt x="2320" y="1809"/>
                      <a:pt x="2560" y="1249"/>
                    </a:cubicBezTo>
                    <a:cubicBezTo>
                      <a:pt x="2672" y="993"/>
                      <a:pt x="2784" y="689"/>
                      <a:pt x="2640" y="449"/>
                    </a:cubicBezTo>
                    <a:cubicBezTo>
                      <a:pt x="2400" y="49"/>
                      <a:pt x="1520" y="1"/>
                      <a:pt x="1136" y="161"/>
                    </a:cubicBezTo>
                    <a:cubicBezTo>
                      <a:pt x="704" y="369"/>
                      <a:pt x="336" y="1025"/>
                      <a:pt x="80" y="1409"/>
                    </a:cubicBezTo>
                    <a:close/>
                  </a:path>
                </a:pathLst>
              </a:custGeom>
              <a:solidFill>
                <a:srgbClr val="EAD1A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3439" name="Google Shape;13439;p30"/>
            <p:cNvGrpSpPr/>
            <p:nvPr/>
          </p:nvGrpSpPr>
          <p:grpSpPr>
            <a:xfrm rot="1008907" flipH="1">
              <a:off x="7601039" y="-213164"/>
              <a:ext cx="1699068" cy="2145022"/>
              <a:chOff x="146217" y="2712579"/>
              <a:chExt cx="1552966" cy="1960401"/>
            </a:xfrm>
          </p:grpSpPr>
          <p:grpSp>
            <p:nvGrpSpPr>
              <p:cNvPr id="13440" name="Google Shape;13440;p30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3441" name="Google Shape;13441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42" name="Google Shape;13442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43" name="Google Shape;13443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44" name="Google Shape;13444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45" name="Google Shape;13445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46" name="Google Shape;13446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47" name="Google Shape;13447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48" name="Google Shape;13448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49" name="Google Shape;13449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50" name="Google Shape;13450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51" name="Google Shape;13451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52" name="Google Shape;13452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53" name="Google Shape;13453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54" name="Google Shape;13454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455" name="Google Shape;13455;p30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3456" name="Google Shape;13456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57" name="Google Shape;13457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58" name="Google Shape;13458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59" name="Google Shape;13459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0" name="Google Shape;13460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1" name="Google Shape;13461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2" name="Google Shape;13462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3" name="Google Shape;13463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4" name="Google Shape;13464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5" name="Google Shape;13465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6" name="Google Shape;13466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7" name="Google Shape;13467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8" name="Google Shape;13468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69" name="Google Shape;13469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470" name="Google Shape;13470;p30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3471" name="Google Shape;13471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72" name="Google Shape;13472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73" name="Google Shape;13473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74" name="Google Shape;13474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75" name="Google Shape;13475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76" name="Google Shape;13476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77" name="Google Shape;13477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78" name="Google Shape;13478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79" name="Google Shape;13479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80" name="Google Shape;13480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81" name="Google Shape;13481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82" name="Google Shape;13482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83" name="Google Shape;13483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84" name="Google Shape;13484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3485" name="Google Shape;13485;p30"/>
            <p:cNvGrpSpPr/>
            <p:nvPr/>
          </p:nvGrpSpPr>
          <p:grpSpPr>
            <a:xfrm rot="-10179883" flipH="1">
              <a:off x="7541670" y="232533"/>
              <a:ext cx="1699182" cy="2145171"/>
              <a:chOff x="146217" y="2712579"/>
              <a:chExt cx="1552966" cy="1960401"/>
            </a:xfrm>
          </p:grpSpPr>
          <p:grpSp>
            <p:nvGrpSpPr>
              <p:cNvPr id="13486" name="Google Shape;13486;p30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3487" name="Google Shape;13487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88" name="Google Shape;13488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89" name="Google Shape;13489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0" name="Google Shape;13490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1" name="Google Shape;13491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2" name="Google Shape;13492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3" name="Google Shape;13493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4" name="Google Shape;13494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5" name="Google Shape;13495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6" name="Google Shape;13496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7" name="Google Shape;13497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8" name="Google Shape;13498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499" name="Google Shape;13499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00" name="Google Shape;13500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501" name="Google Shape;13501;p30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3502" name="Google Shape;13502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03" name="Google Shape;13503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04" name="Google Shape;13504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05" name="Google Shape;13505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06" name="Google Shape;13506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07" name="Google Shape;13507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08" name="Google Shape;13508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09" name="Google Shape;13509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10" name="Google Shape;13510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11" name="Google Shape;13511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12" name="Google Shape;13512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13" name="Google Shape;13513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14" name="Google Shape;13514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15" name="Google Shape;13515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516" name="Google Shape;13516;p30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3517" name="Google Shape;13517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18" name="Google Shape;13518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19" name="Google Shape;13519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0" name="Google Shape;13520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1" name="Google Shape;13521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2" name="Google Shape;13522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3" name="Google Shape;13523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4" name="Google Shape;13524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5" name="Google Shape;13525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6" name="Google Shape;13526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7" name="Google Shape;13527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8" name="Google Shape;13528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29" name="Google Shape;13529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30" name="Google Shape;13530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3531" name="Google Shape;13531;p30"/>
            <p:cNvGrpSpPr/>
            <p:nvPr/>
          </p:nvGrpSpPr>
          <p:grpSpPr>
            <a:xfrm rot="-1674192">
              <a:off x="8525114" y="1213204"/>
              <a:ext cx="369355" cy="250238"/>
              <a:chOff x="4815275" y="1064150"/>
              <a:chExt cx="432450" cy="297250"/>
            </a:xfrm>
          </p:grpSpPr>
          <p:sp>
            <p:nvSpPr>
              <p:cNvPr id="13532" name="Google Shape;13532;p30"/>
              <p:cNvSpPr/>
              <p:nvPr/>
            </p:nvSpPr>
            <p:spPr>
              <a:xfrm>
                <a:off x="4815275" y="1152575"/>
                <a:ext cx="144425" cy="123625"/>
              </a:xfrm>
              <a:custGeom>
                <a:avLst/>
                <a:gdLst/>
                <a:ahLst/>
                <a:cxnLst/>
                <a:rect l="l" t="t" r="r" b="b"/>
                <a:pathLst>
                  <a:path w="5777" h="4945" extrusionOk="0">
                    <a:moveTo>
                      <a:pt x="512" y="2352"/>
                    </a:moveTo>
                    <a:cubicBezTo>
                      <a:pt x="976" y="3104"/>
                      <a:pt x="1536" y="3792"/>
                      <a:pt x="2160" y="4400"/>
                    </a:cubicBezTo>
                    <a:cubicBezTo>
                      <a:pt x="2320" y="4576"/>
                      <a:pt x="2512" y="4704"/>
                      <a:pt x="2736" y="4800"/>
                    </a:cubicBezTo>
                    <a:cubicBezTo>
                      <a:pt x="3152" y="4944"/>
                      <a:pt x="3616" y="4752"/>
                      <a:pt x="4032" y="4560"/>
                    </a:cubicBezTo>
                    <a:lnTo>
                      <a:pt x="5008" y="4096"/>
                    </a:lnTo>
                    <a:cubicBezTo>
                      <a:pt x="5185" y="4016"/>
                      <a:pt x="5345" y="3920"/>
                      <a:pt x="5473" y="3792"/>
                    </a:cubicBezTo>
                    <a:cubicBezTo>
                      <a:pt x="5729" y="3536"/>
                      <a:pt x="5761" y="3136"/>
                      <a:pt x="5761" y="2784"/>
                    </a:cubicBezTo>
                    <a:cubicBezTo>
                      <a:pt x="5777" y="2288"/>
                      <a:pt x="5777" y="1728"/>
                      <a:pt x="5457" y="1360"/>
                    </a:cubicBezTo>
                    <a:cubicBezTo>
                      <a:pt x="5249" y="1136"/>
                      <a:pt x="4992" y="976"/>
                      <a:pt x="4704" y="880"/>
                    </a:cubicBezTo>
                    <a:cubicBezTo>
                      <a:pt x="3680" y="416"/>
                      <a:pt x="2528" y="0"/>
                      <a:pt x="1408" y="432"/>
                    </a:cubicBezTo>
                    <a:cubicBezTo>
                      <a:pt x="592" y="752"/>
                      <a:pt x="0" y="1520"/>
                      <a:pt x="512" y="2352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533" name="Google Shape;13533;p30"/>
              <p:cNvSpPr/>
              <p:nvPr/>
            </p:nvSpPr>
            <p:spPr>
              <a:xfrm>
                <a:off x="5105275" y="1188975"/>
                <a:ext cx="142450" cy="172425"/>
              </a:xfrm>
              <a:custGeom>
                <a:avLst/>
                <a:gdLst/>
                <a:ahLst/>
                <a:cxnLst/>
                <a:rect l="l" t="t" r="r" b="b"/>
                <a:pathLst>
                  <a:path w="5698" h="6897" extrusionOk="0">
                    <a:moveTo>
                      <a:pt x="337" y="3040"/>
                    </a:moveTo>
                    <a:cubicBezTo>
                      <a:pt x="513" y="3264"/>
                      <a:pt x="721" y="3472"/>
                      <a:pt x="961" y="3649"/>
                    </a:cubicBezTo>
                    <a:cubicBezTo>
                      <a:pt x="1505" y="4161"/>
                      <a:pt x="1713" y="4913"/>
                      <a:pt x="2049" y="5585"/>
                    </a:cubicBezTo>
                    <a:cubicBezTo>
                      <a:pt x="2385" y="6257"/>
                      <a:pt x="2993" y="6897"/>
                      <a:pt x="3745" y="6833"/>
                    </a:cubicBezTo>
                    <a:cubicBezTo>
                      <a:pt x="4193" y="6753"/>
                      <a:pt x="4593" y="6481"/>
                      <a:pt x="4833" y="6065"/>
                    </a:cubicBezTo>
                    <a:cubicBezTo>
                      <a:pt x="5041" y="5665"/>
                      <a:pt x="5201" y="5233"/>
                      <a:pt x="5297" y="4785"/>
                    </a:cubicBezTo>
                    <a:cubicBezTo>
                      <a:pt x="5521" y="3937"/>
                      <a:pt x="5697" y="2928"/>
                      <a:pt x="5121" y="2272"/>
                    </a:cubicBezTo>
                    <a:cubicBezTo>
                      <a:pt x="4897" y="2032"/>
                      <a:pt x="4593" y="1872"/>
                      <a:pt x="4417" y="1584"/>
                    </a:cubicBezTo>
                    <a:cubicBezTo>
                      <a:pt x="4241" y="1280"/>
                      <a:pt x="4289" y="864"/>
                      <a:pt x="4097" y="544"/>
                    </a:cubicBezTo>
                    <a:cubicBezTo>
                      <a:pt x="3873" y="128"/>
                      <a:pt x="3329" y="0"/>
                      <a:pt x="2865" y="0"/>
                    </a:cubicBezTo>
                    <a:cubicBezTo>
                      <a:pt x="2129" y="0"/>
                      <a:pt x="993" y="256"/>
                      <a:pt x="561" y="912"/>
                    </a:cubicBezTo>
                    <a:cubicBezTo>
                      <a:pt x="225" y="1408"/>
                      <a:pt x="1" y="2544"/>
                      <a:pt x="337" y="3040"/>
                    </a:cubicBezTo>
                    <a:close/>
                  </a:path>
                </a:pathLst>
              </a:custGeom>
              <a:solidFill>
                <a:srgbClr val="F1C9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534" name="Google Shape;13534;p30"/>
              <p:cNvSpPr/>
              <p:nvPr/>
            </p:nvSpPr>
            <p:spPr>
              <a:xfrm>
                <a:off x="5024075" y="1286975"/>
                <a:ext cx="71225" cy="58025"/>
              </a:xfrm>
              <a:custGeom>
                <a:avLst/>
                <a:gdLst/>
                <a:ahLst/>
                <a:cxnLst/>
                <a:rect l="l" t="t" r="r" b="b"/>
                <a:pathLst>
                  <a:path w="2849" h="2321" extrusionOk="0">
                    <a:moveTo>
                      <a:pt x="561" y="1521"/>
                    </a:moveTo>
                    <a:cubicBezTo>
                      <a:pt x="833" y="1969"/>
                      <a:pt x="1345" y="2177"/>
                      <a:pt x="1841" y="2273"/>
                    </a:cubicBezTo>
                    <a:cubicBezTo>
                      <a:pt x="2033" y="2321"/>
                      <a:pt x="2225" y="2321"/>
                      <a:pt x="2401" y="2241"/>
                    </a:cubicBezTo>
                    <a:cubicBezTo>
                      <a:pt x="2545" y="2129"/>
                      <a:pt x="2641" y="2001"/>
                      <a:pt x="2689" y="1841"/>
                    </a:cubicBezTo>
                    <a:cubicBezTo>
                      <a:pt x="2769" y="1585"/>
                      <a:pt x="2817" y="1329"/>
                      <a:pt x="2833" y="1073"/>
                    </a:cubicBezTo>
                    <a:cubicBezTo>
                      <a:pt x="2849" y="865"/>
                      <a:pt x="2801" y="641"/>
                      <a:pt x="2689" y="449"/>
                    </a:cubicBezTo>
                    <a:cubicBezTo>
                      <a:pt x="2497" y="177"/>
                      <a:pt x="2177" y="17"/>
                      <a:pt x="1841" y="17"/>
                    </a:cubicBezTo>
                    <a:cubicBezTo>
                      <a:pt x="1041" y="1"/>
                      <a:pt x="1" y="609"/>
                      <a:pt x="561" y="1521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535" name="Google Shape;13535;p30"/>
              <p:cNvSpPr/>
              <p:nvPr/>
            </p:nvSpPr>
            <p:spPr>
              <a:xfrm>
                <a:off x="5176500" y="1064150"/>
                <a:ext cx="69625" cy="71250"/>
              </a:xfrm>
              <a:custGeom>
                <a:avLst/>
                <a:gdLst/>
                <a:ahLst/>
                <a:cxnLst/>
                <a:rect l="l" t="t" r="r" b="b"/>
                <a:pathLst>
                  <a:path w="2785" h="2850" extrusionOk="0">
                    <a:moveTo>
                      <a:pt x="80" y="1409"/>
                    </a:moveTo>
                    <a:cubicBezTo>
                      <a:pt x="32" y="1457"/>
                      <a:pt x="0" y="1521"/>
                      <a:pt x="0" y="1601"/>
                    </a:cubicBezTo>
                    <a:cubicBezTo>
                      <a:pt x="16" y="1681"/>
                      <a:pt x="64" y="1745"/>
                      <a:pt x="128" y="1809"/>
                    </a:cubicBezTo>
                    <a:lnTo>
                      <a:pt x="1040" y="2705"/>
                    </a:lnTo>
                    <a:cubicBezTo>
                      <a:pt x="1088" y="2769"/>
                      <a:pt x="1168" y="2817"/>
                      <a:pt x="1248" y="2849"/>
                    </a:cubicBezTo>
                    <a:cubicBezTo>
                      <a:pt x="1360" y="2849"/>
                      <a:pt x="1472" y="2817"/>
                      <a:pt x="1552" y="2753"/>
                    </a:cubicBezTo>
                    <a:cubicBezTo>
                      <a:pt x="2048" y="2385"/>
                      <a:pt x="2320" y="1809"/>
                      <a:pt x="2560" y="1249"/>
                    </a:cubicBezTo>
                    <a:cubicBezTo>
                      <a:pt x="2672" y="993"/>
                      <a:pt x="2784" y="689"/>
                      <a:pt x="2640" y="449"/>
                    </a:cubicBezTo>
                    <a:cubicBezTo>
                      <a:pt x="2400" y="49"/>
                      <a:pt x="1520" y="1"/>
                      <a:pt x="1136" y="161"/>
                    </a:cubicBezTo>
                    <a:cubicBezTo>
                      <a:pt x="704" y="369"/>
                      <a:pt x="336" y="1025"/>
                      <a:pt x="80" y="1409"/>
                    </a:cubicBezTo>
                    <a:close/>
                  </a:path>
                </a:pathLst>
              </a:custGeom>
              <a:solidFill>
                <a:srgbClr val="EAD1A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3536" name="Google Shape;13536;p30"/>
            <p:cNvSpPr/>
            <p:nvPr/>
          </p:nvSpPr>
          <p:spPr>
            <a:xfrm>
              <a:off x="8247050" y="832627"/>
              <a:ext cx="579002" cy="308700"/>
            </a:xfrm>
            <a:custGeom>
              <a:avLst/>
              <a:gdLst/>
              <a:ahLst/>
              <a:cxnLst/>
              <a:rect l="l" t="t" r="r" b="b"/>
              <a:pathLst>
                <a:path w="23771" h="12675" extrusionOk="0">
                  <a:moveTo>
                    <a:pt x="17326" y="0"/>
                  </a:moveTo>
                  <a:lnTo>
                    <a:pt x="17326" y="0"/>
                  </a:lnTo>
                  <a:cubicBezTo>
                    <a:pt x="12737" y="1216"/>
                    <a:pt x="8481" y="3404"/>
                    <a:pt x="4834" y="6414"/>
                  </a:cubicBezTo>
                  <a:cubicBezTo>
                    <a:pt x="3831" y="7234"/>
                    <a:pt x="2858" y="8146"/>
                    <a:pt x="1977" y="9119"/>
                  </a:cubicBezTo>
                  <a:cubicBezTo>
                    <a:pt x="1885" y="9180"/>
                    <a:pt x="1825" y="9301"/>
                    <a:pt x="1794" y="9392"/>
                  </a:cubicBezTo>
                  <a:cubicBezTo>
                    <a:pt x="1733" y="9605"/>
                    <a:pt x="1885" y="9818"/>
                    <a:pt x="1885" y="10031"/>
                  </a:cubicBezTo>
                  <a:cubicBezTo>
                    <a:pt x="1885" y="10456"/>
                    <a:pt x="1369" y="10669"/>
                    <a:pt x="1004" y="10882"/>
                  </a:cubicBezTo>
                  <a:cubicBezTo>
                    <a:pt x="396" y="11277"/>
                    <a:pt x="1" y="11945"/>
                    <a:pt x="31" y="12675"/>
                  </a:cubicBezTo>
                  <a:cubicBezTo>
                    <a:pt x="1034" y="12675"/>
                    <a:pt x="2068" y="12614"/>
                    <a:pt x="3101" y="12523"/>
                  </a:cubicBezTo>
                  <a:cubicBezTo>
                    <a:pt x="3922" y="12462"/>
                    <a:pt x="4773" y="12341"/>
                    <a:pt x="5594" y="12249"/>
                  </a:cubicBezTo>
                  <a:lnTo>
                    <a:pt x="6566" y="12128"/>
                  </a:lnTo>
                  <a:cubicBezTo>
                    <a:pt x="6901" y="12097"/>
                    <a:pt x="7235" y="12037"/>
                    <a:pt x="7569" y="12006"/>
                  </a:cubicBezTo>
                  <a:cubicBezTo>
                    <a:pt x="9424" y="11702"/>
                    <a:pt x="11247" y="11094"/>
                    <a:pt x="12919" y="10213"/>
                  </a:cubicBezTo>
                  <a:cubicBezTo>
                    <a:pt x="13527" y="9848"/>
                    <a:pt x="14165" y="9514"/>
                    <a:pt x="14804" y="9240"/>
                  </a:cubicBezTo>
                  <a:cubicBezTo>
                    <a:pt x="15412" y="9028"/>
                    <a:pt x="16019" y="8906"/>
                    <a:pt x="16627" y="8724"/>
                  </a:cubicBezTo>
                  <a:cubicBezTo>
                    <a:pt x="18360" y="8176"/>
                    <a:pt x="19789" y="7052"/>
                    <a:pt x="21217" y="5927"/>
                  </a:cubicBezTo>
                  <a:cubicBezTo>
                    <a:pt x="21399" y="5806"/>
                    <a:pt x="21551" y="5593"/>
                    <a:pt x="21643" y="5380"/>
                  </a:cubicBezTo>
                  <a:cubicBezTo>
                    <a:pt x="21673" y="5258"/>
                    <a:pt x="21643" y="5137"/>
                    <a:pt x="21673" y="5015"/>
                  </a:cubicBezTo>
                  <a:cubicBezTo>
                    <a:pt x="21764" y="4590"/>
                    <a:pt x="22372" y="4468"/>
                    <a:pt x="22707" y="4164"/>
                  </a:cubicBezTo>
                  <a:cubicBezTo>
                    <a:pt x="22858" y="3951"/>
                    <a:pt x="23010" y="3708"/>
                    <a:pt x="23071" y="3435"/>
                  </a:cubicBezTo>
                  <a:lnTo>
                    <a:pt x="23770" y="1368"/>
                  </a:lnTo>
                  <a:cubicBezTo>
                    <a:pt x="22788" y="1140"/>
                    <a:pt x="21792" y="1028"/>
                    <a:pt x="20800" y="1028"/>
                  </a:cubicBezTo>
                  <a:cubicBezTo>
                    <a:pt x="17956" y="1028"/>
                    <a:pt x="15149" y="1950"/>
                    <a:pt x="12828" y="3708"/>
                  </a:cubicBezTo>
                  <a:cubicBezTo>
                    <a:pt x="12554" y="3921"/>
                    <a:pt x="12250" y="4134"/>
                    <a:pt x="11946" y="4286"/>
                  </a:cubicBezTo>
                  <a:cubicBezTo>
                    <a:pt x="11673" y="4377"/>
                    <a:pt x="11399" y="4407"/>
                    <a:pt x="11126" y="4468"/>
                  </a:cubicBezTo>
                  <a:cubicBezTo>
                    <a:pt x="9940" y="4772"/>
                    <a:pt x="9120" y="5836"/>
                    <a:pt x="8117" y="6535"/>
                  </a:cubicBezTo>
                  <a:cubicBezTo>
                    <a:pt x="7630" y="6869"/>
                    <a:pt x="7114" y="7143"/>
                    <a:pt x="6597" y="7477"/>
                  </a:cubicBezTo>
                  <a:cubicBezTo>
                    <a:pt x="5867" y="8024"/>
                    <a:pt x="5259" y="8724"/>
                    <a:pt x="4895" y="9544"/>
                  </a:cubicBezTo>
                  <a:cubicBezTo>
                    <a:pt x="5503" y="9657"/>
                    <a:pt x="6129" y="9720"/>
                    <a:pt x="6758" y="9720"/>
                  </a:cubicBezTo>
                  <a:cubicBezTo>
                    <a:pt x="6978" y="9720"/>
                    <a:pt x="7198" y="9712"/>
                    <a:pt x="7417" y="9696"/>
                  </a:cubicBezTo>
                  <a:cubicBezTo>
                    <a:pt x="8269" y="9635"/>
                    <a:pt x="9089" y="9271"/>
                    <a:pt x="9697" y="8663"/>
                  </a:cubicBezTo>
                  <a:cubicBezTo>
                    <a:pt x="10974" y="8663"/>
                    <a:pt x="12220" y="8389"/>
                    <a:pt x="13405" y="7903"/>
                  </a:cubicBezTo>
                  <a:cubicBezTo>
                    <a:pt x="14925" y="7295"/>
                    <a:pt x="16263" y="6322"/>
                    <a:pt x="17752" y="5562"/>
                  </a:cubicBezTo>
                  <a:cubicBezTo>
                    <a:pt x="17076" y="5219"/>
                    <a:pt x="16348" y="5053"/>
                    <a:pt x="15627" y="5053"/>
                  </a:cubicBezTo>
                  <a:cubicBezTo>
                    <a:pt x="14368" y="5053"/>
                    <a:pt x="13128" y="5558"/>
                    <a:pt x="12220" y="6505"/>
                  </a:cubicBezTo>
                  <a:cubicBezTo>
                    <a:pt x="12980" y="5927"/>
                    <a:pt x="13922" y="5593"/>
                    <a:pt x="14895" y="5593"/>
                  </a:cubicBezTo>
                  <a:cubicBezTo>
                    <a:pt x="14956" y="5593"/>
                    <a:pt x="15047" y="5593"/>
                    <a:pt x="15138" y="5654"/>
                  </a:cubicBezTo>
                  <a:cubicBezTo>
                    <a:pt x="15320" y="5806"/>
                    <a:pt x="15077" y="6110"/>
                    <a:pt x="14834" y="6231"/>
                  </a:cubicBezTo>
                  <a:lnTo>
                    <a:pt x="13132" y="7082"/>
                  </a:lnTo>
                  <a:cubicBezTo>
                    <a:pt x="12706" y="7295"/>
                    <a:pt x="12250" y="7477"/>
                    <a:pt x="11794" y="7599"/>
                  </a:cubicBezTo>
                  <a:cubicBezTo>
                    <a:pt x="11339" y="7660"/>
                    <a:pt x="10852" y="7690"/>
                    <a:pt x="10396" y="7721"/>
                  </a:cubicBezTo>
                  <a:cubicBezTo>
                    <a:pt x="9728" y="7751"/>
                    <a:pt x="9059" y="7933"/>
                    <a:pt x="8481" y="8237"/>
                  </a:cubicBezTo>
                  <a:cubicBezTo>
                    <a:pt x="8162" y="8408"/>
                    <a:pt x="7798" y="8608"/>
                    <a:pt x="7472" y="8608"/>
                  </a:cubicBezTo>
                  <a:cubicBezTo>
                    <a:pt x="7333" y="8608"/>
                    <a:pt x="7201" y="8571"/>
                    <a:pt x="7083" y="8480"/>
                  </a:cubicBezTo>
                  <a:cubicBezTo>
                    <a:pt x="8816" y="6839"/>
                    <a:pt x="10791" y="5471"/>
                    <a:pt x="12980" y="4407"/>
                  </a:cubicBezTo>
                  <a:cubicBezTo>
                    <a:pt x="13223" y="4316"/>
                    <a:pt x="13466" y="4164"/>
                    <a:pt x="13679" y="4012"/>
                  </a:cubicBezTo>
                  <a:cubicBezTo>
                    <a:pt x="13831" y="3860"/>
                    <a:pt x="13983" y="3708"/>
                    <a:pt x="14135" y="3556"/>
                  </a:cubicBezTo>
                  <a:cubicBezTo>
                    <a:pt x="14712" y="3100"/>
                    <a:pt x="15412" y="2736"/>
                    <a:pt x="16141" y="2553"/>
                  </a:cubicBezTo>
                  <a:cubicBezTo>
                    <a:pt x="17508" y="2116"/>
                    <a:pt x="18949" y="1654"/>
                    <a:pt x="20397" y="1654"/>
                  </a:cubicBezTo>
                  <a:cubicBezTo>
                    <a:pt x="20559" y="1654"/>
                    <a:pt x="20721" y="1660"/>
                    <a:pt x="20883" y="1672"/>
                  </a:cubicBezTo>
                  <a:cubicBezTo>
                    <a:pt x="21308" y="1702"/>
                    <a:pt x="21855" y="1915"/>
                    <a:pt x="21825" y="2340"/>
                  </a:cubicBezTo>
                  <a:cubicBezTo>
                    <a:pt x="21795" y="2492"/>
                    <a:pt x="21734" y="2644"/>
                    <a:pt x="21643" y="2766"/>
                  </a:cubicBezTo>
                  <a:cubicBezTo>
                    <a:pt x="19728" y="5532"/>
                    <a:pt x="16871" y="7569"/>
                    <a:pt x="13801" y="8967"/>
                  </a:cubicBezTo>
                  <a:cubicBezTo>
                    <a:pt x="10731" y="10365"/>
                    <a:pt x="7448" y="11186"/>
                    <a:pt x="4135" y="11915"/>
                  </a:cubicBezTo>
                  <a:cubicBezTo>
                    <a:pt x="4074" y="11945"/>
                    <a:pt x="4013" y="11961"/>
                    <a:pt x="3952" y="11961"/>
                  </a:cubicBezTo>
                  <a:cubicBezTo>
                    <a:pt x="3892" y="11961"/>
                    <a:pt x="3831" y="11945"/>
                    <a:pt x="3770" y="11915"/>
                  </a:cubicBezTo>
                  <a:cubicBezTo>
                    <a:pt x="3557" y="11824"/>
                    <a:pt x="3557" y="11520"/>
                    <a:pt x="3344" y="11398"/>
                  </a:cubicBezTo>
                  <a:cubicBezTo>
                    <a:pt x="3281" y="11356"/>
                    <a:pt x="3217" y="11343"/>
                    <a:pt x="3152" y="11343"/>
                  </a:cubicBezTo>
                  <a:cubicBezTo>
                    <a:pt x="3053" y="11343"/>
                    <a:pt x="2951" y="11373"/>
                    <a:pt x="2841" y="11373"/>
                  </a:cubicBezTo>
                  <a:cubicBezTo>
                    <a:pt x="2817" y="11373"/>
                    <a:pt x="2792" y="11372"/>
                    <a:pt x="2767" y="11368"/>
                  </a:cubicBezTo>
                  <a:cubicBezTo>
                    <a:pt x="2281" y="11368"/>
                    <a:pt x="1946" y="10790"/>
                    <a:pt x="2037" y="10335"/>
                  </a:cubicBezTo>
                  <a:cubicBezTo>
                    <a:pt x="2159" y="9848"/>
                    <a:pt x="2433" y="9423"/>
                    <a:pt x="2797" y="9119"/>
                  </a:cubicBezTo>
                  <a:cubicBezTo>
                    <a:pt x="6810" y="4924"/>
                    <a:pt x="11794" y="1793"/>
                    <a:pt x="17326" y="0"/>
                  </a:cubicBezTo>
                  <a:close/>
                </a:path>
              </a:pathLst>
            </a:custGeom>
            <a:solidFill>
              <a:srgbClr val="E7A66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13537" name="Google Shape;13537;p30"/>
          <p:cNvGrpSpPr/>
          <p:nvPr/>
        </p:nvGrpSpPr>
        <p:grpSpPr>
          <a:xfrm>
            <a:off x="-1554616" y="2255413"/>
            <a:ext cx="3315969" cy="3609667"/>
            <a:chOff x="-172426" y="3529586"/>
            <a:chExt cx="1795424" cy="1954446"/>
          </a:xfrm>
        </p:grpSpPr>
        <p:grpSp>
          <p:nvGrpSpPr>
            <p:cNvPr id="13538" name="Google Shape;13538;p30"/>
            <p:cNvGrpSpPr/>
            <p:nvPr/>
          </p:nvGrpSpPr>
          <p:grpSpPr>
            <a:xfrm>
              <a:off x="247918" y="4056833"/>
              <a:ext cx="789315" cy="763277"/>
              <a:chOff x="2434875" y="4647925"/>
              <a:chExt cx="463050" cy="447775"/>
            </a:xfrm>
          </p:grpSpPr>
          <p:sp>
            <p:nvSpPr>
              <p:cNvPr id="13539" name="Google Shape;13539;p30"/>
              <p:cNvSpPr/>
              <p:nvPr/>
            </p:nvSpPr>
            <p:spPr>
              <a:xfrm>
                <a:off x="2434875" y="4700100"/>
                <a:ext cx="463050" cy="395600"/>
              </a:xfrm>
              <a:custGeom>
                <a:avLst/>
                <a:gdLst/>
                <a:ahLst/>
                <a:cxnLst/>
                <a:rect l="l" t="t" r="r" b="b"/>
                <a:pathLst>
                  <a:path w="18522" h="15824" extrusionOk="0">
                    <a:moveTo>
                      <a:pt x="3013" y="1"/>
                    </a:moveTo>
                    <a:lnTo>
                      <a:pt x="3013" y="1"/>
                    </a:lnTo>
                    <a:cubicBezTo>
                      <a:pt x="1" y="3715"/>
                      <a:pt x="1743" y="9473"/>
                      <a:pt x="6424" y="10827"/>
                    </a:cubicBezTo>
                    <a:cubicBezTo>
                      <a:pt x="6840" y="10946"/>
                      <a:pt x="7263" y="11004"/>
                      <a:pt x="7683" y="11004"/>
                    </a:cubicBezTo>
                    <a:cubicBezTo>
                      <a:pt x="8975" y="11004"/>
                      <a:pt x="10232" y="10459"/>
                      <a:pt x="11118" y="9473"/>
                    </a:cubicBezTo>
                    <a:cubicBezTo>
                      <a:pt x="11868" y="8408"/>
                      <a:pt x="12328" y="7053"/>
                      <a:pt x="11723" y="5844"/>
                    </a:cubicBezTo>
                    <a:cubicBezTo>
                      <a:pt x="11293" y="4991"/>
                      <a:pt x="10580" y="4620"/>
                      <a:pt x="9822" y="4620"/>
                    </a:cubicBezTo>
                    <a:cubicBezTo>
                      <a:pt x="9235" y="4620"/>
                      <a:pt x="8622" y="4843"/>
                      <a:pt x="8094" y="5239"/>
                    </a:cubicBezTo>
                    <a:cubicBezTo>
                      <a:pt x="7965" y="5334"/>
                      <a:pt x="7844" y="5375"/>
                      <a:pt x="7730" y="5375"/>
                    </a:cubicBezTo>
                    <a:cubicBezTo>
                      <a:pt x="7308" y="5375"/>
                      <a:pt x="6998" y="4808"/>
                      <a:pt x="6884" y="4331"/>
                    </a:cubicBezTo>
                    <a:cubicBezTo>
                      <a:pt x="6727" y="3267"/>
                      <a:pt x="7332" y="2360"/>
                      <a:pt x="8094" y="1755"/>
                    </a:cubicBezTo>
                    <a:cubicBezTo>
                      <a:pt x="8924" y="1174"/>
                      <a:pt x="9782" y="920"/>
                      <a:pt x="10613" y="920"/>
                    </a:cubicBezTo>
                    <a:cubicBezTo>
                      <a:pt x="12808" y="920"/>
                      <a:pt x="14809" y="2694"/>
                      <a:pt x="15582" y="4888"/>
                    </a:cubicBezTo>
                    <a:cubicBezTo>
                      <a:pt x="17396" y="9727"/>
                      <a:pt x="13840" y="14009"/>
                      <a:pt x="9606" y="15823"/>
                    </a:cubicBezTo>
                    <a:cubicBezTo>
                      <a:pt x="15074" y="14311"/>
                      <a:pt x="18521" y="8408"/>
                      <a:pt x="15352" y="3267"/>
                    </a:cubicBezTo>
                    <a:cubicBezTo>
                      <a:pt x="14272" y="1467"/>
                      <a:pt x="12386" y="473"/>
                      <a:pt x="10496" y="473"/>
                    </a:cubicBezTo>
                    <a:cubicBezTo>
                      <a:pt x="9210" y="473"/>
                      <a:pt x="7922" y="933"/>
                      <a:pt x="6884" y="1912"/>
                    </a:cubicBezTo>
                    <a:cubicBezTo>
                      <a:pt x="5372" y="3424"/>
                      <a:pt x="5517" y="6448"/>
                      <a:pt x="7634" y="7356"/>
                    </a:cubicBezTo>
                    <a:cubicBezTo>
                      <a:pt x="7782" y="7410"/>
                      <a:pt x="7928" y="7434"/>
                      <a:pt x="8071" y="7434"/>
                    </a:cubicBezTo>
                    <a:cubicBezTo>
                      <a:pt x="8878" y="7434"/>
                      <a:pt x="9605" y="6698"/>
                      <a:pt x="10199" y="6698"/>
                    </a:cubicBezTo>
                    <a:cubicBezTo>
                      <a:pt x="10363" y="6698"/>
                      <a:pt x="10516" y="6754"/>
                      <a:pt x="10658" y="6896"/>
                    </a:cubicBezTo>
                    <a:cubicBezTo>
                      <a:pt x="12025" y="8263"/>
                      <a:pt x="9908" y="10077"/>
                      <a:pt x="8396" y="10525"/>
                    </a:cubicBezTo>
                    <a:cubicBezTo>
                      <a:pt x="8164" y="10564"/>
                      <a:pt x="7937" y="10582"/>
                      <a:pt x="7713" y="10582"/>
                    </a:cubicBezTo>
                    <a:cubicBezTo>
                      <a:pt x="6189" y="10582"/>
                      <a:pt x="4860" y="9729"/>
                      <a:pt x="3678" y="8674"/>
                    </a:cubicBezTo>
                    <a:cubicBezTo>
                      <a:pt x="1864" y="6715"/>
                      <a:pt x="1670" y="3799"/>
                      <a:pt x="2215" y="1827"/>
                    </a:cubicBezTo>
                    <a:cubicBezTo>
                      <a:pt x="2408" y="1198"/>
                      <a:pt x="2674" y="581"/>
                      <a:pt x="3013" y="1"/>
                    </a:cubicBezTo>
                    <a:close/>
                  </a:path>
                </a:pathLst>
              </a:custGeom>
              <a:solidFill>
                <a:srgbClr val="708EC0">
                  <a:alpha val="2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540" name="Google Shape;13540;p30"/>
              <p:cNvSpPr/>
              <p:nvPr/>
            </p:nvSpPr>
            <p:spPr>
              <a:xfrm>
                <a:off x="2489625" y="4647925"/>
                <a:ext cx="401325" cy="398500"/>
              </a:xfrm>
              <a:custGeom>
                <a:avLst/>
                <a:gdLst/>
                <a:ahLst/>
                <a:cxnLst/>
                <a:rect l="l" t="t" r="r" b="b"/>
                <a:pathLst>
                  <a:path w="16053" h="15940" extrusionOk="0">
                    <a:moveTo>
                      <a:pt x="8175" y="0"/>
                    </a:moveTo>
                    <a:cubicBezTo>
                      <a:pt x="6090" y="0"/>
                      <a:pt x="4019" y="819"/>
                      <a:pt x="2384" y="2656"/>
                    </a:cubicBezTo>
                    <a:cubicBezTo>
                      <a:pt x="0" y="5269"/>
                      <a:pt x="448" y="9394"/>
                      <a:pt x="3496" y="11160"/>
                    </a:cubicBezTo>
                    <a:cubicBezTo>
                      <a:pt x="3996" y="11433"/>
                      <a:pt x="4564" y="11562"/>
                      <a:pt x="5133" y="11562"/>
                    </a:cubicBezTo>
                    <a:cubicBezTo>
                      <a:pt x="6713" y="11562"/>
                      <a:pt x="8306" y="10567"/>
                      <a:pt x="8492" y="8886"/>
                    </a:cubicBezTo>
                    <a:cubicBezTo>
                      <a:pt x="8589" y="7592"/>
                      <a:pt x="6678" y="7060"/>
                      <a:pt x="7198" y="6116"/>
                    </a:cubicBezTo>
                    <a:cubicBezTo>
                      <a:pt x="7486" y="5578"/>
                      <a:pt x="7920" y="5364"/>
                      <a:pt x="8405" y="5364"/>
                    </a:cubicBezTo>
                    <a:cubicBezTo>
                      <a:pt x="9447" y="5364"/>
                      <a:pt x="10729" y="6353"/>
                      <a:pt x="11323" y="7253"/>
                    </a:cubicBezTo>
                    <a:cubicBezTo>
                      <a:pt x="12134" y="8910"/>
                      <a:pt x="11674" y="10652"/>
                      <a:pt x="10900" y="12297"/>
                    </a:cubicBezTo>
                    <a:cubicBezTo>
                      <a:pt x="9545" y="14608"/>
                      <a:pt x="6799" y="15612"/>
                      <a:pt x="4755" y="15648"/>
                    </a:cubicBezTo>
                    <a:cubicBezTo>
                      <a:pt x="4089" y="15648"/>
                      <a:pt x="3424" y="15576"/>
                      <a:pt x="2783" y="15431"/>
                    </a:cubicBezTo>
                    <a:lnTo>
                      <a:pt x="2783" y="15431"/>
                    </a:lnTo>
                    <a:cubicBezTo>
                      <a:pt x="3623" y="15778"/>
                      <a:pt x="4484" y="15939"/>
                      <a:pt x="5329" y="15939"/>
                    </a:cubicBezTo>
                    <a:cubicBezTo>
                      <a:pt x="8925" y="15939"/>
                      <a:pt x="12211" y="13013"/>
                      <a:pt x="12182" y="9056"/>
                    </a:cubicBezTo>
                    <a:cubicBezTo>
                      <a:pt x="12158" y="7289"/>
                      <a:pt x="11130" y="5705"/>
                      <a:pt x="9533" y="4955"/>
                    </a:cubicBezTo>
                    <a:cubicBezTo>
                      <a:pt x="9016" y="4776"/>
                      <a:pt x="8460" y="4664"/>
                      <a:pt x="7916" y="4664"/>
                    </a:cubicBezTo>
                    <a:cubicBezTo>
                      <a:pt x="7175" y="4664"/>
                      <a:pt x="6457" y="4872"/>
                      <a:pt x="5892" y="5402"/>
                    </a:cubicBezTo>
                    <a:cubicBezTo>
                      <a:pt x="4658" y="6564"/>
                      <a:pt x="5130" y="8160"/>
                      <a:pt x="6339" y="9056"/>
                    </a:cubicBezTo>
                    <a:cubicBezTo>
                      <a:pt x="6944" y="9515"/>
                      <a:pt x="6351" y="10156"/>
                      <a:pt x="5819" y="10471"/>
                    </a:cubicBezTo>
                    <a:cubicBezTo>
                      <a:pt x="5499" y="10623"/>
                      <a:pt x="5169" y="10689"/>
                      <a:pt x="4842" y="10689"/>
                    </a:cubicBezTo>
                    <a:cubicBezTo>
                      <a:pt x="4182" y="10689"/>
                      <a:pt x="3535" y="10420"/>
                      <a:pt x="3000" y="10047"/>
                    </a:cubicBezTo>
                    <a:cubicBezTo>
                      <a:pt x="109" y="7761"/>
                      <a:pt x="1271" y="3854"/>
                      <a:pt x="3859" y="1979"/>
                    </a:cubicBezTo>
                    <a:cubicBezTo>
                      <a:pt x="5245" y="930"/>
                      <a:pt x="6744" y="481"/>
                      <a:pt x="8234" y="481"/>
                    </a:cubicBezTo>
                    <a:cubicBezTo>
                      <a:pt x="11179" y="481"/>
                      <a:pt x="14093" y="2234"/>
                      <a:pt x="16053" y="4580"/>
                    </a:cubicBezTo>
                    <a:cubicBezTo>
                      <a:pt x="14268" y="1733"/>
                      <a:pt x="11207" y="0"/>
                      <a:pt x="8175" y="0"/>
                    </a:cubicBezTo>
                    <a:close/>
                  </a:path>
                </a:pathLst>
              </a:custGeom>
              <a:solidFill>
                <a:srgbClr val="708EC0">
                  <a:alpha val="2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3541" name="Google Shape;13541;p30"/>
              <p:cNvSpPr/>
              <p:nvPr/>
            </p:nvSpPr>
            <p:spPr>
              <a:xfrm>
                <a:off x="2499000" y="4688000"/>
                <a:ext cx="392250" cy="326650"/>
              </a:xfrm>
              <a:custGeom>
                <a:avLst/>
                <a:gdLst/>
                <a:ahLst/>
                <a:cxnLst/>
                <a:rect l="l" t="t" r="r" b="b"/>
                <a:pathLst>
                  <a:path w="15690" h="13066" extrusionOk="0">
                    <a:moveTo>
                      <a:pt x="7609" y="1"/>
                    </a:moveTo>
                    <a:cubicBezTo>
                      <a:pt x="5916" y="1"/>
                      <a:pt x="4319" y="775"/>
                      <a:pt x="3267" y="2094"/>
                    </a:cubicBezTo>
                    <a:cubicBezTo>
                      <a:pt x="2299" y="3303"/>
                      <a:pt x="1924" y="4900"/>
                      <a:pt x="2275" y="6412"/>
                    </a:cubicBezTo>
                    <a:cubicBezTo>
                      <a:pt x="2638" y="7840"/>
                      <a:pt x="4077" y="8953"/>
                      <a:pt x="5541" y="8953"/>
                    </a:cubicBezTo>
                    <a:cubicBezTo>
                      <a:pt x="5558" y="8953"/>
                      <a:pt x="5576" y="8953"/>
                      <a:pt x="5593" y="8953"/>
                    </a:cubicBezTo>
                    <a:cubicBezTo>
                      <a:pt x="6131" y="8953"/>
                      <a:pt x="6656" y="8773"/>
                      <a:pt x="7101" y="8457"/>
                    </a:cubicBezTo>
                    <a:cubicBezTo>
                      <a:pt x="7537" y="8094"/>
                      <a:pt x="7573" y="7525"/>
                      <a:pt x="7609" y="6969"/>
                    </a:cubicBezTo>
                    <a:cubicBezTo>
                      <a:pt x="7634" y="6376"/>
                      <a:pt x="7670" y="5759"/>
                      <a:pt x="8311" y="5590"/>
                    </a:cubicBezTo>
                    <a:cubicBezTo>
                      <a:pt x="8456" y="5553"/>
                      <a:pt x="8601" y="5529"/>
                      <a:pt x="8759" y="5529"/>
                    </a:cubicBezTo>
                    <a:cubicBezTo>
                      <a:pt x="9230" y="5529"/>
                      <a:pt x="9666" y="5759"/>
                      <a:pt x="9932" y="6134"/>
                    </a:cubicBezTo>
                    <a:cubicBezTo>
                      <a:pt x="10585" y="6969"/>
                      <a:pt x="10718" y="8541"/>
                      <a:pt x="10464" y="9582"/>
                    </a:cubicBezTo>
                    <a:cubicBezTo>
                      <a:pt x="9702" y="11529"/>
                      <a:pt x="7767" y="12352"/>
                      <a:pt x="6363" y="12799"/>
                    </a:cubicBezTo>
                    <a:cubicBezTo>
                      <a:pt x="5928" y="12896"/>
                      <a:pt x="5505" y="12932"/>
                      <a:pt x="5069" y="12932"/>
                    </a:cubicBezTo>
                    <a:cubicBezTo>
                      <a:pt x="3000" y="12932"/>
                      <a:pt x="1174" y="11965"/>
                      <a:pt x="0" y="10924"/>
                    </a:cubicBezTo>
                    <a:lnTo>
                      <a:pt x="0" y="10924"/>
                    </a:lnTo>
                    <a:cubicBezTo>
                      <a:pt x="1283" y="12291"/>
                      <a:pt x="3073" y="13065"/>
                      <a:pt x="4948" y="13065"/>
                    </a:cubicBezTo>
                    <a:cubicBezTo>
                      <a:pt x="6630" y="13065"/>
                      <a:pt x="8238" y="12412"/>
                      <a:pt x="9460" y="11263"/>
                    </a:cubicBezTo>
                    <a:cubicBezTo>
                      <a:pt x="10694" y="10090"/>
                      <a:pt x="11154" y="8311"/>
                      <a:pt x="10646" y="6690"/>
                    </a:cubicBezTo>
                    <a:cubicBezTo>
                      <a:pt x="10029" y="5336"/>
                      <a:pt x="9061" y="4501"/>
                      <a:pt x="7960" y="4428"/>
                    </a:cubicBezTo>
                    <a:lnTo>
                      <a:pt x="7767" y="4428"/>
                    </a:lnTo>
                    <a:cubicBezTo>
                      <a:pt x="7741" y="4427"/>
                      <a:pt x="7714" y="4427"/>
                      <a:pt x="7688" y="4427"/>
                    </a:cubicBezTo>
                    <a:cubicBezTo>
                      <a:pt x="7172" y="4427"/>
                      <a:pt x="6672" y="4654"/>
                      <a:pt x="6315" y="5045"/>
                    </a:cubicBezTo>
                    <a:cubicBezTo>
                      <a:pt x="5867" y="5541"/>
                      <a:pt x="5662" y="6279"/>
                      <a:pt x="5746" y="7078"/>
                    </a:cubicBezTo>
                    <a:cubicBezTo>
                      <a:pt x="5783" y="7283"/>
                      <a:pt x="5734" y="7489"/>
                      <a:pt x="5601" y="7658"/>
                    </a:cubicBezTo>
                    <a:cubicBezTo>
                      <a:pt x="5415" y="7823"/>
                      <a:pt x="5168" y="7928"/>
                      <a:pt x="4917" y="7928"/>
                    </a:cubicBezTo>
                    <a:cubicBezTo>
                      <a:pt x="4891" y="7928"/>
                      <a:pt x="4865" y="7927"/>
                      <a:pt x="4839" y="7924"/>
                    </a:cubicBezTo>
                    <a:cubicBezTo>
                      <a:pt x="4609" y="7924"/>
                      <a:pt x="4392" y="7888"/>
                      <a:pt x="4174" y="7815"/>
                    </a:cubicBezTo>
                    <a:lnTo>
                      <a:pt x="4150" y="7815"/>
                    </a:lnTo>
                    <a:cubicBezTo>
                      <a:pt x="3255" y="7440"/>
                      <a:pt x="2638" y="6545"/>
                      <a:pt x="2468" y="5336"/>
                    </a:cubicBezTo>
                    <a:cubicBezTo>
                      <a:pt x="2359" y="4017"/>
                      <a:pt x="2759" y="2832"/>
                      <a:pt x="3605" y="1912"/>
                    </a:cubicBezTo>
                    <a:cubicBezTo>
                      <a:pt x="4597" y="836"/>
                      <a:pt x="6194" y="195"/>
                      <a:pt x="7863" y="195"/>
                    </a:cubicBezTo>
                    <a:cubicBezTo>
                      <a:pt x="8299" y="195"/>
                      <a:pt x="8722" y="243"/>
                      <a:pt x="9146" y="328"/>
                    </a:cubicBezTo>
                    <a:cubicBezTo>
                      <a:pt x="13222" y="1053"/>
                      <a:pt x="15327" y="4574"/>
                      <a:pt x="15690" y="8384"/>
                    </a:cubicBezTo>
                    <a:cubicBezTo>
                      <a:pt x="15678" y="6424"/>
                      <a:pt x="15037" y="4537"/>
                      <a:pt x="13863" y="2977"/>
                    </a:cubicBezTo>
                    <a:cubicBezTo>
                      <a:pt x="12400" y="1065"/>
                      <a:pt x="10234" y="1"/>
                      <a:pt x="7779" y="1"/>
                    </a:cubicBezTo>
                    <a:close/>
                  </a:path>
                </a:pathLst>
              </a:custGeom>
              <a:solidFill>
                <a:srgbClr val="708EC0">
                  <a:alpha val="2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3542" name="Google Shape;13542;p30"/>
            <p:cNvGrpSpPr/>
            <p:nvPr/>
          </p:nvGrpSpPr>
          <p:grpSpPr>
            <a:xfrm rot="-4587042" flipH="1">
              <a:off x="203514" y="3630314"/>
              <a:ext cx="1072511" cy="1098606"/>
              <a:chOff x="146217" y="2712579"/>
              <a:chExt cx="1552966" cy="1960401"/>
            </a:xfrm>
          </p:grpSpPr>
          <p:grpSp>
            <p:nvGrpSpPr>
              <p:cNvPr id="13543" name="Google Shape;13543;p30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3544" name="Google Shape;13544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45" name="Google Shape;13545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46" name="Google Shape;13546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47" name="Google Shape;13547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48" name="Google Shape;13548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49" name="Google Shape;13549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50" name="Google Shape;13550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51" name="Google Shape;13551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52" name="Google Shape;13552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53" name="Google Shape;13553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54" name="Google Shape;13554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55" name="Google Shape;13555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56" name="Google Shape;13556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57" name="Google Shape;13557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558" name="Google Shape;13558;p30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3559" name="Google Shape;13559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0" name="Google Shape;13560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1" name="Google Shape;13561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2" name="Google Shape;13562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3" name="Google Shape;13563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4" name="Google Shape;13564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5" name="Google Shape;13565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6" name="Google Shape;13566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7" name="Google Shape;13567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8" name="Google Shape;13568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69" name="Google Shape;13569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70" name="Google Shape;13570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71" name="Google Shape;13571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72" name="Google Shape;13572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573" name="Google Shape;13573;p30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3574" name="Google Shape;13574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75" name="Google Shape;13575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76" name="Google Shape;13576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77" name="Google Shape;13577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78" name="Google Shape;13578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79" name="Google Shape;13579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80" name="Google Shape;13580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81" name="Google Shape;13581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82" name="Google Shape;13582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83" name="Google Shape;13583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84" name="Google Shape;13584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85" name="Google Shape;13585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86" name="Google Shape;13586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87" name="Google Shape;13587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E7A66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3588" name="Google Shape;13588;p30"/>
            <p:cNvGrpSpPr/>
            <p:nvPr/>
          </p:nvGrpSpPr>
          <p:grpSpPr>
            <a:xfrm rot="5833972" flipH="1">
              <a:off x="-66601" y="3783346"/>
              <a:ext cx="1279107" cy="1310161"/>
              <a:chOff x="146217" y="2712579"/>
              <a:chExt cx="1552966" cy="1960401"/>
            </a:xfrm>
          </p:grpSpPr>
          <p:grpSp>
            <p:nvGrpSpPr>
              <p:cNvPr id="13589" name="Google Shape;13589;p30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3590" name="Google Shape;13590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91" name="Google Shape;13591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92" name="Google Shape;13592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93" name="Google Shape;13593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94" name="Google Shape;13594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95" name="Google Shape;13595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96" name="Google Shape;13596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97" name="Google Shape;13597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98" name="Google Shape;13598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599" name="Google Shape;13599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00" name="Google Shape;13600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01" name="Google Shape;13601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02" name="Google Shape;13602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03" name="Google Shape;13603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604" name="Google Shape;13604;p30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3605" name="Google Shape;13605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06" name="Google Shape;13606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07" name="Google Shape;13607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08" name="Google Shape;13608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09" name="Google Shape;13609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10" name="Google Shape;13610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11" name="Google Shape;13611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12" name="Google Shape;13612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13" name="Google Shape;13613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14" name="Google Shape;13614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15" name="Google Shape;13615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16" name="Google Shape;13616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17" name="Google Shape;13617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18" name="Google Shape;13618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619" name="Google Shape;13619;p30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3620" name="Google Shape;13620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21" name="Google Shape;13621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22" name="Google Shape;13622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23" name="Google Shape;13623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24" name="Google Shape;13624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25" name="Google Shape;13625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26" name="Google Shape;13626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27" name="Google Shape;13627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28" name="Google Shape;13628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29" name="Google Shape;13629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30" name="Google Shape;13630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31" name="Google Shape;13631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32" name="Google Shape;13632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33" name="Google Shape;13633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3634" name="Google Shape;13634;p30"/>
            <p:cNvGrpSpPr/>
            <p:nvPr/>
          </p:nvGrpSpPr>
          <p:grpSpPr>
            <a:xfrm>
              <a:off x="3052" y="3783423"/>
              <a:ext cx="1279023" cy="1310332"/>
              <a:chOff x="146217" y="2712579"/>
              <a:chExt cx="1552966" cy="1960401"/>
            </a:xfrm>
          </p:grpSpPr>
          <p:grpSp>
            <p:nvGrpSpPr>
              <p:cNvPr id="13635" name="Google Shape;13635;p30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3636" name="Google Shape;13636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37" name="Google Shape;13637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38" name="Google Shape;13638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39" name="Google Shape;13639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0" name="Google Shape;13640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1" name="Google Shape;13641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2" name="Google Shape;13642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3" name="Google Shape;13643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4" name="Google Shape;13644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5" name="Google Shape;13645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6" name="Google Shape;13646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7" name="Google Shape;13647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8" name="Google Shape;13648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49" name="Google Shape;13649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650" name="Google Shape;13650;p30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3651" name="Google Shape;13651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52" name="Google Shape;13652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53" name="Google Shape;13653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54" name="Google Shape;13654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55" name="Google Shape;13655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56" name="Google Shape;13656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57" name="Google Shape;13657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58" name="Google Shape;13658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59" name="Google Shape;13659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60" name="Google Shape;13660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61" name="Google Shape;13661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62" name="Google Shape;13662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63" name="Google Shape;13663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64" name="Google Shape;13664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665" name="Google Shape;13665;p30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3666" name="Google Shape;13666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67" name="Google Shape;13667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68" name="Google Shape;13668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69" name="Google Shape;13669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0" name="Google Shape;13670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1" name="Google Shape;13671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2" name="Google Shape;13672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3" name="Google Shape;13673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4" name="Google Shape;13674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5" name="Google Shape;13675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6" name="Google Shape;13676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7" name="Google Shape;13677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8" name="Google Shape;13678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79" name="Google Shape;13679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  <p:grpSp>
          <p:nvGrpSpPr>
            <p:cNvPr id="13680" name="Google Shape;13680;p30"/>
            <p:cNvGrpSpPr/>
            <p:nvPr/>
          </p:nvGrpSpPr>
          <p:grpSpPr>
            <a:xfrm rot="-7380540" flipH="1">
              <a:off x="85736" y="3935762"/>
              <a:ext cx="1279099" cy="1310124"/>
              <a:chOff x="146217" y="2712579"/>
              <a:chExt cx="1552966" cy="1960401"/>
            </a:xfrm>
          </p:grpSpPr>
          <p:grpSp>
            <p:nvGrpSpPr>
              <p:cNvPr id="13681" name="Google Shape;13681;p30"/>
              <p:cNvGrpSpPr/>
              <p:nvPr/>
            </p:nvGrpSpPr>
            <p:grpSpPr>
              <a:xfrm>
                <a:off x="146217" y="2712579"/>
                <a:ext cx="1134008" cy="607901"/>
                <a:chOff x="5206900" y="826150"/>
                <a:chExt cx="599275" cy="321250"/>
              </a:xfrm>
            </p:grpSpPr>
            <p:sp>
              <p:nvSpPr>
                <p:cNvPr id="13682" name="Google Shape;13682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83" name="Google Shape;13683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84" name="Google Shape;13684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85" name="Google Shape;13685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86" name="Google Shape;13686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87" name="Google Shape;13687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88" name="Google Shape;13688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89" name="Google Shape;13689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90" name="Google Shape;13690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91" name="Google Shape;13691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92" name="Google Shape;13692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93" name="Google Shape;13693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94" name="Google Shape;13694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95" name="Google Shape;13695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696" name="Google Shape;13696;p30"/>
              <p:cNvGrpSpPr/>
              <p:nvPr/>
            </p:nvGrpSpPr>
            <p:grpSpPr>
              <a:xfrm rot="-9256633">
                <a:off x="489429" y="3110262"/>
                <a:ext cx="1134020" cy="607908"/>
                <a:chOff x="5206900" y="826150"/>
                <a:chExt cx="599275" cy="321250"/>
              </a:xfrm>
            </p:grpSpPr>
            <p:sp>
              <p:nvSpPr>
                <p:cNvPr id="13697" name="Google Shape;13697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98" name="Google Shape;13698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699" name="Google Shape;13699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0" name="Google Shape;13700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1" name="Google Shape;13701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2" name="Google Shape;13702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3" name="Google Shape;13703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4" name="Google Shape;13704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5" name="Google Shape;13705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6" name="Google Shape;13706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7" name="Google Shape;13707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8" name="Google Shape;13708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09" name="Google Shape;13709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10" name="Google Shape;13710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3711" name="Google Shape;13711;p30"/>
              <p:cNvGrpSpPr/>
              <p:nvPr/>
            </p:nvGrpSpPr>
            <p:grpSpPr>
              <a:xfrm rot="7120513" flipH="1">
                <a:off x="538618" y="3725726"/>
                <a:ext cx="1133997" cy="607895"/>
                <a:chOff x="5206900" y="826150"/>
                <a:chExt cx="599275" cy="321250"/>
              </a:xfrm>
            </p:grpSpPr>
            <p:sp>
              <p:nvSpPr>
                <p:cNvPr id="13712" name="Google Shape;13712;p30"/>
                <p:cNvSpPr/>
                <p:nvPr/>
              </p:nvSpPr>
              <p:spPr>
                <a:xfrm>
                  <a:off x="5206900" y="828950"/>
                  <a:ext cx="25225" cy="2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09" h="1025" extrusionOk="0">
                      <a:moveTo>
                        <a:pt x="1008" y="448"/>
                      </a:moveTo>
                      <a:cubicBezTo>
                        <a:pt x="1008" y="832"/>
                        <a:pt x="544" y="1024"/>
                        <a:pt x="272" y="752"/>
                      </a:cubicBezTo>
                      <a:cubicBezTo>
                        <a:pt x="0" y="480"/>
                        <a:pt x="192" y="0"/>
                        <a:pt x="576" y="0"/>
                      </a:cubicBezTo>
                      <a:cubicBezTo>
                        <a:pt x="816" y="0"/>
                        <a:pt x="1008" y="208"/>
                        <a:pt x="1008" y="44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13" name="Google Shape;13713;p30"/>
                <p:cNvSpPr/>
                <p:nvPr/>
              </p:nvSpPr>
              <p:spPr>
                <a:xfrm>
                  <a:off x="5468125" y="1067750"/>
                  <a:ext cx="25625" cy="25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09" extrusionOk="0">
                      <a:moveTo>
                        <a:pt x="1024" y="433"/>
                      </a:moveTo>
                      <a:cubicBezTo>
                        <a:pt x="1024" y="817"/>
                        <a:pt x="560" y="1009"/>
                        <a:pt x="288" y="737"/>
                      </a:cubicBezTo>
                      <a:cubicBezTo>
                        <a:pt x="0" y="465"/>
                        <a:pt x="208" y="1"/>
                        <a:pt x="592" y="1"/>
                      </a:cubicBezTo>
                      <a:cubicBezTo>
                        <a:pt x="832" y="1"/>
                        <a:pt x="1024" y="193"/>
                        <a:pt x="1024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14" name="Google Shape;13714;p30"/>
                <p:cNvSpPr/>
                <p:nvPr/>
              </p:nvSpPr>
              <p:spPr>
                <a:xfrm>
                  <a:off x="5679325" y="1085750"/>
                  <a:ext cx="25625" cy="25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5" h="1026" extrusionOk="0">
                      <a:moveTo>
                        <a:pt x="1025" y="433"/>
                      </a:moveTo>
                      <a:cubicBezTo>
                        <a:pt x="1025" y="833"/>
                        <a:pt x="545" y="1025"/>
                        <a:pt x="273" y="753"/>
                      </a:cubicBezTo>
                      <a:cubicBezTo>
                        <a:pt x="1" y="481"/>
                        <a:pt x="193" y="1"/>
                        <a:pt x="577" y="1"/>
                      </a:cubicBezTo>
                      <a:cubicBezTo>
                        <a:pt x="817" y="1"/>
                        <a:pt x="1025" y="193"/>
                        <a:pt x="1025" y="43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15" name="Google Shape;13715;p30"/>
                <p:cNvSpPr/>
                <p:nvPr/>
              </p:nvSpPr>
              <p:spPr>
                <a:xfrm>
                  <a:off x="5318900" y="877350"/>
                  <a:ext cx="4425" cy="4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" h="177" extrusionOk="0">
                      <a:moveTo>
                        <a:pt x="177" y="80"/>
                      </a:moveTo>
                      <a:cubicBezTo>
                        <a:pt x="177" y="128"/>
                        <a:pt x="145" y="176"/>
                        <a:pt x="97" y="176"/>
                      </a:cubicBezTo>
                      <a:cubicBezTo>
                        <a:pt x="49" y="176"/>
                        <a:pt x="1" y="128"/>
                        <a:pt x="1" y="80"/>
                      </a:cubicBezTo>
                      <a:cubicBezTo>
                        <a:pt x="1" y="32"/>
                        <a:pt x="49" y="0"/>
                        <a:pt x="97" y="0"/>
                      </a:cubicBezTo>
                      <a:cubicBezTo>
                        <a:pt x="145" y="0"/>
                        <a:pt x="177" y="32"/>
                        <a:pt x="177" y="80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16" name="Google Shape;13716;p30"/>
                <p:cNvSpPr/>
                <p:nvPr/>
              </p:nvSpPr>
              <p:spPr>
                <a:xfrm>
                  <a:off x="5749725" y="10213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1" y="97"/>
                      </a:moveTo>
                      <a:cubicBezTo>
                        <a:pt x="241" y="241"/>
                        <a:pt x="1" y="1"/>
                        <a:pt x="145" y="1"/>
                      </a:cubicBezTo>
                      <a:cubicBezTo>
                        <a:pt x="193" y="1"/>
                        <a:pt x="225" y="49"/>
                        <a:pt x="241" y="97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17" name="Google Shape;13717;p30"/>
                <p:cNvSpPr/>
                <p:nvPr/>
              </p:nvSpPr>
              <p:spPr>
                <a:xfrm>
                  <a:off x="5527725" y="874950"/>
                  <a:ext cx="6025" cy="6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41" extrusionOk="0">
                      <a:moveTo>
                        <a:pt x="240" y="96"/>
                      </a:moveTo>
                      <a:cubicBezTo>
                        <a:pt x="240" y="240"/>
                        <a:pt x="0" y="0"/>
                        <a:pt x="144" y="0"/>
                      </a:cubicBezTo>
                      <a:cubicBezTo>
                        <a:pt x="192" y="0"/>
                        <a:pt x="240" y="48"/>
                        <a:pt x="240" y="96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18" name="Google Shape;13718;p30"/>
                <p:cNvSpPr/>
                <p:nvPr/>
              </p:nvSpPr>
              <p:spPr>
                <a:xfrm>
                  <a:off x="5418900" y="861350"/>
                  <a:ext cx="6025" cy="5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1" h="225" extrusionOk="0">
                      <a:moveTo>
                        <a:pt x="241" y="64"/>
                      </a:moveTo>
                      <a:cubicBezTo>
                        <a:pt x="241" y="112"/>
                        <a:pt x="225" y="160"/>
                        <a:pt x="177" y="176"/>
                      </a:cubicBezTo>
                      <a:cubicBezTo>
                        <a:pt x="49" y="224"/>
                        <a:pt x="1" y="32"/>
                        <a:pt x="129" y="16"/>
                      </a:cubicBezTo>
                      <a:cubicBezTo>
                        <a:pt x="177" y="0"/>
                        <a:pt x="225" y="16"/>
                        <a:pt x="241" y="64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19" name="Google Shape;13719;p30"/>
                <p:cNvSpPr/>
                <p:nvPr/>
              </p:nvSpPr>
              <p:spPr>
                <a:xfrm>
                  <a:off x="5634925" y="98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1" y="209"/>
                      </a:moveTo>
                      <a:cubicBezTo>
                        <a:pt x="481" y="385"/>
                        <a:pt x="257" y="481"/>
                        <a:pt x="129" y="353"/>
                      </a:cubicBezTo>
                      <a:cubicBezTo>
                        <a:pt x="1" y="225"/>
                        <a:pt x="97" y="1"/>
                        <a:pt x="273" y="1"/>
                      </a:cubicBezTo>
                      <a:cubicBezTo>
                        <a:pt x="385" y="1"/>
                        <a:pt x="481" y="97"/>
                        <a:pt x="481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20" name="Google Shape;13720;p30"/>
                <p:cNvSpPr/>
                <p:nvPr/>
              </p:nvSpPr>
              <p:spPr>
                <a:xfrm>
                  <a:off x="5717725" y="1135775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2"/>
                      </a:moveTo>
                      <a:cubicBezTo>
                        <a:pt x="465" y="368"/>
                        <a:pt x="257" y="464"/>
                        <a:pt x="129" y="336"/>
                      </a:cubicBezTo>
                      <a:cubicBezTo>
                        <a:pt x="1" y="208"/>
                        <a:pt x="81" y="0"/>
                        <a:pt x="273" y="0"/>
                      </a:cubicBezTo>
                      <a:cubicBezTo>
                        <a:pt x="385" y="0"/>
                        <a:pt x="465" y="80"/>
                        <a:pt x="465" y="192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21" name="Google Shape;13721;p30"/>
                <p:cNvSpPr/>
                <p:nvPr/>
              </p:nvSpPr>
              <p:spPr>
                <a:xfrm>
                  <a:off x="5316900" y="997350"/>
                  <a:ext cx="116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81" extrusionOk="0">
                      <a:moveTo>
                        <a:pt x="465" y="209"/>
                      </a:moveTo>
                      <a:cubicBezTo>
                        <a:pt x="465" y="385"/>
                        <a:pt x="257" y="481"/>
                        <a:pt x="129" y="353"/>
                      </a:cubicBezTo>
                      <a:cubicBezTo>
                        <a:pt x="1" y="225"/>
                        <a:pt x="81" y="1"/>
                        <a:pt x="273" y="1"/>
                      </a:cubicBezTo>
                      <a:cubicBezTo>
                        <a:pt x="369" y="1"/>
                        <a:pt x="465" y="97"/>
                        <a:pt x="465" y="209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22" name="Google Shape;13722;p30"/>
                <p:cNvSpPr/>
                <p:nvPr/>
              </p:nvSpPr>
              <p:spPr>
                <a:xfrm>
                  <a:off x="5331700" y="1124575"/>
                  <a:ext cx="120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65" extrusionOk="0">
                      <a:moveTo>
                        <a:pt x="481" y="208"/>
                      </a:moveTo>
                      <a:cubicBezTo>
                        <a:pt x="481" y="384"/>
                        <a:pt x="257" y="464"/>
                        <a:pt x="129" y="352"/>
                      </a:cubicBezTo>
                      <a:cubicBezTo>
                        <a:pt x="1" y="224"/>
                        <a:pt x="97" y="0"/>
                        <a:pt x="273" y="0"/>
                      </a:cubicBezTo>
                      <a:cubicBezTo>
                        <a:pt x="385" y="0"/>
                        <a:pt x="481" y="96"/>
                        <a:pt x="481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23" name="Google Shape;13723;p30"/>
                <p:cNvSpPr/>
                <p:nvPr/>
              </p:nvSpPr>
              <p:spPr>
                <a:xfrm>
                  <a:off x="5794150" y="906150"/>
                  <a:ext cx="12025" cy="12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1" h="481" extrusionOk="0">
                      <a:moveTo>
                        <a:pt x="480" y="208"/>
                      </a:moveTo>
                      <a:cubicBezTo>
                        <a:pt x="480" y="384"/>
                        <a:pt x="256" y="480"/>
                        <a:pt x="128" y="352"/>
                      </a:cubicBezTo>
                      <a:cubicBezTo>
                        <a:pt x="0" y="224"/>
                        <a:pt x="96" y="0"/>
                        <a:pt x="272" y="0"/>
                      </a:cubicBezTo>
                      <a:cubicBezTo>
                        <a:pt x="384" y="0"/>
                        <a:pt x="480" y="96"/>
                        <a:pt x="480" y="20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24" name="Google Shape;13724;p30"/>
                <p:cNvSpPr/>
                <p:nvPr/>
              </p:nvSpPr>
              <p:spPr>
                <a:xfrm>
                  <a:off x="5290500" y="924950"/>
                  <a:ext cx="11625" cy="116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" h="465" extrusionOk="0">
                      <a:moveTo>
                        <a:pt x="465" y="193"/>
                      </a:moveTo>
                      <a:cubicBezTo>
                        <a:pt x="465" y="369"/>
                        <a:pt x="257" y="465"/>
                        <a:pt x="129" y="337"/>
                      </a:cubicBezTo>
                      <a:cubicBezTo>
                        <a:pt x="1" y="209"/>
                        <a:pt x="97" y="0"/>
                        <a:pt x="273" y="0"/>
                      </a:cubicBezTo>
                      <a:cubicBezTo>
                        <a:pt x="385" y="0"/>
                        <a:pt x="465" y="81"/>
                        <a:pt x="465" y="193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3725" name="Google Shape;13725;p30"/>
                <p:cNvSpPr/>
                <p:nvPr/>
              </p:nvSpPr>
              <p:spPr>
                <a:xfrm>
                  <a:off x="5680925" y="826150"/>
                  <a:ext cx="43225" cy="4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9" h="1729" extrusionOk="0">
                      <a:moveTo>
                        <a:pt x="865" y="1728"/>
                      </a:moveTo>
                      <a:lnTo>
                        <a:pt x="865" y="1728"/>
                      </a:lnTo>
                      <a:cubicBezTo>
                        <a:pt x="865" y="1248"/>
                        <a:pt x="481" y="864"/>
                        <a:pt x="1" y="864"/>
                      </a:cubicBezTo>
                      <a:lnTo>
                        <a:pt x="1" y="864"/>
                      </a:lnTo>
                      <a:cubicBezTo>
                        <a:pt x="481" y="864"/>
                        <a:pt x="865" y="480"/>
                        <a:pt x="865" y="0"/>
                      </a:cubicBezTo>
                      <a:lnTo>
                        <a:pt x="865" y="0"/>
                      </a:lnTo>
                      <a:cubicBezTo>
                        <a:pt x="865" y="480"/>
                        <a:pt x="1265" y="864"/>
                        <a:pt x="1729" y="864"/>
                      </a:cubicBezTo>
                      <a:lnTo>
                        <a:pt x="1729" y="864"/>
                      </a:lnTo>
                      <a:cubicBezTo>
                        <a:pt x="1265" y="864"/>
                        <a:pt x="865" y="1248"/>
                        <a:pt x="865" y="1728"/>
                      </a:cubicBezTo>
                      <a:close/>
                    </a:path>
                  </a:pathLst>
                </a:custGeom>
                <a:solidFill>
                  <a:srgbClr val="FFD69C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</p:grpSp>
      <p:sp>
        <p:nvSpPr>
          <p:cNvPr id="13726" name="Google Shape;13726;p30"/>
          <p:cNvSpPr txBox="1">
            <a:spLocks noGrp="1"/>
          </p:cNvSpPr>
          <p:nvPr>
            <p:ph type="subTitle" idx="1"/>
          </p:nvPr>
        </p:nvSpPr>
        <p:spPr>
          <a:xfrm>
            <a:off x="1812175" y="1535302"/>
            <a:ext cx="1749300" cy="3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5789"/>
              </a:buClr>
              <a:buSzPts val="2000"/>
              <a:buFont typeface="Big Shoulders Text"/>
              <a:buNone/>
              <a:defRPr sz="20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3727" name="Google Shape;13727;p30"/>
          <p:cNvSpPr txBox="1">
            <a:spLocks noGrp="1"/>
          </p:cNvSpPr>
          <p:nvPr>
            <p:ph type="subTitle" idx="2"/>
          </p:nvPr>
        </p:nvSpPr>
        <p:spPr>
          <a:xfrm>
            <a:off x="1803691" y="1912447"/>
            <a:ext cx="1749300" cy="7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28" name="Google Shape;13728;p30"/>
          <p:cNvSpPr txBox="1">
            <a:spLocks noGrp="1"/>
          </p:cNvSpPr>
          <p:nvPr>
            <p:ph type="subTitle" idx="3"/>
          </p:nvPr>
        </p:nvSpPr>
        <p:spPr>
          <a:xfrm>
            <a:off x="1807263" y="3430675"/>
            <a:ext cx="1749300" cy="3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5789"/>
              </a:buClr>
              <a:buSzPts val="2000"/>
              <a:buFont typeface="Big Shoulders Text"/>
              <a:buNone/>
              <a:defRPr sz="20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3729" name="Google Shape;13729;p30"/>
          <p:cNvSpPr txBox="1">
            <a:spLocks noGrp="1"/>
          </p:cNvSpPr>
          <p:nvPr>
            <p:ph type="subTitle" idx="4"/>
          </p:nvPr>
        </p:nvSpPr>
        <p:spPr>
          <a:xfrm>
            <a:off x="1803095" y="3807820"/>
            <a:ext cx="1749300" cy="7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30" name="Google Shape;13730;p30"/>
          <p:cNvSpPr txBox="1">
            <a:spLocks noGrp="1"/>
          </p:cNvSpPr>
          <p:nvPr>
            <p:ph type="subTitle" idx="5"/>
          </p:nvPr>
        </p:nvSpPr>
        <p:spPr>
          <a:xfrm>
            <a:off x="5582922" y="1535311"/>
            <a:ext cx="1749300" cy="3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5789"/>
              </a:buClr>
              <a:buSzPts val="2000"/>
              <a:buFont typeface="Big Shoulders Text"/>
              <a:buNone/>
              <a:defRPr sz="20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3731" name="Google Shape;13731;p30"/>
          <p:cNvSpPr txBox="1">
            <a:spLocks noGrp="1"/>
          </p:cNvSpPr>
          <p:nvPr>
            <p:ph type="subTitle" idx="6"/>
          </p:nvPr>
        </p:nvSpPr>
        <p:spPr>
          <a:xfrm>
            <a:off x="5595418" y="1912447"/>
            <a:ext cx="1749300" cy="7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32" name="Google Shape;13732;p30"/>
          <p:cNvSpPr txBox="1">
            <a:spLocks noGrp="1"/>
          </p:cNvSpPr>
          <p:nvPr>
            <p:ph type="subTitle" idx="7"/>
          </p:nvPr>
        </p:nvSpPr>
        <p:spPr>
          <a:xfrm>
            <a:off x="5582697" y="3430675"/>
            <a:ext cx="1746000" cy="30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E5789"/>
              </a:buClr>
              <a:buSzPts val="2000"/>
              <a:buFont typeface="Big Shoulders Text"/>
              <a:buNone/>
              <a:defRPr sz="20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Font typeface="Big Shoulders Text"/>
              <a:buNone/>
              <a:defRPr sz="2000"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13733" name="Google Shape;13733;p30"/>
          <p:cNvSpPr txBox="1">
            <a:spLocks noGrp="1"/>
          </p:cNvSpPr>
          <p:nvPr>
            <p:ph type="subTitle" idx="8"/>
          </p:nvPr>
        </p:nvSpPr>
        <p:spPr>
          <a:xfrm>
            <a:off x="5596614" y="3807825"/>
            <a:ext cx="1749300" cy="77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 Light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34" name="Google Shape;13734;p30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141A2A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395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708EC0"/>
              </a:buClr>
              <a:buSzPts val="3000"/>
              <a:buFont typeface="Big Shoulders Text"/>
              <a:buNone/>
              <a:defRPr sz="30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708EC0"/>
              </a:buClr>
              <a:buSzPts val="2800"/>
              <a:buFont typeface="Big Shoulders Text"/>
              <a:buNone/>
              <a:defRPr sz="28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708EC0"/>
              </a:buClr>
              <a:buSzPts val="2800"/>
              <a:buFont typeface="Big Shoulders Text"/>
              <a:buNone/>
              <a:defRPr sz="28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708EC0"/>
              </a:buClr>
              <a:buSzPts val="2800"/>
              <a:buFont typeface="Big Shoulders Text"/>
              <a:buNone/>
              <a:defRPr sz="28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708EC0"/>
              </a:buClr>
              <a:buSzPts val="2800"/>
              <a:buFont typeface="Big Shoulders Text"/>
              <a:buNone/>
              <a:defRPr sz="28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708EC0"/>
              </a:buClr>
              <a:buSzPts val="2800"/>
              <a:buFont typeface="Big Shoulders Text"/>
              <a:buNone/>
              <a:defRPr sz="28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708EC0"/>
              </a:buClr>
              <a:buSzPts val="2800"/>
              <a:buFont typeface="Big Shoulders Text"/>
              <a:buNone/>
              <a:defRPr sz="28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708EC0"/>
              </a:buClr>
              <a:buSzPts val="2800"/>
              <a:buFont typeface="Big Shoulders Text"/>
              <a:buNone/>
              <a:defRPr sz="28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708EC0"/>
              </a:buClr>
              <a:buSzPts val="2800"/>
              <a:buFont typeface="Big Shoulders Text"/>
              <a:buNone/>
              <a:defRPr sz="2800">
                <a:solidFill>
                  <a:srgbClr val="708EC0"/>
                </a:solidFill>
                <a:latin typeface="Big Shoulders Text"/>
                <a:ea typeface="Big Shoulders Text"/>
                <a:cs typeface="Big Shoulders Text"/>
                <a:sym typeface="Big Shoulders Tex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541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4DCFF"/>
              </a:buClr>
              <a:buSzPts val="1800"/>
              <a:buFont typeface="Roboto"/>
              <a:buChar char="●"/>
              <a:defRPr sz="1800">
                <a:solidFill>
                  <a:srgbClr val="D4DC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D4DCFF"/>
              </a:buClr>
              <a:buSzPts val="1400"/>
              <a:buFont typeface="Roboto"/>
              <a:buChar char="○"/>
              <a:defRPr>
                <a:solidFill>
                  <a:srgbClr val="D4DC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D4DCFF"/>
              </a:buClr>
              <a:buSzPts val="1400"/>
              <a:buFont typeface="Roboto"/>
              <a:buChar char="■"/>
              <a:defRPr>
                <a:solidFill>
                  <a:srgbClr val="D4DC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D4DCFF"/>
              </a:buClr>
              <a:buSzPts val="1400"/>
              <a:buFont typeface="Roboto"/>
              <a:buChar char="●"/>
              <a:defRPr>
                <a:solidFill>
                  <a:srgbClr val="D4DC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D4DCFF"/>
              </a:buClr>
              <a:buSzPts val="1400"/>
              <a:buFont typeface="Roboto"/>
              <a:buChar char="○"/>
              <a:defRPr>
                <a:solidFill>
                  <a:srgbClr val="D4DC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D4DCFF"/>
              </a:buClr>
              <a:buSzPts val="1400"/>
              <a:buFont typeface="Roboto"/>
              <a:buChar char="■"/>
              <a:defRPr>
                <a:solidFill>
                  <a:srgbClr val="D4DC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D4DCFF"/>
              </a:buClr>
              <a:buSzPts val="1400"/>
              <a:buFont typeface="Roboto"/>
              <a:buChar char="●"/>
              <a:defRPr>
                <a:solidFill>
                  <a:srgbClr val="D4DC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D4DCFF"/>
              </a:buClr>
              <a:buSzPts val="1400"/>
              <a:buFont typeface="Roboto"/>
              <a:buChar char="○"/>
              <a:defRPr>
                <a:solidFill>
                  <a:srgbClr val="D4DC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D4DCFF"/>
              </a:buClr>
              <a:buSzPts val="1400"/>
              <a:buFont typeface="Roboto"/>
              <a:buChar char="■"/>
              <a:defRPr>
                <a:solidFill>
                  <a:srgbClr val="D4DC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5" r:id="rId4"/>
    <p:sldLayoutId id="2147483658" r:id="rId5"/>
    <p:sldLayoutId id="2147483667" r:id="rId6"/>
    <p:sldLayoutId id="2147483674" r:id="rId7"/>
    <p:sldLayoutId id="2147483675" r:id="rId8"/>
    <p:sldLayoutId id="2147483676" r:id="rId9"/>
    <p:sldLayoutId id="2147483683" r:id="rId10"/>
    <p:sldLayoutId id="2147483685" r:id="rId11"/>
    <p:sldLayoutId id="2147483686" r:id="rId12"/>
    <p:sldLayoutId id="2147483687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84" name="Google Shape;19784;p44"/>
          <p:cNvSpPr txBox="1">
            <a:spLocks noGrp="1"/>
          </p:cNvSpPr>
          <p:nvPr>
            <p:ph type="ctrTitle"/>
          </p:nvPr>
        </p:nvSpPr>
        <p:spPr>
          <a:xfrm>
            <a:off x="-609601" y="835204"/>
            <a:ext cx="10761134" cy="74227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5400" dirty="0" err="1">
                <a:latin typeface="Big Shoulders Text" panose="020B0604020202020204" charset="-18"/>
              </a:rPr>
              <a:t>Cultural</a:t>
            </a:r>
            <a:r>
              <a:rPr lang="hr-HR" sz="5400" dirty="0">
                <a:latin typeface="Big Shoulders Text" panose="020B0604020202020204" charset="-18"/>
              </a:rPr>
              <a:t> </a:t>
            </a:r>
            <a:r>
              <a:rPr lang="hr-HR" sz="5400" dirty="0" err="1">
                <a:latin typeface="Big Shoulders Text" panose="020B0604020202020204" charset="-18"/>
              </a:rPr>
              <a:t>Collisions</a:t>
            </a:r>
            <a:br>
              <a:rPr lang="hr-HR" sz="5400" dirty="0">
                <a:latin typeface="Big Shoulders Text" panose="020B0604020202020204" charset="-18"/>
              </a:rPr>
            </a:br>
            <a:r>
              <a:rPr lang="hr-HR" sz="5400" dirty="0">
                <a:latin typeface="Big Shoulders Text" panose="020B0604020202020204" charset="-18"/>
              </a:rPr>
              <a:t>Gradačac</a:t>
            </a:r>
            <a:endParaRPr sz="5400" dirty="0">
              <a:latin typeface="Big Shoulders Text" panose="020B0604020202020204" charset="-18"/>
            </a:endParaRPr>
          </a:p>
        </p:txBody>
      </p:sp>
      <p:cxnSp>
        <p:nvCxnSpPr>
          <p:cNvPr id="19786" name="Google Shape;19786;p44"/>
          <p:cNvCxnSpPr/>
          <p:nvPr/>
        </p:nvCxnSpPr>
        <p:spPr>
          <a:xfrm>
            <a:off x="1960551" y="2122250"/>
            <a:ext cx="6169200" cy="0"/>
          </a:xfrm>
          <a:prstGeom prst="straightConnector1">
            <a:avLst/>
          </a:prstGeom>
          <a:noFill/>
          <a:ln w="19050" cap="flat" cmpd="sng">
            <a:solidFill>
              <a:srgbClr val="708EC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787" name="Google Shape;19787;p44"/>
          <p:cNvGrpSpPr/>
          <p:nvPr/>
        </p:nvGrpSpPr>
        <p:grpSpPr>
          <a:xfrm rot="727086">
            <a:off x="440215" y="2268807"/>
            <a:ext cx="10233532" cy="5739700"/>
            <a:chOff x="631945" y="2033412"/>
            <a:chExt cx="10469287" cy="5871929"/>
          </a:xfrm>
        </p:grpSpPr>
        <p:grpSp>
          <p:nvGrpSpPr>
            <p:cNvPr id="19788" name="Google Shape;19788;p44"/>
            <p:cNvGrpSpPr/>
            <p:nvPr/>
          </p:nvGrpSpPr>
          <p:grpSpPr>
            <a:xfrm rot="-369367">
              <a:off x="862079" y="2556147"/>
              <a:ext cx="10009019" cy="4826460"/>
              <a:chOff x="-1565187" y="1087515"/>
              <a:chExt cx="11286493" cy="6271018"/>
            </a:xfrm>
          </p:grpSpPr>
          <p:sp>
            <p:nvSpPr>
              <p:cNvPr id="19789" name="Google Shape;19789;p44"/>
              <p:cNvSpPr/>
              <p:nvPr/>
            </p:nvSpPr>
            <p:spPr>
              <a:xfrm>
                <a:off x="-1565187" y="1087515"/>
                <a:ext cx="11286493" cy="6271018"/>
              </a:xfrm>
              <a:custGeom>
                <a:avLst/>
                <a:gdLst/>
                <a:ahLst/>
                <a:cxnLst/>
                <a:rect l="l" t="t" r="r" b="b"/>
                <a:pathLst>
                  <a:path w="344810" h="206114" extrusionOk="0">
                    <a:moveTo>
                      <a:pt x="91917" y="34621"/>
                    </a:moveTo>
                    <a:cubicBezTo>
                      <a:pt x="82282" y="48603"/>
                      <a:pt x="78482" y="64470"/>
                      <a:pt x="79029" y="80093"/>
                    </a:cubicBezTo>
                    <a:cubicBezTo>
                      <a:pt x="79273" y="87084"/>
                      <a:pt x="80397" y="94105"/>
                      <a:pt x="83832" y="100610"/>
                    </a:cubicBezTo>
                    <a:cubicBezTo>
                      <a:pt x="89790" y="111948"/>
                      <a:pt x="102920" y="122161"/>
                      <a:pt x="117602" y="127936"/>
                    </a:cubicBezTo>
                    <a:cubicBezTo>
                      <a:pt x="132283" y="133680"/>
                      <a:pt x="147116" y="138392"/>
                      <a:pt x="163681" y="139972"/>
                    </a:cubicBezTo>
                    <a:cubicBezTo>
                      <a:pt x="189791" y="142434"/>
                      <a:pt x="220065" y="138240"/>
                      <a:pt x="240431" y="126021"/>
                    </a:cubicBezTo>
                    <a:cubicBezTo>
                      <a:pt x="248698" y="121066"/>
                      <a:pt x="255081" y="114440"/>
                      <a:pt x="258668" y="107115"/>
                    </a:cubicBezTo>
                    <a:cubicBezTo>
                      <a:pt x="262468" y="99303"/>
                      <a:pt x="263045" y="90428"/>
                      <a:pt x="258273" y="82920"/>
                    </a:cubicBezTo>
                    <a:cubicBezTo>
                      <a:pt x="253501" y="75443"/>
                      <a:pt x="242832" y="69759"/>
                      <a:pt x="231464" y="70032"/>
                    </a:cubicBezTo>
                    <a:cubicBezTo>
                      <a:pt x="220065" y="70306"/>
                      <a:pt x="209275" y="77540"/>
                      <a:pt x="209579" y="85807"/>
                    </a:cubicBezTo>
                    <a:cubicBezTo>
                      <a:pt x="204868" y="80093"/>
                      <a:pt x="208941" y="71613"/>
                      <a:pt x="217512" y="69242"/>
                    </a:cubicBezTo>
                    <a:cubicBezTo>
                      <a:pt x="220765" y="68360"/>
                      <a:pt x="224412" y="68239"/>
                      <a:pt x="227482" y="67023"/>
                    </a:cubicBezTo>
                    <a:cubicBezTo>
                      <a:pt x="229944" y="66050"/>
                      <a:pt x="231798" y="64439"/>
                      <a:pt x="234139" y="63284"/>
                    </a:cubicBezTo>
                    <a:cubicBezTo>
                      <a:pt x="242498" y="59272"/>
                      <a:pt x="255720" y="64075"/>
                      <a:pt x="256236" y="71339"/>
                    </a:cubicBezTo>
                    <a:cubicBezTo>
                      <a:pt x="256328" y="72433"/>
                      <a:pt x="256176" y="73619"/>
                      <a:pt x="256905" y="74591"/>
                    </a:cubicBezTo>
                    <a:cubicBezTo>
                      <a:pt x="259367" y="77965"/>
                      <a:pt x="266480" y="74774"/>
                      <a:pt x="271708" y="75351"/>
                    </a:cubicBezTo>
                    <a:cubicBezTo>
                      <a:pt x="277118" y="75929"/>
                      <a:pt x="279519" y="80549"/>
                      <a:pt x="280279" y="84470"/>
                    </a:cubicBezTo>
                    <a:cubicBezTo>
                      <a:pt x="281860" y="92677"/>
                      <a:pt x="280918" y="101157"/>
                      <a:pt x="277574" y="108817"/>
                    </a:cubicBezTo>
                    <a:cubicBezTo>
                      <a:pt x="283927" y="105899"/>
                      <a:pt x="288547" y="100185"/>
                      <a:pt x="290097" y="93346"/>
                    </a:cubicBezTo>
                    <a:cubicBezTo>
                      <a:pt x="291435" y="87266"/>
                      <a:pt x="290432" y="81066"/>
                      <a:pt x="289428" y="74956"/>
                    </a:cubicBezTo>
                    <a:cubicBezTo>
                      <a:pt x="296085" y="81370"/>
                      <a:pt x="298942" y="89789"/>
                      <a:pt x="297058" y="97722"/>
                    </a:cubicBezTo>
                    <a:cubicBezTo>
                      <a:pt x="306298" y="76719"/>
                      <a:pt x="302347" y="53983"/>
                      <a:pt x="296176" y="32463"/>
                    </a:cubicBezTo>
                    <a:cubicBezTo>
                      <a:pt x="295021" y="28542"/>
                      <a:pt x="293866" y="24560"/>
                      <a:pt x="294565" y="20579"/>
                    </a:cubicBezTo>
                    <a:cubicBezTo>
                      <a:pt x="295264" y="16627"/>
                      <a:pt x="298274" y="12615"/>
                      <a:pt x="303380" y="11095"/>
                    </a:cubicBezTo>
                    <a:cubicBezTo>
                      <a:pt x="313168" y="8177"/>
                      <a:pt x="322833" y="15533"/>
                      <a:pt x="327180" y="22493"/>
                    </a:cubicBezTo>
                    <a:cubicBezTo>
                      <a:pt x="332925" y="31642"/>
                      <a:pt x="335782" y="41582"/>
                      <a:pt x="338031" y="51521"/>
                    </a:cubicBezTo>
                    <a:cubicBezTo>
                      <a:pt x="342013" y="69151"/>
                      <a:pt x="344202" y="87175"/>
                      <a:pt x="344536" y="105261"/>
                    </a:cubicBezTo>
                    <a:cubicBezTo>
                      <a:pt x="344809" y="119182"/>
                      <a:pt x="343928" y="133316"/>
                      <a:pt x="338426" y="146659"/>
                    </a:cubicBezTo>
                    <a:cubicBezTo>
                      <a:pt x="332894" y="160003"/>
                      <a:pt x="322347" y="172648"/>
                      <a:pt x="306450" y="180459"/>
                    </a:cubicBezTo>
                    <a:cubicBezTo>
                      <a:pt x="294140" y="186508"/>
                      <a:pt x="279459" y="189365"/>
                      <a:pt x="265142" y="192101"/>
                    </a:cubicBezTo>
                    <a:cubicBezTo>
                      <a:pt x="239184" y="197025"/>
                      <a:pt x="213105" y="202040"/>
                      <a:pt x="186448" y="204077"/>
                    </a:cubicBezTo>
                    <a:cubicBezTo>
                      <a:pt x="159791" y="206113"/>
                      <a:pt x="132283" y="205110"/>
                      <a:pt x="107145" y="198393"/>
                    </a:cubicBezTo>
                    <a:cubicBezTo>
                      <a:pt x="96385" y="195505"/>
                      <a:pt x="83224" y="191888"/>
                      <a:pt x="74531" y="197359"/>
                    </a:cubicBezTo>
                    <a:cubicBezTo>
                      <a:pt x="72008" y="198970"/>
                      <a:pt x="70123" y="201250"/>
                      <a:pt x="66962" y="202010"/>
                    </a:cubicBezTo>
                    <a:cubicBezTo>
                      <a:pt x="63528" y="202830"/>
                      <a:pt x="59941" y="201584"/>
                      <a:pt x="56780" y="200368"/>
                    </a:cubicBezTo>
                    <a:lnTo>
                      <a:pt x="27813" y="189183"/>
                    </a:lnTo>
                    <a:cubicBezTo>
                      <a:pt x="23010" y="187359"/>
                      <a:pt x="17995" y="185353"/>
                      <a:pt x="15198" y="181949"/>
                    </a:cubicBezTo>
                    <a:cubicBezTo>
                      <a:pt x="10548" y="176234"/>
                      <a:pt x="13071" y="167693"/>
                      <a:pt x="5867" y="163650"/>
                    </a:cubicBezTo>
                    <a:cubicBezTo>
                      <a:pt x="7934" y="160672"/>
                      <a:pt x="1" y="161036"/>
                      <a:pt x="4560" y="160884"/>
                    </a:cubicBezTo>
                    <a:cubicBezTo>
                      <a:pt x="7204" y="132495"/>
                      <a:pt x="3131" y="107267"/>
                      <a:pt x="18816" y="73649"/>
                    </a:cubicBezTo>
                    <a:cubicBezTo>
                      <a:pt x="24530" y="61369"/>
                      <a:pt x="34925" y="50488"/>
                      <a:pt x="46688" y="40700"/>
                    </a:cubicBezTo>
                    <a:cubicBezTo>
                      <a:pt x="71370" y="20183"/>
                      <a:pt x="104531" y="2524"/>
                      <a:pt x="142860" y="1"/>
                    </a:cubicBezTo>
                    <a:cubicBezTo>
                      <a:pt x="120854" y="5259"/>
                      <a:pt x="102069" y="19910"/>
                      <a:pt x="91917" y="34621"/>
                    </a:cubicBezTo>
                    <a:close/>
                  </a:path>
                </a:pathLst>
              </a:custGeom>
              <a:solidFill>
                <a:srgbClr val="F1C9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790" name="Google Shape;19790;p44"/>
              <p:cNvSpPr/>
              <p:nvPr/>
            </p:nvSpPr>
            <p:spPr>
              <a:xfrm>
                <a:off x="-158454" y="1585956"/>
                <a:ext cx="5860132" cy="5066006"/>
              </a:xfrm>
              <a:custGeom>
                <a:avLst/>
                <a:gdLst/>
                <a:ahLst/>
                <a:cxnLst/>
                <a:rect l="l" t="t" r="r" b="b"/>
                <a:pathLst>
                  <a:path w="179031" h="166508" extrusionOk="0">
                    <a:moveTo>
                      <a:pt x="26505" y="22767"/>
                    </a:moveTo>
                    <a:cubicBezTo>
                      <a:pt x="28420" y="20670"/>
                      <a:pt x="30913" y="18907"/>
                      <a:pt x="33405" y="17174"/>
                    </a:cubicBezTo>
                    <a:cubicBezTo>
                      <a:pt x="43648" y="10031"/>
                      <a:pt x="51308" y="7144"/>
                      <a:pt x="61551" y="1"/>
                    </a:cubicBezTo>
                    <a:cubicBezTo>
                      <a:pt x="50579" y="9059"/>
                      <a:pt x="43800" y="14925"/>
                      <a:pt x="36749" y="25928"/>
                    </a:cubicBezTo>
                    <a:cubicBezTo>
                      <a:pt x="26505" y="41856"/>
                      <a:pt x="18481" y="60093"/>
                      <a:pt x="22432" y="77479"/>
                    </a:cubicBezTo>
                    <a:cubicBezTo>
                      <a:pt x="22706" y="78634"/>
                      <a:pt x="23040" y="79820"/>
                      <a:pt x="23891" y="80792"/>
                    </a:cubicBezTo>
                    <a:cubicBezTo>
                      <a:pt x="25077" y="82160"/>
                      <a:pt x="27174" y="82981"/>
                      <a:pt x="28207" y="84409"/>
                    </a:cubicBezTo>
                    <a:cubicBezTo>
                      <a:pt x="29180" y="85716"/>
                      <a:pt x="29089" y="87297"/>
                      <a:pt x="29150" y="88786"/>
                    </a:cubicBezTo>
                    <a:cubicBezTo>
                      <a:pt x="29666" y="101097"/>
                      <a:pt x="41855" y="111340"/>
                      <a:pt x="54560" y="119212"/>
                    </a:cubicBezTo>
                    <a:cubicBezTo>
                      <a:pt x="64287" y="125231"/>
                      <a:pt x="74470" y="130459"/>
                      <a:pt x="85017" y="134927"/>
                    </a:cubicBezTo>
                    <a:cubicBezTo>
                      <a:pt x="70792" y="127571"/>
                      <a:pt x="56232" y="119972"/>
                      <a:pt x="46445" y="109334"/>
                    </a:cubicBezTo>
                    <a:cubicBezTo>
                      <a:pt x="58664" y="118088"/>
                      <a:pt x="74318" y="124197"/>
                      <a:pt x="90944" y="126720"/>
                    </a:cubicBezTo>
                    <a:cubicBezTo>
                      <a:pt x="97266" y="127693"/>
                      <a:pt x="104622" y="128574"/>
                      <a:pt x="107966" y="132708"/>
                    </a:cubicBezTo>
                    <a:cubicBezTo>
                      <a:pt x="109030" y="134015"/>
                      <a:pt x="109546" y="135535"/>
                      <a:pt x="110640" y="136842"/>
                    </a:cubicBezTo>
                    <a:cubicBezTo>
                      <a:pt x="114014" y="140763"/>
                      <a:pt x="121522" y="141219"/>
                      <a:pt x="127662" y="140428"/>
                    </a:cubicBezTo>
                    <a:cubicBezTo>
                      <a:pt x="133832" y="139638"/>
                      <a:pt x="140185" y="137997"/>
                      <a:pt x="146203" y="139273"/>
                    </a:cubicBezTo>
                    <a:cubicBezTo>
                      <a:pt x="149395" y="139973"/>
                      <a:pt x="152191" y="141432"/>
                      <a:pt x="155109" y="142678"/>
                    </a:cubicBezTo>
                    <a:cubicBezTo>
                      <a:pt x="162678" y="145778"/>
                      <a:pt x="170824" y="147267"/>
                      <a:pt x="179031" y="147085"/>
                    </a:cubicBezTo>
                    <a:cubicBezTo>
                      <a:pt x="157055" y="150307"/>
                      <a:pt x="136538" y="157632"/>
                      <a:pt x="114683" y="161341"/>
                    </a:cubicBezTo>
                    <a:cubicBezTo>
                      <a:pt x="99364" y="163955"/>
                      <a:pt x="83558" y="164715"/>
                      <a:pt x="67874" y="165505"/>
                    </a:cubicBezTo>
                    <a:cubicBezTo>
                      <a:pt x="57600" y="165991"/>
                      <a:pt x="47235" y="166508"/>
                      <a:pt x="37052" y="165322"/>
                    </a:cubicBezTo>
                    <a:cubicBezTo>
                      <a:pt x="46779" y="163134"/>
                      <a:pt x="55837" y="159304"/>
                      <a:pt x="63375" y="154258"/>
                    </a:cubicBezTo>
                    <a:cubicBezTo>
                      <a:pt x="53649" y="148149"/>
                      <a:pt x="44378" y="141371"/>
                      <a:pt x="35624" y="133924"/>
                    </a:cubicBezTo>
                    <a:cubicBezTo>
                      <a:pt x="21125" y="121522"/>
                      <a:pt x="8389" y="106781"/>
                      <a:pt x="7265" y="90367"/>
                    </a:cubicBezTo>
                    <a:cubicBezTo>
                      <a:pt x="6231" y="88634"/>
                      <a:pt x="6414" y="86446"/>
                      <a:pt x="7751" y="84957"/>
                    </a:cubicBezTo>
                    <a:cubicBezTo>
                      <a:pt x="8481" y="90823"/>
                      <a:pt x="10517" y="96476"/>
                      <a:pt x="13709" y="101461"/>
                    </a:cubicBezTo>
                    <a:cubicBezTo>
                      <a:pt x="16687" y="98209"/>
                      <a:pt x="14377" y="93893"/>
                      <a:pt x="13283" y="90063"/>
                    </a:cubicBezTo>
                    <a:cubicBezTo>
                      <a:pt x="12432" y="87084"/>
                      <a:pt x="12341" y="84014"/>
                      <a:pt x="12280" y="80975"/>
                    </a:cubicBezTo>
                    <a:lnTo>
                      <a:pt x="11733" y="53406"/>
                    </a:lnTo>
                    <a:cubicBezTo>
                      <a:pt x="5836" y="62859"/>
                      <a:pt x="4407" y="73832"/>
                      <a:pt x="7751" y="83923"/>
                    </a:cubicBezTo>
                    <a:cubicBezTo>
                      <a:pt x="3921" y="77753"/>
                      <a:pt x="0" y="70792"/>
                      <a:pt x="2857" y="64318"/>
                    </a:cubicBezTo>
                    <a:cubicBezTo>
                      <a:pt x="3982" y="61734"/>
                      <a:pt x="6201" y="59363"/>
                      <a:pt x="6687" y="56689"/>
                    </a:cubicBezTo>
                    <a:cubicBezTo>
                      <a:pt x="7082" y="54379"/>
                      <a:pt x="6201" y="52038"/>
                      <a:pt x="6383" y="49698"/>
                    </a:cubicBezTo>
                    <a:cubicBezTo>
                      <a:pt x="6687" y="44804"/>
                      <a:pt x="10791" y="37843"/>
                      <a:pt x="14651" y="33801"/>
                    </a:cubicBezTo>
                    <a:cubicBezTo>
                      <a:pt x="16019" y="32403"/>
                      <a:pt x="17873" y="31308"/>
                      <a:pt x="19514" y="30062"/>
                    </a:cubicBezTo>
                    <a:cubicBezTo>
                      <a:pt x="21216" y="28755"/>
                      <a:pt x="26748" y="24713"/>
                      <a:pt x="26505" y="22767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791" name="Google Shape;19791;p44"/>
              <p:cNvSpPr/>
              <p:nvPr/>
            </p:nvSpPr>
            <p:spPr>
              <a:xfrm>
                <a:off x="-1473674" y="3228350"/>
                <a:ext cx="2139134" cy="3539188"/>
              </a:xfrm>
              <a:custGeom>
                <a:avLst/>
                <a:gdLst/>
                <a:ahLst/>
                <a:cxnLst/>
                <a:rect l="l" t="t" r="r" b="b"/>
                <a:pathLst>
                  <a:path w="65352" h="116325" extrusionOk="0">
                    <a:moveTo>
                      <a:pt x="11369" y="33223"/>
                    </a:moveTo>
                    <a:cubicBezTo>
                      <a:pt x="11460" y="29180"/>
                      <a:pt x="12676" y="25229"/>
                      <a:pt x="13861" y="21277"/>
                    </a:cubicBezTo>
                    <a:cubicBezTo>
                      <a:pt x="14895" y="17903"/>
                      <a:pt x="15928" y="14499"/>
                      <a:pt x="17479" y="11216"/>
                    </a:cubicBezTo>
                    <a:cubicBezTo>
                      <a:pt x="19424" y="6839"/>
                      <a:pt x="22403" y="3010"/>
                      <a:pt x="26141" y="0"/>
                    </a:cubicBezTo>
                    <a:cubicBezTo>
                      <a:pt x="19697" y="17721"/>
                      <a:pt x="21035" y="36445"/>
                      <a:pt x="22433" y="54773"/>
                    </a:cubicBezTo>
                    <a:cubicBezTo>
                      <a:pt x="22950" y="61703"/>
                      <a:pt x="23558" y="68816"/>
                      <a:pt x="27631" y="75078"/>
                    </a:cubicBezTo>
                    <a:cubicBezTo>
                      <a:pt x="28299" y="76081"/>
                      <a:pt x="29059" y="77084"/>
                      <a:pt x="29333" y="78208"/>
                    </a:cubicBezTo>
                    <a:cubicBezTo>
                      <a:pt x="29758" y="79910"/>
                      <a:pt x="28968" y="81643"/>
                      <a:pt x="28147" y="83284"/>
                    </a:cubicBezTo>
                    <a:cubicBezTo>
                      <a:pt x="27205" y="85230"/>
                      <a:pt x="26263" y="87175"/>
                      <a:pt x="25321" y="89090"/>
                    </a:cubicBezTo>
                    <a:cubicBezTo>
                      <a:pt x="24804" y="90154"/>
                      <a:pt x="24287" y="91278"/>
                      <a:pt x="24622" y="92373"/>
                    </a:cubicBezTo>
                    <a:cubicBezTo>
                      <a:pt x="25077" y="93862"/>
                      <a:pt x="26962" y="94804"/>
                      <a:pt x="28391" y="95868"/>
                    </a:cubicBezTo>
                    <a:cubicBezTo>
                      <a:pt x="31765" y="98300"/>
                      <a:pt x="33345" y="101917"/>
                      <a:pt x="36901" y="104196"/>
                    </a:cubicBezTo>
                    <a:cubicBezTo>
                      <a:pt x="42768" y="107905"/>
                      <a:pt x="51583" y="106811"/>
                      <a:pt x="58969" y="105230"/>
                    </a:cubicBezTo>
                    <a:cubicBezTo>
                      <a:pt x="54865" y="102342"/>
                      <a:pt x="50184" y="100306"/>
                      <a:pt x="45230" y="99303"/>
                    </a:cubicBezTo>
                    <a:cubicBezTo>
                      <a:pt x="42585" y="98756"/>
                      <a:pt x="39728" y="98391"/>
                      <a:pt x="37692" y="97023"/>
                    </a:cubicBezTo>
                    <a:lnTo>
                      <a:pt x="43254" y="93406"/>
                    </a:lnTo>
                    <a:cubicBezTo>
                      <a:pt x="43862" y="93011"/>
                      <a:pt x="44531" y="92555"/>
                      <a:pt x="44683" y="91917"/>
                    </a:cubicBezTo>
                    <a:cubicBezTo>
                      <a:pt x="44956" y="90944"/>
                      <a:pt x="43832" y="90123"/>
                      <a:pt x="42889" y="89424"/>
                    </a:cubicBezTo>
                    <a:cubicBezTo>
                      <a:pt x="36871" y="85017"/>
                      <a:pt x="33983" y="78786"/>
                      <a:pt x="32008" y="72676"/>
                    </a:cubicBezTo>
                    <a:cubicBezTo>
                      <a:pt x="28786" y="62889"/>
                      <a:pt x="27418" y="52615"/>
                      <a:pt x="27935" y="42372"/>
                    </a:cubicBezTo>
                    <a:cubicBezTo>
                      <a:pt x="27661" y="49606"/>
                      <a:pt x="30154" y="56749"/>
                      <a:pt x="32889" y="63710"/>
                    </a:cubicBezTo>
                    <a:cubicBezTo>
                      <a:pt x="37935" y="76628"/>
                      <a:pt x="44926" y="90306"/>
                      <a:pt x="60215" y="97509"/>
                    </a:cubicBezTo>
                    <a:cubicBezTo>
                      <a:pt x="61340" y="98026"/>
                      <a:pt x="62525" y="98573"/>
                      <a:pt x="63254" y="99424"/>
                    </a:cubicBezTo>
                    <a:cubicBezTo>
                      <a:pt x="64561" y="101005"/>
                      <a:pt x="63619" y="103072"/>
                      <a:pt x="63832" y="104926"/>
                    </a:cubicBezTo>
                    <a:cubicBezTo>
                      <a:pt x="64014" y="106719"/>
                      <a:pt x="65352" y="108452"/>
                      <a:pt x="64926" y="110184"/>
                    </a:cubicBezTo>
                    <a:cubicBezTo>
                      <a:pt x="64470" y="112039"/>
                      <a:pt x="62251" y="113376"/>
                      <a:pt x="59941" y="114136"/>
                    </a:cubicBezTo>
                    <a:cubicBezTo>
                      <a:pt x="53406" y="116324"/>
                      <a:pt x="45868" y="115412"/>
                      <a:pt x="38847" y="114470"/>
                    </a:cubicBezTo>
                    <a:cubicBezTo>
                      <a:pt x="33254" y="113710"/>
                      <a:pt x="27540" y="112950"/>
                      <a:pt x="22494" y="110975"/>
                    </a:cubicBezTo>
                    <a:cubicBezTo>
                      <a:pt x="15746" y="108391"/>
                      <a:pt x="10731" y="103923"/>
                      <a:pt x="5837" y="99576"/>
                    </a:cubicBezTo>
                    <a:cubicBezTo>
                      <a:pt x="4621" y="98513"/>
                      <a:pt x="3375" y="97418"/>
                      <a:pt x="3071" y="96050"/>
                    </a:cubicBezTo>
                    <a:cubicBezTo>
                      <a:pt x="2828" y="94956"/>
                      <a:pt x="3193" y="93862"/>
                      <a:pt x="3405" y="92768"/>
                    </a:cubicBezTo>
                    <a:cubicBezTo>
                      <a:pt x="3922" y="90154"/>
                      <a:pt x="3497" y="87449"/>
                      <a:pt x="3193" y="84835"/>
                    </a:cubicBezTo>
                    <a:cubicBezTo>
                      <a:pt x="2038" y="75442"/>
                      <a:pt x="1" y="62707"/>
                      <a:pt x="4834" y="53740"/>
                    </a:cubicBezTo>
                    <a:cubicBezTo>
                      <a:pt x="6323" y="51035"/>
                      <a:pt x="9758" y="49424"/>
                      <a:pt x="11247" y="46779"/>
                    </a:cubicBezTo>
                    <a:cubicBezTo>
                      <a:pt x="13466" y="42767"/>
                      <a:pt x="11247" y="37417"/>
                      <a:pt x="11369" y="33223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19792" name="Google Shape;19792;p44"/>
              <p:cNvGrpSpPr/>
              <p:nvPr/>
            </p:nvGrpSpPr>
            <p:grpSpPr>
              <a:xfrm>
                <a:off x="77300" y="1193696"/>
                <a:ext cx="2052449" cy="1692547"/>
                <a:chOff x="77300" y="1193696"/>
                <a:chExt cx="2052449" cy="1692547"/>
              </a:xfrm>
            </p:grpSpPr>
            <p:sp>
              <p:nvSpPr>
                <p:cNvPr id="19793" name="Google Shape;19793;p44"/>
                <p:cNvSpPr/>
                <p:nvPr/>
              </p:nvSpPr>
              <p:spPr>
                <a:xfrm>
                  <a:off x="1879967" y="1193696"/>
                  <a:ext cx="249782" cy="399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631" h="13122" extrusionOk="0">
                      <a:moveTo>
                        <a:pt x="4463" y="1"/>
                      </a:moveTo>
                      <a:cubicBezTo>
                        <a:pt x="4142" y="1"/>
                        <a:pt x="3817" y="214"/>
                        <a:pt x="3861" y="523"/>
                      </a:cubicBezTo>
                      <a:cubicBezTo>
                        <a:pt x="3478" y="276"/>
                        <a:pt x="3045" y="154"/>
                        <a:pt x="2614" y="154"/>
                      </a:cubicBezTo>
                      <a:cubicBezTo>
                        <a:pt x="1986" y="154"/>
                        <a:pt x="1364" y="413"/>
                        <a:pt x="913" y="918"/>
                      </a:cubicBezTo>
                      <a:cubicBezTo>
                        <a:pt x="457" y="1465"/>
                        <a:pt x="1" y="3562"/>
                        <a:pt x="1034" y="3866"/>
                      </a:cubicBezTo>
                      <a:cubicBezTo>
                        <a:pt x="1137" y="3900"/>
                        <a:pt x="1229" y="3915"/>
                        <a:pt x="1311" y="3915"/>
                      </a:cubicBezTo>
                      <a:cubicBezTo>
                        <a:pt x="2208" y="3915"/>
                        <a:pt x="2002" y="2095"/>
                        <a:pt x="2281" y="1678"/>
                      </a:cubicBezTo>
                      <a:cubicBezTo>
                        <a:pt x="2474" y="1372"/>
                        <a:pt x="2864" y="1194"/>
                        <a:pt x="3219" y="1194"/>
                      </a:cubicBezTo>
                      <a:cubicBezTo>
                        <a:pt x="3534" y="1194"/>
                        <a:pt x="3822" y="1333"/>
                        <a:pt x="3922" y="1648"/>
                      </a:cubicBezTo>
                      <a:cubicBezTo>
                        <a:pt x="4067" y="1586"/>
                        <a:pt x="4218" y="1555"/>
                        <a:pt x="4368" y="1555"/>
                      </a:cubicBezTo>
                      <a:cubicBezTo>
                        <a:pt x="4660" y="1555"/>
                        <a:pt x="4947" y="1670"/>
                        <a:pt x="5168" y="1891"/>
                      </a:cubicBezTo>
                      <a:cubicBezTo>
                        <a:pt x="5472" y="2225"/>
                        <a:pt x="5715" y="2620"/>
                        <a:pt x="5837" y="3076"/>
                      </a:cubicBezTo>
                      <a:cubicBezTo>
                        <a:pt x="6840" y="6025"/>
                        <a:pt x="6749" y="9246"/>
                        <a:pt x="5563" y="12134"/>
                      </a:cubicBezTo>
                      <a:cubicBezTo>
                        <a:pt x="5492" y="12101"/>
                        <a:pt x="5419" y="12086"/>
                        <a:pt x="5349" y="12086"/>
                      </a:cubicBezTo>
                      <a:cubicBezTo>
                        <a:pt x="5030" y="12086"/>
                        <a:pt x="4754" y="12394"/>
                        <a:pt x="4803" y="12742"/>
                      </a:cubicBezTo>
                      <a:cubicBezTo>
                        <a:pt x="4873" y="12987"/>
                        <a:pt x="5135" y="13121"/>
                        <a:pt x="5403" y="13121"/>
                      </a:cubicBezTo>
                      <a:cubicBezTo>
                        <a:pt x="5599" y="13121"/>
                        <a:pt x="5799" y="13049"/>
                        <a:pt x="5928" y="12894"/>
                      </a:cubicBezTo>
                      <a:cubicBezTo>
                        <a:pt x="6202" y="12529"/>
                        <a:pt x="6232" y="12012"/>
                        <a:pt x="5958" y="11617"/>
                      </a:cubicBezTo>
                      <a:cubicBezTo>
                        <a:pt x="6749" y="11496"/>
                        <a:pt x="7114" y="10553"/>
                        <a:pt x="7235" y="9763"/>
                      </a:cubicBezTo>
                      <a:cubicBezTo>
                        <a:pt x="7630" y="7028"/>
                        <a:pt x="7326" y="4231"/>
                        <a:pt x="6354" y="1648"/>
                      </a:cubicBezTo>
                      <a:cubicBezTo>
                        <a:pt x="6171" y="1222"/>
                        <a:pt x="5898" y="766"/>
                        <a:pt x="5442" y="766"/>
                      </a:cubicBezTo>
                      <a:cubicBezTo>
                        <a:pt x="5442" y="918"/>
                        <a:pt x="5442" y="1070"/>
                        <a:pt x="5442" y="1222"/>
                      </a:cubicBezTo>
                      <a:cubicBezTo>
                        <a:pt x="5381" y="796"/>
                        <a:pt x="5168" y="371"/>
                        <a:pt x="4803" y="97"/>
                      </a:cubicBezTo>
                      <a:cubicBezTo>
                        <a:pt x="4704" y="31"/>
                        <a:pt x="4584" y="1"/>
                        <a:pt x="4463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94" name="Google Shape;19794;p44"/>
                <p:cNvSpPr/>
                <p:nvPr/>
              </p:nvSpPr>
              <p:spPr>
                <a:xfrm>
                  <a:off x="77300" y="1957224"/>
                  <a:ext cx="845742" cy="2696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838" h="8863" extrusionOk="0">
                      <a:moveTo>
                        <a:pt x="4465" y="0"/>
                      </a:moveTo>
                      <a:cubicBezTo>
                        <a:pt x="4017" y="0"/>
                        <a:pt x="3570" y="40"/>
                        <a:pt x="3132" y="139"/>
                      </a:cubicBezTo>
                      <a:cubicBezTo>
                        <a:pt x="1885" y="412"/>
                        <a:pt x="730" y="1354"/>
                        <a:pt x="791" y="2418"/>
                      </a:cubicBezTo>
                      <a:cubicBezTo>
                        <a:pt x="822" y="2965"/>
                        <a:pt x="1186" y="3452"/>
                        <a:pt x="1156" y="4029"/>
                      </a:cubicBezTo>
                      <a:cubicBezTo>
                        <a:pt x="1095" y="4394"/>
                        <a:pt x="974" y="4759"/>
                        <a:pt x="791" y="5123"/>
                      </a:cubicBezTo>
                      <a:cubicBezTo>
                        <a:pt x="244" y="6461"/>
                        <a:pt x="1" y="7555"/>
                        <a:pt x="548" y="8862"/>
                      </a:cubicBezTo>
                      <a:cubicBezTo>
                        <a:pt x="1642" y="7981"/>
                        <a:pt x="3436" y="6613"/>
                        <a:pt x="3436" y="6613"/>
                      </a:cubicBezTo>
                      <a:cubicBezTo>
                        <a:pt x="3436" y="6613"/>
                        <a:pt x="2615" y="4090"/>
                        <a:pt x="3952" y="3178"/>
                      </a:cubicBezTo>
                      <a:cubicBezTo>
                        <a:pt x="4408" y="2844"/>
                        <a:pt x="4925" y="2661"/>
                        <a:pt x="5472" y="2570"/>
                      </a:cubicBezTo>
                      <a:cubicBezTo>
                        <a:pt x="6213" y="2389"/>
                        <a:pt x="6966" y="2305"/>
                        <a:pt x="7716" y="2305"/>
                      </a:cubicBezTo>
                      <a:cubicBezTo>
                        <a:pt x="8226" y="2305"/>
                        <a:pt x="8736" y="2344"/>
                        <a:pt x="9241" y="2418"/>
                      </a:cubicBezTo>
                      <a:cubicBezTo>
                        <a:pt x="9819" y="2540"/>
                        <a:pt x="10427" y="2631"/>
                        <a:pt x="11004" y="2661"/>
                      </a:cubicBezTo>
                      <a:cubicBezTo>
                        <a:pt x="11794" y="2631"/>
                        <a:pt x="12554" y="2540"/>
                        <a:pt x="13314" y="2418"/>
                      </a:cubicBezTo>
                      <a:cubicBezTo>
                        <a:pt x="13535" y="2404"/>
                        <a:pt x="13756" y="2398"/>
                        <a:pt x="13977" y="2398"/>
                      </a:cubicBezTo>
                      <a:cubicBezTo>
                        <a:pt x="15221" y="2398"/>
                        <a:pt x="16469" y="2613"/>
                        <a:pt x="17630" y="3026"/>
                      </a:cubicBezTo>
                      <a:cubicBezTo>
                        <a:pt x="20609" y="3938"/>
                        <a:pt x="23406" y="5427"/>
                        <a:pt x="25837" y="7373"/>
                      </a:cubicBezTo>
                      <a:cubicBezTo>
                        <a:pt x="24044" y="5579"/>
                        <a:pt x="22159" y="3756"/>
                        <a:pt x="19637" y="2753"/>
                      </a:cubicBezTo>
                      <a:cubicBezTo>
                        <a:pt x="18056" y="2084"/>
                        <a:pt x="16293" y="1810"/>
                        <a:pt x="14560" y="1506"/>
                      </a:cubicBezTo>
                      <a:lnTo>
                        <a:pt x="6840" y="260"/>
                      </a:lnTo>
                      <a:cubicBezTo>
                        <a:pt x="6063" y="124"/>
                        <a:pt x="5261" y="0"/>
                        <a:pt x="4465" y="0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95" name="Google Shape;19795;p44"/>
                <p:cNvSpPr/>
                <p:nvPr/>
              </p:nvSpPr>
              <p:spPr>
                <a:xfrm>
                  <a:off x="1088066" y="2303574"/>
                  <a:ext cx="322415" cy="5826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50" h="19151" extrusionOk="0">
                      <a:moveTo>
                        <a:pt x="366" y="1"/>
                      </a:moveTo>
                      <a:lnTo>
                        <a:pt x="366" y="1"/>
                      </a:lnTo>
                      <a:cubicBezTo>
                        <a:pt x="383" y="13"/>
                        <a:pt x="401" y="25"/>
                        <a:pt x="419" y="37"/>
                      </a:cubicBezTo>
                      <a:lnTo>
                        <a:pt x="419" y="37"/>
                      </a:lnTo>
                      <a:cubicBezTo>
                        <a:pt x="401" y="25"/>
                        <a:pt x="384" y="13"/>
                        <a:pt x="366" y="1"/>
                      </a:cubicBezTo>
                      <a:close/>
                      <a:moveTo>
                        <a:pt x="419" y="37"/>
                      </a:moveTo>
                      <a:lnTo>
                        <a:pt x="419" y="37"/>
                      </a:lnTo>
                      <a:cubicBezTo>
                        <a:pt x="1850" y="1020"/>
                        <a:pt x="2874" y="2872"/>
                        <a:pt x="4196" y="3983"/>
                      </a:cubicBezTo>
                      <a:cubicBezTo>
                        <a:pt x="5563" y="5107"/>
                        <a:pt x="6566" y="6597"/>
                        <a:pt x="7114" y="8268"/>
                      </a:cubicBezTo>
                      <a:cubicBezTo>
                        <a:pt x="7296" y="8633"/>
                        <a:pt x="7326" y="9028"/>
                        <a:pt x="7205" y="9424"/>
                      </a:cubicBezTo>
                      <a:cubicBezTo>
                        <a:pt x="7048" y="9714"/>
                        <a:pt x="6760" y="9890"/>
                        <a:pt x="6450" y="9890"/>
                      </a:cubicBezTo>
                      <a:cubicBezTo>
                        <a:pt x="6338" y="9890"/>
                        <a:pt x="6223" y="9867"/>
                        <a:pt x="6110" y="9819"/>
                      </a:cubicBezTo>
                      <a:lnTo>
                        <a:pt x="6110" y="9819"/>
                      </a:lnTo>
                      <a:cubicBezTo>
                        <a:pt x="7965" y="10943"/>
                        <a:pt x="7873" y="13740"/>
                        <a:pt x="5958" y="14925"/>
                      </a:cubicBezTo>
                      <a:cubicBezTo>
                        <a:pt x="5209" y="15396"/>
                        <a:pt x="4199" y="15537"/>
                        <a:pt x="3182" y="15537"/>
                      </a:cubicBezTo>
                      <a:cubicBezTo>
                        <a:pt x="2425" y="15537"/>
                        <a:pt x="1665" y="15459"/>
                        <a:pt x="1004" y="15381"/>
                      </a:cubicBezTo>
                      <a:cubicBezTo>
                        <a:pt x="518" y="16901"/>
                        <a:pt x="274" y="17965"/>
                        <a:pt x="1" y="19150"/>
                      </a:cubicBezTo>
                      <a:cubicBezTo>
                        <a:pt x="2767" y="18998"/>
                        <a:pt x="5381" y="17843"/>
                        <a:pt x="7326" y="15867"/>
                      </a:cubicBezTo>
                      <a:cubicBezTo>
                        <a:pt x="7630" y="15442"/>
                        <a:pt x="8025" y="15138"/>
                        <a:pt x="8481" y="14895"/>
                      </a:cubicBezTo>
                      <a:cubicBezTo>
                        <a:pt x="8755" y="14834"/>
                        <a:pt x="9028" y="14743"/>
                        <a:pt x="9302" y="14621"/>
                      </a:cubicBezTo>
                      <a:cubicBezTo>
                        <a:pt x="9667" y="14378"/>
                        <a:pt x="9849" y="13952"/>
                        <a:pt x="9849" y="13527"/>
                      </a:cubicBezTo>
                      <a:cubicBezTo>
                        <a:pt x="9819" y="12311"/>
                        <a:pt x="9120" y="11247"/>
                        <a:pt x="8025" y="10791"/>
                      </a:cubicBezTo>
                      <a:cubicBezTo>
                        <a:pt x="8664" y="9971"/>
                        <a:pt x="8481" y="8876"/>
                        <a:pt x="8117" y="7995"/>
                      </a:cubicBezTo>
                      <a:cubicBezTo>
                        <a:pt x="6817" y="4640"/>
                        <a:pt x="3593" y="2186"/>
                        <a:pt x="419" y="37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796" name="Google Shape;19796;p44"/>
                <p:cNvSpPr/>
                <p:nvPr/>
              </p:nvSpPr>
              <p:spPr>
                <a:xfrm>
                  <a:off x="1057235" y="2223132"/>
                  <a:ext cx="149293" cy="966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561" h="3178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365" y="639"/>
                        <a:pt x="821" y="1186"/>
                        <a:pt x="1368" y="1703"/>
                      </a:cubicBezTo>
                      <a:cubicBezTo>
                        <a:pt x="1460" y="1794"/>
                        <a:pt x="1551" y="1885"/>
                        <a:pt x="1703" y="1946"/>
                      </a:cubicBezTo>
                      <a:cubicBezTo>
                        <a:pt x="1794" y="1976"/>
                        <a:pt x="1916" y="1976"/>
                        <a:pt x="2007" y="2007"/>
                      </a:cubicBezTo>
                      <a:cubicBezTo>
                        <a:pt x="2098" y="2037"/>
                        <a:pt x="2220" y="2098"/>
                        <a:pt x="2311" y="2159"/>
                      </a:cubicBezTo>
                      <a:cubicBezTo>
                        <a:pt x="2537" y="2300"/>
                        <a:pt x="3736" y="3177"/>
                        <a:pt x="4147" y="3177"/>
                      </a:cubicBezTo>
                      <a:cubicBezTo>
                        <a:pt x="4178" y="3177"/>
                        <a:pt x="4204" y="3172"/>
                        <a:pt x="4226" y="3162"/>
                      </a:cubicBezTo>
                      <a:cubicBezTo>
                        <a:pt x="4560" y="3040"/>
                        <a:pt x="4165" y="2584"/>
                        <a:pt x="4074" y="2402"/>
                      </a:cubicBezTo>
                      <a:cubicBezTo>
                        <a:pt x="3314" y="1307"/>
                        <a:pt x="2189" y="517"/>
                        <a:pt x="882" y="244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sp>
            <p:nvSpPr>
              <p:cNvPr id="19797" name="Google Shape;19797;p44"/>
              <p:cNvSpPr/>
              <p:nvPr/>
            </p:nvSpPr>
            <p:spPr>
              <a:xfrm>
                <a:off x="4510375" y="3618603"/>
                <a:ext cx="3459367" cy="1960557"/>
              </a:xfrm>
              <a:custGeom>
                <a:avLst/>
                <a:gdLst/>
                <a:ahLst/>
                <a:cxnLst/>
                <a:rect l="l" t="t" r="r" b="b"/>
                <a:pathLst>
                  <a:path w="105686" h="64439" extrusionOk="0">
                    <a:moveTo>
                      <a:pt x="78026" y="15988"/>
                    </a:moveTo>
                    <a:cubicBezTo>
                      <a:pt x="79303" y="10608"/>
                      <a:pt x="79485" y="4742"/>
                      <a:pt x="75837" y="0"/>
                    </a:cubicBezTo>
                    <a:cubicBezTo>
                      <a:pt x="78907" y="912"/>
                      <a:pt x="81886" y="2098"/>
                      <a:pt x="84743" y="3587"/>
                    </a:cubicBezTo>
                    <a:cubicBezTo>
                      <a:pt x="86142" y="4317"/>
                      <a:pt x="87570" y="5168"/>
                      <a:pt x="88208" y="6383"/>
                    </a:cubicBezTo>
                    <a:cubicBezTo>
                      <a:pt x="89151" y="8177"/>
                      <a:pt x="88117" y="10183"/>
                      <a:pt x="86689" y="11794"/>
                    </a:cubicBezTo>
                    <a:cubicBezTo>
                      <a:pt x="85291" y="13405"/>
                      <a:pt x="83497" y="14864"/>
                      <a:pt x="82676" y="16688"/>
                    </a:cubicBezTo>
                    <a:cubicBezTo>
                      <a:pt x="82190" y="17751"/>
                      <a:pt x="82129" y="18998"/>
                      <a:pt x="82889" y="20001"/>
                    </a:cubicBezTo>
                    <a:cubicBezTo>
                      <a:pt x="83558" y="20913"/>
                      <a:pt x="84865" y="21520"/>
                      <a:pt x="85442" y="22463"/>
                    </a:cubicBezTo>
                    <a:cubicBezTo>
                      <a:pt x="86446" y="24134"/>
                      <a:pt x="84804" y="26019"/>
                      <a:pt x="82889" y="27174"/>
                    </a:cubicBezTo>
                    <a:cubicBezTo>
                      <a:pt x="81005" y="28299"/>
                      <a:pt x="78664" y="29150"/>
                      <a:pt x="77479" y="30730"/>
                    </a:cubicBezTo>
                    <a:cubicBezTo>
                      <a:pt x="77205" y="31095"/>
                      <a:pt x="77023" y="31551"/>
                      <a:pt x="77357" y="31885"/>
                    </a:cubicBezTo>
                    <a:cubicBezTo>
                      <a:pt x="77692" y="32220"/>
                      <a:pt x="78178" y="32159"/>
                      <a:pt x="78603" y="32159"/>
                    </a:cubicBezTo>
                    <a:cubicBezTo>
                      <a:pt x="80427" y="32098"/>
                      <a:pt x="82190" y="31855"/>
                      <a:pt x="83923" y="31399"/>
                    </a:cubicBezTo>
                    <a:lnTo>
                      <a:pt x="81765" y="33588"/>
                    </a:lnTo>
                    <a:cubicBezTo>
                      <a:pt x="90063" y="31460"/>
                      <a:pt x="98087" y="28420"/>
                      <a:pt x="105686" y="24469"/>
                    </a:cubicBezTo>
                    <a:cubicBezTo>
                      <a:pt x="98209" y="31338"/>
                      <a:pt x="90519" y="38086"/>
                      <a:pt x="82676" y="44712"/>
                    </a:cubicBezTo>
                    <a:cubicBezTo>
                      <a:pt x="81886" y="45472"/>
                      <a:pt x="80974" y="46050"/>
                      <a:pt x="79971" y="46445"/>
                    </a:cubicBezTo>
                    <a:cubicBezTo>
                      <a:pt x="78543" y="46931"/>
                      <a:pt x="76871" y="46840"/>
                      <a:pt x="75321" y="46870"/>
                    </a:cubicBezTo>
                    <a:cubicBezTo>
                      <a:pt x="70123" y="46992"/>
                      <a:pt x="65077" y="49150"/>
                      <a:pt x="62281" y="52372"/>
                    </a:cubicBezTo>
                    <a:cubicBezTo>
                      <a:pt x="61278" y="53557"/>
                      <a:pt x="60488" y="54895"/>
                      <a:pt x="58998" y="55776"/>
                    </a:cubicBezTo>
                    <a:cubicBezTo>
                      <a:pt x="57874" y="56445"/>
                      <a:pt x="56445" y="56749"/>
                      <a:pt x="55047" y="57053"/>
                    </a:cubicBezTo>
                    <a:lnTo>
                      <a:pt x="19788" y="64439"/>
                    </a:lnTo>
                    <a:cubicBezTo>
                      <a:pt x="31916" y="61825"/>
                      <a:pt x="43709" y="57904"/>
                      <a:pt x="55016" y="52767"/>
                    </a:cubicBezTo>
                    <a:lnTo>
                      <a:pt x="40670" y="54196"/>
                    </a:lnTo>
                    <a:cubicBezTo>
                      <a:pt x="38390" y="54348"/>
                      <a:pt x="36110" y="54712"/>
                      <a:pt x="33891" y="55229"/>
                    </a:cubicBezTo>
                    <a:cubicBezTo>
                      <a:pt x="31976" y="55746"/>
                      <a:pt x="30213" y="56536"/>
                      <a:pt x="28390" y="57174"/>
                    </a:cubicBezTo>
                    <a:cubicBezTo>
                      <a:pt x="19666" y="60336"/>
                      <a:pt x="9696" y="60761"/>
                      <a:pt x="0" y="61096"/>
                    </a:cubicBezTo>
                    <a:cubicBezTo>
                      <a:pt x="7356" y="60822"/>
                      <a:pt x="15928" y="58026"/>
                      <a:pt x="22858" y="56323"/>
                    </a:cubicBezTo>
                    <a:cubicBezTo>
                      <a:pt x="30183" y="54500"/>
                      <a:pt x="37265" y="52311"/>
                      <a:pt x="44499" y="50335"/>
                    </a:cubicBezTo>
                    <a:cubicBezTo>
                      <a:pt x="56171" y="47174"/>
                      <a:pt x="65229" y="39454"/>
                      <a:pt x="70913" y="31429"/>
                    </a:cubicBezTo>
                    <a:cubicBezTo>
                      <a:pt x="74257" y="26779"/>
                      <a:pt x="76658" y="21551"/>
                      <a:pt x="78026" y="15988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19798" name="Google Shape;19798;p44"/>
            <p:cNvGrpSpPr/>
            <p:nvPr/>
          </p:nvGrpSpPr>
          <p:grpSpPr>
            <a:xfrm rot="-254958">
              <a:off x="4001620" y="2473396"/>
              <a:ext cx="980024" cy="535772"/>
              <a:chOff x="2447046" y="857325"/>
              <a:chExt cx="979976" cy="535745"/>
            </a:xfrm>
          </p:grpSpPr>
          <p:sp>
            <p:nvSpPr>
              <p:cNvPr id="19799" name="Google Shape;19799;p44"/>
              <p:cNvSpPr/>
              <p:nvPr/>
            </p:nvSpPr>
            <p:spPr>
              <a:xfrm>
                <a:off x="2447046" y="952979"/>
                <a:ext cx="357210" cy="197458"/>
              </a:xfrm>
              <a:custGeom>
                <a:avLst/>
                <a:gdLst/>
                <a:ahLst/>
                <a:cxnLst/>
                <a:rect l="l" t="t" r="r" b="b"/>
                <a:pathLst>
                  <a:path w="10913" h="6490" extrusionOk="0">
                    <a:moveTo>
                      <a:pt x="7615" y="0"/>
                    </a:moveTo>
                    <a:cubicBezTo>
                      <a:pt x="7539" y="0"/>
                      <a:pt x="7463" y="15"/>
                      <a:pt x="7387" y="46"/>
                    </a:cubicBezTo>
                    <a:cubicBezTo>
                      <a:pt x="4438" y="593"/>
                      <a:pt x="1915" y="2569"/>
                      <a:pt x="152" y="5000"/>
                    </a:cubicBezTo>
                    <a:cubicBezTo>
                      <a:pt x="92" y="5091"/>
                      <a:pt x="31" y="5183"/>
                      <a:pt x="0" y="5304"/>
                    </a:cubicBezTo>
                    <a:cubicBezTo>
                      <a:pt x="0" y="5426"/>
                      <a:pt x="0" y="5547"/>
                      <a:pt x="61" y="5669"/>
                    </a:cubicBezTo>
                    <a:cubicBezTo>
                      <a:pt x="183" y="5942"/>
                      <a:pt x="335" y="6216"/>
                      <a:pt x="517" y="6490"/>
                    </a:cubicBezTo>
                    <a:cubicBezTo>
                      <a:pt x="1216" y="5395"/>
                      <a:pt x="2250" y="4575"/>
                      <a:pt x="3496" y="4210"/>
                    </a:cubicBezTo>
                    <a:cubicBezTo>
                      <a:pt x="3946" y="4048"/>
                      <a:pt x="4418" y="3960"/>
                      <a:pt x="4892" y="3960"/>
                    </a:cubicBezTo>
                    <a:cubicBezTo>
                      <a:pt x="5218" y="3960"/>
                      <a:pt x="5545" y="4002"/>
                      <a:pt x="5867" y="4088"/>
                    </a:cubicBezTo>
                    <a:cubicBezTo>
                      <a:pt x="6657" y="4271"/>
                      <a:pt x="7326" y="4848"/>
                      <a:pt x="7630" y="5608"/>
                    </a:cubicBezTo>
                    <a:cubicBezTo>
                      <a:pt x="8207" y="5061"/>
                      <a:pt x="8785" y="4514"/>
                      <a:pt x="9302" y="3967"/>
                    </a:cubicBezTo>
                    <a:cubicBezTo>
                      <a:pt x="9545" y="3693"/>
                      <a:pt x="9788" y="3420"/>
                      <a:pt x="10061" y="3146"/>
                    </a:cubicBezTo>
                    <a:cubicBezTo>
                      <a:pt x="10305" y="2903"/>
                      <a:pt x="10761" y="2569"/>
                      <a:pt x="10821" y="2295"/>
                    </a:cubicBezTo>
                    <a:cubicBezTo>
                      <a:pt x="10913" y="1869"/>
                      <a:pt x="9879" y="1717"/>
                      <a:pt x="9545" y="1535"/>
                    </a:cubicBezTo>
                    <a:cubicBezTo>
                      <a:pt x="9028" y="1201"/>
                      <a:pt x="8542" y="806"/>
                      <a:pt x="8177" y="319"/>
                    </a:cubicBezTo>
                    <a:cubicBezTo>
                      <a:pt x="8086" y="198"/>
                      <a:pt x="7964" y="107"/>
                      <a:pt x="7843" y="46"/>
                    </a:cubicBezTo>
                    <a:cubicBezTo>
                      <a:pt x="7767" y="15"/>
                      <a:pt x="7691" y="0"/>
                      <a:pt x="7615" y="0"/>
                    </a:cubicBezTo>
                    <a:close/>
                  </a:path>
                </a:pathLst>
              </a:custGeom>
              <a:solidFill>
                <a:srgbClr val="2E57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800" name="Google Shape;19800;p44"/>
              <p:cNvSpPr/>
              <p:nvPr/>
            </p:nvSpPr>
            <p:spPr>
              <a:xfrm>
                <a:off x="2552502" y="1212377"/>
                <a:ext cx="346277" cy="180694"/>
              </a:xfrm>
              <a:custGeom>
                <a:avLst/>
                <a:gdLst/>
                <a:ahLst/>
                <a:cxnLst/>
                <a:rect l="l" t="t" r="r" b="b"/>
                <a:pathLst>
                  <a:path w="10579" h="5939" extrusionOk="0">
                    <a:moveTo>
                      <a:pt x="7964" y="0"/>
                    </a:moveTo>
                    <a:cubicBezTo>
                      <a:pt x="7204" y="0"/>
                      <a:pt x="6414" y="0"/>
                      <a:pt x="5624" y="30"/>
                    </a:cubicBezTo>
                    <a:cubicBezTo>
                      <a:pt x="5958" y="790"/>
                      <a:pt x="5897" y="1641"/>
                      <a:pt x="5472" y="2341"/>
                    </a:cubicBezTo>
                    <a:cubicBezTo>
                      <a:pt x="5046" y="3040"/>
                      <a:pt x="4438" y="3587"/>
                      <a:pt x="3709" y="3952"/>
                    </a:cubicBezTo>
                    <a:cubicBezTo>
                      <a:pt x="2922" y="4366"/>
                      <a:pt x="2065" y="4582"/>
                      <a:pt x="1204" y="4582"/>
                    </a:cubicBezTo>
                    <a:cubicBezTo>
                      <a:pt x="801" y="4582"/>
                      <a:pt x="398" y="4535"/>
                      <a:pt x="0" y="4438"/>
                    </a:cubicBezTo>
                    <a:lnTo>
                      <a:pt x="0" y="4438"/>
                    </a:lnTo>
                    <a:cubicBezTo>
                      <a:pt x="31" y="4772"/>
                      <a:pt x="122" y="5076"/>
                      <a:pt x="274" y="5350"/>
                    </a:cubicBezTo>
                    <a:cubicBezTo>
                      <a:pt x="304" y="5471"/>
                      <a:pt x="365" y="5562"/>
                      <a:pt x="456" y="5654"/>
                    </a:cubicBezTo>
                    <a:cubicBezTo>
                      <a:pt x="578" y="5684"/>
                      <a:pt x="669" y="5745"/>
                      <a:pt x="791" y="5745"/>
                    </a:cubicBezTo>
                    <a:cubicBezTo>
                      <a:pt x="1559" y="5872"/>
                      <a:pt x="2344" y="5938"/>
                      <a:pt x="3128" y="5938"/>
                    </a:cubicBezTo>
                    <a:cubicBezTo>
                      <a:pt x="5353" y="5938"/>
                      <a:pt x="7572" y="5400"/>
                      <a:pt x="9393" y="4164"/>
                    </a:cubicBezTo>
                    <a:cubicBezTo>
                      <a:pt x="9545" y="4073"/>
                      <a:pt x="9636" y="3952"/>
                      <a:pt x="9727" y="3830"/>
                    </a:cubicBezTo>
                    <a:cubicBezTo>
                      <a:pt x="9757" y="3678"/>
                      <a:pt x="9788" y="3526"/>
                      <a:pt x="9757" y="3404"/>
                    </a:cubicBezTo>
                    <a:cubicBezTo>
                      <a:pt x="9666" y="2766"/>
                      <a:pt x="9697" y="2158"/>
                      <a:pt x="9849" y="1550"/>
                    </a:cubicBezTo>
                    <a:cubicBezTo>
                      <a:pt x="9940" y="1186"/>
                      <a:pt x="10578" y="334"/>
                      <a:pt x="10213" y="122"/>
                    </a:cubicBezTo>
                    <a:cubicBezTo>
                      <a:pt x="10078" y="37"/>
                      <a:pt x="9821" y="18"/>
                      <a:pt x="9573" y="18"/>
                    </a:cubicBezTo>
                    <a:cubicBezTo>
                      <a:pt x="9374" y="18"/>
                      <a:pt x="9180" y="30"/>
                      <a:pt x="9058" y="30"/>
                    </a:cubicBezTo>
                    <a:cubicBezTo>
                      <a:pt x="8694" y="30"/>
                      <a:pt x="8329" y="0"/>
                      <a:pt x="7964" y="0"/>
                    </a:cubicBezTo>
                    <a:close/>
                  </a:path>
                </a:pathLst>
              </a:custGeom>
              <a:solidFill>
                <a:srgbClr val="2E57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801" name="Google Shape;19801;p44"/>
              <p:cNvSpPr/>
              <p:nvPr/>
            </p:nvSpPr>
            <p:spPr>
              <a:xfrm>
                <a:off x="2631087" y="857325"/>
                <a:ext cx="794974" cy="389288"/>
              </a:xfrm>
              <a:custGeom>
                <a:avLst/>
                <a:gdLst/>
                <a:ahLst/>
                <a:cxnLst/>
                <a:rect l="l" t="t" r="r" b="b"/>
                <a:pathLst>
                  <a:path w="24287" h="12795" extrusionOk="0">
                    <a:moveTo>
                      <a:pt x="16571" y="0"/>
                    </a:moveTo>
                    <a:cubicBezTo>
                      <a:pt x="14872" y="0"/>
                      <a:pt x="13096" y="183"/>
                      <a:pt x="11490" y="697"/>
                    </a:cubicBezTo>
                    <a:cubicBezTo>
                      <a:pt x="7812" y="1913"/>
                      <a:pt x="4195" y="5196"/>
                      <a:pt x="1247" y="7992"/>
                    </a:cubicBezTo>
                    <a:lnTo>
                      <a:pt x="1" y="9178"/>
                    </a:lnTo>
                    <a:lnTo>
                      <a:pt x="761" y="11001"/>
                    </a:lnTo>
                    <a:lnTo>
                      <a:pt x="1520" y="12795"/>
                    </a:lnTo>
                    <a:lnTo>
                      <a:pt x="3223" y="12764"/>
                    </a:lnTo>
                    <a:cubicBezTo>
                      <a:pt x="7296" y="12643"/>
                      <a:pt x="12189" y="12430"/>
                      <a:pt x="15624" y="10606"/>
                    </a:cubicBezTo>
                    <a:cubicBezTo>
                      <a:pt x="18451" y="9147"/>
                      <a:pt x="20883" y="6412"/>
                      <a:pt x="22433" y="4284"/>
                    </a:cubicBezTo>
                    <a:cubicBezTo>
                      <a:pt x="23618" y="2643"/>
                      <a:pt x="24287" y="1336"/>
                      <a:pt x="24165" y="1244"/>
                    </a:cubicBezTo>
                    <a:cubicBezTo>
                      <a:pt x="24104" y="1092"/>
                      <a:pt x="22737" y="637"/>
                      <a:pt x="20761" y="333"/>
                    </a:cubicBezTo>
                    <a:cubicBezTo>
                      <a:pt x="19542" y="146"/>
                      <a:pt x="18087" y="0"/>
                      <a:pt x="16571" y="0"/>
                    </a:cubicBezTo>
                    <a:close/>
                  </a:path>
                </a:pathLst>
              </a:custGeom>
              <a:solidFill>
                <a:srgbClr val="D4D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802" name="Google Shape;19802;p44"/>
              <p:cNvSpPr/>
              <p:nvPr/>
            </p:nvSpPr>
            <p:spPr>
              <a:xfrm>
                <a:off x="2631087" y="1100476"/>
                <a:ext cx="105497" cy="146131"/>
              </a:xfrm>
              <a:custGeom>
                <a:avLst/>
                <a:gdLst/>
                <a:ahLst/>
                <a:cxnLst/>
                <a:rect l="l" t="t" r="r" b="b"/>
                <a:pathLst>
                  <a:path w="3223" h="4803" extrusionOk="0">
                    <a:moveTo>
                      <a:pt x="1247" y="0"/>
                    </a:moveTo>
                    <a:lnTo>
                      <a:pt x="1" y="1186"/>
                    </a:lnTo>
                    <a:lnTo>
                      <a:pt x="761" y="3009"/>
                    </a:lnTo>
                    <a:lnTo>
                      <a:pt x="1520" y="4803"/>
                    </a:lnTo>
                    <a:lnTo>
                      <a:pt x="3223" y="4772"/>
                    </a:lnTo>
                    <a:lnTo>
                      <a:pt x="1247" y="0"/>
                    </a:ln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803" name="Google Shape;19803;p44"/>
              <p:cNvSpPr/>
              <p:nvPr/>
            </p:nvSpPr>
            <p:spPr>
              <a:xfrm>
                <a:off x="3311575" y="867462"/>
                <a:ext cx="115448" cy="121183"/>
              </a:xfrm>
              <a:custGeom>
                <a:avLst/>
                <a:gdLst/>
                <a:ahLst/>
                <a:cxnLst/>
                <a:rect l="l" t="t" r="r" b="b"/>
                <a:pathLst>
                  <a:path w="3527" h="3983" extrusionOk="0">
                    <a:moveTo>
                      <a:pt x="0" y="1"/>
                    </a:moveTo>
                    <a:lnTo>
                      <a:pt x="1672" y="3983"/>
                    </a:lnTo>
                    <a:cubicBezTo>
                      <a:pt x="2858" y="2311"/>
                      <a:pt x="3526" y="1034"/>
                      <a:pt x="3405" y="913"/>
                    </a:cubicBezTo>
                    <a:cubicBezTo>
                      <a:pt x="3344" y="761"/>
                      <a:pt x="1976" y="305"/>
                      <a:pt x="0" y="1"/>
                    </a:cubicBezTo>
                    <a:close/>
                  </a:path>
                </a:pathLst>
              </a:custGeom>
              <a:solidFill>
                <a:srgbClr val="2E578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804" name="Google Shape;19804;p44"/>
              <p:cNvSpPr/>
              <p:nvPr/>
            </p:nvSpPr>
            <p:spPr>
              <a:xfrm>
                <a:off x="3045055" y="912059"/>
                <a:ext cx="218817" cy="174061"/>
              </a:xfrm>
              <a:custGeom>
                <a:avLst/>
                <a:gdLst/>
                <a:ahLst/>
                <a:cxnLst/>
                <a:rect l="l" t="t" r="r" b="b"/>
                <a:pathLst>
                  <a:path w="6685" h="5721" extrusionOk="0">
                    <a:moveTo>
                      <a:pt x="3447" y="0"/>
                    </a:moveTo>
                    <a:cubicBezTo>
                      <a:pt x="2376" y="0"/>
                      <a:pt x="1304" y="585"/>
                      <a:pt x="818" y="1755"/>
                    </a:cubicBezTo>
                    <a:cubicBezTo>
                      <a:pt x="0" y="3748"/>
                      <a:pt x="1524" y="5720"/>
                      <a:pt x="3439" y="5720"/>
                    </a:cubicBezTo>
                    <a:cubicBezTo>
                      <a:pt x="3802" y="5720"/>
                      <a:pt x="4179" y="5649"/>
                      <a:pt x="4557" y="5494"/>
                    </a:cubicBezTo>
                    <a:cubicBezTo>
                      <a:pt x="5985" y="4886"/>
                      <a:pt x="6684" y="3214"/>
                      <a:pt x="6076" y="1755"/>
                    </a:cubicBezTo>
                    <a:cubicBezTo>
                      <a:pt x="5590" y="585"/>
                      <a:pt x="4519" y="0"/>
                      <a:pt x="3447" y="0"/>
                    </a:cubicBezTo>
                    <a:close/>
                  </a:path>
                </a:pathLst>
              </a:custGeom>
              <a:solidFill>
                <a:srgbClr val="141A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805" name="Google Shape;19805;p44"/>
              <p:cNvSpPr/>
              <p:nvPr/>
            </p:nvSpPr>
            <p:spPr>
              <a:xfrm>
                <a:off x="3090714" y="936794"/>
                <a:ext cx="134334" cy="124864"/>
              </a:xfrm>
              <a:custGeom>
                <a:avLst/>
                <a:gdLst/>
                <a:ahLst/>
                <a:cxnLst/>
                <a:rect l="l" t="t" r="r" b="b"/>
                <a:pathLst>
                  <a:path w="4104" h="4104" extrusionOk="0">
                    <a:moveTo>
                      <a:pt x="2067" y="0"/>
                    </a:moveTo>
                    <a:cubicBezTo>
                      <a:pt x="912" y="0"/>
                      <a:pt x="0" y="912"/>
                      <a:pt x="0" y="2037"/>
                    </a:cubicBezTo>
                    <a:cubicBezTo>
                      <a:pt x="0" y="3192"/>
                      <a:pt x="912" y="4104"/>
                      <a:pt x="2067" y="4104"/>
                    </a:cubicBezTo>
                    <a:cubicBezTo>
                      <a:pt x="3192" y="4104"/>
                      <a:pt x="4104" y="3192"/>
                      <a:pt x="4104" y="2037"/>
                    </a:cubicBezTo>
                    <a:cubicBezTo>
                      <a:pt x="4104" y="912"/>
                      <a:pt x="3192" y="0"/>
                      <a:pt x="2067" y="0"/>
                    </a:cubicBezTo>
                    <a:close/>
                  </a:path>
                </a:pathLst>
              </a:custGeom>
              <a:solidFill>
                <a:srgbClr val="D4D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806" name="Google Shape;19806;p44"/>
              <p:cNvSpPr/>
              <p:nvPr/>
            </p:nvSpPr>
            <p:spPr>
              <a:xfrm>
                <a:off x="2845043" y="1015623"/>
                <a:ext cx="176068" cy="139134"/>
              </a:xfrm>
              <a:custGeom>
                <a:avLst/>
                <a:gdLst/>
                <a:ahLst/>
                <a:cxnLst/>
                <a:rect l="l" t="t" r="r" b="b"/>
                <a:pathLst>
                  <a:path w="5379" h="4573" extrusionOk="0">
                    <a:moveTo>
                      <a:pt x="2780" y="0"/>
                    </a:moveTo>
                    <a:cubicBezTo>
                      <a:pt x="1921" y="0"/>
                      <a:pt x="1063" y="464"/>
                      <a:pt x="667" y="1391"/>
                    </a:cubicBezTo>
                    <a:cubicBezTo>
                      <a:pt x="0" y="2982"/>
                      <a:pt x="1218" y="4573"/>
                      <a:pt x="2747" y="4573"/>
                    </a:cubicBezTo>
                    <a:cubicBezTo>
                      <a:pt x="3029" y="4573"/>
                      <a:pt x="3322" y="4519"/>
                      <a:pt x="3616" y="4400"/>
                    </a:cubicBezTo>
                    <a:cubicBezTo>
                      <a:pt x="4801" y="3914"/>
                      <a:pt x="5379" y="2576"/>
                      <a:pt x="4892" y="1391"/>
                    </a:cubicBezTo>
                    <a:cubicBezTo>
                      <a:pt x="4497" y="464"/>
                      <a:pt x="3639" y="0"/>
                      <a:pt x="2780" y="0"/>
                    </a:cubicBezTo>
                    <a:close/>
                  </a:path>
                </a:pathLst>
              </a:custGeom>
              <a:solidFill>
                <a:srgbClr val="141A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9807" name="Google Shape;19807;p44"/>
              <p:cNvSpPr/>
              <p:nvPr/>
            </p:nvSpPr>
            <p:spPr>
              <a:xfrm>
                <a:off x="2869754" y="1034821"/>
                <a:ext cx="126478" cy="100342"/>
              </a:xfrm>
              <a:custGeom>
                <a:avLst/>
                <a:gdLst/>
                <a:ahLst/>
                <a:cxnLst/>
                <a:rect l="l" t="t" r="r" b="b"/>
                <a:pathLst>
                  <a:path w="3864" h="3298" extrusionOk="0">
                    <a:moveTo>
                      <a:pt x="1995" y="0"/>
                    </a:moveTo>
                    <a:cubicBezTo>
                      <a:pt x="1371" y="0"/>
                      <a:pt x="748" y="335"/>
                      <a:pt x="460" y="1003"/>
                    </a:cubicBezTo>
                    <a:cubicBezTo>
                      <a:pt x="1" y="2150"/>
                      <a:pt x="888" y="3297"/>
                      <a:pt x="1976" y="3297"/>
                    </a:cubicBezTo>
                    <a:cubicBezTo>
                      <a:pt x="2185" y="3297"/>
                      <a:pt x="2402" y="3255"/>
                      <a:pt x="2618" y="3161"/>
                    </a:cubicBezTo>
                    <a:cubicBezTo>
                      <a:pt x="3469" y="2827"/>
                      <a:pt x="3864" y="1854"/>
                      <a:pt x="3530" y="1003"/>
                    </a:cubicBezTo>
                    <a:cubicBezTo>
                      <a:pt x="3241" y="335"/>
                      <a:pt x="2618" y="0"/>
                      <a:pt x="1995" y="0"/>
                    </a:cubicBezTo>
                    <a:close/>
                  </a:path>
                </a:pathLst>
              </a:custGeom>
              <a:solidFill>
                <a:srgbClr val="D4D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13" name="Google Shape;19813;p45"/>
          <p:cNvSpPr txBox="1">
            <a:spLocks noGrp="1"/>
          </p:cNvSpPr>
          <p:nvPr>
            <p:ph type="title"/>
          </p:nvPr>
        </p:nvSpPr>
        <p:spPr>
          <a:xfrm>
            <a:off x="710482" y="404319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latin typeface="Big Shoulders Text" panose="020B0604020202020204" charset="-18"/>
              </a:rPr>
              <a:t>Who are the members of </a:t>
            </a:r>
            <a:r>
              <a:rPr lang="hr-HR" i="1" dirty="0">
                <a:latin typeface="Big Shoulders Text" panose="020B0604020202020204" charset="-18"/>
              </a:rPr>
              <a:t>Team Gradačac</a:t>
            </a:r>
            <a:r>
              <a:rPr lang="hr-HR" dirty="0">
                <a:latin typeface="Big Shoulders Text" panose="020B0604020202020204" charset="-18"/>
              </a:rPr>
              <a:t>?</a:t>
            </a:r>
            <a:endParaRPr dirty="0">
              <a:latin typeface="Big Shoulders Text" panose="020B0604020202020204" charset="-18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7CA15946-A45D-4E9C-B504-51F0BDC6BD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92" t="11758" r="5311" b="29218"/>
          <a:stretch/>
        </p:blipFill>
        <p:spPr>
          <a:xfrm>
            <a:off x="3847836" y="3068062"/>
            <a:ext cx="1442795" cy="1465812"/>
          </a:xfrm>
          <a:prstGeom prst="flowChartConnector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C818E499-2505-4B96-A577-3AFD607089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654" t="12404" r="654" b="20206"/>
          <a:stretch/>
        </p:blipFill>
        <p:spPr>
          <a:xfrm>
            <a:off x="1092744" y="3043530"/>
            <a:ext cx="1442795" cy="1465812"/>
          </a:xfrm>
          <a:prstGeom prst="flowChartConnector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41D4C7C1-6A34-4F33-B60F-78DBA6F304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442" t="5992" r="2987" b="16366"/>
          <a:stretch/>
        </p:blipFill>
        <p:spPr>
          <a:xfrm>
            <a:off x="3847835" y="1066988"/>
            <a:ext cx="1442795" cy="1465813"/>
          </a:xfrm>
          <a:prstGeom prst="flowChartConnector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3BC206A8-D43F-4D97-82E8-B0E7FAB9B4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650" b="20871"/>
          <a:stretch/>
        </p:blipFill>
        <p:spPr>
          <a:xfrm>
            <a:off x="6583773" y="3099982"/>
            <a:ext cx="1442795" cy="1458453"/>
          </a:xfrm>
          <a:prstGeom prst="flowChartConnector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1E810BA7-5B16-48B4-8973-051020C5586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759" t="27145" r="5147" b="28658"/>
          <a:stretch/>
        </p:blipFill>
        <p:spPr>
          <a:xfrm>
            <a:off x="6578241" y="1096780"/>
            <a:ext cx="1448327" cy="1465813"/>
          </a:xfrm>
          <a:prstGeom prst="flowChartConnector">
            <a:avLst/>
          </a:prstGeom>
        </p:spPr>
      </p:pic>
      <p:sp>
        <p:nvSpPr>
          <p:cNvPr id="4" name="TekstniOkvir 3">
            <a:extLst>
              <a:ext uri="{FF2B5EF4-FFF2-40B4-BE49-F238E27FC236}">
                <a16:creationId xmlns:a16="http://schemas.microsoft.com/office/drawing/2014/main" id="{55FC4E26-3649-4A3B-89B3-D2CF511BBC61}"/>
              </a:ext>
            </a:extLst>
          </p:cNvPr>
          <p:cNvSpPr txBox="1"/>
          <p:nvPr/>
        </p:nvSpPr>
        <p:spPr>
          <a:xfrm>
            <a:off x="6335015" y="2533036"/>
            <a:ext cx="1934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Ismar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Ajkunić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,</a:t>
            </a:r>
          </a:p>
          <a:p>
            <a:pPr algn="ctr"/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Sophmore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/ </a:t>
            </a:r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second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grade</a:t>
            </a:r>
            <a:endParaRPr lang="hr-BA" sz="12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F8387A1C-BF3A-46B1-AA3F-F799C84B93B0}"/>
              </a:ext>
            </a:extLst>
          </p:cNvPr>
          <p:cNvSpPr txBox="1"/>
          <p:nvPr/>
        </p:nvSpPr>
        <p:spPr>
          <a:xfrm>
            <a:off x="3709738" y="2524283"/>
            <a:ext cx="1718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Ernesa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Ahmetović</a:t>
            </a:r>
            <a:endParaRPr lang="hr-HR" sz="12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  <a:p>
            <a:pPr algn="ctr"/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Junior/ </a:t>
            </a:r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third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grade </a:t>
            </a:r>
            <a:endParaRPr lang="hr-BA" sz="12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6717D02F-2917-4648-9872-2B53609B7153}"/>
              </a:ext>
            </a:extLst>
          </p:cNvPr>
          <p:cNvSpPr txBox="1"/>
          <p:nvPr/>
        </p:nvSpPr>
        <p:spPr>
          <a:xfrm>
            <a:off x="661077" y="4499750"/>
            <a:ext cx="2306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Lamija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Ćosić</a:t>
            </a:r>
          </a:p>
          <a:p>
            <a:pPr algn="ctr"/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Junior/ </a:t>
            </a:r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third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grade</a:t>
            </a:r>
            <a:endParaRPr lang="hr-BA" sz="12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6E043ED5-CA58-46BF-9BB0-595A88F8EB6A}"/>
              </a:ext>
            </a:extLst>
          </p:cNvPr>
          <p:cNvSpPr txBox="1"/>
          <p:nvPr/>
        </p:nvSpPr>
        <p:spPr>
          <a:xfrm>
            <a:off x="3410497" y="4533212"/>
            <a:ext cx="231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Lamija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Muratagić</a:t>
            </a:r>
            <a:endParaRPr lang="hr-HR" sz="12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  <a:p>
            <a:pPr algn="ctr"/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Junior/ </a:t>
            </a:r>
            <a:r>
              <a:rPr lang="hr-HR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third</a:t>
            </a:r>
            <a:r>
              <a:rPr lang="hr-HR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grade</a:t>
            </a:r>
            <a:endParaRPr lang="hr-BA" sz="12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30986328-79A4-433C-8128-65DA2F176D5B}"/>
              </a:ext>
            </a:extLst>
          </p:cNvPr>
          <p:cNvSpPr txBox="1"/>
          <p:nvPr/>
        </p:nvSpPr>
        <p:spPr>
          <a:xfrm>
            <a:off x="6350188" y="4533211"/>
            <a:ext cx="1909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200" dirty="0">
                <a:solidFill>
                  <a:schemeClr val="accent1">
                    <a:lumMod val="25000"/>
                    <a:lumOff val="75000"/>
                  </a:schemeClr>
                </a:solidFill>
                <a:latin typeface="Abadi" panose="020B0604020104020204" pitchFamily="34" charset="0"/>
              </a:rPr>
              <a:t>Amina </a:t>
            </a:r>
            <a:r>
              <a:rPr lang="hr-HR" sz="1200" dirty="0" err="1">
                <a:solidFill>
                  <a:schemeClr val="accent1">
                    <a:lumMod val="25000"/>
                    <a:lumOff val="75000"/>
                  </a:schemeClr>
                </a:solidFill>
                <a:latin typeface="Abadi" panose="020B0604020104020204" pitchFamily="34" charset="0"/>
              </a:rPr>
              <a:t>Omić</a:t>
            </a:r>
            <a:endParaRPr lang="hr-HR" sz="1200" dirty="0">
              <a:solidFill>
                <a:schemeClr val="accent1">
                  <a:lumMod val="25000"/>
                  <a:lumOff val="75000"/>
                </a:schemeClr>
              </a:solidFill>
              <a:latin typeface="Abadi" panose="020B0604020104020204" pitchFamily="34" charset="0"/>
            </a:endParaRPr>
          </a:p>
          <a:p>
            <a:pPr algn="ctr"/>
            <a:r>
              <a:rPr lang="hr-HR" sz="1200" dirty="0">
                <a:solidFill>
                  <a:schemeClr val="accent1">
                    <a:lumMod val="25000"/>
                    <a:lumOff val="75000"/>
                  </a:schemeClr>
                </a:solidFill>
                <a:latin typeface="Abadi" panose="020B0604020104020204" pitchFamily="34" charset="0"/>
              </a:rPr>
              <a:t>Junior/ </a:t>
            </a:r>
            <a:r>
              <a:rPr lang="hr-HR" sz="1200" dirty="0" err="1">
                <a:solidFill>
                  <a:schemeClr val="accent1">
                    <a:lumMod val="25000"/>
                    <a:lumOff val="75000"/>
                  </a:schemeClr>
                </a:solidFill>
                <a:latin typeface="Abadi" panose="020B0604020104020204" pitchFamily="34" charset="0"/>
              </a:rPr>
              <a:t>third</a:t>
            </a:r>
            <a:r>
              <a:rPr lang="hr-HR" sz="1200" dirty="0">
                <a:solidFill>
                  <a:schemeClr val="accent1">
                    <a:lumMod val="25000"/>
                    <a:lumOff val="75000"/>
                  </a:schemeClr>
                </a:solidFill>
                <a:latin typeface="Abadi" panose="020B0604020104020204" pitchFamily="34" charset="0"/>
              </a:rPr>
              <a:t> grade</a:t>
            </a:r>
            <a:endParaRPr lang="hr-BA" sz="1200" dirty="0">
              <a:solidFill>
                <a:schemeClr val="accent1">
                  <a:lumMod val="25000"/>
                  <a:lumOff val="75000"/>
                </a:schemeClr>
              </a:solidFill>
              <a:latin typeface="Abadi" panose="020B0604020104020204" pitchFamily="34" charset="0"/>
            </a:endParaRPr>
          </a:p>
        </p:txBody>
      </p:sp>
      <p:pic>
        <p:nvPicPr>
          <p:cNvPr id="16" name="Slika 15">
            <a:extLst>
              <a:ext uri="{FF2B5EF4-FFF2-40B4-BE49-F238E27FC236}">
                <a16:creationId xmlns:a16="http://schemas.microsoft.com/office/drawing/2014/main" id="{CC0F4C62-8F20-4E90-8AF7-0DED2EF90A4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53" r="718"/>
          <a:stretch/>
        </p:blipFill>
        <p:spPr>
          <a:xfrm>
            <a:off x="1069484" y="1066988"/>
            <a:ext cx="1489316" cy="1465813"/>
          </a:xfrm>
          <a:prstGeom prst="flowChartConnector">
            <a:avLst/>
          </a:prstGeom>
        </p:spPr>
      </p:pic>
      <p:sp>
        <p:nvSpPr>
          <p:cNvPr id="17" name="TekstniOkvir 16">
            <a:extLst>
              <a:ext uri="{FF2B5EF4-FFF2-40B4-BE49-F238E27FC236}">
                <a16:creationId xmlns:a16="http://schemas.microsoft.com/office/drawing/2014/main" id="{C63976C5-9369-4136-A7E6-ADC49CC2D6DB}"/>
              </a:ext>
            </a:extLst>
          </p:cNvPr>
          <p:cNvSpPr txBox="1"/>
          <p:nvPr/>
        </p:nvSpPr>
        <p:spPr>
          <a:xfrm>
            <a:off x="824057" y="2537901"/>
            <a:ext cx="1934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BA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Maida</a:t>
            </a:r>
            <a:r>
              <a:rPr lang="hr-BA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Hujdur</a:t>
            </a:r>
            <a:endParaRPr lang="hr-BA" sz="12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  <a:p>
            <a:pPr algn="ctr"/>
            <a:r>
              <a:rPr lang="hr-BA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English </a:t>
            </a:r>
            <a:r>
              <a:rPr lang="hr-BA" sz="12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teacher</a:t>
            </a:r>
            <a:r>
              <a:rPr lang="hr-BA" sz="12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, mentor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13" grpId="0"/>
      <p:bldP spid="4" grpId="0"/>
      <p:bldP spid="5" grpId="0"/>
      <p:bldP spid="11" grpId="0"/>
      <p:bldP spid="12" grpId="0"/>
      <p:bldP spid="14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slov 4">
            <a:extLst>
              <a:ext uri="{FF2B5EF4-FFF2-40B4-BE49-F238E27FC236}">
                <a16:creationId xmlns:a16="http://schemas.microsoft.com/office/drawing/2014/main" id="{2F0D5EC6-965C-4D31-8610-FB19BF048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871" y="587765"/>
            <a:ext cx="6514258" cy="806100"/>
          </a:xfrm>
        </p:spPr>
        <p:txBody>
          <a:bodyPr/>
          <a:lstStyle/>
          <a:p>
            <a:r>
              <a:rPr lang="hr-HR" sz="3600" dirty="0" err="1"/>
              <a:t>What</a:t>
            </a:r>
            <a:r>
              <a:rPr lang="hr-HR" sz="3600" dirty="0"/>
              <a:t> </a:t>
            </a:r>
            <a:r>
              <a:rPr lang="hr-HR" sz="3600" dirty="0" err="1"/>
              <a:t>topic</a:t>
            </a:r>
            <a:r>
              <a:rPr lang="hr-HR" sz="3600" dirty="0"/>
              <a:t> </a:t>
            </a:r>
            <a:r>
              <a:rPr lang="hr-HR" sz="3600" dirty="0" err="1"/>
              <a:t>did</a:t>
            </a:r>
            <a:r>
              <a:rPr lang="hr-HR" sz="3600" dirty="0"/>
              <a:t> </a:t>
            </a:r>
            <a:r>
              <a:rPr lang="hr-HR" sz="3600" dirty="0" err="1"/>
              <a:t>we</a:t>
            </a:r>
            <a:r>
              <a:rPr lang="hr-HR" sz="3600" dirty="0"/>
              <a:t> </a:t>
            </a:r>
            <a:r>
              <a:rPr lang="hr-HR" sz="3600" dirty="0" err="1"/>
              <a:t>choose</a:t>
            </a:r>
            <a:r>
              <a:rPr lang="hr-HR" sz="3600" dirty="0"/>
              <a:t>?</a:t>
            </a:r>
            <a:endParaRPr lang="hr-BA" sz="3600" dirty="0"/>
          </a:p>
        </p:txBody>
      </p:sp>
      <p:sp>
        <p:nvSpPr>
          <p:cNvPr id="15" name="TekstniOkvir 14">
            <a:extLst>
              <a:ext uri="{FF2B5EF4-FFF2-40B4-BE49-F238E27FC236}">
                <a16:creationId xmlns:a16="http://schemas.microsoft.com/office/drawing/2014/main" id="{A6E82B5E-A512-451A-B1FE-C1A0EB31EFAC}"/>
              </a:ext>
            </a:extLst>
          </p:cNvPr>
          <p:cNvSpPr txBox="1"/>
          <p:nvPr/>
        </p:nvSpPr>
        <p:spPr>
          <a:xfrm>
            <a:off x="2556933" y="1706779"/>
            <a:ext cx="427538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BA" sz="2000" dirty="0">
                <a:solidFill>
                  <a:schemeClr val="accent3">
                    <a:lumMod val="90000"/>
                  </a:schemeClr>
                </a:solidFill>
              </a:rPr>
              <a:t>We chose the Big Bang Theory as the topic of our video. </a:t>
            </a:r>
          </a:p>
          <a:p>
            <a:pPr>
              <a:lnSpc>
                <a:spcPct val="150000"/>
              </a:lnSpc>
            </a:pPr>
            <a:endParaRPr lang="hr-BA" sz="2000" dirty="0">
              <a:solidFill>
                <a:schemeClr val="accent3">
                  <a:lumMod val="9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hr-BA" sz="2000" dirty="0">
                <a:solidFill>
                  <a:schemeClr val="accent3">
                    <a:lumMod val="90000"/>
                  </a:schemeClr>
                </a:solidFill>
              </a:rPr>
              <a:t>We plan on focusing on the First Three Minutes of the Universe.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47" name="Google Shape;19847;p47"/>
          <p:cNvSpPr txBox="1">
            <a:spLocks noGrp="1"/>
          </p:cNvSpPr>
          <p:nvPr>
            <p:ph type="title"/>
          </p:nvPr>
        </p:nvSpPr>
        <p:spPr>
          <a:xfrm>
            <a:off x="886921" y="382596"/>
            <a:ext cx="7358633" cy="122878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200" dirty="0" err="1">
                <a:latin typeface="Big Shoulders Text" panose="020B0604020202020204" charset="-18"/>
              </a:rPr>
              <a:t>Why</a:t>
            </a:r>
            <a:r>
              <a:rPr lang="hr-HR" sz="3200" dirty="0">
                <a:latin typeface="Big Shoulders Text" panose="020B0604020202020204" charset="-18"/>
              </a:rPr>
              <a:t> </a:t>
            </a:r>
            <a:r>
              <a:rPr lang="hr-HR" sz="3200" dirty="0" err="1">
                <a:latin typeface="Big Shoulders Text" panose="020B0604020202020204" charset="-18"/>
              </a:rPr>
              <a:t>did</a:t>
            </a:r>
            <a:r>
              <a:rPr lang="hr-HR" sz="3200" dirty="0">
                <a:latin typeface="Big Shoulders Text" panose="020B0604020202020204" charset="-18"/>
              </a:rPr>
              <a:t> </a:t>
            </a:r>
            <a:r>
              <a:rPr lang="hr-HR" sz="3200" dirty="0" err="1">
                <a:latin typeface="Big Shoulders Text" panose="020B0604020202020204" charset="-18"/>
              </a:rPr>
              <a:t>we</a:t>
            </a:r>
            <a:r>
              <a:rPr lang="hr-HR" sz="3200" dirty="0">
                <a:latin typeface="Big Shoulders Text" panose="020B0604020202020204" charset="-18"/>
              </a:rPr>
              <a:t> </a:t>
            </a:r>
            <a:r>
              <a:rPr lang="hr-HR" sz="3200" dirty="0" err="1">
                <a:latin typeface="Big Shoulders Text" panose="020B0604020202020204" charset="-18"/>
              </a:rPr>
              <a:t>choose</a:t>
            </a:r>
            <a:r>
              <a:rPr lang="hr-HR" sz="3200" dirty="0">
                <a:latin typeface="Big Shoulders Text" panose="020B0604020202020204" charset="-18"/>
              </a:rPr>
              <a:t> </a:t>
            </a:r>
            <a:r>
              <a:rPr lang="hr-HR" sz="3200" dirty="0" err="1">
                <a:latin typeface="Big Shoulders Text" panose="020B0604020202020204" charset="-18"/>
              </a:rPr>
              <a:t>this</a:t>
            </a:r>
            <a:r>
              <a:rPr lang="hr-HR" sz="3200" dirty="0">
                <a:latin typeface="Big Shoulders Text" panose="020B0604020202020204" charset="-18"/>
              </a:rPr>
              <a:t> </a:t>
            </a:r>
            <a:r>
              <a:rPr lang="hr-HR" sz="3200" dirty="0" err="1">
                <a:latin typeface="Big Shoulders Text" panose="020B0604020202020204" charset="-18"/>
              </a:rPr>
              <a:t>topic</a:t>
            </a:r>
            <a:r>
              <a:rPr lang="hr-HR" sz="3200" dirty="0">
                <a:latin typeface="Big Shoulders Text" panose="020B0604020202020204" charset="-18"/>
              </a:rPr>
              <a:t>?</a:t>
            </a:r>
            <a:endParaRPr sz="3200" dirty="0">
              <a:latin typeface="Big Shoulders Text" panose="020B0604020202020204" charset="-18"/>
            </a:endParaRPr>
          </a:p>
        </p:txBody>
      </p:sp>
      <p:sp>
        <p:nvSpPr>
          <p:cNvPr id="19849" name="Google Shape;19849;p47"/>
          <p:cNvSpPr/>
          <p:nvPr/>
        </p:nvSpPr>
        <p:spPr>
          <a:xfrm>
            <a:off x="998421" y="-259985"/>
            <a:ext cx="52957" cy="40778"/>
          </a:xfrm>
          <a:custGeom>
            <a:avLst/>
            <a:gdLst/>
            <a:ahLst/>
            <a:cxnLst/>
            <a:rect l="l" t="t" r="r" b="b"/>
            <a:pathLst>
              <a:path w="787" h="606" extrusionOk="0">
                <a:moveTo>
                  <a:pt x="399" y="1"/>
                </a:moveTo>
                <a:cubicBezTo>
                  <a:pt x="0" y="1"/>
                  <a:pt x="0" y="606"/>
                  <a:pt x="399" y="606"/>
                </a:cubicBezTo>
                <a:cubicBezTo>
                  <a:pt x="508" y="593"/>
                  <a:pt x="605" y="557"/>
                  <a:pt x="690" y="485"/>
                </a:cubicBezTo>
                <a:cubicBezTo>
                  <a:pt x="787" y="388"/>
                  <a:pt x="787" y="218"/>
                  <a:pt x="690" y="122"/>
                </a:cubicBezTo>
                <a:cubicBezTo>
                  <a:pt x="605" y="49"/>
                  <a:pt x="508" y="13"/>
                  <a:pt x="399" y="1"/>
                </a:cubicBezTo>
                <a:close/>
              </a:path>
            </a:pathLst>
          </a:custGeom>
          <a:solidFill>
            <a:srgbClr val="FFD6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badi" panose="020B0604020104020204" pitchFamily="34" charset="0"/>
            </a:endParaRPr>
          </a:p>
        </p:txBody>
      </p:sp>
      <p:sp>
        <p:nvSpPr>
          <p:cNvPr id="19850" name="Google Shape;19850;p47"/>
          <p:cNvSpPr/>
          <p:nvPr/>
        </p:nvSpPr>
        <p:spPr>
          <a:xfrm>
            <a:off x="623144" y="-211133"/>
            <a:ext cx="42393" cy="32636"/>
          </a:xfrm>
          <a:custGeom>
            <a:avLst/>
            <a:gdLst/>
            <a:ahLst/>
            <a:cxnLst/>
            <a:rect l="l" t="t" r="r" b="b"/>
            <a:pathLst>
              <a:path w="630" h="485" extrusionOk="0">
                <a:moveTo>
                  <a:pt x="315" y="0"/>
                </a:moveTo>
                <a:cubicBezTo>
                  <a:pt x="1" y="0"/>
                  <a:pt x="1" y="484"/>
                  <a:pt x="315" y="484"/>
                </a:cubicBezTo>
                <a:cubicBezTo>
                  <a:pt x="630" y="484"/>
                  <a:pt x="630" y="0"/>
                  <a:pt x="315" y="0"/>
                </a:cubicBezTo>
                <a:close/>
              </a:path>
            </a:pathLst>
          </a:custGeom>
          <a:solidFill>
            <a:srgbClr val="FFD6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badi" panose="020B0604020104020204" pitchFamily="34" charset="0"/>
            </a:endParaRPr>
          </a:p>
        </p:txBody>
      </p:sp>
      <p:sp>
        <p:nvSpPr>
          <p:cNvPr id="19851" name="Google Shape;19851;p47"/>
          <p:cNvSpPr/>
          <p:nvPr/>
        </p:nvSpPr>
        <p:spPr>
          <a:xfrm>
            <a:off x="759070" y="-327544"/>
            <a:ext cx="127851" cy="128659"/>
          </a:xfrm>
          <a:custGeom>
            <a:avLst/>
            <a:gdLst/>
            <a:ahLst/>
            <a:cxnLst/>
            <a:rect l="l" t="t" r="r" b="b"/>
            <a:pathLst>
              <a:path w="1900" h="1912" extrusionOk="0">
                <a:moveTo>
                  <a:pt x="956" y="1"/>
                </a:moveTo>
                <a:cubicBezTo>
                  <a:pt x="932" y="908"/>
                  <a:pt x="908" y="932"/>
                  <a:pt x="1" y="956"/>
                </a:cubicBezTo>
                <a:cubicBezTo>
                  <a:pt x="908" y="980"/>
                  <a:pt x="932" y="1005"/>
                  <a:pt x="956" y="1912"/>
                </a:cubicBezTo>
                <a:cubicBezTo>
                  <a:pt x="981" y="1005"/>
                  <a:pt x="993" y="980"/>
                  <a:pt x="1900" y="956"/>
                </a:cubicBezTo>
                <a:cubicBezTo>
                  <a:pt x="993" y="932"/>
                  <a:pt x="981" y="920"/>
                  <a:pt x="956" y="1"/>
                </a:cubicBezTo>
                <a:close/>
              </a:path>
            </a:pathLst>
          </a:custGeom>
          <a:solidFill>
            <a:srgbClr val="FFD69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badi" panose="020B0604020104020204" pitchFamily="34" charset="0"/>
            </a:endParaRPr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CD76CE21-3C55-4297-8636-F44B1DC8D39E}"/>
              </a:ext>
            </a:extLst>
          </p:cNvPr>
          <p:cNvSpPr txBox="1"/>
          <p:nvPr/>
        </p:nvSpPr>
        <p:spPr>
          <a:xfrm>
            <a:off x="1830860" y="1611378"/>
            <a:ext cx="579966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3">
                  <a:lumMod val="90000"/>
                </a:schemeClr>
              </a:buClr>
              <a:buFont typeface="Arial" panose="020B0604020202020204" pitchFamily="34" charset="0"/>
              <a:buChar char="•"/>
            </a:pP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There aren’t a lot of videos in Bosnian  covering this topic</a:t>
            </a:r>
          </a:p>
          <a:p>
            <a:pPr marL="285750" indent="-285750">
              <a:lnSpc>
                <a:spcPct val="150000"/>
              </a:lnSpc>
              <a:buClr>
                <a:schemeClr val="accent3">
                  <a:lumMod val="90000"/>
                </a:schemeClr>
              </a:buClr>
              <a:buFont typeface="Arial" panose="020B0604020202020204" pitchFamily="34" charset="0"/>
              <a:buChar char="•"/>
            </a:pP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Not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a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lot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of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students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have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been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taught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this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topic</a:t>
            </a:r>
            <a:endParaRPr lang="hr-BA" sz="20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accent3">
                  <a:lumMod val="90000"/>
                </a:schemeClr>
              </a:buClr>
              <a:buFont typeface="Arial" panose="020B0604020202020204" pitchFamily="34" charset="0"/>
              <a:buChar char="•"/>
            </a:pP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We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all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find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it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very</a:t>
            </a: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interesting</a:t>
            </a:r>
            <a:endParaRPr lang="hr-BA" sz="20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accent3">
                  <a:lumMod val="90000"/>
                </a:schemeClr>
              </a:buClr>
              <a:buFont typeface="Arial" panose="020B0604020202020204" pitchFamily="34" charset="0"/>
              <a:buChar char="•"/>
            </a:pPr>
            <a:r>
              <a:rPr lang="hr-BA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We have recently learnt about this topic in our physics class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BA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r-B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47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>
            <a:extLst>
              <a:ext uri="{FF2B5EF4-FFF2-40B4-BE49-F238E27FC236}">
                <a16:creationId xmlns:a16="http://schemas.microsoft.com/office/drawing/2014/main" id="{0E5CF38B-62A5-45F3-BB5A-9EF4E4E9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BA" dirty="0" err="1"/>
              <a:t>What</a:t>
            </a:r>
            <a:r>
              <a:rPr lang="hr-BA" dirty="0"/>
              <a:t> </a:t>
            </a:r>
            <a:r>
              <a:rPr lang="hr-BA" dirty="0" err="1"/>
              <a:t>is</a:t>
            </a:r>
            <a:r>
              <a:rPr lang="hr-BA" dirty="0"/>
              <a:t> </a:t>
            </a:r>
            <a:r>
              <a:rPr lang="hr-BA" dirty="0" err="1"/>
              <a:t>our</a:t>
            </a:r>
            <a:r>
              <a:rPr lang="hr-BA" dirty="0"/>
              <a:t> plan? </a:t>
            </a:r>
          </a:p>
        </p:txBody>
      </p:sp>
      <p:sp>
        <p:nvSpPr>
          <p:cNvPr id="4" name="TekstniOkvir 3">
            <a:extLst>
              <a:ext uri="{FF2B5EF4-FFF2-40B4-BE49-F238E27FC236}">
                <a16:creationId xmlns:a16="http://schemas.microsoft.com/office/drawing/2014/main" id="{49552DA1-0924-46AB-8CDF-ED3EE0C9DB51}"/>
              </a:ext>
            </a:extLst>
          </p:cNvPr>
          <p:cNvSpPr txBox="1"/>
          <p:nvPr/>
        </p:nvSpPr>
        <p:spPr>
          <a:xfrm>
            <a:off x="1401208" y="1184790"/>
            <a:ext cx="6731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We are going to make a video explaining how the Universe began and what happened in the moments following the Big Bang, by drawing images on a whiteboard using different colored markers. That concept was </a:t>
            </a:r>
            <a:r>
              <a:rPr lang="en-US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popularised</a:t>
            </a:r>
            <a:r>
              <a:rPr lang="en-US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under the name </a:t>
            </a:r>
            <a:r>
              <a:rPr lang="hr-HR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”</a:t>
            </a:r>
            <a:r>
              <a:rPr lang="en-US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</a:t>
            </a:r>
            <a:r>
              <a:rPr lang="hr-HR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Draw M</a:t>
            </a:r>
            <a:r>
              <a:rPr lang="en-US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y </a:t>
            </a:r>
            <a:r>
              <a:rPr lang="hr-HR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L</a:t>
            </a:r>
            <a:r>
              <a:rPr lang="en-US" sz="2000" dirty="0" err="1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ife</a:t>
            </a:r>
            <a:r>
              <a:rPr lang="en-US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”. </a:t>
            </a:r>
            <a:endParaRPr lang="hr-HR" sz="2000" dirty="0">
              <a:solidFill>
                <a:schemeClr val="accent3">
                  <a:lumMod val="90000"/>
                </a:schemeClr>
              </a:solidFill>
              <a:latin typeface="Abadi" panose="020B06040201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We plan </a:t>
            </a:r>
            <a:r>
              <a:rPr lang="hr-HR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to</a:t>
            </a:r>
            <a:r>
              <a:rPr lang="en-US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record a voiceover</a:t>
            </a:r>
            <a:r>
              <a:rPr lang="hr-HR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using a rap song</a:t>
            </a:r>
            <a:r>
              <a:rPr lang="en-US" sz="2000" dirty="0">
                <a:solidFill>
                  <a:schemeClr val="accent3">
                    <a:lumMod val="90000"/>
                  </a:schemeClr>
                </a:solidFill>
                <a:latin typeface="Abadi" panose="020B0604020104020204" pitchFamily="34" charset="0"/>
              </a:rPr>
              <a:t> explaining everything and putting English subtitles.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2" name="Google Shape;19862;p49"/>
          <p:cNvSpPr txBox="1">
            <a:spLocks noGrp="1"/>
          </p:cNvSpPr>
          <p:nvPr>
            <p:ph type="title"/>
          </p:nvPr>
        </p:nvSpPr>
        <p:spPr>
          <a:xfrm>
            <a:off x="705680" y="2190583"/>
            <a:ext cx="2170800" cy="5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BA" dirty="0" err="1"/>
              <a:t>Meeting</a:t>
            </a:r>
            <a:endParaRPr dirty="0"/>
          </a:p>
        </p:txBody>
      </p:sp>
      <p:sp>
        <p:nvSpPr>
          <p:cNvPr id="19864" name="Google Shape;19864;p49"/>
          <p:cNvSpPr txBox="1">
            <a:spLocks noGrp="1"/>
          </p:cNvSpPr>
          <p:nvPr>
            <p:ph type="title" idx="2"/>
          </p:nvPr>
        </p:nvSpPr>
        <p:spPr>
          <a:xfrm>
            <a:off x="684147" y="387183"/>
            <a:ext cx="2170800" cy="16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01</a:t>
            </a:r>
            <a:endParaRPr dirty="0"/>
          </a:p>
        </p:txBody>
      </p:sp>
      <p:cxnSp>
        <p:nvCxnSpPr>
          <p:cNvPr id="19865" name="Google Shape;19865;p49"/>
          <p:cNvCxnSpPr/>
          <p:nvPr/>
        </p:nvCxnSpPr>
        <p:spPr>
          <a:xfrm>
            <a:off x="896563" y="2141175"/>
            <a:ext cx="1928400" cy="0"/>
          </a:xfrm>
          <a:prstGeom prst="straightConnector1">
            <a:avLst/>
          </a:prstGeom>
          <a:noFill/>
          <a:ln w="19050" cap="flat" cmpd="sng">
            <a:solidFill>
              <a:srgbClr val="708EC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866" name="Google Shape;19866;p49"/>
          <p:cNvGrpSpPr/>
          <p:nvPr/>
        </p:nvGrpSpPr>
        <p:grpSpPr>
          <a:xfrm>
            <a:off x="529970" y="3104518"/>
            <a:ext cx="2661586" cy="2248219"/>
            <a:chOff x="-127795" y="281209"/>
            <a:chExt cx="5275007" cy="4642595"/>
          </a:xfrm>
        </p:grpSpPr>
        <p:grpSp>
          <p:nvGrpSpPr>
            <p:cNvPr id="19867" name="Google Shape;19867;p49"/>
            <p:cNvGrpSpPr/>
            <p:nvPr/>
          </p:nvGrpSpPr>
          <p:grpSpPr>
            <a:xfrm>
              <a:off x="-127795" y="2341431"/>
              <a:ext cx="3801027" cy="2582373"/>
              <a:chOff x="-127795" y="2341431"/>
              <a:chExt cx="3801027" cy="2582373"/>
            </a:xfrm>
          </p:grpSpPr>
          <p:grpSp>
            <p:nvGrpSpPr>
              <p:cNvPr id="19868" name="Google Shape;19868;p49"/>
              <p:cNvGrpSpPr/>
              <p:nvPr/>
            </p:nvGrpSpPr>
            <p:grpSpPr>
              <a:xfrm rot="344637" flipH="1">
                <a:off x="1871076" y="2421072"/>
                <a:ext cx="1699089" cy="2145056"/>
                <a:chOff x="146217" y="2712579"/>
                <a:chExt cx="1552966" cy="1960401"/>
              </a:xfrm>
            </p:grpSpPr>
            <p:grpSp>
              <p:nvGrpSpPr>
                <p:cNvPr id="19869" name="Google Shape;19869;p49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9870" name="Google Shape;19870;p4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71" name="Google Shape;19871;p4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72" name="Google Shape;19872;p4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73" name="Google Shape;19873;p4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74" name="Google Shape;19874;p4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75" name="Google Shape;19875;p4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76" name="Google Shape;19876;p4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77" name="Google Shape;19877;p4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78" name="Google Shape;19878;p4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79" name="Google Shape;19879;p4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80" name="Google Shape;19880;p4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81" name="Google Shape;19881;p4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82" name="Google Shape;19882;p4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83" name="Google Shape;19883;p4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9884" name="Google Shape;19884;p49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9885" name="Google Shape;19885;p4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86" name="Google Shape;19886;p4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87" name="Google Shape;19887;p4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88" name="Google Shape;19888;p4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89" name="Google Shape;19889;p4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90" name="Google Shape;19890;p4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91" name="Google Shape;19891;p4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92" name="Google Shape;19892;p4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93" name="Google Shape;19893;p4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94" name="Google Shape;19894;p4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95" name="Google Shape;19895;p4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96" name="Google Shape;19896;p4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97" name="Google Shape;19897;p4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898" name="Google Shape;19898;p4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9899" name="Google Shape;19899;p49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9900" name="Google Shape;19900;p4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01" name="Google Shape;19901;p4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02" name="Google Shape;19902;p4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03" name="Google Shape;19903;p4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04" name="Google Shape;19904;p4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05" name="Google Shape;19905;p4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06" name="Google Shape;19906;p4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07" name="Google Shape;19907;p4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08" name="Google Shape;19908;p4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09" name="Google Shape;19909;p4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10" name="Google Shape;19910;p4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11" name="Google Shape;19911;p4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12" name="Google Shape;19912;p4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13" name="Google Shape;19913;p4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19914" name="Google Shape;19914;p49"/>
              <p:cNvGrpSpPr/>
              <p:nvPr/>
            </p:nvGrpSpPr>
            <p:grpSpPr>
              <a:xfrm rot="-3764223" flipH="1">
                <a:off x="365235" y="2604752"/>
                <a:ext cx="1699169" cy="2145136"/>
                <a:chOff x="146217" y="2712579"/>
                <a:chExt cx="1552966" cy="1960401"/>
              </a:xfrm>
            </p:grpSpPr>
            <p:grpSp>
              <p:nvGrpSpPr>
                <p:cNvPr id="19915" name="Google Shape;19915;p49"/>
                <p:cNvGrpSpPr/>
                <p:nvPr/>
              </p:nvGrpSpPr>
              <p:grpSpPr>
                <a:xfrm>
                  <a:off x="146217" y="2712579"/>
                  <a:ext cx="1134008" cy="607901"/>
                  <a:chOff x="5206900" y="826150"/>
                  <a:chExt cx="599275" cy="321250"/>
                </a:xfrm>
              </p:grpSpPr>
              <p:sp>
                <p:nvSpPr>
                  <p:cNvPr id="19916" name="Google Shape;19916;p4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17" name="Google Shape;19917;p4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18" name="Google Shape;19918;p4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19" name="Google Shape;19919;p4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0" name="Google Shape;19920;p4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1" name="Google Shape;19921;p4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2" name="Google Shape;19922;p4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3" name="Google Shape;19923;p4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4" name="Google Shape;19924;p4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5" name="Google Shape;19925;p4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6" name="Google Shape;19926;p4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7" name="Google Shape;19927;p4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8" name="Google Shape;19928;p4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29" name="Google Shape;19929;p4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9930" name="Google Shape;19930;p49"/>
                <p:cNvGrpSpPr/>
                <p:nvPr/>
              </p:nvGrpSpPr>
              <p:grpSpPr>
                <a:xfrm rot="-9256633">
                  <a:off x="489429" y="3110262"/>
                  <a:ext cx="1134020" cy="607908"/>
                  <a:chOff x="5206900" y="826150"/>
                  <a:chExt cx="599275" cy="321250"/>
                </a:xfrm>
              </p:grpSpPr>
              <p:sp>
                <p:nvSpPr>
                  <p:cNvPr id="19931" name="Google Shape;19931;p4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32" name="Google Shape;19932;p4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33" name="Google Shape;19933;p4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34" name="Google Shape;19934;p4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35" name="Google Shape;19935;p4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36" name="Google Shape;19936;p4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37" name="Google Shape;19937;p4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38" name="Google Shape;19938;p4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39" name="Google Shape;19939;p4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40" name="Google Shape;19940;p4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41" name="Google Shape;19941;p4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42" name="Google Shape;19942;p4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43" name="Google Shape;19943;p4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44" name="Google Shape;19944;p4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19945" name="Google Shape;19945;p49"/>
                <p:cNvGrpSpPr/>
                <p:nvPr/>
              </p:nvGrpSpPr>
              <p:grpSpPr>
                <a:xfrm rot="7120513" flipH="1">
                  <a:off x="538618" y="3725726"/>
                  <a:ext cx="1133997" cy="607895"/>
                  <a:chOff x="5206900" y="826150"/>
                  <a:chExt cx="599275" cy="321250"/>
                </a:xfrm>
              </p:grpSpPr>
              <p:sp>
                <p:nvSpPr>
                  <p:cNvPr id="19946" name="Google Shape;19946;p49"/>
                  <p:cNvSpPr/>
                  <p:nvPr/>
                </p:nvSpPr>
                <p:spPr>
                  <a:xfrm>
                    <a:off x="5206900" y="828950"/>
                    <a:ext cx="25225" cy="2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09" h="1025" extrusionOk="0">
                        <a:moveTo>
                          <a:pt x="1008" y="448"/>
                        </a:moveTo>
                        <a:cubicBezTo>
                          <a:pt x="1008" y="832"/>
                          <a:pt x="544" y="1024"/>
                          <a:pt x="272" y="752"/>
                        </a:cubicBezTo>
                        <a:cubicBezTo>
                          <a:pt x="0" y="480"/>
                          <a:pt x="192" y="0"/>
                          <a:pt x="576" y="0"/>
                        </a:cubicBezTo>
                        <a:cubicBezTo>
                          <a:pt x="816" y="0"/>
                          <a:pt x="1008" y="208"/>
                          <a:pt x="1008" y="44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47" name="Google Shape;19947;p49"/>
                  <p:cNvSpPr/>
                  <p:nvPr/>
                </p:nvSpPr>
                <p:spPr>
                  <a:xfrm>
                    <a:off x="5468125" y="1067750"/>
                    <a:ext cx="25625" cy="25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09" extrusionOk="0">
                        <a:moveTo>
                          <a:pt x="1024" y="433"/>
                        </a:moveTo>
                        <a:cubicBezTo>
                          <a:pt x="1024" y="817"/>
                          <a:pt x="560" y="1009"/>
                          <a:pt x="288" y="737"/>
                        </a:cubicBezTo>
                        <a:cubicBezTo>
                          <a:pt x="0" y="465"/>
                          <a:pt x="208" y="1"/>
                          <a:pt x="592" y="1"/>
                        </a:cubicBezTo>
                        <a:cubicBezTo>
                          <a:pt x="832" y="1"/>
                          <a:pt x="1024" y="193"/>
                          <a:pt x="1024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48" name="Google Shape;19948;p49"/>
                  <p:cNvSpPr/>
                  <p:nvPr/>
                </p:nvSpPr>
                <p:spPr>
                  <a:xfrm>
                    <a:off x="5679325" y="1085750"/>
                    <a:ext cx="25625" cy="25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25" h="1026" extrusionOk="0">
                        <a:moveTo>
                          <a:pt x="1025" y="433"/>
                        </a:moveTo>
                        <a:cubicBezTo>
                          <a:pt x="1025" y="833"/>
                          <a:pt x="545" y="1025"/>
                          <a:pt x="273" y="753"/>
                        </a:cubicBezTo>
                        <a:cubicBezTo>
                          <a:pt x="1" y="481"/>
                          <a:pt x="193" y="1"/>
                          <a:pt x="577" y="1"/>
                        </a:cubicBezTo>
                        <a:cubicBezTo>
                          <a:pt x="817" y="1"/>
                          <a:pt x="1025" y="193"/>
                          <a:pt x="1025" y="43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49" name="Google Shape;19949;p49"/>
                  <p:cNvSpPr/>
                  <p:nvPr/>
                </p:nvSpPr>
                <p:spPr>
                  <a:xfrm>
                    <a:off x="5318900" y="877350"/>
                    <a:ext cx="4425" cy="4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" h="177" extrusionOk="0">
                        <a:moveTo>
                          <a:pt x="177" y="80"/>
                        </a:moveTo>
                        <a:cubicBezTo>
                          <a:pt x="177" y="128"/>
                          <a:pt x="145" y="176"/>
                          <a:pt x="97" y="176"/>
                        </a:cubicBezTo>
                        <a:cubicBezTo>
                          <a:pt x="49" y="176"/>
                          <a:pt x="1" y="128"/>
                          <a:pt x="1" y="80"/>
                        </a:cubicBezTo>
                        <a:cubicBezTo>
                          <a:pt x="1" y="32"/>
                          <a:pt x="49" y="0"/>
                          <a:pt x="97" y="0"/>
                        </a:cubicBezTo>
                        <a:cubicBezTo>
                          <a:pt x="145" y="0"/>
                          <a:pt x="177" y="32"/>
                          <a:pt x="177" y="80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0" name="Google Shape;19950;p49"/>
                  <p:cNvSpPr/>
                  <p:nvPr/>
                </p:nvSpPr>
                <p:spPr>
                  <a:xfrm>
                    <a:off x="5749725" y="10213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1" y="97"/>
                        </a:moveTo>
                        <a:cubicBezTo>
                          <a:pt x="241" y="241"/>
                          <a:pt x="1" y="1"/>
                          <a:pt x="145" y="1"/>
                        </a:cubicBezTo>
                        <a:cubicBezTo>
                          <a:pt x="193" y="1"/>
                          <a:pt x="225" y="49"/>
                          <a:pt x="241" y="97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1" name="Google Shape;19951;p49"/>
                  <p:cNvSpPr/>
                  <p:nvPr/>
                </p:nvSpPr>
                <p:spPr>
                  <a:xfrm>
                    <a:off x="5527725" y="874950"/>
                    <a:ext cx="6025" cy="6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41" extrusionOk="0">
                        <a:moveTo>
                          <a:pt x="240" y="96"/>
                        </a:moveTo>
                        <a:cubicBezTo>
                          <a:pt x="240" y="240"/>
                          <a:pt x="0" y="0"/>
                          <a:pt x="144" y="0"/>
                        </a:cubicBezTo>
                        <a:cubicBezTo>
                          <a:pt x="192" y="0"/>
                          <a:pt x="240" y="48"/>
                          <a:pt x="240" y="96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2" name="Google Shape;19952;p49"/>
                  <p:cNvSpPr/>
                  <p:nvPr/>
                </p:nvSpPr>
                <p:spPr>
                  <a:xfrm>
                    <a:off x="5418900" y="861350"/>
                    <a:ext cx="6025" cy="5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1" h="225" extrusionOk="0">
                        <a:moveTo>
                          <a:pt x="241" y="64"/>
                        </a:moveTo>
                        <a:cubicBezTo>
                          <a:pt x="241" y="112"/>
                          <a:pt x="225" y="160"/>
                          <a:pt x="177" y="176"/>
                        </a:cubicBezTo>
                        <a:cubicBezTo>
                          <a:pt x="49" y="224"/>
                          <a:pt x="1" y="32"/>
                          <a:pt x="129" y="16"/>
                        </a:cubicBezTo>
                        <a:cubicBezTo>
                          <a:pt x="177" y="0"/>
                          <a:pt x="225" y="16"/>
                          <a:pt x="241" y="64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3" name="Google Shape;19953;p49"/>
                  <p:cNvSpPr/>
                  <p:nvPr/>
                </p:nvSpPr>
                <p:spPr>
                  <a:xfrm>
                    <a:off x="5634925" y="98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1" y="209"/>
                        </a:moveTo>
                        <a:cubicBezTo>
                          <a:pt x="481" y="385"/>
                          <a:pt x="257" y="481"/>
                          <a:pt x="129" y="353"/>
                        </a:cubicBezTo>
                        <a:cubicBezTo>
                          <a:pt x="1" y="225"/>
                          <a:pt x="97" y="1"/>
                          <a:pt x="273" y="1"/>
                        </a:cubicBezTo>
                        <a:cubicBezTo>
                          <a:pt x="385" y="1"/>
                          <a:pt x="481" y="97"/>
                          <a:pt x="481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4" name="Google Shape;19954;p49"/>
                  <p:cNvSpPr/>
                  <p:nvPr/>
                </p:nvSpPr>
                <p:spPr>
                  <a:xfrm>
                    <a:off x="5717725" y="1135775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2"/>
                        </a:moveTo>
                        <a:cubicBezTo>
                          <a:pt x="465" y="368"/>
                          <a:pt x="257" y="464"/>
                          <a:pt x="129" y="336"/>
                        </a:cubicBezTo>
                        <a:cubicBezTo>
                          <a:pt x="1" y="208"/>
                          <a:pt x="81" y="0"/>
                          <a:pt x="273" y="0"/>
                        </a:cubicBezTo>
                        <a:cubicBezTo>
                          <a:pt x="385" y="0"/>
                          <a:pt x="465" y="80"/>
                          <a:pt x="465" y="192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5" name="Google Shape;19955;p49"/>
                  <p:cNvSpPr/>
                  <p:nvPr/>
                </p:nvSpPr>
                <p:spPr>
                  <a:xfrm>
                    <a:off x="5316900" y="997350"/>
                    <a:ext cx="116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81" extrusionOk="0">
                        <a:moveTo>
                          <a:pt x="465" y="209"/>
                        </a:moveTo>
                        <a:cubicBezTo>
                          <a:pt x="465" y="385"/>
                          <a:pt x="257" y="481"/>
                          <a:pt x="129" y="353"/>
                        </a:cubicBezTo>
                        <a:cubicBezTo>
                          <a:pt x="1" y="225"/>
                          <a:pt x="81" y="1"/>
                          <a:pt x="273" y="1"/>
                        </a:cubicBezTo>
                        <a:cubicBezTo>
                          <a:pt x="369" y="1"/>
                          <a:pt x="465" y="97"/>
                          <a:pt x="465" y="209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6" name="Google Shape;19956;p49"/>
                  <p:cNvSpPr/>
                  <p:nvPr/>
                </p:nvSpPr>
                <p:spPr>
                  <a:xfrm>
                    <a:off x="5331700" y="1124575"/>
                    <a:ext cx="120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65" extrusionOk="0">
                        <a:moveTo>
                          <a:pt x="481" y="208"/>
                        </a:moveTo>
                        <a:cubicBezTo>
                          <a:pt x="481" y="384"/>
                          <a:pt x="257" y="464"/>
                          <a:pt x="129" y="352"/>
                        </a:cubicBezTo>
                        <a:cubicBezTo>
                          <a:pt x="1" y="224"/>
                          <a:pt x="97" y="0"/>
                          <a:pt x="273" y="0"/>
                        </a:cubicBezTo>
                        <a:cubicBezTo>
                          <a:pt x="385" y="0"/>
                          <a:pt x="481" y="96"/>
                          <a:pt x="481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7" name="Google Shape;19957;p49"/>
                  <p:cNvSpPr/>
                  <p:nvPr/>
                </p:nvSpPr>
                <p:spPr>
                  <a:xfrm>
                    <a:off x="5794150" y="906150"/>
                    <a:ext cx="12025" cy="12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81" h="481" extrusionOk="0">
                        <a:moveTo>
                          <a:pt x="480" y="208"/>
                        </a:moveTo>
                        <a:cubicBezTo>
                          <a:pt x="480" y="384"/>
                          <a:pt x="256" y="480"/>
                          <a:pt x="128" y="352"/>
                        </a:cubicBezTo>
                        <a:cubicBezTo>
                          <a:pt x="0" y="224"/>
                          <a:pt x="96" y="0"/>
                          <a:pt x="272" y="0"/>
                        </a:cubicBezTo>
                        <a:cubicBezTo>
                          <a:pt x="384" y="0"/>
                          <a:pt x="480" y="96"/>
                          <a:pt x="480" y="20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8" name="Google Shape;19958;p49"/>
                  <p:cNvSpPr/>
                  <p:nvPr/>
                </p:nvSpPr>
                <p:spPr>
                  <a:xfrm>
                    <a:off x="5290500" y="924950"/>
                    <a:ext cx="11625" cy="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65" h="465" extrusionOk="0">
                        <a:moveTo>
                          <a:pt x="465" y="193"/>
                        </a:moveTo>
                        <a:cubicBezTo>
                          <a:pt x="465" y="369"/>
                          <a:pt x="257" y="465"/>
                          <a:pt x="129" y="337"/>
                        </a:cubicBezTo>
                        <a:cubicBezTo>
                          <a:pt x="1" y="209"/>
                          <a:pt x="97" y="0"/>
                          <a:pt x="273" y="0"/>
                        </a:cubicBezTo>
                        <a:cubicBezTo>
                          <a:pt x="385" y="0"/>
                          <a:pt x="465" y="81"/>
                          <a:pt x="465" y="193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19959" name="Google Shape;19959;p49"/>
                  <p:cNvSpPr/>
                  <p:nvPr/>
                </p:nvSpPr>
                <p:spPr>
                  <a:xfrm>
                    <a:off x="5680925" y="826150"/>
                    <a:ext cx="43225" cy="43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29" h="1729" extrusionOk="0">
                        <a:moveTo>
                          <a:pt x="865" y="1728"/>
                        </a:moveTo>
                        <a:lnTo>
                          <a:pt x="865" y="1728"/>
                        </a:lnTo>
                        <a:cubicBezTo>
                          <a:pt x="865" y="1248"/>
                          <a:pt x="481" y="864"/>
                          <a:pt x="1" y="864"/>
                        </a:cubicBezTo>
                        <a:lnTo>
                          <a:pt x="1" y="864"/>
                        </a:lnTo>
                        <a:cubicBezTo>
                          <a:pt x="481" y="864"/>
                          <a:pt x="865" y="480"/>
                          <a:pt x="865" y="0"/>
                        </a:cubicBezTo>
                        <a:lnTo>
                          <a:pt x="865" y="0"/>
                        </a:lnTo>
                        <a:cubicBezTo>
                          <a:pt x="865" y="480"/>
                          <a:pt x="1265" y="864"/>
                          <a:pt x="1729" y="864"/>
                        </a:cubicBezTo>
                        <a:lnTo>
                          <a:pt x="1729" y="864"/>
                        </a:lnTo>
                        <a:cubicBezTo>
                          <a:pt x="1265" y="864"/>
                          <a:pt x="865" y="1248"/>
                          <a:pt x="865" y="1728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19960" name="Google Shape;19960;p49"/>
            <p:cNvGrpSpPr/>
            <p:nvPr/>
          </p:nvGrpSpPr>
          <p:grpSpPr>
            <a:xfrm>
              <a:off x="170191" y="281209"/>
              <a:ext cx="4977020" cy="3781607"/>
              <a:chOff x="103591" y="148009"/>
              <a:chExt cx="4977020" cy="3781607"/>
            </a:xfrm>
          </p:grpSpPr>
          <p:sp>
            <p:nvSpPr>
              <p:cNvPr id="19961" name="Google Shape;19961;p49"/>
              <p:cNvSpPr/>
              <p:nvPr/>
            </p:nvSpPr>
            <p:spPr>
              <a:xfrm>
                <a:off x="482056" y="1976701"/>
                <a:ext cx="3895680" cy="1547326"/>
              </a:xfrm>
              <a:custGeom>
                <a:avLst/>
                <a:gdLst/>
                <a:ahLst/>
                <a:cxnLst/>
                <a:rect l="l" t="t" r="r" b="b"/>
                <a:pathLst>
                  <a:path w="112470" h="44672" extrusionOk="0">
                    <a:moveTo>
                      <a:pt x="25394" y="0"/>
                    </a:moveTo>
                    <a:cubicBezTo>
                      <a:pt x="27142" y="2914"/>
                      <a:pt x="29553" y="6939"/>
                      <a:pt x="27867" y="9889"/>
                    </a:cubicBezTo>
                    <a:cubicBezTo>
                      <a:pt x="23714" y="17156"/>
                      <a:pt x="12388" y="16926"/>
                      <a:pt x="6166" y="22525"/>
                    </a:cubicBezTo>
                    <a:cubicBezTo>
                      <a:pt x="1174" y="27017"/>
                      <a:pt x="-2579" y="37709"/>
                      <a:pt x="2321" y="42302"/>
                    </a:cubicBezTo>
                    <a:cubicBezTo>
                      <a:pt x="8046" y="47669"/>
                      <a:pt x="19489" y="42800"/>
                      <a:pt x="25394" y="37632"/>
                    </a:cubicBezTo>
                    <a:cubicBezTo>
                      <a:pt x="31485" y="32302"/>
                      <a:pt x="34871" y="23231"/>
                      <a:pt x="42425" y="20327"/>
                    </a:cubicBezTo>
                    <a:cubicBezTo>
                      <a:pt x="48121" y="18137"/>
                      <a:pt x="53603" y="25385"/>
                      <a:pt x="58631" y="28843"/>
                    </a:cubicBezTo>
                    <a:cubicBezTo>
                      <a:pt x="62109" y="31234"/>
                      <a:pt x="66778" y="31823"/>
                      <a:pt x="70992" y="31589"/>
                    </a:cubicBezTo>
                    <a:cubicBezTo>
                      <a:pt x="80337" y="31071"/>
                      <a:pt x="85933" y="18844"/>
                      <a:pt x="95165" y="17306"/>
                    </a:cubicBezTo>
                    <a:cubicBezTo>
                      <a:pt x="101905" y="16183"/>
                      <a:pt x="107639" y="23462"/>
                      <a:pt x="112470" y="28293"/>
                    </a:cubicBezTo>
                  </a:path>
                </a:pathLst>
              </a:custGeom>
              <a:noFill/>
              <a:ln w="19050" cap="flat" cmpd="sng">
                <a:solidFill>
                  <a:srgbClr val="FFD69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grpSp>
            <p:nvGrpSpPr>
              <p:cNvPr id="19962" name="Google Shape;19962;p49"/>
              <p:cNvGrpSpPr/>
              <p:nvPr/>
            </p:nvGrpSpPr>
            <p:grpSpPr>
              <a:xfrm rot="2225965" flipH="1">
                <a:off x="3715870" y="2338854"/>
                <a:ext cx="1041820" cy="1420290"/>
                <a:chOff x="1062200" y="1206225"/>
                <a:chExt cx="640075" cy="872600"/>
              </a:xfrm>
            </p:grpSpPr>
            <p:sp>
              <p:nvSpPr>
                <p:cNvPr id="19963" name="Google Shape;19963;p49"/>
                <p:cNvSpPr/>
                <p:nvPr/>
              </p:nvSpPr>
              <p:spPr>
                <a:xfrm>
                  <a:off x="1599050" y="1404525"/>
                  <a:ext cx="103225" cy="177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29" h="7096" extrusionOk="0">
                      <a:moveTo>
                        <a:pt x="1067" y="0"/>
                      </a:moveTo>
                      <a:cubicBezTo>
                        <a:pt x="1054" y="0"/>
                        <a:pt x="1047" y="1"/>
                        <a:pt x="1047" y="1"/>
                      </a:cubicBezTo>
                      <a:lnTo>
                        <a:pt x="1" y="1104"/>
                      </a:lnTo>
                      <a:lnTo>
                        <a:pt x="1503" y="7095"/>
                      </a:lnTo>
                      <a:cubicBezTo>
                        <a:pt x="1503" y="7095"/>
                        <a:pt x="4128" y="2587"/>
                        <a:pt x="3748" y="1275"/>
                      </a:cubicBezTo>
                      <a:cubicBezTo>
                        <a:pt x="3388" y="34"/>
                        <a:pt x="1295" y="0"/>
                        <a:pt x="1067" y="0"/>
                      </a:cubicBez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64" name="Google Shape;19964;p49"/>
                <p:cNvSpPr/>
                <p:nvPr/>
              </p:nvSpPr>
              <p:spPr>
                <a:xfrm>
                  <a:off x="1128300" y="1376475"/>
                  <a:ext cx="299600" cy="1203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984" h="4813" extrusionOk="0">
                      <a:moveTo>
                        <a:pt x="11108" y="856"/>
                      </a:moveTo>
                      <a:cubicBezTo>
                        <a:pt x="11108" y="856"/>
                        <a:pt x="7951" y="0"/>
                        <a:pt x="6543" y="0"/>
                      </a:cubicBezTo>
                      <a:cubicBezTo>
                        <a:pt x="5155" y="0"/>
                        <a:pt x="2244" y="723"/>
                        <a:pt x="1027" y="1104"/>
                      </a:cubicBezTo>
                      <a:cubicBezTo>
                        <a:pt x="1027" y="1104"/>
                        <a:pt x="0" y="2910"/>
                        <a:pt x="1408" y="3938"/>
                      </a:cubicBezTo>
                      <a:cubicBezTo>
                        <a:pt x="1408" y="3938"/>
                        <a:pt x="5497" y="3557"/>
                        <a:pt x="6600" y="3938"/>
                      </a:cubicBezTo>
                      <a:cubicBezTo>
                        <a:pt x="7684" y="4299"/>
                        <a:pt x="9301" y="4813"/>
                        <a:pt x="9301" y="4813"/>
                      </a:cubicBezTo>
                      <a:lnTo>
                        <a:pt x="11983" y="1769"/>
                      </a:ln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65" name="Google Shape;19965;p49"/>
                <p:cNvSpPr/>
                <p:nvPr/>
              </p:nvSpPr>
              <p:spPr>
                <a:xfrm>
                  <a:off x="1062200" y="1389775"/>
                  <a:ext cx="101300" cy="114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52" h="4566" extrusionOk="0">
                      <a:moveTo>
                        <a:pt x="3671" y="553"/>
                      </a:moveTo>
                      <a:cubicBezTo>
                        <a:pt x="3671" y="553"/>
                        <a:pt x="1636" y="1"/>
                        <a:pt x="1046" y="267"/>
                      </a:cubicBezTo>
                      <a:cubicBezTo>
                        <a:pt x="457" y="514"/>
                        <a:pt x="2073" y="857"/>
                        <a:pt x="2073" y="857"/>
                      </a:cubicBezTo>
                      <a:cubicBezTo>
                        <a:pt x="2073" y="857"/>
                        <a:pt x="0" y="971"/>
                        <a:pt x="0" y="1351"/>
                      </a:cubicBezTo>
                      <a:cubicBezTo>
                        <a:pt x="0" y="1732"/>
                        <a:pt x="2111" y="1561"/>
                        <a:pt x="2111" y="1561"/>
                      </a:cubicBezTo>
                      <a:cubicBezTo>
                        <a:pt x="2111" y="1561"/>
                        <a:pt x="0" y="1599"/>
                        <a:pt x="0" y="1998"/>
                      </a:cubicBezTo>
                      <a:cubicBezTo>
                        <a:pt x="0" y="2378"/>
                        <a:pt x="2016" y="2245"/>
                        <a:pt x="2016" y="2245"/>
                      </a:cubicBezTo>
                      <a:cubicBezTo>
                        <a:pt x="2016" y="2245"/>
                        <a:pt x="419" y="2683"/>
                        <a:pt x="381" y="3044"/>
                      </a:cubicBezTo>
                      <a:cubicBezTo>
                        <a:pt x="323" y="3387"/>
                        <a:pt x="2283" y="3044"/>
                        <a:pt x="2283" y="3044"/>
                      </a:cubicBezTo>
                      <a:cubicBezTo>
                        <a:pt x="2149" y="3387"/>
                        <a:pt x="2016" y="3729"/>
                        <a:pt x="1826" y="4052"/>
                      </a:cubicBezTo>
                      <a:cubicBezTo>
                        <a:pt x="1560" y="4566"/>
                        <a:pt x="2739" y="4490"/>
                        <a:pt x="4052" y="3387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66" name="Google Shape;19966;p49"/>
                <p:cNvSpPr/>
                <p:nvPr/>
              </p:nvSpPr>
              <p:spPr>
                <a:xfrm>
                  <a:off x="1133525" y="1394750"/>
                  <a:ext cx="39950" cy="88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98" h="3549" extrusionOk="0">
                      <a:moveTo>
                        <a:pt x="793" y="0"/>
                      </a:moveTo>
                      <a:cubicBezTo>
                        <a:pt x="681" y="0"/>
                        <a:pt x="568" y="54"/>
                        <a:pt x="495" y="182"/>
                      </a:cubicBezTo>
                      <a:cubicBezTo>
                        <a:pt x="0" y="1247"/>
                        <a:pt x="152" y="2503"/>
                        <a:pt x="894" y="3397"/>
                      </a:cubicBezTo>
                      <a:cubicBezTo>
                        <a:pt x="970" y="3492"/>
                        <a:pt x="1084" y="3549"/>
                        <a:pt x="1199" y="3549"/>
                      </a:cubicBezTo>
                      <a:cubicBezTo>
                        <a:pt x="1275" y="3549"/>
                        <a:pt x="1351" y="3530"/>
                        <a:pt x="1408" y="3492"/>
                      </a:cubicBezTo>
                      <a:cubicBezTo>
                        <a:pt x="1579" y="3359"/>
                        <a:pt x="1598" y="3131"/>
                        <a:pt x="1484" y="2978"/>
                      </a:cubicBezTo>
                      <a:cubicBezTo>
                        <a:pt x="913" y="2275"/>
                        <a:pt x="780" y="1343"/>
                        <a:pt x="1141" y="525"/>
                      </a:cubicBezTo>
                      <a:cubicBezTo>
                        <a:pt x="1271" y="241"/>
                        <a:pt x="1032" y="0"/>
                        <a:pt x="793" y="0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67" name="Google Shape;19967;p49"/>
                <p:cNvSpPr/>
                <p:nvPr/>
              </p:nvSpPr>
              <p:spPr>
                <a:xfrm>
                  <a:off x="1267625" y="1371250"/>
                  <a:ext cx="51375" cy="10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55" h="4356" extrusionOk="0">
                      <a:moveTo>
                        <a:pt x="190" y="247"/>
                      </a:moveTo>
                      <a:cubicBezTo>
                        <a:pt x="190" y="247"/>
                        <a:pt x="0" y="2720"/>
                        <a:pt x="190" y="3994"/>
                      </a:cubicBezTo>
                      <a:cubicBezTo>
                        <a:pt x="190" y="3994"/>
                        <a:pt x="362" y="4356"/>
                        <a:pt x="1027" y="4128"/>
                      </a:cubicBezTo>
                      <a:cubicBezTo>
                        <a:pt x="1027" y="4128"/>
                        <a:pt x="2054" y="2226"/>
                        <a:pt x="1921" y="285"/>
                      </a:cubicBezTo>
                      <a:cubicBezTo>
                        <a:pt x="1370" y="19"/>
                        <a:pt x="742" y="0"/>
                        <a:pt x="190" y="247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68" name="Google Shape;19968;p49"/>
                <p:cNvSpPr/>
                <p:nvPr/>
              </p:nvSpPr>
              <p:spPr>
                <a:xfrm>
                  <a:off x="1125425" y="1418325"/>
                  <a:ext cx="447500" cy="660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900" h="26420" extrusionOk="0">
                      <a:moveTo>
                        <a:pt x="11775" y="0"/>
                      </a:moveTo>
                      <a:cubicBezTo>
                        <a:pt x="11775" y="0"/>
                        <a:pt x="7590" y="3139"/>
                        <a:pt x="8827" y="8997"/>
                      </a:cubicBezTo>
                      <a:cubicBezTo>
                        <a:pt x="8827" y="8997"/>
                        <a:pt x="5232" y="10785"/>
                        <a:pt x="4300" y="11755"/>
                      </a:cubicBezTo>
                      <a:cubicBezTo>
                        <a:pt x="3368" y="12706"/>
                        <a:pt x="2321" y="16738"/>
                        <a:pt x="2321" y="16738"/>
                      </a:cubicBezTo>
                      <a:cubicBezTo>
                        <a:pt x="2321" y="16738"/>
                        <a:pt x="324" y="17499"/>
                        <a:pt x="172" y="18774"/>
                      </a:cubicBezTo>
                      <a:cubicBezTo>
                        <a:pt x="1" y="20029"/>
                        <a:pt x="3672" y="20067"/>
                        <a:pt x="5650" y="18774"/>
                      </a:cubicBezTo>
                      <a:cubicBezTo>
                        <a:pt x="5650" y="18774"/>
                        <a:pt x="6886" y="15559"/>
                        <a:pt x="7134" y="14494"/>
                      </a:cubicBezTo>
                      <a:lnTo>
                        <a:pt x="10386" y="13790"/>
                      </a:lnTo>
                      <a:lnTo>
                        <a:pt x="10329" y="14152"/>
                      </a:lnTo>
                      <a:cubicBezTo>
                        <a:pt x="10215" y="14779"/>
                        <a:pt x="10158" y="15426"/>
                        <a:pt x="10139" y="16073"/>
                      </a:cubicBezTo>
                      <a:cubicBezTo>
                        <a:pt x="10196" y="17670"/>
                        <a:pt x="10653" y="19249"/>
                        <a:pt x="11489" y="20638"/>
                      </a:cubicBezTo>
                      <a:cubicBezTo>
                        <a:pt x="11489" y="20638"/>
                        <a:pt x="10595" y="23795"/>
                        <a:pt x="11775" y="25108"/>
                      </a:cubicBezTo>
                      <a:cubicBezTo>
                        <a:pt x="12954" y="26420"/>
                        <a:pt x="15446" y="23339"/>
                        <a:pt x="15160" y="20105"/>
                      </a:cubicBezTo>
                      <a:cubicBezTo>
                        <a:pt x="15160" y="20105"/>
                        <a:pt x="14095" y="17708"/>
                        <a:pt x="14190" y="16643"/>
                      </a:cubicBezTo>
                      <a:lnTo>
                        <a:pt x="16473" y="11793"/>
                      </a:lnTo>
                      <a:cubicBezTo>
                        <a:pt x="16473" y="11793"/>
                        <a:pt x="17671" y="10899"/>
                        <a:pt x="17652" y="8198"/>
                      </a:cubicBezTo>
                      <a:lnTo>
                        <a:pt x="17899" y="1446"/>
                      </a:ln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69" name="Google Shape;19969;p49"/>
                <p:cNvSpPr/>
                <p:nvPr/>
              </p:nvSpPr>
              <p:spPr>
                <a:xfrm>
                  <a:off x="1364150" y="1505325"/>
                  <a:ext cx="48050" cy="48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2" h="1923" extrusionOk="0">
                      <a:moveTo>
                        <a:pt x="1921" y="819"/>
                      </a:moveTo>
                      <a:cubicBezTo>
                        <a:pt x="1921" y="1542"/>
                        <a:pt x="1046" y="1922"/>
                        <a:pt x="533" y="1389"/>
                      </a:cubicBezTo>
                      <a:cubicBezTo>
                        <a:pt x="0" y="876"/>
                        <a:pt x="381" y="1"/>
                        <a:pt x="1104" y="1"/>
                      </a:cubicBezTo>
                      <a:cubicBezTo>
                        <a:pt x="1560" y="1"/>
                        <a:pt x="1921" y="362"/>
                        <a:pt x="1921" y="819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0" name="Google Shape;19970;p49"/>
                <p:cNvSpPr/>
                <p:nvPr/>
              </p:nvSpPr>
              <p:spPr>
                <a:xfrm>
                  <a:off x="1173650" y="1827450"/>
                  <a:ext cx="104925" cy="69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97" h="2771" extrusionOk="0">
                      <a:moveTo>
                        <a:pt x="399" y="0"/>
                      </a:moveTo>
                      <a:cubicBezTo>
                        <a:pt x="201" y="0"/>
                        <a:pt x="0" y="145"/>
                        <a:pt x="31" y="411"/>
                      </a:cubicBezTo>
                      <a:cubicBezTo>
                        <a:pt x="31" y="564"/>
                        <a:pt x="221" y="1914"/>
                        <a:pt x="3645" y="2751"/>
                      </a:cubicBezTo>
                      <a:cubicBezTo>
                        <a:pt x="3654" y="2761"/>
                        <a:pt x="3669" y="2765"/>
                        <a:pt x="3683" y="2765"/>
                      </a:cubicBezTo>
                      <a:cubicBezTo>
                        <a:pt x="3697" y="2765"/>
                        <a:pt x="3712" y="2761"/>
                        <a:pt x="3721" y="2751"/>
                      </a:cubicBezTo>
                      <a:lnTo>
                        <a:pt x="3721" y="2770"/>
                      </a:lnTo>
                      <a:cubicBezTo>
                        <a:pt x="4121" y="2732"/>
                        <a:pt x="4197" y="2180"/>
                        <a:pt x="3816" y="2047"/>
                      </a:cubicBezTo>
                      <a:cubicBezTo>
                        <a:pt x="1001" y="1363"/>
                        <a:pt x="754" y="392"/>
                        <a:pt x="754" y="335"/>
                      </a:cubicBezTo>
                      <a:cubicBezTo>
                        <a:pt x="736" y="107"/>
                        <a:pt x="569" y="0"/>
                        <a:pt x="399" y="0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1" name="Google Shape;19971;p49"/>
                <p:cNvSpPr/>
                <p:nvPr/>
              </p:nvSpPr>
              <p:spPr>
                <a:xfrm>
                  <a:off x="1216725" y="1696500"/>
                  <a:ext cx="91325" cy="118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53" h="4756" extrusionOk="0">
                      <a:moveTo>
                        <a:pt x="1427" y="0"/>
                      </a:moveTo>
                      <a:cubicBezTo>
                        <a:pt x="1427" y="0"/>
                        <a:pt x="3311" y="1978"/>
                        <a:pt x="3482" y="3367"/>
                      </a:cubicBezTo>
                      <a:cubicBezTo>
                        <a:pt x="3653" y="4755"/>
                        <a:pt x="1" y="1674"/>
                        <a:pt x="1" y="1674"/>
                      </a:cubicBezTo>
                      <a:cubicBezTo>
                        <a:pt x="1" y="1674"/>
                        <a:pt x="1" y="438"/>
                        <a:pt x="1427" y="0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2" name="Google Shape;19972;p49"/>
                <p:cNvSpPr/>
                <p:nvPr/>
              </p:nvSpPr>
              <p:spPr>
                <a:xfrm>
                  <a:off x="1332800" y="1633800"/>
                  <a:ext cx="77500" cy="81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00" h="3251" extrusionOk="0">
                      <a:moveTo>
                        <a:pt x="513" y="0"/>
                      </a:moveTo>
                      <a:cubicBezTo>
                        <a:pt x="124" y="0"/>
                        <a:pt x="1" y="617"/>
                        <a:pt x="436" y="739"/>
                      </a:cubicBezTo>
                      <a:cubicBezTo>
                        <a:pt x="474" y="758"/>
                        <a:pt x="1768" y="1158"/>
                        <a:pt x="2339" y="2984"/>
                      </a:cubicBezTo>
                      <a:cubicBezTo>
                        <a:pt x="2377" y="3136"/>
                        <a:pt x="2510" y="3250"/>
                        <a:pt x="2681" y="3250"/>
                      </a:cubicBezTo>
                      <a:cubicBezTo>
                        <a:pt x="2719" y="3250"/>
                        <a:pt x="2757" y="3231"/>
                        <a:pt x="2795" y="3212"/>
                      </a:cubicBezTo>
                      <a:cubicBezTo>
                        <a:pt x="2985" y="3155"/>
                        <a:pt x="3099" y="2946"/>
                        <a:pt x="3042" y="2756"/>
                      </a:cubicBezTo>
                      <a:cubicBezTo>
                        <a:pt x="2358" y="530"/>
                        <a:pt x="703" y="36"/>
                        <a:pt x="627" y="17"/>
                      </a:cubicBezTo>
                      <a:cubicBezTo>
                        <a:pt x="587" y="5"/>
                        <a:pt x="549" y="0"/>
                        <a:pt x="513" y="0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3" name="Google Shape;19973;p49"/>
                <p:cNvSpPr/>
                <p:nvPr/>
              </p:nvSpPr>
              <p:spPr>
                <a:xfrm>
                  <a:off x="1398775" y="1912200"/>
                  <a:ext cx="117800" cy="40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12" h="1606" extrusionOk="0">
                      <a:moveTo>
                        <a:pt x="4203" y="1"/>
                      </a:moveTo>
                      <a:cubicBezTo>
                        <a:pt x="4130" y="1"/>
                        <a:pt x="4053" y="25"/>
                        <a:pt x="3979" y="84"/>
                      </a:cubicBezTo>
                      <a:cubicBezTo>
                        <a:pt x="3260" y="704"/>
                        <a:pt x="2566" y="882"/>
                        <a:pt x="2006" y="882"/>
                      </a:cubicBezTo>
                      <a:cubicBezTo>
                        <a:pt x="1278" y="882"/>
                        <a:pt x="778" y="581"/>
                        <a:pt x="746" y="559"/>
                      </a:cubicBezTo>
                      <a:cubicBezTo>
                        <a:pt x="673" y="513"/>
                        <a:pt x="601" y="493"/>
                        <a:pt x="534" y="493"/>
                      </a:cubicBezTo>
                      <a:cubicBezTo>
                        <a:pt x="213" y="493"/>
                        <a:pt x="0" y="948"/>
                        <a:pt x="346" y="1168"/>
                      </a:cubicBezTo>
                      <a:cubicBezTo>
                        <a:pt x="746" y="1396"/>
                        <a:pt x="1183" y="1529"/>
                        <a:pt x="1621" y="1586"/>
                      </a:cubicBezTo>
                      <a:cubicBezTo>
                        <a:pt x="1754" y="1605"/>
                        <a:pt x="1887" y="1605"/>
                        <a:pt x="2020" y="1605"/>
                      </a:cubicBezTo>
                      <a:cubicBezTo>
                        <a:pt x="2914" y="1586"/>
                        <a:pt x="3789" y="1244"/>
                        <a:pt x="4455" y="635"/>
                      </a:cubicBezTo>
                      <a:cubicBezTo>
                        <a:pt x="4712" y="378"/>
                        <a:pt x="4488" y="1"/>
                        <a:pt x="4203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4" name="Google Shape;19974;p49"/>
                <p:cNvSpPr/>
                <p:nvPr/>
              </p:nvSpPr>
              <p:spPr>
                <a:xfrm>
                  <a:off x="1377450" y="1801575"/>
                  <a:ext cx="106075" cy="699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43" h="2797" extrusionOk="0">
                      <a:moveTo>
                        <a:pt x="4166" y="1732"/>
                      </a:moveTo>
                      <a:cubicBezTo>
                        <a:pt x="2949" y="2797"/>
                        <a:pt x="267" y="2797"/>
                        <a:pt x="153" y="2188"/>
                      </a:cubicBezTo>
                      <a:cubicBezTo>
                        <a:pt x="39" y="1846"/>
                        <a:pt x="1" y="1485"/>
                        <a:pt x="20" y="1104"/>
                      </a:cubicBezTo>
                      <a:cubicBezTo>
                        <a:pt x="1922" y="1"/>
                        <a:pt x="4128" y="1085"/>
                        <a:pt x="4128" y="1085"/>
                      </a:cubicBezTo>
                      <a:cubicBezTo>
                        <a:pt x="4224" y="1294"/>
                        <a:pt x="4243" y="1523"/>
                        <a:pt x="4166" y="1732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5" name="Google Shape;19975;p49"/>
                <p:cNvSpPr/>
                <p:nvPr/>
              </p:nvSpPr>
              <p:spPr>
                <a:xfrm>
                  <a:off x="1381275" y="1679375"/>
                  <a:ext cx="168350" cy="42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4" h="1713" extrusionOk="0">
                      <a:moveTo>
                        <a:pt x="3104" y="1"/>
                      </a:moveTo>
                      <a:cubicBezTo>
                        <a:pt x="2238" y="1"/>
                        <a:pt x="1284" y="224"/>
                        <a:pt x="342" y="876"/>
                      </a:cubicBezTo>
                      <a:cubicBezTo>
                        <a:pt x="0" y="1109"/>
                        <a:pt x="218" y="1558"/>
                        <a:pt x="537" y="1558"/>
                      </a:cubicBezTo>
                      <a:cubicBezTo>
                        <a:pt x="608" y="1558"/>
                        <a:pt x="685" y="1536"/>
                        <a:pt x="761" y="1484"/>
                      </a:cubicBezTo>
                      <a:cubicBezTo>
                        <a:pt x="1575" y="921"/>
                        <a:pt x="2397" y="728"/>
                        <a:pt x="3141" y="728"/>
                      </a:cubicBezTo>
                      <a:cubicBezTo>
                        <a:pt x="4710" y="728"/>
                        <a:pt x="5933" y="1585"/>
                        <a:pt x="6011" y="1636"/>
                      </a:cubicBezTo>
                      <a:cubicBezTo>
                        <a:pt x="6087" y="1693"/>
                        <a:pt x="6144" y="1712"/>
                        <a:pt x="6239" y="1712"/>
                      </a:cubicBezTo>
                      <a:cubicBezTo>
                        <a:pt x="6581" y="1712"/>
                        <a:pt x="6733" y="1256"/>
                        <a:pt x="6448" y="1047"/>
                      </a:cubicBezTo>
                      <a:cubicBezTo>
                        <a:pt x="6422" y="1034"/>
                        <a:pt x="4969" y="1"/>
                        <a:pt x="3104" y="1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6" name="Google Shape;19976;p49"/>
                <p:cNvSpPr/>
                <p:nvPr/>
              </p:nvSpPr>
              <p:spPr>
                <a:xfrm>
                  <a:off x="1384600" y="1206225"/>
                  <a:ext cx="271075" cy="2672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843" h="10691" extrusionOk="0">
                      <a:moveTo>
                        <a:pt x="5421" y="1"/>
                      </a:moveTo>
                      <a:cubicBezTo>
                        <a:pt x="2435" y="1"/>
                        <a:pt x="0" y="2397"/>
                        <a:pt x="0" y="5346"/>
                      </a:cubicBezTo>
                      <a:cubicBezTo>
                        <a:pt x="0" y="8294"/>
                        <a:pt x="2435" y="10691"/>
                        <a:pt x="5421" y="10691"/>
                      </a:cubicBezTo>
                      <a:cubicBezTo>
                        <a:pt x="8407" y="10691"/>
                        <a:pt x="10842" y="8294"/>
                        <a:pt x="10842" y="5346"/>
                      </a:cubicBezTo>
                      <a:cubicBezTo>
                        <a:pt x="10842" y="2397"/>
                        <a:pt x="8407" y="1"/>
                        <a:pt x="5421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7" name="Google Shape;19977;p49"/>
                <p:cNvSpPr/>
                <p:nvPr/>
              </p:nvSpPr>
              <p:spPr>
                <a:xfrm>
                  <a:off x="1384600" y="1255700"/>
                  <a:ext cx="214950" cy="225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98" h="9016" extrusionOk="0">
                      <a:moveTo>
                        <a:pt x="6182" y="8293"/>
                      </a:moveTo>
                      <a:cubicBezTo>
                        <a:pt x="3044" y="9016"/>
                        <a:pt x="57" y="6657"/>
                        <a:pt x="0" y="3443"/>
                      </a:cubicBezTo>
                      <a:cubicBezTo>
                        <a:pt x="0" y="2244"/>
                        <a:pt x="457" y="1065"/>
                        <a:pt x="1256" y="171"/>
                      </a:cubicBezTo>
                      <a:lnTo>
                        <a:pt x="1294" y="114"/>
                      </a:lnTo>
                      <a:cubicBezTo>
                        <a:pt x="1427" y="0"/>
                        <a:pt x="1655" y="19"/>
                        <a:pt x="1731" y="190"/>
                      </a:cubicBezTo>
                      <a:cubicBezTo>
                        <a:pt x="2112" y="856"/>
                        <a:pt x="3443" y="2206"/>
                        <a:pt x="7894" y="1655"/>
                      </a:cubicBezTo>
                      <a:cubicBezTo>
                        <a:pt x="8160" y="1617"/>
                        <a:pt x="8407" y="1826"/>
                        <a:pt x="8426" y="2092"/>
                      </a:cubicBezTo>
                      <a:cubicBezTo>
                        <a:pt x="8541" y="3310"/>
                        <a:pt x="8598" y="6524"/>
                        <a:pt x="6429" y="8236"/>
                      </a:cubicBezTo>
                      <a:close/>
                    </a:path>
                  </a:pathLst>
                </a:custGeom>
                <a:solidFill>
                  <a:srgbClr val="141A2A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8" name="Google Shape;19978;p49"/>
                <p:cNvSpPr/>
                <p:nvPr/>
              </p:nvSpPr>
              <p:spPr>
                <a:xfrm>
                  <a:off x="1514400" y="1754975"/>
                  <a:ext cx="121300" cy="112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52" h="4490" extrusionOk="0">
                      <a:moveTo>
                        <a:pt x="4851" y="229"/>
                      </a:moveTo>
                      <a:cubicBezTo>
                        <a:pt x="4851" y="229"/>
                        <a:pt x="4452" y="3120"/>
                        <a:pt x="4052" y="3634"/>
                      </a:cubicBezTo>
                      <a:cubicBezTo>
                        <a:pt x="3672" y="4147"/>
                        <a:pt x="3729" y="2512"/>
                        <a:pt x="3729" y="2512"/>
                      </a:cubicBezTo>
                      <a:cubicBezTo>
                        <a:pt x="3729" y="2512"/>
                        <a:pt x="3120" y="4490"/>
                        <a:pt x="2740" y="4414"/>
                      </a:cubicBezTo>
                      <a:cubicBezTo>
                        <a:pt x="2379" y="4338"/>
                        <a:pt x="3025" y="2321"/>
                        <a:pt x="3025" y="2321"/>
                      </a:cubicBezTo>
                      <a:cubicBezTo>
                        <a:pt x="3025" y="2321"/>
                        <a:pt x="2493" y="4357"/>
                        <a:pt x="2131" y="4262"/>
                      </a:cubicBezTo>
                      <a:cubicBezTo>
                        <a:pt x="1751" y="4185"/>
                        <a:pt x="2360" y="2245"/>
                        <a:pt x="2360" y="2245"/>
                      </a:cubicBezTo>
                      <a:cubicBezTo>
                        <a:pt x="2360" y="2245"/>
                        <a:pt x="1561" y="3691"/>
                        <a:pt x="1199" y="3653"/>
                      </a:cubicBezTo>
                      <a:cubicBezTo>
                        <a:pt x="857" y="3615"/>
                        <a:pt x="1656" y="1808"/>
                        <a:pt x="1656" y="1808"/>
                      </a:cubicBezTo>
                      <a:cubicBezTo>
                        <a:pt x="1275" y="1846"/>
                        <a:pt x="914" y="1903"/>
                        <a:pt x="553" y="1998"/>
                      </a:cubicBezTo>
                      <a:cubicBezTo>
                        <a:pt x="1" y="2150"/>
                        <a:pt x="362" y="1009"/>
                        <a:pt x="1751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79" name="Google Shape;19979;p49"/>
                <p:cNvSpPr/>
                <p:nvPr/>
              </p:nvSpPr>
              <p:spPr>
                <a:xfrm>
                  <a:off x="1520125" y="1449225"/>
                  <a:ext cx="151225" cy="3276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49" h="13106" extrusionOk="0">
                      <a:moveTo>
                        <a:pt x="3291" y="210"/>
                      </a:moveTo>
                      <a:cubicBezTo>
                        <a:pt x="3291" y="210"/>
                        <a:pt x="590" y="0"/>
                        <a:pt x="0" y="2188"/>
                      </a:cubicBezTo>
                      <a:cubicBezTo>
                        <a:pt x="381" y="3862"/>
                        <a:pt x="1008" y="5478"/>
                        <a:pt x="1864" y="6981"/>
                      </a:cubicBezTo>
                      <a:cubicBezTo>
                        <a:pt x="2035" y="7647"/>
                        <a:pt x="2054" y="8351"/>
                        <a:pt x="1940" y="9035"/>
                      </a:cubicBezTo>
                      <a:cubicBezTo>
                        <a:pt x="1769" y="10348"/>
                        <a:pt x="1389" y="12174"/>
                        <a:pt x="1389" y="12174"/>
                      </a:cubicBezTo>
                      <a:cubicBezTo>
                        <a:pt x="1389" y="12174"/>
                        <a:pt x="2473" y="13106"/>
                        <a:pt x="4622" y="12459"/>
                      </a:cubicBezTo>
                      <a:cubicBezTo>
                        <a:pt x="4622" y="12459"/>
                        <a:pt x="6049" y="9473"/>
                        <a:pt x="5783" y="6677"/>
                      </a:cubicBezTo>
                      <a:cubicBezTo>
                        <a:pt x="5535" y="3881"/>
                        <a:pt x="3291" y="210"/>
                        <a:pt x="3291" y="210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80" name="Google Shape;19980;p49"/>
                <p:cNvSpPr/>
                <p:nvPr/>
              </p:nvSpPr>
              <p:spPr>
                <a:xfrm>
                  <a:off x="1545200" y="1745650"/>
                  <a:ext cx="104075" cy="34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63" h="1383" extrusionOk="0">
                      <a:moveTo>
                        <a:pt x="521" y="0"/>
                      </a:moveTo>
                      <a:cubicBezTo>
                        <a:pt x="247" y="0"/>
                        <a:pt x="0" y="344"/>
                        <a:pt x="234" y="621"/>
                      </a:cubicBezTo>
                      <a:cubicBezTo>
                        <a:pt x="713" y="1100"/>
                        <a:pt x="1370" y="1383"/>
                        <a:pt x="2068" y="1383"/>
                      </a:cubicBezTo>
                      <a:cubicBezTo>
                        <a:pt x="2090" y="1383"/>
                        <a:pt x="2113" y="1383"/>
                        <a:pt x="2136" y="1382"/>
                      </a:cubicBezTo>
                      <a:cubicBezTo>
                        <a:pt x="2725" y="1382"/>
                        <a:pt x="3296" y="1211"/>
                        <a:pt x="3809" y="906"/>
                      </a:cubicBezTo>
                      <a:cubicBezTo>
                        <a:pt x="4163" y="714"/>
                        <a:pt x="3960" y="223"/>
                        <a:pt x="3637" y="223"/>
                      </a:cubicBezTo>
                      <a:cubicBezTo>
                        <a:pt x="3577" y="223"/>
                        <a:pt x="3513" y="240"/>
                        <a:pt x="3448" y="279"/>
                      </a:cubicBezTo>
                      <a:cubicBezTo>
                        <a:pt x="2949" y="557"/>
                        <a:pt x="2508" y="655"/>
                        <a:pt x="2136" y="655"/>
                      </a:cubicBezTo>
                      <a:cubicBezTo>
                        <a:pt x="1287" y="655"/>
                        <a:pt x="793" y="147"/>
                        <a:pt x="766" y="108"/>
                      </a:cubicBezTo>
                      <a:cubicBezTo>
                        <a:pt x="691" y="32"/>
                        <a:pt x="605" y="0"/>
                        <a:pt x="521" y="0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81" name="Google Shape;19981;p49"/>
                <p:cNvSpPr/>
                <p:nvPr/>
              </p:nvSpPr>
              <p:spPr>
                <a:xfrm>
                  <a:off x="1566250" y="1616125"/>
                  <a:ext cx="103675" cy="62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47" h="2512" extrusionOk="0">
                      <a:moveTo>
                        <a:pt x="152" y="1237"/>
                      </a:moveTo>
                      <a:cubicBezTo>
                        <a:pt x="152" y="1237"/>
                        <a:pt x="3557" y="1180"/>
                        <a:pt x="3957" y="1"/>
                      </a:cubicBezTo>
                      <a:cubicBezTo>
                        <a:pt x="3957" y="1"/>
                        <a:pt x="4147" y="571"/>
                        <a:pt x="3899" y="1846"/>
                      </a:cubicBezTo>
                      <a:cubicBezTo>
                        <a:pt x="3899" y="1846"/>
                        <a:pt x="2016" y="2512"/>
                        <a:pt x="171" y="1751"/>
                      </a:cubicBezTo>
                      <a:cubicBezTo>
                        <a:pt x="152" y="1751"/>
                        <a:pt x="0" y="1713"/>
                        <a:pt x="152" y="1237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82" name="Google Shape;19982;p49"/>
                <p:cNvSpPr/>
                <p:nvPr/>
              </p:nvSpPr>
              <p:spPr>
                <a:xfrm>
                  <a:off x="1508700" y="1441825"/>
                  <a:ext cx="110525" cy="82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1" h="3283" extrusionOk="0">
                      <a:moveTo>
                        <a:pt x="3360" y="0"/>
                      </a:moveTo>
                      <a:cubicBezTo>
                        <a:pt x="2177" y="0"/>
                        <a:pt x="424" y="546"/>
                        <a:pt x="58" y="2712"/>
                      </a:cubicBezTo>
                      <a:cubicBezTo>
                        <a:pt x="1" y="2978"/>
                        <a:pt x="191" y="3226"/>
                        <a:pt x="457" y="3283"/>
                      </a:cubicBezTo>
                      <a:lnTo>
                        <a:pt x="533" y="3283"/>
                      </a:lnTo>
                      <a:cubicBezTo>
                        <a:pt x="762" y="3283"/>
                        <a:pt x="971" y="3112"/>
                        <a:pt x="1009" y="2883"/>
                      </a:cubicBezTo>
                      <a:cubicBezTo>
                        <a:pt x="1310" y="1198"/>
                        <a:pt x="2670" y="977"/>
                        <a:pt x="3338" y="977"/>
                      </a:cubicBezTo>
                      <a:cubicBezTo>
                        <a:pt x="3515" y="977"/>
                        <a:pt x="3643" y="992"/>
                        <a:pt x="3691" y="1000"/>
                      </a:cubicBezTo>
                      <a:cubicBezTo>
                        <a:pt x="3704" y="1001"/>
                        <a:pt x="3716" y="1001"/>
                        <a:pt x="3728" y="1001"/>
                      </a:cubicBezTo>
                      <a:cubicBezTo>
                        <a:pt x="4323" y="1001"/>
                        <a:pt x="4420" y="123"/>
                        <a:pt x="3824" y="30"/>
                      </a:cubicBezTo>
                      <a:cubicBezTo>
                        <a:pt x="3685" y="11"/>
                        <a:pt x="3528" y="0"/>
                        <a:pt x="3360" y="0"/>
                      </a:cubicBezTo>
                      <a:close/>
                    </a:path>
                  </a:pathLst>
                </a:custGeom>
                <a:solidFill>
                  <a:srgbClr val="EFEFE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19983" name="Google Shape;19983;p49"/>
              <p:cNvGrpSpPr/>
              <p:nvPr/>
            </p:nvGrpSpPr>
            <p:grpSpPr>
              <a:xfrm>
                <a:off x="103591" y="148009"/>
                <a:ext cx="3114248" cy="1983396"/>
                <a:chOff x="961902" y="999722"/>
                <a:chExt cx="1680561" cy="1070313"/>
              </a:xfrm>
            </p:grpSpPr>
            <p:sp>
              <p:nvSpPr>
                <p:cNvPr id="19984" name="Google Shape;19984;p49"/>
                <p:cNvSpPr/>
                <p:nvPr/>
              </p:nvSpPr>
              <p:spPr>
                <a:xfrm>
                  <a:off x="1258302" y="999722"/>
                  <a:ext cx="1066864" cy="10703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8" h="10241" extrusionOk="0">
                      <a:moveTo>
                        <a:pt x="5151" y="1"/>
                      </a:moveTo>
                      <a:cubicBezTo>
                        <a:pt x="2707" y="1"/>
                        <a:pt x="297" y="1732"/>
                        <a:pt x="34" y="4666"/>
                      </a:cubicBezTo>
                      <a:cubicBezTo>
                        <a:pt x="0" y="4732"/>
                        <a:pt x="0" y="4832"/>
                        <a:pt x="0" y="4932"/>
                      </a:cubicBezTo>
                      <a:lnTo>
                        <a:pt x="0" y="5133"/>
                      </a:lnTo>
                      <a:cubicBezTo>
                        <a:pt x="0" y="5433"/>
                        <a:pt x="34" y="5733"/>
                        <a:pt x="67" y="6033"/>
                      </a:cubicBezTo>
                      <a:cubicBezTo>
                        <a:pt x="167" y="6500"/>
                        <a:pt x="301" y="6967"/>
                        <a:pt x="534" y="7401"/>
                      </a:cubicBezTo>
                      <a:cubicBezTo>
                        <a:pt x="701" y="7734"/>
                        <a:pt x="901" y="8068"/>
                        <a:pt x="1168" y="8368"/>
                      </a:cubicBezTo>
                      <a:cubicBezTo>
                        <a:pt x="2223" y="9656"/>
                        <a:pt x="3657" y="10241"/>
                        <a:pt x="5071" y="10241"/>
                      </a:cubicBezTo>
                      <a:cubicBezTo>
                        <a:pt x="7504" y="10241"/>
                        <a:pt x="9879" y="8513"/>
                        <a:pt x="10174" y="5666"/>
                      </a:cubicBezTo>
                      <a:cubicBezTo>
                        <a:pt x="10208" y="5466"/>
                        <a:pt x="10208" y="5299"/>
                        <a:pt x="10208" y="5133"/>
                      </a:cubicBezTo>
                      <a:cubicBezTo>
                        <a:pt x="10208" y="5032"/>
                        <a:pt x="10208" y="4966"/>
                        <a:pt x="10208" y="4832"/>
                      </a:cubicBezTo>
                      <a:cubicBezTo>
                        <a:pt x="10208" y="4732"/>
                        <a:pt x="10208" y="4632"/>
                        <a:pt x="10174" y="4499"/>
                      </a:cubicBezTo>
                      <a:cubicBezTo>
                        <a:pt x="10174" y="4332"/>
                        <a:pt x="10141" y="4199"/>
                        <a:pt x="10108" y="4032"/>
                      </a:cubicBezTo>
                      <a:cubicBezTo>
                        <a:pt x="9974" y="3431"/>
                        <a:pt x="9707" y="2831"/>
                        <a:pt x="9374" y="2331"/>
                      </a:cubicBezTo>
                      <a:cubicBezTo>
                        <a:pt x="8337" y="729"/>
                        <a:pt x="6737" y="1"/>
                        <a:pt x="5151" y="1"/>
                      </a:cubicBezTo>
                      <a:close/>
                    </a:path>
                  </a:pathLst>
                </a:custGeom>
                <a:solidFill>
                  <a:srgbClr val="2E5789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85" name="Google Shape;19985;p49"/>
                <p:cNvSpPr/>
                <p:nvPr/>
              </p:nvSpPr>
              <p:spPr>
                <a:xfrm>
                  <a:off x="1345466" y="1002648"/>
                  <a:ext cx="892537" cy="2406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40" h="2303" extrusionOk="0">
                      <a:moveTo>
                        <a:pt x="4270" y="1"/>
                      </a:moveTo>
                      <a:cubicBezTo>
                        <a:pt x="2635" y="1"/>
                        <a:pt x="1001" y="768"/>
                        <a:pt x="0" y="2303"/>
                      </a:cubicBezTo>
                      <a:cubicBezTo>
                        <a:pt x="167" y="2303"/>
                        <a:pt x="334" y="2303"/>
                        <a:pt x="501" y="2269"/>
                      </a:cubicBezTo>
                      <a:cubicBezTo>
                        <a:pt x="734" y="2169"/>
                        <a:pt x="968" y="2102"/>
                        <a:pt x="1234" y="2069"/>
                      </a:cubicBezTo>
                      <a:cubicBezTo>
                        <a:pt x="1735" y="1969"/>
                        <a:pt x="1802" y="1936"/>
                        <a:pt x="2335" y="1869"/>
                      </a:cubicBezTo>
                      <a:cubicBezTo>
                        <a:pt x="2869" y="1802"/>
                        <a:pt x="3203" y="1735"/>
                        <a:pt x="3703" y="1702"/>
                      </a:cubicBezTo>
                      <a:cubicBezTo>
                        <a:pt x="3870" y="1669"/>
                        <a:pt x="4045" y="1652"/>
                        <a:pt x="4220" y="1652"/>
                      </a:cubicBezTo>
                      <a:cubicBezTo>
                        <a:pt x="4395" y="1652"/>
                        <a:pt x="4570" y="1669"/>
                        <a:pt x="4737" y="1702"/>
                      </a:cubicBezTo>
                      <a:cubicBezTo>
                        <a:pt x="5104" y="1802"/>
                        <a:pt x="5404" y="1769"/>
                        <a:pt x="5738" y="1869"/>
                      </a:cubicBezTo>
                      <a:cubicBezTo>
                        <a:pt x="6005" y="2002"/>
                        <a:pt x="6271" y="2069"/>
                        <a:pt x="6538" y="2136"/>
                      </a:cubicBezTo>
                      <a:cubicBezTo>
                        <a:pt x="6972" y="2202"/>
                        <a:pt x="7406" y="2269"/>
                        <a:pt x="7839" y="2303"/>
                      </a:cubicBezTo>
                      <a:lnTo>
                        <a:pt x="8540" y="2303"/>
                      </a:lnTo>
                      <a:cubicBezTo>
                        <a:pt x="7539" y="768"/>
                        <a:pt x="5904" y="1"/>
                        <a:pt x="4270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86" name="Google Shape;19986;p49"/>
                <p:cNvSpPr/>
                <p:nvPr/>
              </p:nvSpPr>
              <p:spPr>
                <a:xfrm>
                  <a:off x="1258302" y="1421017"/>
                  <a:ext cx="1063415" cy="942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75" h="902" extrusionOk="0">
                      <a:moveTo>
                        <a:pt x="10108" y="1"/>
                      </a:moveTo>
                      <a:lnTo>
                        <a:pt x="8773" y="134"/>
                      </a:lnTo>
                      <a:cubicBezTo>
                        <a:pt x="8206" y="201"/>
                        <a:pt x="7572" y="234"/>
                        <a:pt x="6605" y="268"/>
                      </a:cubicBezTo>
                      <a:cubicBezTo>
                        <a:pt x="6105" y="268"/>
                        <a:pt x="5604" y="268"/>
                        <a:pt x="5104" y="201"/>
                      </a:cubicBezTo>
                      <a:cubicBezTo>
                        <a:pt x="4618" y="137"/>
                        <a:pt x="4118" y="114"/>
                        <a:pt x="3622" y="114"/>
                      </a:cubicBezTo>
                      <a:cubicBezTo>
                        <a:pt x="3335" y="114"/>
                        <a:pt x="3050" y="122"/>
                        <a:pt x="2769" y="134"/>
                      </a:cubicBezTo>
                      <a:cubicBezTo>
                        <a:pt x="2169" y="201"/>
                        <a:pt x="868" y="468"/>
                        <a:pt x="34" y="635"/>
                      </a:cubicBezTo>
                      <a:cubicBezTo>
                        <a:pt x="0" y="735"/>
                        <a:pt x="0" y="801"/>
                        <a:pt x="0" y="901"/>
                      </a:cubicBezTo>
                      <a:cubicBezTo>
                        <a:pt x="1068" y="768"/>
                        <a:pt x="3670" y="401"/>
                        <a:pt x="4137" y="401"/>
                      </a:cubicBezTo>
                      <a:cubicBezTo>
                        <a:pt x="4704" y="434"/>
                        <a:pt x="4804" y="468"/>
                        <a:pt x="5304" y="501"/>
                      </a:cubicBezTo>
                      <a:cubicBezTo>
                        <a:pt x="5638" y="534"/>
                        <a:pt x="6005" y="568"/>
                        <a:pt x="6372" y="568"/>
                      </a:cubicBezTo>
                      <a:cubicBezTo>
                        <a:pt x="6738" y="534"/>
                        <a:pt x="7706" y="568"/>
                        <a:pt x="8373" y="501"/>
                      </a:cubicBezTo>
                      <a:cubicBezTo>
                        <a:pt x="8707" y="468"/>
                        <a:pt x="9507" y="468"/>
                        <a:pt x="10174" y="468"/>
                      </a:cubicBezTo>
                      <a:cubicBezTo>
                        <a:pt x="10174" y="301"/>
                        <a:pt x="10141" y="168"/>
                        <a:pt x="10108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87" name="Google Shape;19987;p49"/>
                <p:cNvSpPr/>
                <p:nvPr/>
              </p:nvSpPr>
              <p:spPr>
                <a:xfrm>
                  <a:off x="1258302" y="1480276"/>
                  <a:ext cx="1066864" cy="163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8" h="1569" extrusionOk="0">
                      <a:moveTo>
                        <a:pt x="4070" y="1"/>
                      </a:moveTo>
                      <a:cubicBezTo>
                        <a:pt x="3870" y="1"/>
                        <a:pt x="3670" y="1"/>
                        <a:pt x="3469" y="34"/>
                      </a:cubicBezTo>
                      <a:cubicBezTo>
                        <a:pt x="3169" y="101"/>
                        <a:pt x="2969" y="101"/>
                        <a:pt x="2836" y="134"/>
                      </a:cubicBezTo>
                      <a:cubicBezTo>
                        <a:pt x="2669" y="168"/>
                        <a:pt x="2369" y="168"/>
                        <a:pt x="2135" y="201"/>
                      </a:cubicBezTo>
                      <a:cubicBezTo>
                        <a:pt x="1902" y="234"/>
                        <a:pt x="1735" y="234"/>
                        <a:pt x="1535" y="268"/>
                      </a:cubicBezTo>
                      <a:cubicBezTo>
                        <a:pt x="1368" y="301"/>
                        <a:pt x="1401" y="301"/>
                        <a:pt x="1134" y="368"/>
                      </a:cubicBezTo>
                      <a:cubicBezTo>
                        <a:pt x="868" y="468"/>
                        <a:pt x="634" y="501"/>
                        <a:pt x="367" y="501"/>
                      </a:cubicBezTo>
                      <a:cubicBezTo>
                        <a:pt x="100" y="501"/>
                        <a:pt x="34" y="501"/>
                        <a:pt x="0" y="535"/>
                      </a:cubicBezTo>
                      <a:cubicBezTo>
                        <a:pt x="0" y="835"/>
                        <a:pt x="34" y="1135"/>
                        <a:pt x="67" y="1435"/>
                      </a:cubicBezTo>
                      <a:cubicBezTo>
                        <a:pt x="634" y="1235"/>
                        <a:pt x="1201" y="1102"/>
                        <a:pt x="1768" y="968"/>
                      </a:cubicBezTo>
                      <a:cubicBezTo>
                        <a:pt x="1935" y="952"/>
                        <a:pt x="2102" y="943"/>
                        <a:pt x="2269" y="943"/>
                      </a:cubicBezTo>
                      <a:cubicBezTo>
                        <a:pt x="2435" y="943"/>
                        <a:pt x="2602" y="952"/>
                        <a:pt x="2769" y="968"/>
                      </a:cubicBezTo>
                      <a:cubicBezTo>
                        <a:pt x="3069" y="1002"/>
                        <a:pt x="3369" y="1068"/>
                        <a:pt x="3670" y="1135"/>
                      </a:cubicBezTo>
                      <a:cubicBezTo>
                        <a:pt x="4070" y="1268"/>
                        <a:pt x="4470" y="1368"/>
                        <a:pt x="4904" y="1368"/>
                      </a:cubicBezTo>
                      <a:cubicBezTo>
                        <a:pt x="5771" y="1469"/>
                        <a:pt x="6071" y="1569"/>
                        <a:pt x="6672" y="1569"/>
                      </a:cubicBezTo>
                      <a:lnTo>
                        <a:pt x="7973" y="1569"/>
                      </a:lnTo>
                      <a:cubicBezTo>
                        <a:pt x="8133" y="1562"/>
                        <a:pt x="8267" y="1561"/>
                        <a:pt x="8382" y="1561"/>
                      </a:cubicBezTo>
                      <a:cubicBezTo>
                        <a:pt x="8509" y="1561"/>
                        <a:pt x="8613" y="1563"/>
                        <a:pt x="8704" y="1563"/>
                      </a:cubicBezTo>
                      <a:cubicBezTo>
                        <a:pt x="8982" y="1563"/>
                        <a:pt x="9146" y="1545"/>
                        <a:pt x="9474" y="1402"/>
                      </a:cubicBezTo>
                      <a:cubicBezTo>
                        <a:pt x="9807" y="1235"/>
                        <a:pt x="10041" y="1135"/>
                        <a:pt x="10174" y="1068"/>
                      </a:cubicBezTo>
                      <a:cubicBezTo>
                        <a:pt x="10208" y="868"/>
                        <a:pt x="10208" y="701"/>
                        <a:pt x="10208" y="535"/>
                      </a:cubicBezTo>
                      <a:cubicBezTo>
                        <a:pt x="10208" y="434"/>
                        <a:pt x="10208" y="368"/>
                        <a:pt x="10174" y="234"/>
                      </a:cubicBezTo>
                      <a:cubicBezTo>
                        <a:pt x="9774" y="334"/>
                        <a:pt x="9340" y="368"/>
                        <a:pt x="8907" y="368"/>
                      </a:cubicBezTo>
                      <a:cubicBezTo>
                        <a:pt x="8873" y="346"/>
                        <a:pt x="8829" y="338"/>
                        <a:pt x="8765" y="338"/>
                      </a:cubicBezTo>
                      <a:cubicBezTo>
                        <a:pt x="8636" y="338"/>
                        <a:pt x="8429" y="368"/>
                        <a:pt x="8073" y="368"/>
                      </a:cubicBezTo>
                      <a:cubicBezTo>
                        <a:pt x="7906" y="379"/>
                        <a:pt x="7728" y="383"/>
                        <a:pt x="7565" y="383"/>
                      </a:cubicBezTo>
                      <a:cubicBezTo>
                        <a:pt x="7239" y="383"/>
                        <a:pt x="6972" y="368"/>
                        <a:pt x="6972" y="368"/>
                      </a:cubicBezTo>
                      <a:cubicBezTo>
                        <a:pt x="6972" y="368"/>
                        <a:pt x="6271" y="301"/>
                        <a:pt x="6038" y="268"/>
                      </a:cubicBezTo>
                      <a:cubicBezTo>
                        <a:pt x="5771" y="268"/>
                        <a:pt x="4303" y="1"/>
                        <a:pt x="4070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88" name="Google Shape;19988;p49"/>
                <p:cNvSpPr/>
                <p:nvPr/>
              </p:nvSpPr>
              <p:spPr>
                <a:xfrm>
                  <a:off x="1314112" y="1773123"/>
                  <a:ext cx="857630" cy="1535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06" h="1469" extrusionOk="0">
                      <a:moveTo>
                        <a:pt x="0" y="1"/>
                      </a:moveTo>
                      <a:cubicBezTo>
                        <a:pt x="167" y="334"/>
                        <a:pt x="400" y="668"/>
                        <a:pt x="634" y="968"/>
                      </a:cubicBezTo>
                      <a:cubicBezTo>
                        <a:pt x="1001" y="1002"/>
                        <a:pt x="1801" y="1135"/>
                        <a:pt x="2302" y="1202"/>
                      </a:cubicBezTo>
                      <a:cubicBezTo>
                        <a:pt x="2835" y="1302"/>
                        <a:pt x="3069" y="1369"/>
                        <a:pt x="3503" y="1435"/>
                      </a:cubicBezTo>
                      <a:cubicBezTo>
                        <a:pt x="3658" y="1457"/>
                        <a:pt x="3795" y="1469"/>
                        <a:pt x="3962" y="1469"/>
                      </a:cubicBezTo>
                      <a:cubicBezTo>
                        <a:pt x="4296" y="1469"/>
                        <a:pt x="4748" y="1424"/>
                        <a:pt x="5704" y="1335"/>
                      </a:cubicBezTo>
                      <a:cubicBezTo>
                        <a:pt x="6605" y="1235"/>
                        <a:pt x="7472" y="902"/>
                        <a:pt x="8206" y="368"/>
                      </a:cubicBezTo>
                      <a:lnTo>
                        <a:pt x="8206" y="368"/>
                      </a:lnTo>
                      <a:cubicBezTo>
                        <a:pt x="7447" y="874"/>
                        <a:pt x="6475" y="977"/>
                        <a:pt x="5669" y="977"/>
                      </a:cubicBezTo>
                      <a:cubicBezTo>
                        <a:pt x="5518" y="977"/>
                        <a:pt x="5374" y="973"/>
                        <a:pt x="5237" y="968"/>
                      </a:cubicBezTo>
                      <a:cubicBezTo>
                        <a:pt x="4603" y="935"/>
                        <a:pt x="3970" y="801"/>
                        <a:pt x="3402" y="568"/>
                      </a:cubicBezTo>
                      <a:cubicBezTo>
                        <a:pt x="2602" y="368"/>
                        <a:pt x="1801" y="201"/>
                        <a:pt x="1001" y="101"/>
                      </a:cubicBezTo>
                      <a:cubicBezTo>
                        <a:pt x="667" y="34"/>
                        <a:pt x="334" y="1"/>
                        <a:pt x="0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19989" name="Google Shape;19989;p49"/>
                <p:cNvSpPr/>
                <p:nvPr/>
              </p:nvSpPr>
              <p:spPr>
                <a:xfrm>
                  <a:off x="961902" y="1042468"/>
                  <a:ext cx="1680561" cy="9924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80" h="9496" extrusionOk="0">
                      <a:moveTo>
                        <a:pt x="14796" y="0"/>
                      </a:moveTo>
                      <a:cubicBezTo>
                        <a:pt x="14054" y="0"/>
                        <a:pt x="12845" y="340"/>
                        <a:pt x="11376" y="954"/>
                      </a:cubicBezTo>
                      <a:lnTo>
                        <a:pt x="11476" y="1054"/>
                      </a:lnTo>
                      <a:cubicBezTo>
                        <a:pt x="12860" y="478"/>
                        <a:pt x="13989" y="156"/>
                        <a:pt x="14631" y="156"/>
                      </a:cubicBezTo>
                      <a:cubicBezTo>
                        <a:pt x="14917" y="156"/>
                        <a:pt x="15106" y="220"/>
                        <a:pt x="15178" y="354"/>
                      </a:cubicBezTo>
                      <a:cubicBezTo>
                        <a:pt x="15612" y="1088"/>
                        <a:pt x="12677" y="3589"/>
                        <a:pt x="8640" y="5958"/>
                      </a:cubicBezTo>
                      <a:cubicBezTo>
                        <a:pt x="5382" y="7885"/>
                        <a:pt x="2368" y="9128"/>
                        <a:pt x="1124" y="9128"/>
                      </a:cubicBezTo>
                      <a:cubicBezTo>
                        <a:pt x="840" y="9128"/>
                        <a:pt x="649" y="9063"/>
                        <a:pt x="568" y="8927"/>
                      </a:cubicBezTo>
                      <a:cubicBezTo>
                        <a:pt x="301" y="8460"/>
                        <a:pt x="1302" y="7359"/>
                        <a:pt x="3003" y="6024"/>
                      </a:cubicBezTo>
                      <a:lnTo>
                        <a:pt x="2970" y="5891"/>
                      </a:lnTo>
                      <a:cubicBezTo>
                        <a:pt x="1068" y="7359"/>
                        <a:pt x="1" y="8660"/>
                        <a:pt x="335" y="9227"/>
                      </a:cubicBezTo>
                      <a:cubicBezTo>
                        <a:pt x="440" y="9409"/>
                        <a:pt x="692" y="9496"/>
                        <a:pt x="1065" y="9496"/>
                      </a:cubicBezTo>
                      <a:cubicBezTo>
                        <a:pt x="2464" y="9496"/>
                        <a:pt x="5554" y="8274"/>
                        <a:pt x="8874" y="6325"/>
                      </a:cubicBezTo>
                      <a:cubicBezTo>
                        <a:pt x="13077" y="3890"/>
                        <a:pt x="16079" y="1188"/>
                        <a:pt x="15545" y="287"/>
                      </a:cubicBezTo>
                      <a:cubicBezTo>
                        <a:pt x="15443" y="93"/>
                        <a:pt x="15183" y="0"/>
                        <a:pt x="14796" y="0"/>
                      </a:cubicBezTo>
                      <a:close/>
                    </a:path>
                  </a:pathLst>
                </a:custGeom>
                <a:solidFill>
                  <a:srgbClr val="708EC0">
                    <a:alpha val="2723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</p:grpSp>
      <p:pic>
        <p:nvPicPr>
          <p:cNvPr id="3" name="Slika 2">
            <a:extLst>
              <a:ext uri="{FF2B5EF4-FFF2-40B4-BE49-F238E27FC236}">
                <a16:creationId xmlns:a16="http://schemas.microsoft.com/office/drawing/2014/main" id="{02709DE8-6D0C-4BBB-ACD6-3719360FC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992" y="187151"/>
            <a:ext cx="2841007" cy="4056707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031134DB-76B7-4539-871D-A6AFD3ECC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5400000">
            <a:off x="4971426" y="1582807"/>
            <a:ext cx="3868855" cy="2802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2" grpId="0"/>
      <p:bldP spid="198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54" name="Google Shape;20854;p58"/>
          <p:cNvGrpSpPr/>
          <p:nvPr/>
        </p:nvGrpSpPr>
        <p:grpSpPr>
          <a:xfrm rot="-435006">
            <a:off x="239404" y="513128"/>
            <a:ext cx="10527874" cy="3124434"/>
            <a:chOff x="484843" y="705271"/>
            <a:chExt cx="7908380" cy="3083893"/>
          </a:xfrm>
        </p:grpSpPr>
        <p:sp>
          <p:nvSpPr>
            <p:cNvPr id="20855" name="Google Shape;20855;p58"/>
            <p:cNvSpPr/>
            <p:nvPr/>
          </p:nvSpPr>
          <p:spPr>
            <a:xfrm>
              <a:off x="1051325" y="1296000"/>
              <a:ext cx="6757912" cy="2217000"/>
            </a:xfrm>
            <a:custGeom>
              <a:avLst/>
              <a:gdLst/>
              <a:ahLst/>
              <a:cxnLst/>
              <a:rect l="l" t="t" r="r" b="b"/>
              <a:pathLst>
                <a:path w="319939" h="88680" extrusionOk="0">
                  <a:moveTo>
                    <a:pt x="0" y="734"/>
                  </a:moveTo>
                  <a:cubicBezTo>
                    <a:pt x="19011" y="-1642"/>
                    <a:pt x="43155" y="1616"/>
                    <a:pt x="55287" y="16444"/>
                  </a:cubicBezTo>
                  <a:cubicBezTo>
                    <a:pt x="73066" y="38173"/>
                    <a:pt x="73770" y="79184"/>
                    <a:pt x="100604" y="87441"/>
                  </a:cubicBezTo>
                  <a:cubicBezTo>
                    <a:pt x="116682" y="92388"/>
                    <a:pt x="133896" y="80462"/>
                    <a:pt x="148942" y="72939"/>
                  </a:cubicBezTo>
                  <a:cubicBezTo>
                    <a:pt x="162508" y="66156"/>
                    <a:pt x="177889" y="62194"/>
                    <a:pt x="193051" y="61761"/>
                  </a:cubicBezTo>
                  <a:cubicBezTo>
                    <a:pt x="214375" y="61152"/>
                    <a:pt x="235101" y="69409"/>
                    <a:pt x="255588" y="75356"/>
                  </a:cubicBezTo>
                  <a:cubicBezTo>
                    <a:pt x="276464" y="81416"/>
                    <a:pt x="298201" y="85930"/>
                    <a:pt x="319939" y="85930"/>
                  </a:cubicBezTo>
                </a:path>
              </a:pathLst>
            </a:custGeom>
            <a:noFill/>
            <a:ln w="19050" cap="flat" cmpd="sng">
              <a:solidFill>
                <a:srgbClr val="FFD69C"/>
              </a:solidFill>
              <a:prstDash val="solid"/>
              <a:round/>
              <a:headEnd type="none" w="med" len="med"/>
              <a:tailEnd type="none" w="med" len="med"/>
            </a:ln>
          </p:spPr>
        </p:sp>
        <p:grpSp>
          <p:nvGrpSpPr>
            <p:cNvPr id="20856" name="Google Shape;20856;p58"/>
            <p:cNvGrpSpPr/>
            <p:nvPr/>
          </p:nvGrpSpPr>
          <p:grpSpPr>
            <a:xfrm rot="-10242038">
              <a:off x="548587" y="755243"/>
              <a:ext cx="687205" cy="844836"/>
              <a:chOff x="5835100" y="1235925"/>
              <a:chExt cx="687175" cy="844800"/>
            </a:xfrm>
          </p:grpSpPr>
          <p:sp>
            <p:nvSpPr>
              <p:cNvPr id="20857" name="Google Shape;20857;p58"/>
              <p:cNvSpPr/>
              <p:nvPr/>
            </p:nvSpPr>
            <p:spPr>
              <a:xfrm>
                <a:off x="5901800" y="1460300"/>
                <a:ext cx="432850" cy="362750"/>
              </a:xfrm>
              <a:custGeom>
                <a:avLst/>
                <a:gdLst/>
                <a:ahLst/>
                <a:cxnLst/>
                <a:rect l="l" t="t" r="r" b="b"/>
                <a:pathLst>
                  <a:path w="17314" h="14510" extrusionOk="0">
                    <a:moveTo>
                      <a:pt x="4503" y="0"/>
                    </a:moveTo>
                    <a:cubicBezTo>
                      <a:pt x="3783" y="0"/>
                      <a:pt x="3090" y="354"/>
                      <a:pt x="2703" y="999"/>
                    </a:cubicBezTo>
                    <a:lnTo>
                      <a:pt x="635" y="4302"/>
                    </a:lnTo>
                    <a:cubicBezTo>
                      <a:pt x="1" y="5303"/>
                      <a:pt x="301" y="6670"/>
                      <a:pt x="1335" y="7304"/>
                    </a:cubicBezTo>
                    <a:lnTo>
                      <a:pt x="12977" y="14509"/>
                    </a:lnTo>
                    <a:lnTo>
                      <a:pt x="17313" y="7537"/>
                    </a:lnTo>
                    <a:lnTo>
                      <a:pt x="5672" y="332"/>
                    </a:lnTo>
                    <a:cubicBezTo>
                      <a:pt x="5305" y="107"/>
                      <a:pt x="4900" y="0"/>
                      <a:pt x="4503" y="0"/>
                    </a:cubicBezTo>
                    <a:close/>
                  </a:path>
                </a:pathLst>
              </a:custGeom>
              <a:solidFill>
                <a:srgbClr val="F1C98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858" name="Google Shape;20858;p58"/>
              <p:cNvSpPr/>
              <p:nvPr/>
            </p:nvSpPr>
            <p:spPr>
              <a:xfrm>
                <a:off x="6226200" y="1648725"/>
                <a:ext cx="168475" cy="193500"/>
              </a:xfrm>
              <a:custGeom>
                <a:avLst/>
                <a:gdLst/>
                <a:ahLst/>
                <a:cxnLst/>
                <a:rect l="l" t="t" r="r" b="b"/>
                <a:pathLst>
                  <a:path w="6739" h="7740" extrusionOk="0">
                    <a:moveTo>
                      <a:pt x="4337" y="0"/>
                    </a:moveTo>
                    <a:lnTo>
                      <a:pt x="2102" y="3570"/>
                    </a:lnTo>
                    <a:lnTo>
                      <a:pt x="1" y="6939"/>
                    </a:lnTo>
                    <a:lnTo>
                      <a:pt x="4137" y="7739"/>
                    </a:lnTo>
                    <a:lnTo>
                      <a:pt x="5438" y="5638"/>
                    </a:lnTo>
                    <a:lnTo>
                      <a:pt x="6739" y="3536"/>
                    </a:lnTo>
                    <a:lnTo>
                      <a:pt x="4337" y="0"/>
                    </a:ln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859" name="Google Shape;20859;p58"/>
              <p:cNvSpPr/>
              <p:nvPr/>
            </p:nvSpPr>
            <p:spPr>
              <a:xfrm>
                <a:off x="6356300" y="1753800"/>
                <a:ext cx="138450" cy="164300"/>
              </a:xfrm>
              <a:custGeom>
                <a:avLst/>
                <a:gdLst/>
                <a:ahLst/>
                <a:cxnLst/>
                <a:rect l="l" t="t" r="r" b="b"/>
                <a:pathLst>
                  <a:path w="5538" h="6572" extrusionOk="0">
                    <a:moveTo>
                      <a:pt x="2602" y="0"/>
                    </a:moveTo>
                    <a:lnTo>
                      <a:pt x="1368" y="2002"/>
                    </a:lnTo>
                    <a:lnTo>
                      <a:pt x="1302" y="2102"/>
                    </a:lnTo>
                    <a:lnTo>
                      <a:pt x="1" y="4204"/>
                    </a:lnTo>
                    <a:lnTo>
                      <a:pt x="1835" y="6572"/>
                    </a:lnTo>
                    <a:lnTo>
                      <a:pt x="3703" y="3603"/>
                    </a:lnTo>
                    <a:lnTo>
                      <a:pt x="3637" y="3536"/>
                    </a:lnTo>
                    <a:lnTo>
                      <a:pt x="3703" y="3570"/>
                    </a:lnTo>
                    <a:lnTo>
                      <a:pt x="5538" y="634"/>
                    </a:lnTo>
                    <a:lnTo>
                      <a:pt x="2602" y="0"/>
                    </a:ln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20860" name="Google Shape;20860;p58"/>
              <p:cNvGrpSpPr/>
              <p:nvPr/>
            </p:nvGrpSpPr>
            <p:grpSpPr>
              <a:xfrm>
                <a:off x="5952675" y="1472150"/>
                <a:ext cx="569600" cy="420550"/>
                <a:chOff x="5952675" y="1472150"/>
                <a:chExt cx="569600" cy="420550"/>
              </a:xfrm>
            </p:grpSpPr>
            <p:sp>
              <p:nvSpPr>
                <p:cNvPr id="20861" name="Google Shape;20861;p58"/>
                <p:cNvSpPr/>
                <p:nvPr/>
              </p:nvSpPr>
              <p:spPr>
                <a:xfrm>
                  <a:off x="6448875" y="1843025"/>
                  <a:ext cx="55900" cy="35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36" h="1436" fill="none" extrusionOk="0">
                      <a:moveTo>
                        <a:pt x="0" y="1"/>
                      </a:moveTo>
                      <a:lnTo>
                        <a:pt x="2235" y="1435"/>
                      </a:lnTo>
                    </a:path>
                  </a:pathLst>
                </a:custGeom>
                <a:noFill/>
                <a:ln w="10850" cap="flat" cmpd="sng">
                  <a:solidFill>
                    <a:srgbClr val="E7A662"/>
                  </a:solidFill>
                  <a:prstDash val="solid"/>
                  <a:miter lim="33357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grpSp>
              <p:nvGrpSpPr>
                <p:cNvPr id="20862" name="Google Shape;20862;p58"/>
                <p:cNvGrpSpPr/>
                <p:nvPr/>
              </p:nvGrpSpPr>
              <p:grpSpPr>
                <a:xfrm>
                  <a:off x="5952675" y="1472150"/>
                  <a:ext cx="569600" cy="420550"/>
                  <a:chOff x="5952675" y="1472150"/>
                  <a:chExt cx="569600" cy="420550"/>
                </a:xfrm>
              </p:grpSpPr>
              <p:sp>
                <p:nvSpPr>
                  <p:cNvPr id="20863" name="Google Shape;20863;p58"/>
                  <p:cNvSpPr/>
                  <p:nvPr/>
                </p:nvSpPr>
                <p:spPr>
                  <a:xfrm>
                    <a:off x="6329625" y="1737125"/>
                    <a:ext cx="91750" cy="1217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70" h="4871" extrusionOk="0">
                        <a:moveTo>
                          <a:pt x="2602" y="0"/>
                        </a:moveTo>
                        <a:lnTo>
                          <a:pt x="0" y="4203"/>
                        </a:lnTo>
                        <a:lnTo>
                          <a:pt x="1068" y="4871"/>
                        </a:lnTo>
                        <a:lnTo>
                          <a:pt x="3669" y="667"/>
                        </a:lnTo>
                        <a:lnTo>
                          <a:pt x="2602" y="0"/>
                        </a:ln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64" name="Google Shape;20864;p58"/>
                  <p:cNvSpPr/>
                  <p:nvPr/>
                </p:nvSpPr>
                <p:spPr>
                  <a:xfrm>
                    <a:off x="5952675" y="1472150"/>
                    <a:ext cx="145975" cy="211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39" h="8465" extrusionOk="0">
                        <a:moveTo>
                          <a:pt x="5196" y="1"/>
                        </a:moveTo>
                        <a:cubicBezTo>
                          <a:pt x="5016" y="1"/>
                          <a:pt x="4843" y="90"/>
                          <a:pt x="4737" y="259"/>
                        </a:cubicBezTo>
                        <a:lnTo>
                          <a:pt x="167" y="7631"/>
                        </a:lnTo>
                        <a:cubicBezTo>
                          <a:pt x="1" y="7897"/>
                          <a:pt x="67" y="8231"/>
                          <a:pt x="334" y="8398"/>
                        </a:cubicBezTo>
                        <a:cubicBezTo>
                          <a:pt x="412" y="8442"/>
                          <a:pt x="505" y="8464"/>
                          <a:pt x="599" y="8464"/>
                        </a:cubicBezTo>
                        <a:cubicBezTo>
                          <a:pt x="786" y="8464"/>
                          <a:pt x="979" y="8376"/>
                          <a:pt x="1068" y="8198"/>
                        </a:cubicBezTo>
                        <a:lnTo>
                          <a:pt x="5671" y="826"/>
                        </a:lnTo>
                        <a:cubicBezTo>
                          <a:pt x="5838" y="592"/>
                          <a:pt x="5738" y="225"/>
                          <a:pt x="5505" y="92"/>
                        </a:cubicBezTo>
                        <a:cubicBezTo>
                          <a:pt x="5407" y="31"/>
                          <a:pt x="5300" y="1"/>
                          <a:pt x="5196" y="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65" name="Google Shape;20865;p58"/>
                  <p:cNvSpPr/>
                  <p:nvPr/>
                </p:nvSpPr>
                <p:spPr>
                  <a:xfrm>
                    <a:off x="6477950" y="1857975"/>
                    <a:ext cx="44325" cy="34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773" h="1389" extrusionOk="0">
                        <a:moveTo>
                          <a:pt x="879" y="1"/>
                        </a:moveTo>
                        <a:cubicBezTo>
                          <a:pt x="652" y="1"/>
                          <a:pt x="436" y="119"/>
                          <a:pt x="305" y="337"/>
                        </a:cubicBezTo>
                        <a:cubicBezTo>
                          <a:pt x="1" y="793"/>
                          <a:pt x="362" y="1388"/>
                          <a:pt x="884" y="1388"/>
                        </a:cubicBezTo>
                        <a:cubicBezTo>
                          <a:pt x="934" y="1388"/>
                          <a:pt x="986" y="1383"/>
                          <a:pt x="1039" y="1371"/>
                        </a:cubicBezTo>
                        <a:cubicBezTo>
                          <a:pt x="1639" y="1204"/>
                          <a:pt x="1773" y="403"/>
                          <a:pt x="1239" y="103"/>
                        </a:cubicBezTo>
                        <a:cubicBezTo>
                          <a:pt x="1123" y="34"/>
                          <a:pt x="1000" y="1"/>
                          <a:pt x="879" y="1"/>
                        </a:cubicBezTo>
                        <a:close/>
                      </a:path>
                    </a:pathLst>
                  </a:custGeom>
                  <a:solidFill>
                    <a:srgbClr val="E7A66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grpSp>
            <p:nvGrpSpPr>
              <p:cNvPr id="20866" name="Google Shape;20866;p58"/>
              <p:cNvGrpSpPr/>
              <p:nvPr/>
            </p:nvGrpSpPr>
            <p:grpSpPr>
              <a:xfrm>
                <a:off x="5835100" y="1235925"/>
                <a:ext cx="640475" cy="844800"/>
                <a:chOff x="5835100" y="1235925"/>
                <a:chExt cx="640475" cy="844800"/>
              </a:xfrm>
            </p:grpSpPr>
            <p:grpSp>
              <p:nvGrpSpPr>
                <p:cNvPr id="20867" name="Google Shape;20867;p58"/>
                <p:cNvGrpSpPr/>
                <p:nvPr/>
              </p:nvGrpSpPr>
              <p:grpSpPr>
                <a:xfrm>
                  <a:off x="6139475" y="1235925"/>
                  <a:ext cx="336100" cy="354450"/>
                  <a:chOff x="6139475" y="1235925"/>
                  <a:chExt cx="336100" cy="354450"/>
                </a:xfrm>
              </p:grpSpPr>
              <p:sp>
                <p:nvSpPr>
                  <p:cNvPr id="20868" name="Google Shape;20868;p58"/>
                  <p:cNvSpPr/>
                  <p:nvPr/>
                </p:nvSpPr>
                <p:spPr>
                  <a:xfrm>
                    <a:off x="6139475" y="1235925"/>
                    <a:ext cx="336100" cy="354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44" h="14178" fill="none" extrusionOk="0">
                        <a:moveTo>
                          <a:pt x="7373" y="14111"/>
                        </a:moveTo>
                        <a:cubicBezTo>
                          <a:pt x="7473" y="14177"/>
                          <a:pt x="7573" y="14144"/>
                          <a:pt x="7640" y="14077"/>
                        </a:cubicBezTo>
                        <a:lnTo>
                          <a:pt x="13410" y="4804"/>
                        </a:lnTo>
                        <a:cubicBezTo>
                          <a:pt x="13444" y="4704"/>
                          <a:pt x="13410" y="4604"/>
                          <a:pt x="13310" y="4537"/>
                        </a:cubicBezTo>
                        <a:lnTo>
                          <a:pt x="6072" y="34"/>
                        </a:lnTo>
                        <a:cubicBezTo>
                          <a:pt x="6005" y="1"/>
                          <a:pt x="5872" y="1"/>
                          <a:pt x="5805" y="101"/>
                        </a:cubicBezTo>
                        <a:lnTo>
                          <a:pt x="67" y="9341"/>
                        </a:lnTo>
                        <a:cubicBezTo>
                          <a:pt x="1" y="9441"/>
                          <a:pt x="34" y="9574"/>
                          <a:pt x="134" y="9608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69" name="Google Shape;20869;p58"/>
                  <p:cNvSpPr/>
                  <p:nvPr/>
                </p:nvSpPr>
                <p:spPr>
                  <a:xfrm>
                    <a:off x="6172825" y="1255950"/>
                    <a:ext cx="148475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41" fill="none" extrusionOk="0">
                        <a:moveTo>
                          <a:pt x="5939" y="0"/>
                        </a:moveTo>
                        <a:lnTo>
                          <a:pt x="1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70" name="Google Shape;20870;p58"/>
                  <p:cNvSpPr/>
                  <p:nvPr/>
                </p:nvSpPr>
                <p:spPr>
                  <a:xfrm>
                    <a:off x="6210375" y="127930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71" name="Google Shape;20871;p58"/>
                  <p:cNvSpPr/>
                  <p:nvPr/>
                </p:nvSpPr>
                <p:spPr>
                  <a:xfrm>
                    <a:off x="6247900" y="130265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72" name="Google Shape;20872;p58"/>
                  <p:cNvSpPr/>
                  <p:nvPr/>
                </p:nvSpPr>
                <p:spPr>
                  <a:xfrm>
                    <a:off x="6285425" y="1326000"/>
                    <a:ext cx="148450" cy="2385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8" h="9541" fill="none" extrusionOk="0">
                        <a:moveTo>
                          <a:pt x="5938" y="0"/>
                        </a:moveTo>
                        <a:lnTo>
                          <a:pt x="0" y="954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73" name="Google Shape;20873;p58"/>
                  <p:cNvSpPr/>
                  <p:nvPr/>
                </p:nvSpPr>
                <p:spPr>
                  <a:xfrm>
                    <a:off x="6262075" y="1275125"/>
                    <a:ext cx="18932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04" fill="none" extrusionOk="0">
                        <a:moveTo>
                          <a:pt x="0" y="0"/>
                        </a:moveTo>
                        <a:lnTo>
                          <a:pt x="7572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74" name="Google Shape;20874;p58"/>
                  <p:cNvSpPr/>
                  <p:nvPr/>
                </p:nvSpPr>
                <p:spPr>
                  <a:xfrm>
                    <a:off x="6237050" y="1315150"/>
                    <a:ext cx="190150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6" h="4704" fill="none" extrusionOk="0">
                        <a:moveTo>
                          <a:pt x="0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75" name="Google Shape;20875;p58"/>
                  <p:cNvSpPr/>
                  <p:nvPr/>
                </p:nvSpPr>
                <p:spPr>
                  <a:xfrm>
                    <a:off x="6212875" y="1354350"/>
                    <a:ext cx="189325" cy="11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38" fill="none" extrusionOk="0">
                        <a:moveTo>
                          <a:pt x="0" y="0"/>
                        </a:moveTo>
                        <a:lnTo>
                          <a:pt x="7572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76" name="Google Shape;20876;p58"/>
                  <p:cNvSpPr/>
                  <p:nvPr/>
                </p:nvSpPr>
                <p:spPr>
                  <a:xfrm>
                    <a:off x="6187850" y="1394375"/>
                    <a:ext cx="190150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6" h="4704" fill="none" extrusionOk="0">
                        <a:moveTo>
                          <a:pt x="0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77" name="Google Shape;20877;p58"/>
                  <p:cNvSpPr/>
                  <p:nvPr/>
                </p:nvSpPr>
                <p:spPr>
                  <a:xfrm>
                    <a:off x="6162825" y="1434400"/>
                    <a:ext cx="190175" cy="1176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05" fill="none" extrusionOk="0">
                        <a:moveTo>
                          <a:pt x="1" y="1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78" name="Google Shape;20878;p58"/>
                  <p:cNvSpPr/>
                  <p:nvPr/>
                </p:nvSpPr>
                <p:spPr>
                  <a:xfrm>
                    <a:off x="6201200" y="1526975"/>
                    <a:ext cx="24200" cy="3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" h="1569" fill="none" extrusionOk="0">
                        <a:moveTo>
                          <a:pt x="967" y="0"/>
                        </a:moveTo>
                        <a:lnTo>
                          <a:pt x="0" y="1568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grpSp>
              <p:nvGrpSpPr>
                <p:cNvPr id="20879" name="Google Shape;20879;p58"/>
                <p:cNvGrpSpPr/>
                <p:nvPr/>
              </p:nvGrpSpPr>
              <p:grpSpPr>
                <a:xfrm>
                  <a:off x="5835100" y="1726275"/>
                  <a:ext cx="336100" cy="354450"/>
                  <a:chOff x="5835100" y="1726275"/>
                  <a:chExt cx="336100" cy="354450"/>
                </a:xfrm>
              </p:grpSpPr>
              <p:sp>
                <p:nvSpPr>
                  <p:cNvPr id="20880" name="Google Shape;20880;p58"/>
                  <p:cNvSpPr/>
                  <p:nvPr/>
                </p:nvSpPr>
                <p:spPr>
                  <a:xfrm>
                    <a:off x="5835100" y="1726275"/>
                    <a:ext cx="336100" cy="354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444" h="14178" fill="none" extrusionOk="0">
                        <a:moveTo>
                          <a:pt x="13310" y="4571"/>
                        </a:moveTo>
                        <a:cubicBezTo>
                          <a:pt x="13410" y="4604"/>
                          <a:pt x="13443" y="4737"/>
                          <a:pt x="13410" y="4838"/>
                        </a:cubicBezTo>
                        <a:lnTo>
                          <a:pt x="7639" y="14077"/>
                        </a:lnTo>
                        <a:cubicBezTo>
                          <a:pt x="7572" y="14178"/>
                          <a:pt x="7472" y="14178"/>
                          <a:pt x="7372" y="14144"/>
                        </a:cubicBezTo>
                        <a:lnTo>
                          <a:pt x="134" y="9641"/>
                        </a:lnTo>
                        <a:cubicBezTo>
                          <a:pt x="34" y="9574"/>
                          <a:pt x="0" y="9474"/>
                          <a:pt x="67" y="9374"/>
                        </a:cubicBezTo>
                        <a:lnTo>
                          <a:pt x="5804" y="101"/>
                        </a:lnTo>
                        <a:cubicBezTo>
                          <a:pt x="5871" y="34"/>
                          <a:pt x="5971" y="1"/>
                          <a:pt x="6071" y="67"/>
                        </a:cubicBezTo>
                        <a:close/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81" name="Google Shape;20881;p58"/>
                  <p:cNvSpPr/>
                  <p:nvPr/>
                </p:nvSpPr>
                <p:spPr>
                  <a:xfrm>
                    <a:off x="5868450" y="1746300"/>
                    <a:ext cx="14762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05" h="9574" fill="none" extrusionOk="0">
                        <a:moveTo>
                          <a:pt x="1" y="9574"/>
                        </a:moveTo>
                        <a:lnTo>
                          <a:pt x="5905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82" name="Google Shape;20882;p58"/>
                  <p:cNvSpPr/>
                  <p:nvPr/>
                </p:nvSpPr>
                <p:spPr>
                  <a:xfrm>
                    <a:off x="5905975" y="176965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83" name="Google Shape;20883;p58"/>
                  <p:cNvSpPr/>
                  <p:nvPr/>
                </p:nvSpPr>
                <p:spPr>
                  <a:xfrm>
                    <a:off x="5943500" y="179300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84" name="Google Shape;20884;p58"/>
                  <p:cNvSpPr/>
                  <p:nvPr/>
                </p:nvSpPr>
                <p:spPr>
                  <a:xfrm>
                    <a:off x="5981025" y="1816350"/>
                    <a:ext cx="148475" cy="2393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939" h="9574" fill="none" extrusionOk="0">
                        <a:moveTo>
                          <a:pt x="1" y="9574"/>
                        </a:moveTo>
                        <a:lnTo>
                          <a:pt x="593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85" name="Google Shape;20885;p58"/>
                  <p:cNvSpPr/>
                  <p:nvPr/>
                </p:nvSpPr>
                <p:spPr>
                  <a:xfrm>
                    <a:off x="5859275" y="1923100"/>
                    <a:ext cx="190175" cy="118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37" fill="none" extrusionOk="0">
                        <a:moveTo>
                          <a:pt x="1" y="0"/>
                        </a:moveTo>
                        <a:lnTo>
                          <a:pt x="7606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86" name="Google Shape;20886;p58"/>
                  <p:cNvSpPr/>
                  <p:nvPr/>
                </p:nvSpPr>
                <p:spPr>
                  <a:xfrm>
                    <a:off x="5884300" y="1883900"/>
                    <a:ext cx="18932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04" fill="none" extrusionOk="0">
                        <a:moveTo>
                          <a:pt x="0" y="0"/>
                        </a:moveTo>
                        <a:lnTo>
                          <a:pt x="7572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87" name="Google Shape;20887;p58"/>
                  <p:cNvSpPr/>
                  <p:nvPr/>
                </p:nvSpPr>
                <p:spPr>
                  <a:xfrm>
                    <a:off x="5908475" y="1843875"/>
                    <a:ext cx="190175" cy="118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37" fill="none" extrusionOk="0">
                        <a:moveTo>
                          <a:pt x="1" y="0"/>
                        </a:moveTo>
                        <a:lnTo>
                          <a:pt x="7606" y="4737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88" name="Google Shape;20888;p58"/>
                  <p:cNvSpPr/>
                  <p:nvPr/>
                </p:nvSpPr>
                <p:spPr>
                  <a:xfrm>
                    <a:off x="5933500" y="1803825"/>
                    <a:ext cx="189325" cy="1184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573" h="4738" fill="none" extrusionOk="0">
                        <a:moveTo>
                          <a:pt x="0" y="1"/>
                        </a:moveTo>
                        <a:lnTo>
                          <a:pt x="7573" y="4738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89" name="Google Shape;20889;p58"/>
                  <p:cNvSpPr/>
                  <p:nvPr/>
                </p:nvSpPr>
                <p:spPr>
                  <a:xfrm>
                    <a:off x="5957675" y="1764650"/>
                    <a:ext cx="190175" cy="1176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07" h="4704" fill="none" extrusionOk="0">
                        <a:moveTo>
                          <a:pt x="1" y="0"/>
                        </a:moveTo>
                        <a:lnTo>
                          <a:pt x="7606" y="4704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890" name="Google Shape;20890;p58"/>
                  <p:cNvSpPr/>
                  <p:nvPr/>
                </p:nvSpPr>
                <p:spPr>
                  <a:xfrm>
                    <a:off x="6068600" y="1739625"/>
                    <a:ext cx="24200" cy="3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" h="1569" fill="none" extrusionOk="0">
                        <a:moveTo>
                          <a:pt x="0" y="1568"/>
                        </a:moveTo>
                        <a:lnTo>
                          <a:pt x="968" y="0"/>
                        </a:lnTo>
                      </a:path>
                    </a:pathLst>
                  </a:custGeom>
                  <a:noFill/>
                  <a:ln w="10850" cap="flat" cmpd="sng">
                    <a:solidFill>
                      <a:srgbClr val="E7A662"/>
                    </a:solidFill>
                    <a:prstDash val="solid"/>
                    <a:miter lim="3335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</p:grpSp>
          <p:sp>
            <p:nvSpPr>
              <p:cNvPr id="20891" name="Google Shape;20891;p58"/>
              <p:cNvSpPr/>
              <p:nvPr/>
            </p:nvSpPr>
            <p:spPr>
              <a:xfrm>
                <a:off x="6019400" y="1659525"/>
                <a:ext cx="113425" cy="73475"/>
              </a:xfrm>
              <a:custGeom>
                <a:avLst/>
                <a:gdLst/>
                <a:ahLst/>
                <a:cxnLst/>
                <a:rect l="l" t="t" r="r" b="b"/>
                <a:pathLst>
                  <a:path w="4537" h="2939" extrusionOk="0">
                    <a:moveTo>
                      <a:pt x="286" y="1"/>
                    </a:moveTo>
                    <a:cubicBezTo>
                      <a:pt x="214" y="1"/>
                      <a:pt x="143" y="38"/>
                      <a:pt x="100" y="102"/>
                    </a:cubicBezTo>
                    <a:cubicBezTo>
                      <a:pt x="0" y="236"/>
                      <a:pt x="34" y="369"/>
                      <a:pt x="167" y="436"/>
                    </a:cubicBezTo>
                    <a:lnTo>
                      <a:pt x="4137" y="2904"/>
                    </a:lnTo>
                    <a:cubicBezTo>
                      <a:pt x="4172" y="2928"/>
                      <a:pt x="4212" y="2939"/>
                      <a:pt x="4253" y="2939"/>
                    </a:cubicBezTo>
                    <a:cubicBezTo>
                      <a:pt x="4327" y="2939"/>
                      <a:pt x="4406" y="2902"/>
                      <a:pt x="4470" y="2837"/>
                    </a:cubicBezTo>
                    <a:cubicBezTo>
                      <a:pt x="4537" y="2704"/>
                      <a:pt x="4503" y="2571"/>
                      <a:pt x="4370" y="2504"/>
                    </a:cubicBezTo>
                    <a:lnTo>
                      <a:pt x="401" y="35"/>
                    </a:lnTo>
                    <a:cubicBezTo>
                      <a:pt x="365" y="12"/>
                      <a:pt x="325" y="1"/>
                      <a:pt x="286" y="1"/>
                    </a:cubicBezTo>
                    <a:close/>
                  </a:path>
                </a:pathLst>
              </a:custGeom>
              <a:solidFill>
                <a:srgbClr val="141A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grpSp>
          <p:nvGrpSpPr>
            <p:cNvPr id="20892" name="Google Shape;20892;p58"/>
            <p:cNvGrpSpPr/>
            <p:nvPr/>
          </p:nvGrpSpPr>
          <p:grpSpPr>
            <a:xfrm>
              <a:off x="7193670" y="2794064"/>
              <a:ext cx="1199553" cy="995100"/>
              <a:chOff x="1971500" y="1482325"/>
              <a:chExt cx="1649550" cy="1368400"/>
            </a:xfrm>
          </p:grpSpPr>
          <p:grpSp>
            <p:nvGrpSpPr>
              <p:cNvPr id="20893" name="Google Shape;20893;p58"/>
              <p:cNvGrpSpPr/>
              <p:nvPr/>
            </p:nvGrpSpPr>
            <p:grpSpPr>
              <a:xfrm>
                <a:off x="2057400" y="2094050"/>
                <a:ext cx="227675" cy="244500"/>
                <a:chOff x="2057400" y="2094050"/>
                <a:chExt cx="227675" cy="244500"/>
              </a:xfrm>
            </p:grpSpPr>
            <p:sp>
              <p:nvSpPr>
                <p:cNvPr id="20894" name="Google Shape;20894;p58"/>
                <p:cNvSpPr/>
                <p:nvPr/>
              </p:nvSpPr>
              <p:spPr>
                <a:xfrm>
                  <a:off x="2057400" y="2094875"/>
                  <a:ext cx="227675" cy="2436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7" h="9747" extrusionOk="0">
                      <a:moveTo>
                        <a:pt x="1935" y="1"/>
                      </a:moveTo>
                      <a:lnTo>
                        <a:pt x="1935" y="1"/>
                      </a:lnTo>
                      <a:cubicBezTo>
                        <a:pt x="1935" y="1"/>
                        <a:pt x="0" y="3870"/>
                        <a:pt x="2969" y="7339"/>
                      </a:cubicBezTo>
                      <a:cubicBezTo>
                        <a:pt x="4666" y="9322"/>
                        <a:pt x="6427" y="9746"/>
                        <a:pt x="7626" y="9746"/>
                      </a:cubicBezTo>
                      <a:cubicBezTo>
                        <a:pt x="8525" y="9746"/>
                        <a:pt x="9107" y="9507"/>
                        <a:pt x="9107" y="9507"/>
                      </a:cubicBezTo>
                      <a:lnTo>
                        <a:pt x="7873" y="7272"/>
                      </a:lnTo>
                      <a:cubicBezTo>
                        <a:pt x="7873" y="7272"/>
                        <a:pt x="3403" y="6805"/>
                        <a:pt x="3803" y="1668"/>
                      </a:cubicBezTo>
                      <a:lnTo>
                        <a:pt x="1935" y="1"/>
                      </a:ln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895" name="Google Shape;20895;p58"/>
                <p:cNvSpPr/>
                <p:nvPr/>
              </p:nvSpPr>
              <p:spPr>
                <a:xfrm>
                  <a:off x="2057400" y="2094050"/>
                  <a:ext cx="227675" cy="2440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07" h="9760" extrusionOk="0">
                      <a:moveTo>
                        <a:pt x="1969" y="0"/>
                      </a:moveTo>
                      <a:cubicBezTo>
                        <a:pt x="1968" y="0"/>
                        <a:pt x="0" y="3936"/>
                        <a:pt x="2969" y="7372"/>
                      </a:cubicBezTo>
                      <a:cubicBezTo>
                        <a:pt x="4647" y="9333"/>
                        <a:pt x="6389" y="9759"/>
                        <a:pt x="7587" y="9759"/>
                      </a:cubicBezTo>
                      <a:cubicBezTo>
                        <a:pt x="8508" y="9759"/>
                        <a:pt x="9107" y="9507"/>
                        <a:pt x="9107" y="9507"/>
                      </a:cubicBezTo>
                      <a:lnTo>
                        <a:pt x="8907" y="9107"/>
                      </a:lnTo>
                      <a:cubicBezTo>
                        <a:pt x="8708" y="9135"/>
                        <a:pt x="8482" y="9154"/>
                        <a:pt x="8234" y="9154"/>
                      </a:cubicBezTo>
                      <a:cubicBezTo>
                        <a:pt x="7027" y="9154"/>
                        <a:pt x="5297" y="8709"/>
                        <a:pt x="3636" y="6772"/>
                      </a:cubicBezTo>
                      <a:cubicBezTo>
                        <a:pt x="2102" y="4970"/>
                        <a:pt x="1602" y="2535"/>
                        <a:pt x="2302" y="300"/>
                      </a:cubicBezTo>
                      <a:lnTo>
                        <a:pt x="1969" y="0"/>
                      </a:ln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grpSp>
            <p:nvGrpSpPr>
              <p:cNvPr id="20896" name="Google Shape;20896;p58"/>
              <p:cNvGrpSpPr/>
              <p:nvPr/>
            </p:nvGrpSpPr>
            <p:grpSpPr>
              <a:xfrm>
                <a:off x="1971500" y="1482325"/>
                <a:ext cx="763900" cy="714425"/>
                <a:chOff x="1971500" y="1482325"/>
                <a:chExt cx="763900" cy="714425"/>
              </a:xfrm>
            </p:grpSpPr>
            <p:sp>
              <p:nvSpPr>
                <p:cNvPr id="20897" name="Google Shape;20897;p58"/>
                <p:cNvSpPr/>
                <p:nvPr/>
              </p:nvSpPr>
              <p:spPr>
                <a:xfrm>
                  <a:off x="1977350" y="1482325"/>
                  <a:ext cx="758050" cy="662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22" h="26494" extrusionOk="0">
                      <a:moveTo>
                        <a:pt x="14984" y="1"/>
                      </a:moveTo>
                      <a:cubicBezTo>
                        <a:pt x="7497" y="1"/>
                        <a:pt x="1170" y="5150"/>
                        <a:pt x="634" y="12060"/>
                      </a:cubicBezTo>
                      <a:cubicBezTo>
                        <a:pt x="0" y="19332"/>
                        <a:pt x="6038" y="25804"/>
                        <a:pt x="14110" y="26437"/>
                      </a:cubicBezTo>
                      <a:cubicBezTo>
                        <a:pt x="14563" y="26475"/>
                        <a:pt x="15013" y="26493"/>
                        <a:pt x="15458" y="26493"/>
                      </a:cubicBezTo>
                      <a:cubicBezTo>
                        <a:pt x="22915" y="26493"/>
                        <a:pt x="29155" y="21324"/>
                        <a:pt x="29721" y="14462"/>
                      </a:cubicBezTo>
                      <a:cubicBezTo>
                        <a:pt x="30322" y="7190"/>
                        <a:pt x="24318" y="719"/>
                        <a:pt x="16278" y="52"/>
                      </a:cubicBezTo>
                      <a:cubicBezTo>
                        <a:pt x="15844" y="17"/>
                        <a:pt x="15412" y="1"/>
                        <a:pt x="14984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898" name="Google Shape;20898;p58"/>
                <p:cNvSpPr/>
                <p:nvPr/>
              </p:nvSpPr>
              <p:spPr>
                <a:xfrm>
                  <a:off x="1971500" y="1645400"/>
                  <a:ext cx="677175" cy="551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087" h="22054" extrusionOk="0">
                      <a:moveTo>
                        <a:pt x="2769" y="0"/>
                      </a:moveTo>
                      <a:lnTo>
                        <a:pt x="2769" y="0"/>
                      </a:lnTo>
                      <a:cubicBezTo>
                        <a:pt x="1568" y="1968"/>
                        <a:pt x="868" y="4170"/>
                        <a:pt x="668" y="6438"/>
                      </a:cubicBezTo>
                      <a:cubicBezTo>
                        <a:pt x="34" y="14244"/>
                        <a:pt x="3637" y="19914"/>
                        <a:pt x="11209" y="21582"/>
                      </a:cubicBezTo>
                      <a:cubicBezTo>
                        <a:pt x="12660" y="21904"/>
                        <a:pt x="14026" y="22053"/>
                        <a:pt x="15304" y="22053"/>
                      </a:cubicBezTo>
                      <a:cubicBezTo>
                        <a:pt x="21043" y="22053"/>
                        <a:pt x="25013" y="19040"/>
                        <a:pt x="27087" y="15111"/>
                      </a:cubicBezTo>
                      <a:lnTo>
                        <a:pt x="27087" y="15111"/>
                      </a:lnTo>
                      <a:cubicBezTo>
                        <a:pt x="27086" y="15111"/>
                        <a:pt x="24323" y="18729"/>
                        <a:pt x="17464" y="18729"/>
                      </a:cubicBezTo>
                      <a:cubicBezTo>
                        <a:pt x="15863" y="18729"/>
                        <a:pt x="14040" y="18532"/>
                        <a:pt x="11976" y="18046"/>
                      </a:cubicBezTo>
                      <a:cubicBezTo>
                        <a:pt x="1" y="15244"/>
                        <a:pt x="2769" y="1"/>
                        <a:pt x="2769" y="0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899" name="Google Shape;20899;p58"/>
                <p:cNvSpPr/>
                <p:nvPr/>
              </p:nvSpPr>
              <p:spPr>
                <a:xfrm>
                  <a:off x="2011525" y="2011325"/>
                  <a:ext cx="145125" cy="1194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05" h="4777" extrusionOk="0">
                      <a:moveTo>
                        <a:pt x="1764" y="0"/>
                      </a:moveTo>
                      <a:cubicBezTo>
                        <a:pt x="1330" y="0"/>
                        <a:pt x="973" y="134"/>
                        <a:pt x="768" y="407"/>
                      </a:cubicBezTo>
                      <a:lnTo>
                        <a:pt x="1" y="1441"/>
                      </a:lnTo>
                      <a:lnTo>
                        <a:pt x="4471" y="4777"/>
                      </a:lnTo>
                      <a:lnTo>
                        <a:pt x="5305" y="3676"/>
                      </a:lnTo>
                      <a:cubicBezTo>
                        <a:pt x="5805" y="3009"/>
                        <a:pt x="5171" y="1708"/>
                        <a:pt x="3904" y="807"/>
                      </a:cubicBezTo>
                      <a:cubicBezTo>
                        <a:pt x="3176" y="276"/>
                        <a:pt x="2389" y="0"/>
                        <a:pt x="1764" y="0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00" name="Google Shape;20900;p58"/>
                <p:cNvSpPr/>
                <p:nvPr/>
              </p:nvSpPr>
              <p:spPr>
                <a:xfrm>
                  <a:off x="1999025" y="2036800"/>
                  <a:ext cx="137625" cy="102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05" h="4087" extrusionOk="0">
                      <a:moveTo>
                        <a:pt x="1474" y="1"/>
                      </a:moveTo>
                      <a:cubicBezTo>
                        <a:pt x="1042" y="1"/>
                        <a:pt x="691" y="137"/>
                        <a:pt x="501" y="422"/>
                      </a:cubicBezTo>
                      <a:cubicBezTo>
                        <a:pt x="0" y="1089"/>
                        <a:pt x="634" y="2357"/>
                        <a:pt x="1902" y="3258"/>
                      </a:cubicBezTo>
                      <a:cubicBezTo>
                        <a:pt x="2642" y="3798"/>
                        <a:pt x="3443" y="4086"/>
                        <a:pt x="4073" y="4086"/>
                      </a:cubicBezTo>
                      <a:cubicBezTo>
                        <a:pt x="4493" y="4086"/>
                        <a:pt x="4837" y="3958"/>
                        <a:pt x="5037" y="3691"/>
                      </a:cubicBezTo>
                      <a:cubicBezTo>
                        <a:pt x="5504" y="2991"/>
                        <a:pt x="4904" y="1757"/>
                        <a:pt x="3636" y="823"/>
                      </a:cubicBezTo>
                      <a:cubicBezTo>
                        <a:pt x="2905" y="289"/>
                        <a:pt x="2103" y="1"/>
                        <a:pt x="1474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sp>
            <p:nvSpPr>
              <p:cNvPr id="20901" name="Google Shape;20901;p58"/>
              <p:cNvSpPr/>
              <p:nvPr/>
            </p:nvSpPr>
            <p:spPr>
              <a:xfrm>
                <a:off x="2370125" y="1672900"/>
                <a:ext cx="161800" cy="160975"/>
              </a:xfrm>
              <a:custGeom>
                <a:avLst/>
                <a:gdLst/>
                <a:ahLst/>
                <a:cxnLst/>
                <a:rect l="l" t="t" r="r" b="b"/>
                <a:pathLst>
                  <a:path w="6472" h="6439" extrusionOk="0">
                    <a:moveTo>
                      <a:pt x="3703" y="1"/>
                    </a:moveTo>
                    <a:cubicBezTo>
                      <a:pt x="1235" y="1"/>
                      <a:pt x="0" y="2970"/>
                      <a:pt x="1735" y="4704"/>
                    </a:cubicBezTo>
                    <a:cubicBezTo>
                      <a:pt x="3470" y="6439"/>
                      <a:pt x="6472" y="5238"/>
                      <a:pt x="6472" y="2769"/>
                    </a:cubicBezTo>
                    <a:cubicBezTo>
                      <a:pt x="6472" y="1235"/>
                      <a:pt x="5237" y="1"/>
                      <a:pt x="3703" y="1"/>
                    </a:cubicBezTo>
                    <a:close/>
                  </a:path>
                </a:pathLst>
              </a:custGeom>
              <a:solidFill>
                <a:srgbClr val="7F7F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02" name="Google Shape;20902;p58"/>
              <p:cNvSpPr/>
              <p:nvPr/>
            </p:nvSpPr>
            <p:spPr>
              <a:xfrm>
                <a:off x="2219175" y="2013450"/>
                <a:ext cx="701375" cy="696675"/>
              </a:xfrm>
              <a:custGeom>
                <a:avLst/>
                <a:gdLst/>
                <a:ahLst/>
                <a:cxnLst/>
                <a:rect l="l" t="t" r="r" b="b"/>
                <a:pathLst>
                  <a:path w="28055" h="27867" extrusionOk="0">
                    <a:moveTo>
                      <a:pt x="11309" y="1"/>
                    </a:moveTo>
                    <a:cubicBezTo>
                      <a:pt x="10036" y="1"/>
                      <a:pt x="8756" y="436"/>
                      <a:pt x="7706" y="1323"/>
                    </a:cubicBezTo>
                    <a:lnTo>
                      <a:pt x="2703" y="5526"/>
                    </a:lnTo>
                    <a:cubicBezTo>
                      <a:pt x="301" y="7527"/>
                      <a:pt x="1" y="11063"/>
                      <a:pt x="2002" y="13465"/>
                    </a:cubicBezTo>
                    <a:lnTo>
                      <a:pt x="12410" y="25874"/>
                    </a:lnTo>
                    <a:cubicBezTo>
                      <a:pt x="13521" y="27189"/>
                      <a:pt x="15105" y="27866"/>
                      <a:pt x="16700" y="27866"/>
                    </a:cubicBezTo>
                    <a:cubicBezTo>
                      <a:pt x="17977" y="27866"/>
                      <a:pt x="19262" y="27431"/>
                      <a:pt x="20315" y="26541"/>
                    </a:cubicBezTo>
                    <a:lnTo>
                      <a:pt x="25352" y="22338"/>
                    </a:lnTo>
                    <a:cubicBezTo>
                      <a:pt x="27721" y="20336"/>
                      <a:pt x="28054" y="16767"/>
                      <a:pt x="26053" y="14399"/>
                    </a:cubicBezTo>
                    <a:lnTo>
                      <a:pt x="15612" y="2023"/>
                    </a:lnTo>
                    <a:cubicBezTo>
                      <a:pt x="14498" y="686"/>
                      <a:pt x="12908" y="1"/>
                      <a:pt x="11309" y="1"/>
                    </a:cubicBezTo>
                    <a:close/>
                  </a:path>
                </a:pathLst>
              </a:custGeom>
              <a:solidFill>
                <a:srgbClr val="708E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03" name="Google Shape;20903;p58"/>
              <p:cNvSpPr/>
              <p:nvPr/>
            </p:nvSpPr>
            <p:spPr>
              <a:xfrm>
                <a:off x="2044050" y="1549125"/>
                <a:ext cx="665500" cy="618575"/>
              </a:xfrm>
              <a:custGeom>
                <a:avLst/>
                <a:gdLst/>
                <a:ahLst/>
                <a:cxnLst/>
                <a:rect l="l" t="t" r="r" b="b"/>
                <a:pathLst>
                  <a:path w="26620" h="24743" extrusionOk="0">
                    <a:moveTo>
                      <a:pt x="13213" y="0"/>
                    </a:moveTo>
                    <a:cubicBezTo>
                      <a:pt x="6656" y="0"/>
                      <a:pt x="1104" y="4885"/>
                      <a:pt x="568" y="11323"/>
                    </a:cubicBezTo>
                    <a:cubicBezTo>
                      <a:pt x="1" y="18128"/>
                      <a:pt x="5238" y="24132"/>
                      <a:pt x="12310" y="24699"/>
                    </a:cubicBezTo>
                    <a:cubicBezTo>
                      <a:pt x="12672" y="24729"/>
                      <a:pt x="13032" y="24743"/>
                      <a:pt x="13389" y="24743"/>
                    </a:cubicBezTo>
                    <a:cubicBezTo>
                      <a:pt x="19965" y="24743"/>
                      <a:pt x="25515" y="19881"/>
                      <a:pt x="26053" y="13458"/>
                    </a:cubicBezTo>
                    <a:cubicBezTo>
                      <a:pt x="26620" y="6653"/>
                      <a:pt x="21383" y="615"/>
                      <a:pt x="14344" y="48"/>
                    </a:cubicBezTo>
                    <a:cubicBezTo>
                      <a:pt x="13965" y="16"/>
                      <a:pt x="13587" y="0"/>
                      <a:pt x="13213" y="0"/>
                    </a:cubicBezTo>
                    <a:close/>
                  </a:path>
                </a:pathLst>
              </a:custGeom>
              <a:solidFill>
                <a:srgbClr val="141A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04" name="Google Shape;20904;p58"/>
              <p:cNvSpPr/>
              <p:nvPr/>
            </p:nvSpPr>
            <p:spPr>
              <a:xfrm>
                <a:off x="2355925" y="1587750"/>
                <a:ext cx="196025" cy="66000"/>
              </a:xfrm>
              <a:custGeom>
                <a:avLst/>
                <a:gdLst/>
                <a:ahLst/>
                <a:cxnLst/>
                <a:rect l="l" t="t" r="r" b="b"/>
                <a:pathLst>
                  <a:path w="7841" h="2640" extrusionOk="0">
                    <a:moveTo>
                      <a:pt x="1426" y="1"/>
                    </a:moveTo>
                    <a:cubicBezTo>
                      <a:pt x="816" y="1"/>
                      <a:pt x="247" y="116"/>
                      <a:pt x="201" y="538"/>
                    </a:cubicBezTo>
                    <a:cubicBezTo>
                      <a:pt x="201" y="538"/>
                      <a:pt x="1" y="1456"/>
                      <a:pt x="1702" y="1456"/>
                    </a:cubicBezTo>
                    <a:cubicBezTo>
                      <a:pt x="1835" y="1456"/>
                      <a:pt x="1979" y="1451"/>
                      <a:pt x="2136" y="1439"/>
                    </a:cubicBezTo>
                    <a:cubicBezTo>
                      <a:pt x="2136" y="1439"/>
                      <a:pt x="2414" y="1414"/>
                      <a:pt x="2864" y="1414"/>
                    </a:cubicBezTo>
                    <a:cubicBezTo>
                      <a:pt x="3991" y="1414"/>
                      <a:pt x="6196" y="1567"/>
                      <a:pt x="7840" y="2640"/>
                    </a:cubicBezTo>
                    <a:cubicBezTo>
                      <a:pt x="7840" y="2640"/>
                      <a:pt x="6373" y="805"/>
                      <a:pt x="2970" y="171"/>
                    </a:cubicBezTo>
                    <a:cubicBezTo>
                      <a:pt x="2970" y="171"/>
                      <a:pt x="2168" y="1"/>
                      <a:pt x="1426" y="1"/>
                    </a:cubicBezTo>
                    <a:close/>
                  </a:path>
                </a:pathLst>
              </a:custGeom>
              <a:solidFill>
                <a:srgbClr val="D4D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05" name="Google Shape;20905;p58"/>
              <p:cNvSpPr/>
              <p:nvPr/>
            </p:nvSpPr>
            <p:spPr>
              <a:xfrm>
                <a:off x="3013925" y="1893900"/>
                <a:ext cx="167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67" h="134" extrusionOk="0">
                    <a:moveTo>
                      <a:pt x="67" y="1"/>
                    </a:moveTo>
                    <a:lnTo>
                      <a:pt x="0" y="34"/>
                    </a:lnTo>
                    <a:lnTo>
                      <a:pt x="67" y="134"/>
                    </a:lnTo>
                    <a:cubicBezTo>
                      <a:pt x="67" y="101"/>
                      <a:pt x="67" y="67"/>
                      <a:pt x="6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06" name="Google Shape;20906;p58"/>
              <p:cNvSpPr/>
              <p:nvPr/>
            </p:nvSpPr>
            <p:spPr>
              <a:xfrm>
                <a:off x="2576925" y="2003150"/>
                <a:ext cx="391150" cy="310300"/>
              </a:xfrm>
              <a:custGeom>
                <a:avLst/>
                <a:gdLst/>
                <a:ahLst/>
                <a:cxnLst/>
                <a:rect l="l" t="t" r="r" b="b"/>
                <a:pathLst>
                  <a:path w="15646" h="12412" extrusionOk="0">
                    <a:moveTo>
                      <a:pt x="635" y="0"/>
                    </a:moveTo>
                    <a:lnTo>
                      <a:pt x="68" y="2969"/>
                    </a:lnTo>
                    <a:cubicBezTo>
                      <a:pt x="1" y="3369"/>
                      <a:pt x="101" y="3770"/>
                      <a:pt x="368" y="4103"/>
                    </a:cubicBezTo>
                    <a:lnTo>
                      <a:pt x="5738" y="11875"/>
                    </a:lnTo>
                    <a:cubicBezTo>
                      <a:pt x="6022" y="12260"/>
                      <a:pt x="6403" y="12411"/>
                      <a:pt x="6830" y="12411"/>
                    </a:cubicBezTo>
                    <a:cubicBezTo>
                      <a:pt x="7108" y="12411"/>
                      <a:pt x="7405" y="12347"/>
                      <a:pt x="7706" y="12242"/>
                    </a:cubicBezTo>
                    <a:lnTo>
                      <a:pt x="14878" y="9207"/>
                    </a:lnTo>
                    <a:cubicBezTo>
                      <a:pt x="15212" y="8940"/>
                      <a:pt x="15412" y="8540"/>
                      <a:pt x="15379" y="8106"/>
                    </a:cubicBezTo>
                    <a:lnTo>
                      <a:pt x="15645" y="6071"/>
                    </a:lnTo>
                    <a:lnTo>
                      <a:pt x="635" y="0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07" name="Google Shape;20907;p58"/>
              <p:cNvSpPr/>
              <p:nvPr/>
            </p:nvSpPr>
            <p:spPr>
              <a:xfrm>
                <a:off x="2649500" y="1956500"/>
                <a:ext cx="187650" cy="134500"/>
              </a:xfrm>
              <a:custGeom>
                <a:avLst/>
                <a:gdLst/>
                <a:ahLst/>
                <a:cxnLst/>
                <a:rect l="l" t="t" r="r" b="b"/>
                <a:pathLst>
                  <a:path w="7506" h="5380" extrusionOk="0">
                    <a:moveTo>
                      <a:pt x="5203" y="1"/>
                    </a:moveTo>
                    <a:cubicBezTo>
                      <a:pt x="5041" y="1"/>
                      <a:pt x="4846" y="59"/>
                      <a:pt x="4603" y="165"/>
                    </a:cubicBezTo>
                    <a:lnTo>
                      <a:pt x="467" y="1866"/>
                    </a:lnTo>
                    <a:cubicBezTo>
                      <a:pt x="100" y="2100"/>
                      <a:pt x="0" y="2567"/>
                      <a:pt x="234" y="2934"/>
                    </a:cubicBezTo>
                    <a:lnTo>
                      <a:pt x="1835" y="5102"/>
                    </a:lnTo>
                    <a:cubicBezTo>
                      <a:pt x="1983" y="5287"/>
                      <a:pt x="2193" y="5380"/>
                      <a:pt x="2408" y="5380"/>
                    </a:cubicBezTo>
                    <a:cubicBezTo>
                      <a:pt x="2579" y="5380"/>
                      <a:pt x="2754" y="5321"/>
                      <a:pt x="2902" y="5202"/>
                    </a:cubicBezTo>
                    <a:lnTo>
                      <a:pt x="7038" y="3501"/>
                    </a:lnTo>
                    <a:cubicBezTo>
                      <a:pt x="7405" y="3301"/>
                      <a:pt x="7505" y="2800"/>
                      <a:pt x="7272" y="2467"/>
                    </a:cubicBezTo>
                    <a:lnTo>
                      <a:pt x="5671" y="265"/>
                    </a:lnTo>
                    <a:cubicBezTo>
                      <a:pt x="5544" y="84"/>
                      <a:pt x="5397" y="1"/>
                      <a:pt x="5203" y="1"/>
                    </a:cubicBezTo>
                    <a:close/>
                  </a:path>
                </a:pathLst>
              </a:custGeom>
              <a:solidFill>
                <a:srgbClr val="04002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08" name="Google Shape;20908;p58"/>
              <p:cNvSpPr/>
              <p:nvPr/>
            </p:nvSpPr>
            <p:spPr>
              <a:xfrm>
                <a:off x="2756225" y="2443450"/>
                <a:ext cx="152650" cy="126475"/>
              </a:xfrm>
              <a:custGeom>
                <a:avLst/>
                <a:gdLst/>
                <a:ahLst/>
                <a:cxnLst/>
                <a:rect l="l" t="t" r="r" b="b"/>
                <a:pathLst>
                  <a:path w="6106" h="5059" extrusionOk="0">
                    <a:moveTo>
                      <a:pt x="1068" y="1"/>
                    </a:moveTo>
                    <a:cubicBezTo>
                      <a:pt x="868" y="134"/>
                      <a:pt x="735" y="268"/>
                      <a:pt x="601" y="435"/>
                    </a:cubicBezTo>
                    <a:cubicBezTo>
                      <a:pt x="1" y="1202"/>
                      <a:pt x="101" y="2303"/>
                      <a:pt x="868" y="2903"/>
                    </a:cubicBezTo>
                    <a:lnTo>
                      <a:pt x="3403" y="4771"/>
                    </a:lnTo>
                    <a:cubicBezTo>
                      <a:pt x="3696" y="4966"/>
                      <a:pt x="4028" y="5059"/>
                      <a:pt x="4358" y="5059"/>
                    </a:cubicBezTo>
                    <a:cubicBezTo>
                      <a:pt x="4932" y="5059"/>
                      <a:pt x="5499" y="4779"/>
                      <a:pt x="5838" y="4271"/>
                    </a:cubicBezTo>
                    <a:cubicBezTo>
                      <a:pt x="5972" y="4137"/>
                      <a:pt x="6038" y="3937"/>
                      <a:pt x="6105" y="3770"/>
                    </a:cubicBezTo>
                    <a:cubicBezTo>
                      <a:pt x="5138" y="2636"/>
                      <a:pt x="3503" y="535"/>
                      <a:pt x="1068" y="1"/>
                    </a:cubicBezTo>
                    <a:close/>
                  </a:path>
                </a:pathLst>
              </a:custGeom>
              <a:solidFill>
                <a:srgbClr val="00B8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09" name="Google Shape;20909;p58"/>
              <p:cNvSpPr/>
              <p:nvPr/>
            </p:nvSpPr>
            <p:spPr>
              <a:xfrm>
                <a:off x="2866600" y="2546075"/>
                <a:ext cx="339150" cy="304650"/>
              </a:xfrm>
              <a:custGeom>
                <a:avLst/>
                <a:gdLst/>
                <a:ahLst/>
                <a:cxnLst/>
                <a:rect l="l" t="t" r="r" b="b"/>
                <a:pathLst>
                  <a:path w="13566" h="12186" extrusionOk="0">
                    <a:moveTo>
                      <a:pt x="12085" y="0"/>
                    </a:moveTo>
                    <a:cubicBezTo>
                      <a:pt x="11563" y="0"/>
                      <a:pt x="10971" y="344"/>
                      <a:pt x="10430" y="1467"/>
                    </a:cubicBezTo>
                    <a:cubicBezTo>
                      <a:pt x="9029" y="4335"/>
                      <a:pt x="8628" y="5002"/>
                      <a:pt x="8628" y="5002"/>
                    </a:cubicBezTo>
                    <a:cubicBezTo>
                      <a:pt x="7361" y="3635"/>
                      <a:pt x="5760" y="2601"/>
                      <a:pt x="3992" y="1967"/>
                    </a:cubicBezTo>
                    <a:cubicBezTo>
                      <a:pt x="3677" y="1825"/>
                      <a:pt x="3440" y="1775"/>
                      <a:pt x="3261" y="1775"/>
                    </a:cubicBezTo>
                    <a:cubicBezTo>
                      <a:pt x="2854" y="1775"/>
                      <a:pt x="2758" y="2034"/>
                      <a:pt x="2758" y="2034"/>
                    </a:cubicBezTo>
                    <a:cubicBezTo>
                      <a:pt x="2758" y="2034"/>
                      <a:pt x="22" y="6370"/>
                      <a:pt x="22" y="7638"/>
                    </a:cubicBezTo>
                    <a:cubicBezTo>
                      <a:pt x="1" y="8439"/>
                      <a:pt x="457" y="8579"/>
                      <a:pt x="780" y="8579"/>
                    </a:cubicBezTo>
                    <a:cubicBezTo>
                      <a:pt x="954" y="8579"/>
                      <a:pt x="1090" y="8538"/>
                      <a:pt x="1090" y="8538"/>
                    </a:cubicBezTo>
                    <a:cubicBezTo>
                      <a:pt x="1224" y="8526"/>
                      <a:pt x="1358" y="8520"/>
                      <a:pt x="1493" y="8520"/>
                    </a:cubicBezTo>
                    <a:cubicBezTo>
                      <a:pt x="3843" y="8520"/>
                      <a:pt x="6260" y="10340"/>
                      <a:pt x="6260" y="10340"/>
                    </a:cubicBezTo>
                    <a:cubicBezTo>
                      <a:pt x="8251" y="11842"/>
                      <a:pt x="9632" y="12185"/>
                      <a:pt x="10480" y="12185"/>
                    </a:cubicBezTo>
                    <a:cubicBezTo>
                      <a:pt x="11195" y="12185"/>
                      <a:pt x="11530" y="11941"/>
                      <a:pt x="11530" y="11941"/>
                    </a:cubicBezTo>
                    <a:lnTo>
                      <a:pt x="13565" y="866"/>
                    </a:lnTo>
                    <a:cubicBezTo>
                      <a:pt x="13565" y="866"/>
                      <a:pt x="12913" y="0"/>
                      <a:pt x="12085" y="0"/>
                    </a:cubicBezTo>
                    <a:close/>
                  </a:path>
                </a:pathLst>
              </a:custGeom>
              <a:solidFill>
                <a:srgbClr val="00B8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10" name="Google Shape;20910;p58"/>
              <p:cNvSpPr/>
              <p:nvPr/>
            </p:nvSpPr>
            <p:spPr>
              <a:xfrm>
                <a:off x="2866600" y="2546075"/>
                <a:ext cx="339150" cy="304650"/>
              </a:xfrm>
              <a:custGeom>
                <a:avLst/>
                <a:gdLst/>
                <a:ahLst/>
                <a:cxnLst/>
                <a:rect l="l" t="t" r="r" b="b"/>
                <a:pathLst>
                  <a:path w="13566" h="12186" extrusionOk="0">
                    <a:moveTo>
                      <a:pt x="12085" y="0"/>
                    </a:moveTo>
                    <a:cubicBezTo>
                      <a:pt x="11563" y="0"/>
                      <a:pt x="10971" y="344"/>
                      <a:pt x="10430" y="1467"/>
                    </a:cubicBezTo>
                    <a:cubicBezTo>
                      <a:pt x="9029" y="4335"/>
                      <a:pt x="8628" y="5002"/>
                      <a:pt x="8628" y="5002"/>
                    </a:cubicBezTo>
                    <a:cubicBezTo>
                      <a:pt x="7361" y="3635"/>
                      <a:pt x="5760" y="2601"/>
                      <a:pt x="3992" y="1967"/>
                    </a:cubicBezTo>
                    <a:cubicBezTo>
                      <a:pt x="3677" y="1825"/>
                      <a:pt x="3440" y="1775"/>
                      <a:pt x="3261" y="1775"/>
                    </a:cubicBezTo>
                    <a:cubicBezTo>
                      <a:pt x="2854" y="1775"/>
                      <a:pt x="2758" y="2034"/>
                      <a:pt x="2758" y="2034"/>
                    </a:cubicBezTo>
                    <a:cubicBezTo>
                      <a:pt x="2758" y="2034"/>
                      <a:pt x="22" y="6370"/>
                      <a:pt x="22" y="7638"/>
                    </a:cubicBezTo>
                    <a:cubicBezTo>
                      <a:pt x="1" y="8439"/>
                      <a:pt x="457" y="8579"/>
                      <a:pt x="780" y="8579"/>
                    </a:cubicBezTo>
                    <a:cubicBezTo>
                      <a:pt x="954" y="8579"/>
                      <a:pt x="1090" y="8538"/>
                      <a:pt x="1090" y="8538"/>
                    </a:cubicBezTo>
                    <a:cubicBezTo>
                      <a:pt x="1224" y="8526"/>
                      <a:pt x="1358" y="8520"/>
                      <a:pt x="1493" y="8520"/>
                    </a:cubicBezTo>
                    <a:cubicBezTo>
                      <a:pt x="3843" y="8520"/>
                      <a:pt x="6260" y="10340"/>
                      <a:pt x="6260" y="10340"/>
                    </a:cubicBezTo>
                    <a:cubicBezTo>
                      <a:pt x="8251" y="11842"/>
                      <a:pt x="9632" y="12185"/>
                      <a:pt x="10480" y="12185"/>
                    </a:cubicBezTo>
                    <a:cubicBezTo>
                      <a:pt x="11195" y="12185"/>
                      <a:pt x="11530" y="11941"/>
                      <a:pt x="11530" y="11941"/>
                    </a:cubicBezTo>
                    <a:lnTo>
                      <a:pt x="13565" y="866"/>
                    </a:lnTo>
                    <a:cubicBezTo>
                      <a:pt x="13565" y="866"/>
                      <a:pt x="12913" y="0"/>
                      <a:pt x="12085" y="0"/>
                    </a:cubicBezTo>
                    <a:close/>
                  </a:path>
                </a:pathLst>
              </a:custGeom>
              <a:solidFill>
                <a:srgbClr val="708E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11" name="Google Shape;20911;p58"/>
              <p:cNvSpPr/>
              <p:nvPr/>
            </p:nvSpPr>
            <p:spPr>
              <a:xfrm>
                <a:off x="3117325" y="2561600"/>
                <a:ext cx="108425" cy="283300"/>
              </a:xfrm>
              <a:custGeom>
                <a:avLst/>
                <a:gdLst/>
                <a:ahLst/>
                <a:cxnLst/>
                <a:rect l="l" t="t" r="r" b="b"/>
                <a:pathLst>
                  <a:path w="4337" h="11332" extrusionOk="0">
                    <a:moveTo>
                      <a:pt x="2929" y="0"/>
                    </a:moveTo>
                    <a:cubicBezTo>
                      <a:pt x="2173" y="0"/>
                      <a:pt x="1421" y="994"/>
                      <a:pt x="1201" y="2313"/>
                    </a:cubicBezTo>
                    <a:lnTo>
                      <a:pt x="234" y="8518"/>
                    </a:lnTo>
                    <a:cubicBezTo>
                      <a:pt x="0" y="9952"/>
                      <a:pt x="467" y="11186"/>
                      <a:pt x="1268" y="11320"/>
                    </a:cubicBezTo>
                    <a:cubicBezTo>
                      <a:pt x="1315" y="11327"/>
                      <a:pt x="1361" y="11331"/>
                      <a:pt x="1408" y="11331"/>
                    </a:cubicBezTo>
                    <a:cubicBezTo>
                      <a:pt x="2164" y="11331"/>
                      <a:pt x="2916" y="10336"/>
                      <a:pt x="3136" y="8985"/>
                    </a:cubicBezTo>
                    <a:lnTo>
                      <a:pt x="4137" y="2780"/>
                    </a:lnTo>
                    <a:cubicBezTo>
                      <a:pt x="4337" y="1379"/>
                      <a:pt x="3870" y="112"/>
                      <a:pt x="3069" y="12"/>
                    </a:cubicBezTo>
                    <a:cubicBezTo>
                      <a:pt x="3023" y="4"/>
                      <a:pt x="2976" y="0"/>
                      <a:pt x="2929" y="0"/>
                    </a:cubicBezTo>
                    <a:close/>
                  </a:path>
                </a:pathLst>
              </a:custGeom>
              <a:solidFill>
                <a:srgbClr val="D4D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12" name="Google Shape;20912;p58"/>
              <p:cNvSpPr/>
              <p:nvPr/>
            </p:nvSpPr>
            <p:spPr>
              <a:xfrm>
                <a:off x="2395150" y="2579400"/>
                <a:ext cx="123450" cy="144800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5792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934" y="467"/>
                      <a:pt x="1635" y="1334"/>
                      <a:pt x="1801" y="2402"/>
                    </a:cubicBezTo>
                    <a:lnTo>
                      <a:pt x="3403" y="3669"/>
                    </a:lnTo>
                    <a:cubicBezTo>
                      <a:pt x="3836" y="4036"/>
                      <a:pt x="3903" y="4703"/>
                      <a:pt x="3536" y="5137"/>
                    </a:cubicBezTo>
                    <a:cubicBezTo>
                      <a:pt x="3336" y="5371"/>
                      <a:pt x="3036" y="5537"/>
                      <a:pt x="2735" y="5537"/>
                    </a:cubicBezTo>
                    <a:lnTo>
                      <a:pt x="2769" y="5571"/>
                    </a:lnTo>
                    <a:cubicBezTo>
                      <a:pt x="2981" y="5725"/>
                      <a:pt x="3199" y="5791"/>
                      <a:pt x="3406" y="5791"/>
                    </a:cubicBezTo>
                    <a:cubicBezTo>
                      <a:pt x="4273" y="5791"/>
                      <a:pt x="4938" y="4630"/>
                      <a:pt x="4103" y="3903"/>
                    </a:cubicBezTo>
                    <a:lnTo>
                      <a:pt x="2535" y="2635"/>
                    </a:lnTo>
                    <a:cubicBezTo>
                      <a:pt x="2302" y="1301"/>
                      <a:pt x="1301" y="300"/>
                      <a:pt x="0" y="0"/>
                    </a:cubicBez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13" name="Google Shape;20913;p58"/>
              <p:cNvSpPr/>
              <p:nvPr/>
            </p:nvSpPr>
            <p:spPr>
              <a:xfrm>
                <a:off x="2436825" y="2705975"/>
                <a:ext cx="46725" cy="112225"/>
              </a:xfrm>
              <a:custGeom>
                <a:avLst/>
                <a:gdLst/>
                <a:ahLst/>
                <a:cxnLst/>
                <a:rect l="l" t="t" r="r" b="b"/>
                <a:pathLst>
                  <a:path w="1869" h="4489" extrusionOk="0">
                    <a:moveTo>
                      <a:pt x="473" y="0"/>
                    </a:moveTo>
                    <a:cubicBezTo>
                      <a:pt x="458" y="0"/>
                      <a:pt x="486" y="20"/>
                      <a:pt x="504" y="28"/>
                    </a:cubicBezTo>
                    <a:lnTo>
                      <a:pt x="504" y="28"/>
                    </a:lnTo>
                    <a:lnTo>
                      <a:pt x="902" y="2709"/>
                    </a:lnTo>
                    <a:cubicBezTo>
                      <a:pt x="1002" y="3643"/>
                      <a:pt x="868" y="3977"/>
                      <a:pt x="335" y="4177"/>
                    </a:cubicBezTo>
                    <a:cubicBezTo>
                      <a:pt x="234" y="4244"/>
                      <a:pt x="101" y="4244"/>
                      <a:pt x="1" y="4244"/>
                    </a:cubicBezTo>
                    <a:cubicBezTo>
                      <a:pt x="211" y="4407"/>
                      <a:pt x="454" y="4489"/>
                      <a:pt x="707" y="4489"/>
                    </a:cubicBezTo>
                    <a:cubicBezTo>
                      <a:pt x="815" y="4489"/>
                      <a:pt x="925" y="4474"/>
                      <a:pt x="1035" y="4444"/>
                    </a:cubicBezTo>
                    <a:cubicBezTo>
                      <a:pt x="1602" y="4177"/>
                      <a:pt x="1869" y="3510"/>
                      <a:pt x="1602" y="2943"/>
                    </a:cubicBezTo>
                    <a:lnTo>
                      <a:pt x="510" y="30"/>
                    </a:lnTo>
                    <a:lnTo>
                      <a:pt x="510" y="30"/>
                    </a:lnTo>
                    <a:cubicBezTo>
                      <a:pt x="512" y="31"/>
                      <a:pt x="513" y="31"/>
                      <a:pt x="515" y="31"/>
                    </a:cubicBezTo>
                    <a:cubicBezTo>
                      <a:pt x="520" y="31"/>
                      <a:pt x="519" y="25"/>
                      <a:pt x="501" y="7"/>
                    </a:cubicBezTo>
                    <a:lnTo>
                      <a:pt x="501" y="7"/>
                    </a:lnTo>
                    <a:lnTo>
                      <a:pt x="501" y="7"/>
                    </a:lnTo>
                    <a:cubicBezTo>
                      <a:pt x="486" y="2"/>
                      <a:pt x="477" y="0"/>
                      <a:pt x="473" y="0"/>
                    </a:cubicBez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14" name="Google Shape;20914;p58"/>
              <p:cNvSpPr/>
              <p:nvPr/>
            </p:nvSpPr>
            <p:spPr>
              <a:xfrm>
                <a:off x="2295900" y="2738675"/>
                <a:ext cx="54225" cy="82200"/>
              </a:xfrm>
              <a:custGeom>
                <a:avLst/>
                <a:gdLst/>
                <a:ahLst/>
                <a:cxnLst/>
                <a:rect l="l" t="t" r="r" b="b"/>
                <a:pathLst>
                  <a:path w="2169" h="3288" extrusionOk="0">
                    <a:moveTo>
                      <a:pt x="2169" y="0"/>
                    </a:moveTo>
                    <a:lnTo>
                      <a:pt x="1101" y="2369"/>
                    </a:lnTo>
                    <a:cubicBezTo>
                      <a:pt x="868" y="2769"/>
                      <a:pt x="468" y="3036"/>
                      <a:pt x="1" y="3036"/>
                    </a:cubicBezTo>
                    <a:cubicBezTo>
                      <a:pt x="134" y="3169"/>
                      <a:pt x="301" y="3236"/>
                      <a:pt x="468" y="3269"/>
                    </a:cubicBezTo>
                    <a:cubicBezTo>
                      <a:pt x="535" y="3281"/>
                      <a:pt x="602" y="3287"/>
                      <a:pt x="668" y="3287"/>
                    </a:cubicBezTo>
                    <a:cubicBezTo>
                      <a:pt x="1156" y="3287"/>
                      <a:pt x="1584" y="2972"/>
                      <a:pt x="1702" y="2502"/>
                    </a:cubicBezTo>
                    <a:lnTo>
                      <a:pt x="2169" y="0"/>
                    </a:ln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15" name="Google Shape;20915;p58"/>
              <p:cNvSpPr/>
              <p:nvPr/>
            </p:nvSpPr>
            <p:spPr>
              <a:xfrm>
                <a:off x="2244200" y="2728675"/>
                <a:ext cx="52550" cy="32050"/>
              </a:xfrm>
              <a:custGeom>
                <a:avLst/>
                <a:gdLst/>
                <a:ahLst/>
                <a:cxnLst/>
                <a:rect l="l" t="t" r="r" b="b"/>
                <a:pathLst>
                  <a:path w="2102" h="1282" extrusionOk="0">
                    <a:moveTo>
                      <a:pt x="2102" y="0"/>
                    </a:moveTo>
                    <a:lnTo>
                      <a:pt x="1168" y="701"/>
                    </a:lnTo>
                    <a:cubicBezTo>
                      <a:pt x="892" y="922"/>
                      <a:pt x="569" y="1051"/>
                      <a:pt x="221" y="1051"/>
                    </a:cubicBezTo>
                    <a:cubicBezTo>
                      <a:pt x="148" y="1051"/>
                      <a:pt x="75" y="1046"/>
                      <a:pt x="0" y="1034"/>
                    </a:cubicBezTo>
                    <a:lnTo>
                      <a:pt x="0" y="1034"/>
                    </a:lnTo>
                    <a:lnTo>
                      <a:pt x="67" y="1068"/>
                    </a:lnTo>
                    <a:cubicBezTo>
                      <a:pt x="255" y="1212"/>
                      <a:pt x="473" y="1281"/>
                      <a:pt x="691" y="1281"/>
                    </a:cubicBezTo>
                    <a:cubicBezTo>
                      <a:pt x="976" y="1281"/>
                      <a:pt x="1260" y="1161"/>
                      <a:pt x="1468" y="934"/>
                    </a:cubicBezTo>
                    <a:lnTo>
                      <a:pt x="2102" y="0"/>
                    </a:ln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16" name="Google Shape;20916;p58"/>
              <p:cNvSpPr/>
              <p:nvPr/>
            </p:nvSpPr>
            <p:spPr>
              <a:xfrm>
                <a:off x="2361775" y="2736175"/>
                <a:ext cx="44225" cy="114275"/>
              </a:xfrm>
              <a:custGeom>
                <a:avLst/>
                <a:gdLst/>
                <a:ahLst/>
                <a:cxnLst/>
                <a:rect l="l" t="t" r="r" b="b"/>
                <a:pathLst>
                  <a:path w="1769" h="4571" extrusionOk="0">
                    <a:moveTo>
                      <a:pt x="1669" y="0"/>
                    </a:moveTo>
                    <a:lnTo>
                      <a:pt x="1002" y="3136"/>
                    </a:lnTo>
                    <a:cubicBezTo>
                      <a:pt x="801" y="4070"/>
                      <a:pt x="568" y="4270"/>
                      <a:pt x="1" y="4337"/>
                    </a:cubicBezTo>
                    <a:cubicBezTo>
                      <a:pt x="201" y="4470"/>
                      <a:pt x="434" y="4570"/>
                      <a:pt x="668" y="4570"/>
                    </a:cubicBezTo>
                    <a:cubicBezTo>
                      <a:pt x="1302" y="4537"/>
                      <a:pt x="1769" y="4003"/>
                      <a:pt x="1735" y="3369"/>
                    </a:cubicBezTo>
                    <a:lnTo>
                      <a:pt x="1669" y="0"/>
                    </a:lnTo>
                    <a:close/>
                  </a:path>
                </a:pathLst>
              </a:custGeom>
              <a:solidFill>
                <a:srgbClr val="2307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20917" name="Google Shape;20917;p58"/>
              <p:cNvGrpSpPr/>
              <p:nvPr/>
            </p:nvGrpSpPr>
            <p:grpSpPr>
              <a:xfrm>
                <a:off x="2230025" y="1739200"/>
                <a:ext cx="1094125" cy="1111250"/>
                <a:chOff x="2230025" y="1739200"/>
                <a:chExt cx="1094125" cy="1111250"/>
              </a:xfrm>
            </p:grpSpPr>
            <p:grpSp>
              <p:nvGrpSpPr>
                <p:cNvPr id="20918" name="Google Shape;20918;p58"/>
                <p:cNvGrpSpPr/>
                <p:nvPr/>
              </p:nvGrpSpPr>
              <p:grpSpPr>
                <a:xfrm>
                  <a:off x="3043100" y="1739200"/>
                  <a:ext cx="267725" cy="274050"/>
                  <a:chOff x="3043100" y="1739200"/>
                  <a:chExt cx="267725" cy="274050"/>
                </a:xfrm>
              </p:grpSpPr>
              <p:sp>
                <p:nvSpPr>
                  <p:cNvPr id="20919" name="Google Shape;20919;p58"/>
                  <p:cNvSpPr/>
                  <p:nvPr/>
                </p:nvSpPr>
                <p:spPr>
                  <a:xfrm>
                    <a:off x="3043100" y="1817500"/>
                    <a:ext cx="201000" cy="195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040" h="7830" extrusionOk="0">
                        <a:moveTo>
                          <a:pt x="3615" y="1"/>
                        </a:moveTo>
                        <a:cubicBezTo>
                          <a:pt x="3124" y="1"/>
                          <a:pt x="2629" y="115"/>
                          <a:pt x="2169" y="355"/>
                        </a:cubicBezTo>
                        <a:cubicBezTo>
                          <a:pt x="601" y="1189"/>
                          <a:pt x="1" y="3123"/>
                          <a:pt x="868" y="4691"/>
                        </a:cubicBezTo>
                        <a:lnTo>
                          <a:pt x="1602" y="6125"/>
                        </a:lnTo>
                        <a:cubicBezTo>
                          <a:pt x="2184" y="7197"/>
                          <a:pt x="3287" y="7829"/>
                          <a:pt x="4433" y="7829"/>
                        </a:cubicBezTo>
                        <a:cubicBezTo>
                          <a:pt x="4929" y="7829"/>
                          <a:pt x="5432" y="7711"/>
                          <a:pt x="5905" y="7460"/>
                        </a:cubicBezTo>
                        <a:cubicBezTo>
                          <a:pt x="7439" y="6626"/>
                          <a:pt x="8040" y="4724"/>
                          <a:pt x="7206" y="3157"/>
                        </a:cubicBezTo>
                        <a:lnTo>
                          <a:pt x="6439" y="1722"/>
                        </a:lnTo>
                        <a:cubicBezTo>
                          <a:pt x="5878" y="624"/>
                          <a:pt x="4761" y="1"/>
                          <a:pt x="3615" y="1"/>
                        </a:cubicBezTo>
                        <a:close/>
                      </a:path>
                    </a:pathLst>
                  </a:custGeom>
                  <a:solidFill>
                    <a:srgbClr val="D4DC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920" name="Google Shape;20920;p58"/>
                  <p:cNvSpPr/>
                  <p:nvPr/>
                </p:nvSpPr>
                <p:spPr>
                  <a:xfrm>
                    <a:off x="3178200" y="1854700"/>
                    <a:ext cx="132625" cy="82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05" h="3288" extrusionOk="0">
                        <a:moveTo>
                          <a:pt x="4102" y="1"/>
                        </a:moveTo>
                        <a:cubicBezTo>
                          <a:pt x="3980" y="1"/>
                          <a:pt x="3857" y="22"/>
                          <a:pt x="3736" y="67"/>
                        </a:cubicBezTo>
                        <a:lnTo>
                          <a:pt x="801" y="1268"/>
                        </a:lnTo>
                        <a:cubicBezTo>
                          <a:pt x="267" y="1468"/>
                          <a:pt x="0" y="2102"/>
                          <a:pt x="234" y="2636"/>
                        </a:cubicBezTo>
                        <a:cubicBezTo>
                          <a:pt x="385" y="3037"/>
                          <a:pt x="781" y="3288"/>
                          <a:pt x="1195" y="3288"/>
                        </a:cubicBezTo>
                        <a:cubicBezTo>
                          <a:pt x="1331" y="3288"/>
                          <a:pt x="1469" y="3261"/>
                          <a:pt x="1602" y="3203"/>
                        </a:cubicBezTo>
                        <a:lnTo>
                          <a:pt x="4504" y="2036"/>
                        </a:lnTo>
                        <a:cubicBezTo>
                          <a:pt x="5037" y="1802"/>
                          <a:pt x="5304" y="1202"/>
                          <a:pt x="5104" y="668"/>
                        </a:cubicBezTo>
                        <a:cubicBezTo>
                          <a:pt x="4923" y="254"/>
                          <a:pt x="4522" y="1"/>
                          <a:pt x="4102" y="1"/>
                        </a:cubicBezTo>
                        <a:close/>
                      </a:path>
                    </a:pathLst>
                  </a:custGeom>
                  <a:solidFill>
                    <a:srgbClr val="D4DC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921" name="Google Shape;20921;p58"/>
                  <p:cNvSpPr/>
                  <p:nvPr/>
                </p:nvSpPr>
                <p:spPr>
                  <a:xfrm>
                    <a:off x="3164850" y="1785275"/>
                    <a:ext cx="135950" cy="101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38" h="4057" extrusionOk="0">
                        <a:moveTo>
                          <a:pt x="4231" y="0"/>
                        </a:moveTo>
                        <a:cubicBezTo>
                          <a:pt x="4015" y="0"/>
                          <a:pt x="3797" y="67"/>
                          <a:pt x="3603" y="209"/>
                        </a:cubicBezTo>
                        <a:lnTo>
                          <a:pt x="735" y="2111"/>
                        </a:lnTo>
                        <a:cubicBezTo>
                          <a:pt x="168" y="2377"/>
                          <a:pt x="1" y="3078"/>
                          <a:pt x="301" y="3612"/>
                        </a:cubicBezTo>
                        <a:cubicBezTo>
                          <a:pt x="524" y="3895"/>
                          <a:pt x="858" y="4056"/>
                          <a:pt x="1198" y="4056"/>
                        </a:cubicBezTo>
                        <a:cubicBezTo>
                          <a:pt x="1417" y="4056"/>
                          <a:pt x="1639" y="3989"/>
                          <a:pt x="1835" y="3845"/>
                        </a:cubicBezTo>
                        <a:lnTo>
                          <a:pt x="4737" y="1977"/>
                        </a:lnTo>
                        <a:cubicBezTo>
                          <a:pt x="5271" y="1644"/>
                          <a:pt x="5438" y="976"/>
                          <a:pt x="5138" y="476"/>
                        </a:cubicBezTo>
                        <a:cubicBezTo>
                          <a:pt x="4913" y="169"/>
                          <a:pt x="4575" y="0"/>
                          <a:pt x="4231" y="0"/>
                        </a:cubicBezTo>
                        <a:close/>
                      </a:path>
                    </a:pathLst>
                  </a:custGeom>
                  <a:solidFill>
                    <a:srgbClr val="D4DC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922" name="Google Shape;20922;p58"/>
                  <p:cNvSpPr/>
                  <p:nvPr/>
                </p:nvSpPr>
                <p:spPr>
                  <a:xfrm>
                    <a:off x="3121500" y="1739200"/>
                    <a:ext cx="113425" cy="125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537" h="5005" extrusionOk="0">
                        <a:moveTo>
                          <a:pt x="3408" y="1"/>
                        </a:moveTo>
                        <a:cubicBezTo>
                          <a:pt x="3048" y="1"/>
                          <a:pt x="2699" y="170"/>
                          <a:pt x="2469" y="484"/>
                        </a:cubicBezTo>
                        <a:lnTo>
                          <a:pt x="400" y="3253"/>
                        </a:lnTo>
                        <a:cubicBezTo>
                          <a:pt x="0" y="3720"/>
                          <a:pt x="67" y="4421"/>
                          <a:pt x="567" y="4821"/>
                        </a:cubicBezTo>
                        <a:cubicBezTo>
                          <a:pt x="753" y="4945"/>
                          <a:pt x="963" y="5004"/>
                          <a:pt x="1169" y="5004"/>
                        </a:cubicBezTo>
                        <a:cubicBezTo>
                          <a:pt x="1518" y="5004"/>
                          <a:pt x="1859" y="4835"/>
                          <a:pt x="2068" y="4521"/>
                        </a:cubicBezTo>
                        <a:lnTo>
                          <a:pt x="4170" y="1752"/>
                        </a:lnTo>
                        <a:cubicBezTo>
                          <a:pt x="4537" y="1285"/>
                          <a:pt x="4503" y="584"/>
                          <a:pt x="4036" y="184"/>
                        </a:cubicBezTo>
                        <a:cubicBezTo>
                          <a:pt x="3838" y="60"/>
                          <a:pt x="3621" y="1"/>
                          <a:pt x="3408" y="1"/>
                        </a:cubicBezTo>
                        <a:close/>
                      </a:path>
                    </a:pathLst>
                  </a:custGeom>
                  <a:solidFill>
                    <a:srgbClr val="D4DC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923" name="Google Shape;20923;p58"/>
                  <p:cNvSpPr/>
                  <p:nvPr/>
                </p:nvSpPr>
                <p:spPr>
                  <a:xfrm>
                    <a:off x="3077300" y="1765300"/>
                    <a:ext cx="63400" cy="1254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36" h="5019" extrusionOk="0">
                        <a:moveTo>
                          <a:pt x="1444" y="0"/>
                        </a:moveTo>
                        <a:cubicBezTo>
                          <a:pt x="925" y="0"/>
                          <a:pt x="462" y="380"/>
                          <a:pt x="401" y="875"/>
                        </a:cubicBezTo>
                        <a:lnTo>
                          <a:pt x="34" y="3877"/>
                        </a:lnTo>
                        <a:cubicBezTo>
                          <a:pt x="0" y="4444"/>
                          <a:pt x="401" y="4944"/>
                          <a:pt x="968" y="5011"/>
                        </a:cubicBezTo>
                        <a:cubicBezTo>
                          <a:pt x="1009" y="5016"/>
                          <a:pt x="1050" y="5018"/>
                          <a:pt x="1091" y="5018"/>
                        </a:cubicBezTo>
                        <a:cubicBezTo>
                          <a:pt x="1606" y="5018"/>
                          <a:pt x="2042" y="4638"/>
                          <a:pt x="2135" y="4144"/>
                        </a:cubicBezTo>
                        <a:lnTo>
                          <a:pt x="2502" y="1142"/>
                        </a:lnTo>
                        <a:cubicBezTo>
                          <a:pt x="2535" y="575"/>
                          <a:pt x="2135" y="74"/>
                          <a:pt x="1568" y="7"/>
                        </a:cubicBezTo>
                        <a:cubicBezTo>
                          <a:pt x="1526" y="3"/>
                          <a:pt x="1485" y="0"/>
                          <a:pt x="1444" y="0"/>
                        </a:cubicBezTo>
                        <a:close/>
                      </a:path>
                    </a:pathLst>
                  </a:custGeom>
                  <a:solidFill>
                    <a:srgbClr val="D4DC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  <p:sp>
                <p:nvSpPr>
                  <p:cNvPr id="20924" name="Google Shape;20924;p58"/>
                  <p:cNvSpPr/>
                  <p:nvPr/>
                </p:nvSpPr>
                <p:spPr>
                  <a:xfrm>
                    <a:off x="3157350" y="1925600"/>
                    <a:ext cx="126775" cy="559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071" h="2237" extrusionOk="0">
                        <a:moveTo>
                          <a:pt x="1101" y="0"/>
                        </a:moveTo>
                        <a:cubicBezTo>
                          <a:pt x="534" y="0"/>
                          <a:pt x="34" y="467"/>
                          <a:pt x="34" y="1034"/>
                        </a:cubicBezTo>
                        <a:cubicBezTo>
                          <a:pt x="1" y="1568"/>
                          <a:pt x="434" y="2068"/>
                          <a:pt x="1001" y="2102"/>
                        </a:cubicBezTo>
                        <a:lnTo>
                          <a:pt x="4003" y="2235"/>
                        </a:lnTo>
                        <a:cubicBezTo>
                          <a:pt x="4023" y="2236"/>
                          <a:pt x="4042" y="2237"/>
                          <a:pt x="4061" y="2237"/>
                        </a:cubicBezTo>
                        <a:cubicBezTo>
                          <a:pt x="4601" y="2237"/>
                          <a:pt x="5037" y="1782"/>
                          <a:pt x="5037" y="1234"/>
                        </a:cubicBezTo>
                        <a:cubicBezTo>
                          <a:pt x="5071" y="667"/>
                          <a:pt x="4671" y="200"/>
                          <a:pt x="4103" y="134"/>
                        </a:cubicBezTo>
                        <a:lnTo>
                          <a:pt x="1101" y="0"/>
                        </a:lnTo>
                        <a:close/>
                      </a:path>
                    </a:pathLst>
                  </a:custGeom>
                  <a:solidFill>
                    <a:srgbClr val="D4DCFF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>
                      <a:latin typeface="Abadi" panose="020B0604020104020204" pitchFamily="34" charset="0"/>
                    </a:endParaRPr>
                  </a:p>
                </p:txBody>
              </p:sp>
            </p:grpSp>
            <p:sp>
              <p:nvSpPr>
                <p:cNvPr id="20925" name="Google Shape;20925;p58"/>
                <p:cNvSpPr/>
                <p:nvPr/>
              </p:nvSpPr>
              <p:spPr>
                <a:xfrm>
                  <a:off x="2726150" y="1890775"/>
                  <a:ext cx="391164" cy="239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76" h="9568" extrusionOk="0">
                      <a:moveTo>
                        <a:pt x="8540" y="1"/>
                      </a:moveTo>
                      <a:lnTo>
                        <a:pt x="8540" y="1"/>
                      </a:lnTo>
                      <a:cubicBezTo>
                        <a:pt x="5753" y="1526"/>
                        <a:pt x="3314" y="1824"/>
                        <a:pt x="1835" y="1824"/>
                      </a:cubicBezTo>
                      <a:cubicBezTo>
                        <a:pt x="888" y="1824"/>
                        <a:pt x="334" y="1702"/>
                        <a:pt x="334" y="1702"/>
                      </a:cubicBezTo>
                      <a:lnTo>
                        <a:pt x="0" y="8940"/>
                      </a:lnTo>
                      <a:cubicBezTo>
                        <a:pt x="520" y="9384"/>
                        <a:pt x="1207" y="9567"/>
                        <a:pt x="1986" y="9567"/>
                      </a:cubicBezTo>
                      <a:cubicBezTo>
                        <a:pt x="5655" y="9567"/>
                        <a:pt x="11375" y="5504"/>
                        <a:pt x="11375" y="5504"/>
                      </a:cubicBezTo>
                      <a:lnTo>
                        <a:pt x="10074" y="3503"/>
                      </a:lnTo>
                      <a:cubicBezTo>
                        <a:pt x="8273" y="401"/>
                        <a:pt x="8540" y="1"/>
                        <a:pt x="8540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26" name="Google Shape;20926;p58"/>
                <p:cNvSpPr/>
                <p:nvPr/>
              </p:nvSpPr>
              <p:spPr>
                <a:xfrm>
                  <a:off x="2283400" y="1890775"/>
                  <a:ext cx="838950" cy="840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58" h="33607" extrusionOk="0">
                      <a:moveTo>
                        <a:pt x="16037" y="1"/>
                      </a:moveTo>
                      <a:cubicBezTo>
                        <a:pt x="15625" y="1"/>
                        <a:pt x="15111" y="70"/>
                        <a:pt x="14511" y="286"/>
                      </a:cubicBezTo>
                      <a:cubicBezTo>
                        <a:pt x="12843" y="887"/>
                        <a:pt x="6772" y="3155"/>
                        <a:pt x="6772" y="3155"/>
                      </a:cubicBezTo>
                      <a:cubicBezTo>
                        <a:pt x="5438" y="3655"/>
                        <a:pt x="4370" y="4656"/>
                        <a:pt x="3736" y="5890"/>
                      </a:cubicBezTo>
                      <a:cubicBezTo>
                        <a:pt x="2636" y="8058"/>
                        <a:pt x="401" y="11794"/>
                        <a:pt x="401" y="11794"/>
                      </a:cubicBezTo>
                      <a:cubicBezTo>
                        <a:pt x="0" y="12528"/>
                        <a:pt x="100" y="13429"/>
                        <a:pt x="667" y="14029"/>
                      </a:cubicBezTo>
                      <a:cubicBezTo>
                        <a:pt x="1568" y="15197"/>
                        <a:pt x="9674" y="24203"/>
                        <a:pt x="9674" y="24203"/>
                      </a:cubicBezTo>
                      <a:cubicBezTo>
                        <a:pt x="9674" y="24203"/>
                        <a:pt x="11142" y="25437"/>
                        <a:pt x="11008" y="26738"/>
                      </a:cubicBezTo>
                      <a:cubicBezTo>
                        <a:pt x="10849" y="27405"/>
                        <a:pt x="11325" y="28011"/>
                        <a:pt x="11975" y="28011"/>
                      </a:cubicBezTo>
                      <a:cubicBezTo>
                        <a:pt x="12008" y="28011"/>
                        <a:pt x="12041" y="28009"/>
                        <a:pt x="12076" y="28006"/>
                      </a:cubicBezTo>
                      <a:cubicBezTo>
                        <a:pt x="12076" y="28006"/>
                        <a:pt x="12136" y="27993"/>
                        <a:pt x="12228" y="27993"/>
                      </a:cubicBezTo>
                      <a:cubicBezTo>
                        <a:pt x="12496" y="27993"/>
                        <a:pt x="13027" y="28104"/>
                        <a:pt x="13076" y="28973"/>
                      </a:cubicBezTo>
                      <a:cubicBezTo>
                        <a:pt x="13129" y="29890"/>
                        <a:pt x="15774" y="33607"/>
                        <a:pt x="18297" y="33607"/>
                      </a:cubicBezTo>
                      <a:cubicBezTo>
                        <a:pt x="18986" y="33607"/>
                        <a:pt x="19666" y="33330"/>
                        <a:pt x="20281" y="32643"/>
                      </a:cubicBezTo>
                      <a:cubicBezTo>
                        <a:pt x="23150" y="29407"/>
                        <a:pt x="31890" y="20434"/>
                        <a:pt x="31890" y="20434"/>
                      </a:cubicBezTo>
                      <a:cubicBezTo>
                        <a:pt x="31890" y="20434"/>
                        <a:pt x="33558" y="18766"/>
                        <a:pt x="31623" y="16931"/>
                      </a:cubicBezTo>
                      <a:cubicBezTo>
                        <a:pt x="29688" y="15097"/>
                        <a:pt x="29288" y="16431"/>
                        <a:pt x="29121" y="14196"/>
                      </a:cubicBezTo>
                      <a:cubicBezTo>
                        <a:pt x="29121" y="14196"/>
                        <a:pt x="29088" y="12995"/>
                        <a:pt x="28220" y="12828"/>
                      </a:cubicBezTo>
                      <a:cubicBezTo>
                        <a:pt x="27353" y="12695"/>
                        <a:pt x="27720" y="12095"/>
                        <a:pt x="27720" y="12095"/>
                      </a:cubicBezTo>
                      <a:cubicBezTo>
                        <a:pt x="28020" y="11728"/>
                        <a:pt x="28020" y="11194"/>
                        <a:pt x="27720" y="10827"/>
                      </a:cubicBezTo>
                      <a:cubicBezTo>
                        <a:pt x="27186" y="10193"/>
                        <a:pt x="28254" y="8992"/>
                        <a:pt x="26052" y="8792"/>
                      </a:cubicBezTo>
                      <a:lnTo>
                        <a:pt x="17179" y="219"/>
                      </a:lnTo>
                      <a:cubicBezTo>
                        <a:pt x="17179" y="219"/>
                        <a:pt x="16769" y="1"/>
                        <a:pt x="16037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27" name="Google Shape;20927;p58"/>
                <p:cNvSpPr/>
                <p:nvPr/>
              </p:nvSpPr>
              <p:spPr>
                <a:xfrm>
                  <a:off x="2579450" y="2440475"/>
                  <a:ext cx="377775" cy="321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11" h="12878" extrusionOk="0">
                      <a:moveTo>
                        <a:pt x="7005" y="1"/>
                      </a:moveTo>
                      <a:cubicBezTo>
                        <a:pt x="5106" y="1"/>
                        <a:pt x="2789" y="982"/>
                        <a:pt x="0" y="3856"/>
                      </a:cubicBezTo>
                      <a:lnTo>
                        <a:pt x="10608" y="12696"/>
                      </a:lnTo>
                      <a:cubicBezTo>
                        <a:pt x="10608" y="12696"/>
                        <a:pt x="10982" y="12878"/>
                        <a:pt x="11435" y="12878"/>
                      </a:cubicBezTo>
                      <a:cubicBezTo>
                        <a:pt x="11781" y="12878"/>
                        <a:pt x="12172" y="12771"/>
                        <a:pt x="12476" y="12395"/>
                      </a:cubicBezTo>
                      <a:cubicBezTo>
                        <a:pt x="13143" y="11528"/>
                        <a:pt x="14610" y="6625"/>
                        <a:pt x="14610" y="6625"/>
                      </a:cubicBezTo>
                      <a:cubicBezTo>
                        <a:pt x="14610" y="6625"/>
                        <a:pt x="15111" y="5891"/>
                        <a:pt x="13443" y="4156"/>
                      </a:cubicBezTo>
                      <a:cubicBezTo>
                        <a:pt x="12400" y="3049"/>
                        <a:pt x="10352" y="1"/>
                        <a:pt x="7005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28" name="Google Shape;20928;p58"/>
                <p:cNvSpPr/>
                <p:nvPr/>
              </p:nvSpPr>
              <p:spPr>
                <a:xfrm>
                  <a:off x="2251700" y="2574150"/>
                  <a:ext cx="211025" cy="164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41" h="6591" extrusionOk="0">
                      <a:moveTo>
                        <a:pt x="3360" y="1"/>
                      </a:moveTo>
                      <a:cubicBezTo>
                        <a:pt x="1694" y="1"/>
                        <a:pt x="261" y="1294"/>
                        <a:pt x="134" y="3012"/>
                      </a:cubicBezTo>
                      <a:cubicBezTo>
                        <a:pt x="1" y="4780"/>
                        <a:pt x="1368" y="6315"/>
                        <a:pt x="3136" y="6448"/>
                      </a:cubicBezTo>
                      <a:lnTo>
                        <a:pt x="4804" y="6581"/>
                      </a:lnTo>
                      <a:cubicBezTo>
                        <a:pt x="4887" y="6588"/>
                        <a:pt x="4970" y="6591"/>
                        <a:pt x="5052" y="6591"/>
                      </a:cubicBezTo>
                      <a:cubicBezTo>
                        <a:pt x="6747" y="6591"/>
                        <a:pt x="8179" y="5299"/>
                        <a:pt x="8307" y="3613"/>
                      </a:cubicBezTo>
                      <a:cubicBezTo>
                        <a:pt x="8440" y="1811"/>
                        <a:pt x="7072" y="277"/>
                        <a:pt x="5271" y="143"/>
                      </a:cubicBezTo>
                      <a:lnTo>
                        <a:pt x="3603" y="10"/>
                      </a:lnTo>
                      <a:cubicBezTo>
                        <a:pt x="3522" y="4"/>
                        <a:pt x="3440" y="1"/>
                        <a:pt x="3360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29" name="Google Shape;20929;p58"/>
                <p:cNvSpPr/>
                <p:nvPr/>
              </p:nvSpPr>
              <p:spPr>
                <a:xfrm>
                  <a:off x="2283400" y="2688000"/>
                  <a:ext cx="72575" cy="1328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03" h="5313" extrusionOk="0">
                      <a:moveTo>
                        <a:pt x="1681" y="0"/>
                      </a:moveTo>
                      <a:cubicBezTo>
                        <a:pt x="1195" y="0"/>
                        <a:pt x="754" y="371"/>
                        <a:pt x="667" y="893"/>
                      </a:cubicBezTo>
                      <a:lnTo>
                        <a:pt x="100" y="4062"/>
                      </a:lnTo>
                      <a:cubicBezTo>
                        <a:pt x="0" y="4629"/>
                        <a:pt x="401" y="5196"/>
                        <a:pt x="968" y="5296"/>
                      </a:cubicBezTo>
                      <a:cubicBezTo>
                        <a:pt x="1034" y="5307"/>
                        <a:pt x="1099" y="5313"/>
                        <a:pt x="1164" y="5313"/>
                      </a:cubicBezTo>
                      <a:cubicBezTo>
                        <a:pt x="1687" y="5313"/>
                        <a:pt x="2146" y="4963"/>
                        <a:pt x="2235" y="4429"/>
                      </a:cubicBezTo>
                      <a:lnTo>
                        <a:pt x="2769" y="1260"/>
                      </a:lnTo>
                      <a:cubicBezTo>
                        <a:pt x="2902" y="693"/>
                        <a:pt x="2502" y="126"/>
                        <a:pt x="1902" y="26"/>
                      </a:cubicBezTo>
                      <a:cubicBezTo>
                        <a:pt x="1828" y="9"/>
                        <a:pt x="1754" y="0"/>
                        <a:pt x="1681" y="0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30" name="Google Shape;20930;p58"/>
                <p:cNvSpPr/>
                <p:nvPr/>
              </p:nvSpPr>
              <p:spPr>
                <a:xfrm>
                  <a:off x="2348450" y="2703650"/>
                  <a:ext cx="57550" cy="146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02" h="5872" extrusionOk="0">
                      <a:moveTo>
                        <a:pt x="1101" y="0"/>
                      </a:moveTo>
                      <a:cubicBezTo>
                        <a:pt x="467" y="34"/>
                        <a:pt x="0" y="567"/>
                        <a:pt x="33" y="1201"/>
                      </a:cubicBezTo>
                      <a:lnTo>
                        <a:pt x="100" y="4704"/>
                      </a:lnTo>
                      <a:cubicBezTo>
                        <a:pt x="100" y="5338"/>
                        <a:pt x="601" y="5838"/>
                        <a:pt x="1201" y="5871"/>
                      </a:cubicBezTo>
                      <a:cubicBezTo>
                        <a:pt x="1835" y="5838"/>
                        <a:pt x="2302" y="5304"/>
                        <a:pt x="2268" y="4670"/>
                      </a:cubicBezTo>
                      <a:lnTo>
                        <a:pt x="2202" y="1135"/>
                      </a:lnTo>
                      <a:cubicBezTo>
                        <a:pt x="2202" y="534"/>
                        <a:pt x="1701" y="0"/>
                        <a:pt x="1101" y="0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31" name="Google Shape;20931;p58"/>
                <p:cNvSpPr/>
                <p:nvPr/>
              </p:nvSpPr>
              <p:spPr>
                <a:xfrm>
                  <a:off x="2390125" y="2678000"/>
                  <a:ext cx="93425" cy="139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37" h="5589" extrusionOk="0">
                      <a:moveTo>
                        <a:pt x="1157" y="1"/>
                      </a:moveTo>
                      <a:cubicBezTo>
                        <a:pt x="1040" y="1"/>
                        <a:pt x="920" y="20"/>
                        <a:pt x="802" y="59"/>
                      </a:cubicBezTo>
                      <a:cubicBezTo>
                        <a:pt x="234" y="326"/>
                        <a:pt x="1" y="960"/>
                        <a:pt x="234" y="1527"/>
                      </a:cubicBezTo>
                      <a:lnTo>
                        <a:pt x="1469" y="4829"/>
                      </a:lnTo>
                      <a:cubicBezTo>
                        <a:pt x="1629" y="5284"/>
                        <a:pt x="2068" y="5588"/>
                        <a:pt x="2545" y="5588"/>
                      </a:cubicBezTo>
                      <a:cubicBezTo>
                        <a:pt x="2663" y="5588"/>
                        <a:pt x="2784" y="5569"/>
                        <a:pt x="2903" y="5530"/>
                      </a:cubicBezTo>
                      <a:cubicBezTo>
                        <a:pt x="3470" y="5296"/>
                        <a:pt x="3737" y="4629"/>
                        <a:pt x="3470" y="4062"/>
                      </a:cubicBezTo>
                      <a:lnTo>
                        <a:pt x="2236" y="793"/>
                      </a:lnTo>
                      <a:cubicBezTo>
                        <a:pt x="2075" y="311"/>
                        <a:pt x="1635" y="1"/>
                        <a:pt x="1157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32" name="Google Shape;20932;p58"/>
                <p:cNvSpPr/>
                <p:nvPr/>
              </p:nvSpPr>
              <p:spPr>
                <a:xfrm>
                  <a:off x="2392650" y="2623375"/>
                  <a:ext cx="117600" cy="1008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4" h="4035" extrusionOk="0">
                      <a:moveTo>
                        <a:pt x="1185" y="1"/>
                      </a:moveTo>
                      <a:cubicBezTo>
                        <a:pt x="870" y="1"/>
                        <a:pt x="562" y="137"/>
                        <a:pt x="367" y="409"/>
                      </a:cubicBezTo>
                      <a:cubicBezTo>
                        <a:pt x="0" y="843"/>
                        <a:pt x="33" y="1510"/>
                        <a:pt x="500" y="1877"/>
                      </a:cubicBezTo>
                      <a:lnTo>
                        <a:pt x="2869" y="3812"/>
                      </a:lnTo>
                      <a:cubicBezTo>
                        <a:pt x="3061" y="3963"/>
                        <a:pt x="3286" y="4034"/>
                        <a:pt x="3509" y="4034"/>
                      </a:cubicBezTo>
                      <a:cubicBezTo>
                        <a:pt x="3828" y="4034"/>
                        <a:pt x="4140" y="3887"/>
                        <a:pt x="4336" y="3612"/>
                      </a:cubicBezTo>
                      <a:cubicBezTo>
                        <a:pt x="4703" y="3178"/>
                        <a:pt x="4670" y="2511"/>
                        <a:pt x="4203" y="2144"/>
                      </a:cubicBezTo>
                      <a:lnTo>
                        <a:pt x="1835" y="209"/>
                      </a:lnTo>
                      <a:cubicBezTo>
                        <a:pt x="1640" y="70"/>
                        <a:pt x="1411" y="1"/>
                        <a:pt x="1185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33" name="Google Shape;20933;p58"/>
                <p:cNvSpPr/>
                <p:nvPr/>
              </p:nvSpPr>
              <p:spPr>
                <a:xfrm>
                  <a:off x="2230025" y="2645375"/>
                  <a:ext cx="103425" cy="114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37" h="4596" extrusionOk="0">
                      <a:moveTo>
                        <a:pt x="2919" y="0"/>
                      </a:moveTo>
                      <a:cubicBezTo>
                        <a:pt x="2592" y="0"/>
                        <a:pt x="2270" y="148"/>
                        <a:pt x="2069" y="430"/>
                      </a:cubicBezTo>
                      <a:lnTo>
                        <a:pt x="334" y="2965"/>
                      </a:lnTo>
                      <a:cubicBezTo>
                        <a:pt x="0" y="3432"/>
                        <a:pt x="134" y="4099"/>
                        <a:pt x="634" y="4400"/>
                      </a:cubicBezTo>
                      <a:cubicBezTo>
                        <a:pt x="819" y="4532"/>
                        <a:pt x="1031" y="4596"/>
                        <a:pt x="1242" y="4596"/>
                      </a:cubicBezTo>
                      <a:cubicBezTo>
                        <a:pt x="1562" y="4596"/>
                        <a:pt x="1881" y="4448"/>
                        <a:pt x="2102" y="4166"/>
                      </a:cubicBezTo>
                      <a:lnTo>
                        <a:pt x="3836" y="1664"/>
                      </a:lnTo>
                      <a:cubicBezTo>
                        <a:pt x="4137" y="1164"/>
                        <a:pt x="4003" y="530"/>
                        <a:pt x="3536" y="196"/>
                      </a:cubicBezTo>
                      <a:cubicBezTo>
                        <a:pt x="3351" y="64"/>
                        <a:pt x="3134" y="0"/>
                        <a:pt x="2919" y="0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34" name="Google Shape;20934;p58"/>
                <p:cNvSpPr/>
                <p:nvPr/>
              </p:nvSpPr>
              <p:spPr>
                <a:xfrm>
                  <a:off x="2254200" y="2164500"/>
                  <a:ext cx="211850" cy="3899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74" h="15596" extrusionOk="0">
                      <a:moveTo>
                        <a:pt x="4436" y="0"/>
                      </a:moveTo>
                      <a:cubicBezTo>
                        <a:pt x="2489" y="0"/>
                        <a:pt x="823" y="1476"/>
                        <a:pt x="635" y="3453"/>
                      </a:cubicBezTo>
                      <a:lnTo>
                        <a:pt x="301" y="7023"/>
                      </a:lnTo>
                      <a:cubicBezTo>
                        <a:pt x="1" y="13861"/>
                        <a:pt x="1368" y="15595"/>
                        <a:pt x="1368" y="15595"/>
                      </a:cubicBezTo>
                      <a:lnTo>
                        <a:pt x="6505" y="15228"/>
                      </a:lnTo>
                      <a:cubicBezTo>
                        <a:pt x="8407" y="8824"/>
                        <a:pt x="8273" y="4187"/>
                        <a:pt x="8273" y="4187"/>
                      </a:cubicBezTo>
                      <a:cubicBezTo>
                        <a:pt x="8473" y="2086"/>
                        <a:pt x="6906" y="218"/>
                        <a:pt x="4804" y="18"/>
                      </a:cubicBezTo>
                      <a:cubicBezTo>
                        <a:pt x="4680" y="6"/>
                        <a:pt x="4558" y="0"/>
                        <a:pt x="4436" y="0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35" name="Google Shape;20935;p58"/>
                <p:cNvSpPr/>
                <p:nvPr/>
              </p:nvSpPr>
              <p:spPr>
                <a:xfrm>
                  <a:off x="2870475" y="2241900"/>
                  <a:ext cx="453675" cy="2649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147" h="10599" extrusionOk="0">
                      <a:moveTo>
                        <a:pt x="9072" y="1"/>
                      </a:moveTo>
                      <a:cubicBezTo>
                        <a:pt x="7413" y="1"/>
                        <a:pt x="5618" y="410"/>
                        <a:pt x="3770" y="1492"/>
                      </a:cubicBezTo>
                      <a:cubicBezTo>
                        <a:pt x="1035" y="3126"/>
                        <a:pt x="1" y="4127"/>
                        <a:pt x="1" y="4127"/>
                      </a:cubicBezTo>
                      <a:lnTo>
                        <a:pt x="3470" y="10598"/>
                      </a:lnTo>
                      <a:cubicBezTo>
                        <a:pt x="3470" y="10598"/>
                        <a:pt x="6604" y="9807"/>
                        <a:pt x="10098" y="9807"/>
                      </a:cubicBezTo>
                      <a:cubicBezTo>
                        <a:pt x="11777" y="9807"/>
                        <a:pt x="13540" y="9990"/>
                        <a:pt x="15078" y="10531"/>
                      </a:cubicBezTo>
                      <a:cubicBezTo>
                        <a:pt x="15078" y="10531"/>
                        <a:pt x="15318" y="10599"/>
                        <a:pt x="15623" y="10599"/>
                      </a:cubicBezTo>
                      <a:cubicBezTo>
                        <a:pt x="15962" y="10599"/>
                        <a:pt x="16383" y="10516"/>
                        <a:pt x="16646" y="10164"/>
                      </a:cubicBezTo>
                      <a:lnTo>
                        <a:pt x="18147" y="4027"/>
                      </a:lnTo>
                      <a:cubicBezTo>
                        <a:pt x="18147" y="4027"/>
                        <a:pt x="14274" y="1"/>
                        <a:pt x="9072" y="1"/>
                      </a:cubicBezTo>
                      <a:close/>
                    </a:path>
                  </a:pathLst>
                </a:custGeom>
                <a:solidFill>
                  <a:srgbClr val="D4DC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  <p:sp>
            <p:nvSpPr>
              <p:cNvPr id="20936" name="Google Shape;20936;p58"/>
              <p:cNvSpPr/>
              <p:nvPr/>
            </p:nvSpPr>
            <p:spPr>
              <a:xfrm>
                <a:off x="3274175" y="2278750"/>
                <a:ext cx="326025" cy="304275"/>
              </a:xfrm>
              <a:custGeom>
                <a:avLst/>
                <a:gdLst/>
                <a:ahLst/>
                <a:cxnLst/>
                <a:rect l="l" t="t" r="r" b="b"/>
                <a:pathLst>
                  <a:path w="13041" h="12171" extrusionOk="0">
                    <a:moveTo>
                      <a:pt x="11563" y="0"/>
                    </a:moveTo>
                    <a:cubicBezTo>
                      <a:pt x="11040" y="0"/>
                      <a:pt x="10447" y="341"/>
                      <a:pt x="9905" y="1452"/>
                    </a:cubicBezTo>
                    <a:cubicBezTo>
                      <a:pt x="8504" y="4354"/>
                      <a:pt x="8103" y="4988"/>
                      <a:pt x="8103" y="4988"/>
                    </a:cubicBezTo>
                    <a:cubicBezTo>
                      <a:pt x="6269" y="3020"/>
                      <a:pt x="3934" y="2853"/>
                      <a:pt x="2866" y="2386"/>
                    </a:cubicBezTo>
                    <a:cubicBezTo>
                      <a:pt x="2544" y="2255"/>
                      <a:pt x="2300" y="2209"/>
                      <a:pt x="2117" y="2209"/>
                    </a:cubicBezTo>
                    <a:cubicBezTo>
                      <a:pt x="1696" y="2209"/>
                      <a:pt x="1599" y="2453"/>
                      <a:pt x="1599" y="2453"/>
                    </a:cubicBezTo>
                    <a:cubicBezTo>
                      <a:pt x="1599" y="2453"/>
                      <a:pt x="64" y="6889"/>
                      <a:pt x="31" y="8157"/>
                    </a:cubicBezTo>
                    <a:cubicBezTo>
                      <a:pt x="1" y="9304"/>
                      <a:pt x="872" y="9358"/>
                      <a:pt x="1038" y="9358"/>
                    </a:cubicBezTo>
                    <a:cubicBezTo>
                      <a:pt x="1055" y="9358"/>
                      <a:pt x="1065" y="9358"/>
                      <a:pt x="1065" y="9358"/>
                    </a:cubicBezTo>
                    <a:cubicBezTo>
                      <a:pt x="1254" y="9346"/>
                      <a:pt x="1443" y="9340"/>
                      <a:pt x="1632" y="9340"/>
                    </a:cubicBezTo>
                    <a:cubicBezTo>
                      <a:pt x="3068" y="9340"/>
                      <a:pt x="4467" y="9676"/>
                      <a:pt x="5735" y="10325"/>
                    </a:cubicBezTo>
                    <a:cubicBezTo>
                      <a:pt x="7744" y="11827"/>
                      <a:pt x="9134" y="12170"/>
                      <a:pt x="9985" y="12170"/>
                    </a:cubicBezTo>
                    <a:cubicBezTo>
                      <a:pt x="10704" y="12170"/>
                      <a:pt x="11039" y="11926"/>
                      <a:pt x="11039" y="11926"/>
                    </a:cubicBezTo>
                    <a:lnTo>
                      <a:pt x="13040" y="851"/>
                    </a:lnTo>
                    <a:cubicBezTo>
                      <a:pt x="13040" y="851"/>
                      <a:pt x="12389" y="0"/>
                      <a:pt x="11563" y="0"/>
                    </a:cubicBezTo>
                    <a:close/>
                  </a:path>
                </a:pathLst>
              </a:custGeom>
              <a:solidFill>
                <a:srgbClr val="708E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37" name="Google Shape;20937;p58"/>
              <p:cNvSpPr/>
              <p:nvPr/>
            </p:nvSpPr>
            <p:spPr>
              <a:xfrm>
                <a:off x="3511775" y="2294025"/>
                <a:ext cx="109275" cy="284000"/>
              </a:xfrm>
              <a:custGeom>
                <a:avLst/>
                <a:gdLst/>
                <a:ahLst/>
                <a:cxnLst/>
                <a:rect l="l" t="t" r="r" b="b"/>
                <a:pathLst>
                  <a:path w="4371" h="11360" extrusionOk="0">
                    <a:moveTo>
                      <a:pt x="2961" y="0"/>
                    </a:moveTo>
                    <a:cubicBezTo>
                      <a:pt x="2195" y="0"/>
                      <a:pt x="1424" y="1004"/>
                      <a:pt x="1201" y="2342"/>
                    </a:cubicBezTo>
                    <a:lnTo>
                      <a:pt x="234" y="8546"/>
                    </a:lnTo>
                    <a:cubicBezTo>
                      <a:pt x="0" y="9947"/>
                      <a:pt x="467" y="11215"/>
                      <a:pt x="1268" y="11348"/>
                    </a:cubicBezTo>
                    <a:cubicBezTo>
                      <a:pt x="1313" y="11356"/>
                      <a:pt x="1359" y="11360"/>
                      <a:pt x="1404" y="11360"/>
                    </a:cubicBezTo>
                    <a:cubicBezTo>
                      <a:pt x="2161" y="11360"/>
                      <a:pt x="2916" y="10335"/>
                      <a:pt x="3136" y="9013"/>
                    </a:cubicBezTo>
                    <a:lnTo>
                      <a:pt x="4137" y="2809"/>
                    </a:lnTo>
                    <a:cubicBezTo>
                      <a:pt x="4370" y="1408"/>
                      <a:pt x="3870" y="140"/>
                      <a:pt x="3069" y="7"/>
                    </a:cubicBezTo>
                    <a:cubicBezTo>
                      <a:pt x="3033" y="2"/>
                      <a:pt x="2997" y="0"/>
                      <a:pt x="2961" y="0"/>
                    </a:cubicBezTo>
                    <a:close/>
                  </a:path>
                </a:pathLst>
              </a:custGeom>
              <a:solidFill>
                <a:srgbClr val="D4D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38" name="Google Shape;20938;p58"/>
              <p:cNvSpPr/>
              <p:nvPr/>
            </p:nvSpPr>
            <p:spPr>
              <a:xfrm>
                <a:off x="2289225" y="1597025"/>
                <a:ext cx="43400" cy="37150"/>
              </a:xfrm>
              <a:custGeom>
                <a:avLst/>
                <a:gdLst/>
                <a:ahLst/>
                <a:cxnLst/>
                <a:rect l="l" t="t" r="r" b="b"/>
                <a:pathLst>
                  <a:path w="1736" h="1486" extrusionOk="0">
                    <a:moveTo>
                      <a:pt x="1001" y="0"/>
                    </a:moveTo>
                    <a:cubicBezTo>
                      <a:pt x="334" y="0"/>
                      <a:pt x="1" y="801"/>
                      <a:pt x="468" y="1268"/>
                    </a:cubicBezTo>
                    <a:cubicBezTo>
                      <a:pt x="618" y="1418"/>
                      <a:pt x="803" y="1486"/>
                      <a:pt x="985" y="1486"/>
                    </a:cubicBezTo>
                    <a:cubicBezTo>
                      <a:pt x="1367" y="1486"/>
                      <a:pt x="1735" y="1187"/>
                      <a:pt x="1735" y="734"/>
                    </a:cubicBezTo>
                    <a:cubicBezTo>
                      <a:pt x="1735" y="334"/>
                      <a:pt x="1402" y="0"/>
                      <a:pt x="1001" y="0"/>
                    </a:cubicBezTo>
                    <a:close/>
                  </a:path>
                </a:pathLst>
              </a:custGeom>
              <a:solidFill>
                <a:srgbClr val="D4DC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grpSp>
            <p:nvGrpSpPr>
              <p:cNvPr id="20939" name="Google Shape;20939;p58"/>
              <p:cNvGrpSpPr/>
              <p:nvPr/>
            </p:nvGrpSpPr>
            <p:grpSpPr>
              <a:xfrm>
                <a:off x="2260050" y="1873727"/>
                <a:ext cx="870197" cy="736048"/>
                <a:chOff x="2260050" y="1873727"/>
                <a:chExt cx="870197" cy="736048"/>
              </a:xfrm>
            </p:grpSpPr>
            <p:sp>
              <p:nvSpPr>
                <p:cNvPr id="20940" name="Google Shape;20940;p58"/>
                <p:cNvSpPr/>
                <p:nvPr/>
              </p:nvSpPr>
              <p:spPr>
                <a:xfrm>
                  <a:off x="2711800" y="2108850"/>
                  <a:ext cx="61975" cy="50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9" h="2001" extrusionOk="0">
                      <a:moveTo>
                        <a:pt x="1116" y="0"/>
                      </a:moveTo>
                      <a:cubicBezTo>
                        <a:pt x="661" y="0"/>
                        <a:pt x="238" y="318"/>
                        <a:pt x="177" y="776"/>
                      </a:cubicBezTo>
                      <a:cubicBezTo>
                        <a:pt x="1" y="1454"/>
                        <a:pt x="544" y="2000"/>
                        <a:pt x="1137" y="2000"/>
                      </a:cubicBezTo>
                      <a:cubicBezTo>
                        <a:pt x="1331" y="2000"/>
                        <a:pt x="1530" y="1942"/>
                        <a:pt x="1711" y="1810"/>
                      </a:cubicBezTo>
                      <a:cubicBezTo>
                        <a:pt x="2478" y="1276"/>
                        <a:pt x="2145" y="109"/>
                        <a:pt x="1244" y="9"/>
                      </a:cubicBezTo>
                      <a:cubicBezTo>
                        <a:pt x="1201" y="3"/>
                        <a:pt x="1158" y="0"/>
                        <a:pt x="1116" y="0"/>
                      </a:cubicBez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41" name="Google Shape;20941;p58"/>
                <p:cNvSpPr/>
                <p:nvPr/>
              </p:nvSpPr>
              <p:spPr>
                <a:xfrm>
                  <a:off x="2784950" y="2176350"/>
                  <a:ext cx="48025" cy="395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1" h="1583" extrusionOk="0">
                      <a:moveTo>
                        <a:pt x="864" y="0"/>
                      </a:moveTo>
                      <a:cubicBezTo>
                        <a:pt x="514" y="0"/>
                        <a:pt x="212" y="252"/>
                        <a:pt x="153" y="611"/>
                      </a:cubicBezTo>
                      <a:cubicBezTo>
                        <a:pt x="0" y="1145"/>
                        <a:pt x="429" y="1582"/>
                        <a:pt x="908" y="1582"/>
                      </a:cubicBezTo>
                      <a:cubicBezTo>
                        <a:pt x="1057" y="1582"/>
                        <a:pt x="1211" y="1540"/>
                        <a:pt x="1354" y="1445"/>
                      </a:cubicBezTo>
                      <a:cubicBezTo>
                        <a:pt x="1921" y="1011"/>
                        <a:pt x="1687" y="77"/>
                        <a:pt x="987" y="11"/>
                      </a:cubicBezTo>
                      <a:cubicBezTo>
                        <a:pt x="945" y="4"/>
                        <a:pt x="904" y="0"/>
                        <a:pt x="864" y="0"/>
                      </a:cubicBez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42" name="Google Shape;20942;p58"/>
                <p:cNvSpPr/>
                <p:nvPr/>
              </p:nvSpPr>
              <p:spPr>
                <a:xfrm>
                  <a:off x="2861525" y="2144650"/>
                  <a:ext cx="48175" cy="39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7" h="1569" extrusionOk="0">
                      <a:moveTo>
                        <a:pt x="837" y="1"/>
                      </a:moveTo>
                      <a:cubicBezTo>
                        <a:pt x="486" y="1"/>
                        <a:pt x="185" y="252"/>
                        <a:pt x="125" y="611"/>
                      </a:cubicBezTo>
                      <a:cubicBezTo>
                        <a:pt x="0" y="1137"/>
                        <a:pt x="419" y="1568"/>
                        <a:pt x="876" y="1568"/>
                      </a:cubicBezTo>
                      <a:cubicBezTo>
                        <a:pt x="1028" y="1568"/>
                        <a:pt x="1184" y="1520"/>
                        <a:pt x="1326" y="1412"/>
                      </a:cubicBezTo>
                      <a:cubicBezTo>
                        <a:pt x="1926" y="1012"/>
                        <a:pt x="1693" y="78"/>
                        <a:pt x="959" y="11"/>
                      </a:cubicBezTo>
                      <a:cubicBezTo>
                        <a:pt x="918" y="4"/>
                        <a:pt x="877" y="1"/>
                        <a:pt x="837" y="1"/>
                      </a:cubicBez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43" name="Google Shape;20943;p58"/>
                <p:cNvSpPr/>
                <p:nvPr/>
              </p:nvSpPr>
              <p:spPr>
                <a:xfrm>
                  <a:off x="2829350" y="2061075"/>
                  <a:ext cx="61175" cy="50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7" h="2006" extrusionOk="0">
                      <a:moveTo>
                        <a:pt x="1067" y="1"/>
                      </a:moveTo>
                      <a:cubicBezTo>
                        <a:pt x="632" y="1"/>
                        <a:pt x="237" y="315"/>
                        <a:pt x="178" y="786"/>
                      </a:cubicBezTo>
                      <a:cubicBezTo>
                        <a:pt x="1" y="1443"/>
                        <a:pt x="553" y="2005"/>
                        <a:pt x="1150" y="2005"/>
                      </a:cubicBezTo>
                      <a:cubicBezTo>
                        <a:pt x="1341" y="2005"/>
                        <a:pt x="1535" y="1948"/>
                        <a:pt x="1712" y="1820"/>
                      </a:cubicBezTo>
                      <a:cubicBezTo>
                        <a:pt x="2446" y="1286"/>
                        <a:pt x="2146" y="118"/>
                        <a:pt x="1245" y="18"/>
                      </a:cubicBezTo>
                      <a:cubicBezTo>
                        <a:pt x="1186" y="6"/>
                        <a:pt x="1126" y="1"/>
                        <a:pt x="1067" y="1"/>
                      </a:cubicBez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44" name="Google Shape;20944;p58"/>
                <p:cNvSpPr/>
                <p:nvPr/>
              </p:nvSpPr>
              <p:spPr>
                <a:xfrm>
                  <a:off x="2773250" y="2084425"/>
                  <a:ext cx="61400" cy="49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6" h="1992" extrusionOk="0">
                      <a:moveTo>
                        <a:pt x="1043" y="1"/>
                      </a:moveTo>
                      <a:cubicBezTo>
                        <a:pt x="614" y="1"/>
                        <a:pt x="242" y="312"/>
                        <a:pt x="154" y="752"/>
                      </a:cubicBezTo>
                      <a:cubicBezTo>
                        <a:pt x="1" y="1440"/>
                        <a:pt x="548" y="1991"/>
                        <a:pt x="1142" y="1991"/>
                      </a:cubicBezTo>
                      <a:cubicBezTo>
                        <a:pt x="1326" y="1991"/>
                        <a:pt x="1514" y="1938"/>
                        <a:pt x="1688" y="1820"/>
                      </a:cubicBezTo>
                      <a:cubicBezTo>
                        <a:pt x="2455" y="1286"/>
                        <a:pt x="2155" y="85"/>
                        <a:pt x="1221" y="18"/>
                      </a:cubicBezTo>
                      <a:cubicBezTo>
                        <a:pt x="1161" y="6"/>
                        <a:pt x="1102" y="1"/>
                        <a:pt x="1043" y="1"/>
                      </a:cubicBez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45" name="Google Shape;20945;p58"/>
                <p:cNvSpPr/>
                <p:nvPr/>
              </p:nvSpPr>
              <p:spPr>
                <a:xfrm>
                  <a:off x="2260050" y="2544000"/>
                  <a:ext cx="179325" cy="65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73" h="2631" extrusionOk="0">
                      <a:moveTo>
                        <a:pt x="5987" y="1"/>
                      </a:moveTo>
                      <a:cubicBezTo>
                        <a:pt x="5927" y="1"/>
                        <a:pt x="5865" y="5"/>
                        <a:pt x="5804" y="15"/>
                      </a:cubicBezTo>
                      <a:lnTo>
                        <a:pt x="1201" y="382"/>
                      </a:lnTo>
                      <a:cubicBezTo>
                        <a:pt x="534" y="382"/>
                        <a:pt x="0" y="949"/>
                        <a:pt x="0" y="1616"/>
                      </a:cubicBezTo>
                      <a:cubicBezTo>
                        <a:pt x="91" y="2192"/>
                        <a:pt x="623" y="2631"/>
                        <a:pt x="1220" y="2631"/>
                      </a:cubicBezTo>
                      <a:cubicBezTo>
                        <a:pt x="1280" y="2631"/>
                        <a:pt x="1340" y="2626"/>
                        <a:pt x="1401" y="2617"/>
                      </a:cubicBezTo>
                      <a:lnTo>
                        <a:pt x="5971" y="2250"/>
                      </a:lnTo>
                      <a:cubicBezTo>
                        <a:pt x="6638" y="2217"/>
                        <a:pt x="7172" y="1683"/>
                        <a:pt x="7172" y="1016"/>
                      </a:cubicBezTo>
                      <a:cubicBezTo>
                        <a:pt x="7082" y="413"/>
                        <a:pt x="6555" y="1"/>
                        <a:pt x="5987" y="1"/>
                      </a:cubicBez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  <p:sp>
              <p:nvSpPr>
                <p:cNvPr id="20946" name="Google Shape;20946;p58"/>
                <p:cNvSpPr/>
                <p:nvPr/>
              </p:nvSpPr>
              <p:spPr>
                <a:xfrm>
                  <a:off x="3007622" y="1873727"/>
                  <a:ext cx="122625" cy="1624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05" h="6499" extrusionOk="0">
                      <a:moveTo>
                        <a:pt x="1220" y="0"/>
                      </a:moveTo>
                      <a:cubicBezTo>
                        <a:pt x="1046" y="0"/>
                        <a:pt x="870" y="40"/>
                        <a:pt x="701" y="124"/>
                      </a:cubicBezTo>
                      <a:cubicBezTo>
                        <a:pt x="134" y="491"/>
                        <a:pt x="1" y="1225"/>
                        <a:pt x="368" y="1792"/>
                      </a:cubicBezTo>
                      <a:lnTo>
                        <a:pt x="2569" y="5795"/>
                      </a:lnTo>
                      <a:cubicBezTo>
                        <a:pt x="2790" y="6238"/>
                        <a:pt x="3229" y="6499"/>
                        <a:pt x="3698" y="6499"/>
                      </a:cubicBezTo>
                      <a:cubicBezTo>
                        <a:pt x="3866" y="6499"/>
                        <a:pt x="4037" y="6466"/>
                        <a:pt x="4204" y="6396"/>
                      </a:cubicBezTo>
                      <a:cubicBezTo>
                        <a:pt x="4737" y="6029"/>
                        <a:pt x="4904" y="5261"/>
                        <a:pt x="4537" y="4728"/>
                      </a:cubicBezTo>
                      <a:lnTo>
                        <a:pt x="2302" y="691"/>
                      </a:lnTo>
                      <a:cubicBezTo>
                        <a:pt x="2086" y="260"/>
                        <a:pt x="1664" y="0"/>
                        <a:pt x="1220" y="0"/>
                      </a:cubicBezTo>
                      <a:close/>
                    </a:path>
                  </a:pathLst>
                </a:custGeom>
                <a:solidFill>
                  <a:srgbClr val="708EC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latin typeface="Abadi" panose="020B0604020104020204" pitchFamily="34" charset="0"/>
                  </a:endParaRPr>
                </a:p>
              </p:txBody>
            </p:sp>
          </p:grpSp>
        </p:grpSp>
      </p:grpSp>
      <p:sp>
        <p:nvSpPr>
          <p:cNvPr id="20947" name="Google Shape;20947;p58"/>
          <p:cNvSpPr txBox="1">
            <a:spLocks noGrp="1"/>
          </p:cNvSpPr>
          <p:nvPr>
            <p:ph type="title"/>
          </p:nvPr>
        </p:nvSpPr>
        <p:spPr>
          <a:xfrm>
            <a:off x="612246" y="402631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600" dirty="0" err="1">
                <a:solidFill>
                  <a:schemeClr val="accent3">
                    <a:lumMod val="90000"/>
                  </a:schemeClr>
                </a:solidFill>
              </a:rPr>
              <a:t>What’s</a:t>
            </a:r>
            <a:r>
              <a:rPr lang="hr-HR" sz="3600" dirty="0">
                <a:solidFill>
                  <a:schemeClr val="accent3">
                    <a:lumMod val="90000"/>
                  </a:schemeClr>
                </a:solidFill>
              </a:rPr>
              <a:t> </a:t>
            </a:r>
            <a:r>
              <a:rPr lang="hr-HR" sz="3600" dirty="0" err="1">
                <a:solidFill>
                  <a:schemeClr val="accent3">
                    <a:lumMod val="90000"/>
                  </a:schemeClr>
                </a:solidFill>
              </a:rPr>
              <a:t>next</a:t>
            </a:r>
            <a:r>
              <a:rPr lang="hr-HR" sz="3600" dirty="0">
                <a:solidFill>
                  <a:schemeClr val="accent3">
                    <a:lumMod val="90000"/>
                  </a:schemeClr>
                </a:solidFill>
              </a:rPr>
              <a:t>?</a:t>
            </a:r>
            <a:endParaRPr sz="3600" dirty="0">
              <a:solidFill>
                <a:schemeClr val="accent3">
                  <a:lumMod val="90000"/>
                </a:schemeClr>
              </a:solidFill>
            </a:endParaRPr>
          </a:p>
        </p:txBody>
      </p:sp>
      <p:sp>
        <p:nvSpPr>
          <p:cNvPr id="20949" name="Google Shape;20949;p58"/>
          <p:cNvSpPr txBox="1"/>
          <p:nvPr/>
        </p:nvSpPr>
        <p:spPr>
          <a:xfrm>
            <a:off x="583905" y="2192384"/>
            <a:ext cx="1463700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 err="1">
                <a:solidFill>
                  <a:schemeClr val="accent4"/>
                </a:solidFill>
                <a:latin typeface="Big Shoulders Text"/>
                <a:ea typeface="Big Shoulders Text"/>
                <a:cs typeface="Big Shoulders Text"/>
                <a:sym typeface="Big Shoulders Text"/>
              </a:rPr>
              <a:t>December</a:t>
            </a:r>
            <a:endParaRPr sz="2000" dirty="0">
              <a:solidFill>
                <a:schemeClr val="accent4"/>
              </a:solidFill>
              <a:latin typeface="Big Shoulders Text"/>
              <a:ea typeface="Big Shoulders Text"/>
              <a:cs typeface="Big Shoulders Text"/>
              <a:sym typeface="Big Shoulders Text"/>
            </a:endParaRPr>
          </a:p>
        </p:txBody>
      </p:sp>
      <p:cxnSp>
        <p:nvCxnSpPr>
          <p:cNvPr id="20950" name="Google Shape;20950;p58"/>
          <p:cNvCxnSpPr>
            <a:cxnSpLocks/>
          </p:cNvCxnSpPr>
          <p:nvPr/>
        </p:nvCxnSpPr>
        <p:spPr>
          <a:xfrm>
            <a:off x="656724" y="2564639"/>
            <a:ext cx="1370060" cy="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951" name="Google Shape;20951;p58"/>
          <p:cNvGrpSpPr/>
          <p:nvPr/>
        </p:nvGrpSpPr>
        <p:grpSpPr>
          <a:xfrm>
            <a:off x="1516409" y="1464203"/>
            <a:ext cx="303221" cy="303605"/>
            <a:chOff x="3639025" y="1722350"/>
            <a:chExt cx="1947467" cy="1949937"/>
          </a:xfrm>
        </p:grpSpPr>
        <p:sp>
          <p:nvSpPr>
            <p:cNvPr id="20952" name="Google Shape;20952;p58"/>
            <p:cNvSpPr/>
            <p:nvPr/>
          </p:nvSpPr>
          <p:spPr>
            <a:xfrm>
              <a:off x="3639025" y="1722350"/>
              <a:ext cx="1947467" cy="1949937"/>
            </a:xfrm>
            <a:custGeom>
              <a:avLst/>
              <a:gdLst/>
              <a:ahLst/>
              <a:cxnLst/>
              <a:rect l="l" t="t" r="r" b="b"/>
              <a:pathLst>
                <a:path w="26020" h="26053" extrusionOk="0">
                  <a:moveTo>
                    <a:pt x="4704" y="4604"/>
                  </a:moveTo>
                  <a:cubicBezTo>
                    <a:pt x="9341" y="0"/>
                    <a:pt x="16846" y="67"/>
                    <a:pt x="21416" y="4704"/>
                  </a:cubicBezTo>
                  <a:cubicBezTo>
                    <a:pt x="26020" y="9374"/>
                    <a:pt x="25953" y="16879"/>
                    <a:pt x="21316" y="21449"/>
                  </a:cubicBezTo>
                  <a:cubicBezTo>
                    <a:pt x="16646" y="26052"/>
                    <a:pt x="9141" y="25985"/>
                    <a:pt x="4571" y="21315"/>
                  </a:cubicBezTo>
                  <a:cubicBezTo>
                    <a:pt x="1" y="16679"/>
                    <a:pt x="34" y="9173"/>
                    <a:pt x="4704" y="460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20953" name="Google Shape;20953;p58"/>
            <p:cNvGrpSpPr/>
            <p:nvPr/>
          </p:nvGrpSpPr>
          <p:grpSpPr>
            <a:xfrm>
              <a:off x="3756381" y="1782226"/>
              <a:ext cx="1625409" cy="1840132"/>
              <a:chOff x="3756381" y="1782226"/>
              <a:chExt cx="1625409" cy="1840132"/>
            </a:xfrm>
          </p:grpSpPr>
          <p:sp>
            <p:nvSpPr>
              <p:cNvPr id="20954" name="Google Shape;20954;p58"/>
              <p:cNvSpPr/>
              <p:nvPr/>
            </p:nvSpPr>
            <p:spPr>
              <a:xfrm>
                <a:off x="3771350" y="2955638"/>
                <a:ext cx="1288382" cy="666719"/>
              </a:xfrm>
              <a:custGeom>
                <a:avLst/>
                <a:gdLst/>
                <a:ahLst/>
                <a:cxnLst/>
                <a:rect l="l" t="t" r="r" b="b"/>
                <a:pathLst>
                  <a:path w="17214" h="8908" extrusionOk="0">
                    <a:moveTo>
                      <a:pt x="234" y="901"/>
                    </a:moveTo>
                    <a:cubicBezTo>
                      <a:pt x="1" y="234"/>
                      <a:pt x="1435" y="134"/>
                      <a:pt x="2002" y="67"/>
                    </a:cubicBezTo>
                    <a:cubicBezTo>
                      <a:pt x="2903" y="1"/>
                      <a:pt x="3804" y="201"/>
                      <a:pt x="4604" y="668"/>
                    </a:cubicBezTo>
                    <a:lnTo>
                      <a:pt x="5271" y="1101"/>
                    </a:lnTo>
                    <a:cubicBezTo>
                      <a:pt x="5505" y="1302"/>
                      <a:pt x="5705" y="1502"/>
                      <a:pt x="5872" y="1702"/>
                    </a:cubicBezTo>
                    <a:cubicBezTo>
                      <a:pt x="6305" y="2169"/>
                      <a:pt x="6772" y="2603"/>
                      <a:pt x="7306" y="2936"/>
                    </a:cubicBezTo>
                    <a:cubicBezTo>
                      <a:pt x="7907" y="3203"/>
                      <a:pt x="8540" y="3370"/>
                      <a:pt x="9207" y="3470"/>
                    </a:cubicBezTo>
                    <a:cubicBezTo>
                      <a:pt x="9508" y="3503"/>
                      <a:pt x="9808" y="3537"/>
                      <a:pt x="10141" y="3570"/>
                    </a:cubicBezTo>
                    <a:cubicBezTo>
                      <a:pt x="10442" y="3603"/>
                      <a:pt x="10842" y="3670"/>
                      <a:pt x="11176" y="3670"/>
                    </a:cubicBezTo>
                    <a:cubicBezTo>
                      <a:pt x="11843" y="3637"/>
                      <a:pt x="12510" y="3670"/>
                      <a:pt x="13177" y="3737"/>
                    </a:cubicBezTo>
                    <a:cubicBezTo>
                      <a:pt x="13777" y="3770"/>
                      <a:pt x="14378" y="3837"/>
                      <a:pt x="14978" y="3970"/>
                    </a:cubicBezTo>
                    <a:cubicBezTo>
                      <a:pt x="15545" y="4170"/>
                      <a:pt x="16012" y="4504"/>
                      <a:pt x="16346" y="4971"/>
                    </a:cubicBezTo>
                    <a:cubicBezTo>
                      <a:pt x="16546" y="5238"/>
                      <a:pt x="16713" y="5505"/>
                      <a:pt x="16846" y="5805"/>
                    </a:cubicBezTo>
                    <a:cubicBezTo>
                      <a:pt x="17046" y="6072"/>
                      <a:pt x="17180" y="6405"/>
                      <a:pt x="17213" y="6739"/>
                    </a:cubicBezTo>
                    <a:cubicBezTo>
                      <a:pt x="13811" y="8740"/>
                      <a:pt x="9674" y="8907"/>
                      <a:pt x="6105" y="7206"/>
                    </a:cubicBezTo>
                    <a:cubicBezTo>
                      <a:pt x="6105" y="7206"/>
                      <a:pt x="1602" y="5238"/>
                      <a:pt x="234" y="90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55" name="Google Shape;20955;p58"/>
              <p:cNvSpPr/>
              <p:nvPr/>
            </p:nvSpPr>
            <p:spPr>
              <a:xfrm>
                <a:off x="3756381" y="1782226"/>
                <a:ext cx="1625409" cy="933841"/>
              </a:xfrm>
              <a:custGeom>
                <a:avLst/>
                <a:gdLst/>
                <a:ahLst/>
                <a:cxnLst/>
                <a:rect l="l" t="t" r="r" b="b"/>
                <a:pathLst>
                  <a:path w="21717" h="12477" extrusionOk="0">
                    <a:moveTo>
                      <a:pt x="10341" y="434"/>
                    </a:moveTo>
                    <a:cubicBezTo>
                      <a:pt x="5438" y="901"/>
                      <a:pt x="1302" y="4371"/>
                      <a:pt x="1" y="9141"/>
                    </a:cubicBezTo>
                    <a:cubicBezTo>
                      <a:pt x="2903" y="7373"/>
                      <a:pt x="6605" y="9374"/>
                      <a:pt x="6906" y="9674"/>
                    </a:cubicBezTo>
                    <a:cubicBezTo>
                      <a:pt x="8507" y="11042"/>
                      <a:pt x="10508" y="11909"/>
                      <a:pt x="12610" y="12109"/>
                    </a:cubicBezTo>
                    <a:cubicBezTo>
                      <a:pt x="15912" y="12476"/>
                      <a:pt x="16946" y="8907"/>
                      <a:pt x="19748" y="7206"/>
                    </a:cubicBezTo>
                    <a:cubicBezTo>
                      <a:pt x="20349" y="6839"/>
                      <a:pt x="21016" y="6539"/>
                      <a:pt x="21716" y="6372"/>
                    </a:cubicBezTo>
                    <a:cubicBezTo>
                      <a:pt x="19415" y="2336"/>
                      <a:pt x="14978" y="1"/>
                      <a:pt x="10341" y="43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20956" name="Google Shape;20956;p58"/>
            <p:cNvSpPr/>
            <p:nvPr/>
          </p:nvSpPr>
          <p:spPr>
            <a:xfrm>
              <a:off x="4889824" y="3532391"/>
              <a:ext cx="20058" cy="5015"/>
            </a:xfrm>
            <a:custGeom>
              <a:avLst/>
              <a:gdLst/>
              <a:ahLst/>
              <a:cxnLst/>
              <a:rect l="l" t="t" r="r" b="b"/>
              <a:pathLst>
                <a:path w="268" h="67" extrusionOk="0">
                  <a:moveTo>
                    <a:pt x="268" y="0"/>
                  </a:moveTo>
                  <a:lnTo>
                    <a:pt x="268" y="0"/>
                  </a:lnTo>
                  <a:lnTo>
                    <a:pt x="1" y="67"/>
                  </a:lnTo>
                  <a:close/>
                </a:path>
              </a:pathLst>
            </a:custGeom>
            <a:solidFill>
              <a:srgbClr val="FFC7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20957" name="Google Shape;20957;p58"/>
            <p:cNvGrpSpPr/>
            <p:nvPr/>
          </p:nvGrpSpPr>
          <p:grpSpPr>
            <a:xfrm>
              <a:off x="3806302" y="1827207"/>
              <a:ext cx="1692844" cy="1755181"/>
              <a:chOff x="3806302" y="1827207"/>
              <a:chExt cx="1692844" cy="1755181"/>
            </a:xfrm>
          </p:grpSpPr>
          <p:sp>
            <p:nvSpPr>
              <p:cNvPr id="20958" name="Google Shape;20958;p58"/>
              <p:cNvSpPr/>
              <p:nvPr/>
            </p:nvSpPr>
            <p:spPr>
              <a:xfrm>
                <a:off x="4600251" y="3025543"/>
                <a:ext cx="766562" cy="279696"/>
              </a:xfrm>
              <a:custGeom>
                <a:avLst/>
                <a:gdLst/>
                <a:ahLst/>
                <a:cxnLst/>
                <a:rect l="l" t="t" r="r" b="b"/>
                <a:pathLst>
                  <a:path w="10242" h="3737" extrusionOk="0">
                    <a:moveTo>
                      <a:pt x="9240" y="1168"/>
                    </a:moveTo>
                    <a:cubicBezTo>
                      <a:pt x="8840" y="901"/>
                      <a:pt x="8373" y="701"/>
                      <a:pt x="7973" y="468"/>
                    </a:cubicBezTo>
                    <a:cubicBezTo>
                      <a:pt x="7773" y="301"/>
                      <a:pt x="7573" y="201"/>
                      <a:pt x="7372" y="67"/>
                    </a:cubicBezTo>
                    <a:cubicBezTo>
                      <a:pt x="7172" y="1"/>
                      <a:pt x="6972" y="1"/>
                      <a:pt x="6739" y="34"/>
                    </a:cubicBezTo>
                    <a:cubicBezTo>
                      <a:pt x="6105" y="101"/>
                      <a:pt x="5504" y="101"/>
                      <a:pt x="4837" y="201"/>
                    </a:cubicBezTo>
                    <a:cubicBezTo>
                      <a:pt x="4604" y="201"/>
                      <a:pt x="4370" y="301"/>
                      <a:pt x="4170" y="434"/>
                    </a:cubicBezTo>
                    <a:cubicBezTo>
                      <a:pt x="4003" y="568"/>
                      <a:pt x="4037" y="735"/>
                      <a:pt x="3803" y="801"/>
                    </a:cubicBezTo>
                    <a:cubicBezTo>
                      <a:pt x="3570" y="835"/>
                      <a:pt x="3303" y="868"/>
                      <a:pt x="3069" y="868"/>
                    </a:cubicBezTo>
                    <a:cubicBezTo>
                      <a:pt x="2736" y="901"/>
                      <a:pt x="2369" y="868"/>
                      <a:pt x="2035" y="835"/>
                    </a:cubicBezTo>
                    <a:cubicBezTo>
                      <a:pt x="1668" y="801"/>
                      <a:pt x="1335" y="701"/>
                      <a:pt x="1001" y="568"/>
                    </a:cubicBezTo>
                    <a:cubicBezTo>
                      <a:pt x="868" y="501"/>
                      <a:pt x="134" y="167"/>
                      <a:pt x="34" y="368"/>
                    </a:cubicBezTo>
                    <a:cubicBezTo>
                      <a:pt x="0" y="501"/>
                      <a:pt x="334" y="801"/>
                      <a:pt x="401" y="835"/>
                    </a:cubicBezTo>
                    <a:cubicBezTo>
                      <a:pt x="634" y="1068"/>
                      <a:pt x="901" y="1268"/>
                      <a:pt x="1168" y="1402"/>
                    </a:cubicBezTo>
                    <a:cubicBezTo>
                      <a:pt x="1602" y="1602"/>
                      <a:pt x="2069" y="1735"/>
                      <a:pt x="2536" y="1769"/>
                    </a:cubicBezTo>
                    <a:cubicBezTo>
                      <a:pt x="3336" y="1869"/>
                      <a:pt x="4137" y="1935"/>
                      <a:pt x="4971" y="2035"/>
                    </a:cubicBezTo>
                    <a:cubicBezTo>
                      <a:pt x="5638" y="2069"/>
                      <a:pt x="6272" y="2236"/>
                      <a:pt x="6872" y="2469"/>
                    </a:cubicBezTo>
                    <a:cubicBezTo>
                      <a:pt x="7172" y="2569"/>
                      <a:pt x="7472" y="2636"/>
                      <a:pt x="7773" y="2803"/>
                    </a:cubicBezTo>
                    <a:cubicBezTo>
                      <a:pt x="8140" y="3070"/>
                      <a:pt x="8473" y="3370"/>
                      <a:pt x="8773" y="3737"/>
                    </a:cubicBezTo>
                    <a:cubicBezTo>
                      <a:pt x="9307" y="3136"/>
                      <a:pt x="9807" y="2502"/>
                      <a:pt x="10241" y="1802"/>
                    </a:cubicBezTo>
                    <a:cubicBezTo>
                      <a:pt x="10074" y="1702"/>
                      <a:pt x="9874" y="1535"/>
                      <a:pt x="9774" y="1468"/>
                    </a:cubicBezTo>
                    <a:cubicBezTo>
                      <a:pt x="9674" y="1402"/>
                      <a:pt x="9407" y="1268"/>
                      <a:pt x="9240" y="1168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59" name="Google Shape;20959;p58"/>
              <p:cNvSpPr/>
              <p:nvPr/>
            </p:nvSpPr>
            <p:spPr>
              <a:xfrm>
                <a:off x="4807495" y="2783421"/>
                <a:ext cx="684083" cy="304619"/>
              </a:xfrm>
              <a:custGeom>
                <a:avLst/>
                <a:gdLst/>
                <a:ahLst/>
                <a:cxnLst/>
                <a:rect l="l" t="t" r="r" b="b"/>
                <a:pathLst>
                  <a:path w="9140" h="4070" extrusionOk="0">
                    <a:moveTo>
                      <a:pt x="6805" y="267"/>
                    </a:moveTo>
                    <a:cubicBezTo>
                      <a:pt x="6305" y="434"/>
                      <a:pt x="5804" y="734"/>
                      <a:pt x="5271" y="834"/>
                    </a:cubicBezTo>
                    <a:cubicBezTo>
                      <a:pt x="4303" y="967"/>
                      <a:pt x="3403" y="734"/>
                      <a:pt x="2435" y="667"/>
                    </a:cubicBezTo>
                    <a:cubicBezTo>
                      <a:pt x="2068" y="634"/>
                      <a:pt x="1735" y="600"/>
                      <a:pt x="1368" y="500"/>
                    </a:cubicBezTo>
                    <a:cubicBezTo>
                      <a:pt x="1001" y="400"/>
                      <a:pt x="334" y="0"/>
                      <a:pt x="0" y="100"/>
                    </a:cubicBezTo>
                    <a:cubicBezTo>
                      <a:pt x="134" y="167"/>
                      <a:pt x="267" y="267"/>
                      <a:pt x="400" y="334"/>
                    </a:cubicBezTo>
                    <a:cubicBezTo>
                      <a:pt x="967" y="767"/>
                      <a:pt x="1635" y="1034"/>
                      <a:pt x="2368" y="1067"/>
                    </a:cubicBezTo>
                    <a:cubicBezTo>
                      <a:pt x="3002" y="1034"/>
                      <a:pt x="3669" y="1201"/>
                      <a:pt x="4236" y="1534"/>
                    </a:cubicBezTo>
                    <a:cubicBezTo>
                      <a:pt x="4570" y="1701"/>
                      <a:pt x="4670" y="1935"/>
                      <a:pt x="4937" y="2202"/>
                    </a:cubicBezTo>
                    <a:cubicBezTo>
                      <a:pt x="5204" y="2402"/>
                      <a:pt x="5504" y="2569"/>
                      <a:pt x="5804" y="2702"/>
                    </a:cubicBezTo>
                    <a:cubicBezTo>
                      <a:pt x="6171" y="2869"/>
                      <a:pt x="6538" y="3002"/>
                      <a:pt x="6905" y="3202"/>
                    </a:cubicBezTo>
                    <a:cubicBezTo>
                      <a:pt x="7139" y="3336"/>
                      <a:pt x="7639" y="3869"/>
                      <a:pt x="8006" y="4070"/>
                    </a:cubicBezTo>
                    <a:cubicBezTo>
                      <a:pt x="8606" y="2869"/>
                      <a:pt x="8973" y="1568"/>
                      <a:pt x="9140" y="200"/>
                    </a:cubicBezTo>
                    <a:cubicBezTo>
                      <a:pt x="8373" y="100"/>
                      <a:pt x="7572" y="133"/>
                      <a:pt x="6805" y="267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60" name="Google Shape;20960;p58"/>
              <p:cNvSpPr/>
              <p:nvPr/>
            </p:nvSpPr>
            <p:spPr>
              <a:xfrm>
                <a:off x="3806302" y="2176731"/>
                <a:ext cx="1692844" cy="526834"/>
              </a:xfrm>
              <a:custGeom>
                <a:avLst/>
                <a:gdLst/>
                <a:ahLst/>
                <a:cxnLst/>
                <a:rect l="l" t="t" r="r" b="b"/>
                <a:pathLst>
                  <a:path w="22618" h="7039" extrusionOk="0">
                    <a:moveTo>
                      <a:pt x="1535" y="1635"/>
                    </a:moveTo>
                    <a:cubicBezTo>
                      <a:pt x="2202" y="1501"/>
                      <a:pt x="2903" y="1535"/>
                      <a:pt x="3537" y="1668"/>
                    </a:cubicBezTo>
                    <a:cubicBezTo>
                      <a:pt x="4271" y="1868"/>
                      <a:pt x="4971" y="2168"/>
                      <a:pt x="5605" y="2535"/>
                    </a:cubicBezTo>
                    <a:cubicBezTo>
                      <a:pt x="6239" y="2902"/>
                      <a:pt x="6772" y="3369"/>
                      <a:pt x="7406" y="3770"/>
                    </a:cubicBezTo>
                    <a:cubicBezTo>
                      <a:pt x="8107" y="4203"/>
                      <a:pt x="8874" y="4570"/>
                      <a:pt x="9674" y="4770"/>
                    </a:cubicBezTo>
                    <a:cubicBezTo>
                      <a:pt x="10575" y="5004"/>
                      <a:pt x="11442" y="5104"/>
                      <a:pt x="12343" y="5137"/>
                    </a:cubicBezTo>
                    <a:cubicBezTo>
                      <a:pt x="13978" y="5071"/>
                      <a:pt x="15679" y="4604"/>
                      <a:pt x="17280" y="4870"/>
                    </a:cubicBezTo>
                    <a:cubicBezTo>
                      <a:pt x="19081" y="5204"/>
                      <a:pt x="21249" y="5704"/>
                      <a:pt x="22617" y="7039"/>
                    </a:cubicBezTo>
                    <a:cubicBezTo>
                      <a:pt x="22617" y="6672"/>
                      <a:pt x="22617" y="6271"/>
                      <a:pt x="22550" y="5871"/>
                    </a:cubicBezTo>
                    <a:cubicBezTo>
                      <a:pt x="22450" y="4804"/>
                      <a:pt x="22217" y="3736"/>
                      <a:pt x="21816" y="2736"/>
                    </a:cubicBezTo>
                    <a:cubicBezTo>
                      <a:pt x="21283" y="2502"/>
                      <a:pt x="20049" y="3670"/>
                      <a:pt x="19315" y="3836"/>
                    </a:cubicBezTo>
                    <a:cubicBezTo>
                      <a:pt x="18848" y="3970"/>
                      <a:pt x="18381" y="3970"/>
                      <a:pt x="17914" y="3836"/>
                    </a:cubicBezTo>
                    <a:cubicBezTo>
                      <a:pt x="17814" y="3803"/>
                      <a:pt x="17647" y="3670"/>
                      <a:pt x="17647" y="3536"/>
                    </a:cubicBezTo>
                    <a:cubicBezTo>
                      <a:pt x="17647" y="3269"/>
                      <a:pt x="17847" y="3403"/>
                      <a:pt x="17980" y="3236"/>
                    </a:cubicBezTo>
                    <a:cubicBezTo>
                      <a:pt x="18281" y="2836"/>
                      <a:pt x="17080" y="1935"/>
                      <a:pt x="16713" y="1802"/>
                    </a:cubicBezTo>
                    <a:cubicBezTo>
                      <a:pt x="15912" y="1401"/>
                      <a:pt x="15045" y="1101"/>
                      <a:pt x="14178" y="934"/>
                    </a:cubicBezTo>
                    <a:cubicBezTo>
                      <a:pt x="13477" y="901"/>
                      <a:pt x="12810" y="968"/>
                      <a:pt x="12176" y="1201"/>
                    </a:cubicBezTo>
                    <a:cubicBezTo>
                      <a:pt x="11376" y="1401"/>
                      <a:pt x="10542" y="1468"/>
                      <a:pt x="9741" y="1401"/>
                    </a:cubicBezTo>
                    <a:cubicBezTo>
                      <a:pt x="9241" y="1401"/>
                      <a:pt x="8774" y="1234"/>
                      <a:pt x="8340" y="1001"/>
                    </a:cubicBezTo>
                    <a:cubicBezTo>
                      <a:pt x="8073" y="801"/>
                      <a:pt x="7773" y="667"/>
                      <a:pt x="7440" y="567"/>
                    </a:cubicBezTo>
                    <a:cubicBezTo>
                      <a:pt x="6672" y="300"/>
                      <a:pt x="5838" y="200"/>
                      <a:pt x="5038" y="334"/>
                    </a:cubicBezTo>
                    <a:cubicBezTo>
                      <a:pt x="4237" y="467"/>
                      <a:pt x="3470" y="601"/>
                      <a:pt x="2703" y="267"/>
                    </a:cubicBezTo>
                    <a:cubicBezTo>
                      <a:pt x="2202" y="67"/>
                      <a:pt x="1702" y="0"/>
                      <a:pt x="1168" y="67"/>
                    </a:cubicBezTo>
                    <a:cubicBezTo>
                      <a:pt x="701" y="701"/>
                      <a:pt x="334" y="1368"/>
                      <a:pt x="1" y="2102"/>
                    </a:cubicBezTo>
                    <a:cubicBezTo>
                      <a:pt x="268" y="2135"/>
                      <a:pt x="1135" y="1635"/>
                      <a:pt x="1535" y="1635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61" name="Google Shape;20961;p58"/>
              <p:cNvSpPr/>
              <p:nvPr/>
            </p:nvSpPr>
            <p:spPr>
              <a:xfrm>
                <a:off x="4080981" y="1827207"/>
                <a:ext cx="1083606" cy="329617"/>
              </a:xfrm>
              <a:custGeom>
                <a:avLst/>
                <a:gdLst/>
                <a:ahLst/>
                <a:cxnLst/>
                <a:rect l="l" t="t" r="r" b="b"/>
                <a:pathLst>
                  <a:path w="14478" h="4404" extrusionOk="0">
                    <a:moveTo>
                      <a:pt x="1501" y="3102"/>
                    </a:moveTo>
                    <a:cubicBezTo>
                      <a:pt x="2302" y="3536"/>
                      <a:pt x="3169" y="3603"/>
                      <a:pt x="4036" y="3870"/>
                    </a:cubicBezTo>
                    <a:cubicBezTo>
                      <a:pt x="4837" y="4103"/>
                      <a:pt x="5704" y="4103"/>
                      <a:pt x="6505" y="3836"/>
                    </a:cubicBezTo>
                    <a:cubicBezTo>
                      <a:pt x="6705" y="3703"/>
                      <a:pt x="6938" y="3636"/>
                      <a:pt x="7172" y="3569"/>
                    </a:cubicBezTo>
                    <a:cubicBezTo>
                      <a:pt x="7539" y="3536"/>
                      <a:pt x="7906" y="3536"/>
                      <a:pt x="8273" y="3603"/>
                    </a:cubicBezTo>
                    <a:cubicBezTo>
                      <a:pt x="8706" y="3670"/>
                      <a:pt x="9140" y="3770"/>
                      <a:pt x="9574" y="3903"/>
                    </a:cubicBezTo>
                    <a:cubicBezTo>
                      <a:pt x="10074" y="4036"/>
                      <a:pt x="10574" y="4103"/>
                      <a:pt x="11075" y="4237"/>
                    </a:cubicBezTo>
                    <a:cubicBezTo>
                      <a:pt x="11442" y="4370"/>
                      <a:pt x="11842" y="4403"/>
                      <a:pt x="12242" y="4303"/>
                    </a:cubicBezTo>
                    <a:cubicBezTo>
                      <a:pt x="12476" y="4237"/>
                      <a:pt x="12376" y="3970"/>
                      <a:pt x="12276" y="3770"/>
                    </a:cubicBezTo>
                    <a:cubicBezTo>
                      <a:pt x="12075" y="3436"/>
                      <a:pt x="11842" y="3136"/>
                      <a:pt x="11575" y="2869"/>
                    </a:cubicBezTo>
                    <a:cubicBezTo>
                      <a:pt x="11275" y="2602"/>
                      <a:pt x="10674" y="2502"/>
                      <a:pt x="10541" y="2068"/>
                    </a:cubicBezTo>
                    <a:cubicBezTo>
                      <a:pt x="10441" y="1768"/>
                      <a:pt x="10541" y="1568"/>
                      <a:pt x="10875" y="1601"/>
                    </a:cubicBezTo>
                    <a:cubicBezTo>
                      <a:pt x="11242" y="1635"/>
                      <a:pt x="11608" y="1701"/>
                      <a:pt x="11975" y="1802"/>
                    </a:cubicBezTo>
                    <a:cubicBezTo>
                      <a:pt x="12409" y="1902"/>
                      <a:pt x="12843" y="2035"/>
                      <a:pt x="13276" y="2168"/>
                    </a:cubicBezTo>
                    <a:cubicBezTo>
                      <a:pt x="13577" y="2235"/>
                      <a:pt x="14077" y="2269"/>
                      <a:pt x="14477" y="2369"/>
                    </a:cubicBezTo>
                    <a:cubicBezTo>
                      <a:pt x="12976" y="1168"/>
                      <a:pt x="11175" y="367"/>
                      <a:pt x="9307" y="0"/>
                    </a:cubicBezTo>
                    <a:cubicBezTo>
                      <a:pt x="9073" y="134"/>
                      <a:pt x="8840" y="367"/>
                      <a:pt x="8706" y="401"/>
                    </a:cubicBezTo>
                    <a:cubicBezTo>
                      <a:pt x="8440" y="534"/>
                      <a:pt x="8173" y="634"/>
                      <a:pt x="8106" y="968"/>
                    </a:cubicBezTo>
                    <a:cubicBezTo>
                      <a:pt x="8039" y="1234"/>
                      <a:pt x="8139" y="1535"/>
                      <a:pt x="8373" y="1735"/>
                    </a:cubicBezTo>
                    <a:cubicBezTo>
                      <a:pt x="8506" y="1835"/>
                      <a:pt x="8907" y="2068"/>
                      <a:pt x="8873" y="2269"/>
                    </a:cubicBezTo>
                    <a:cubicBezTo>
                      <a:pt x="8806" y="2702"/>
                      <a:pt x="7239" y="2335"/>
                      <a:pt x="6972" y="2269"/>
                    </a:cubicBezTo>
                    <a:cubicBezTo>
                      <a:pt x="6138" y="2168"/>
                      <a:pt x="5371" y="1935"/>
                      <a:pt x="4603" y="1568"/>
                    </a:cubicBezTo>
                    <a:cubicBezTo>
                      <a:pt x="4303" y="1435"/>
                      <a:pt x="4036" y="1268"/>
                      <a:pt x="3803" y="1034"/>
                    </a:cubicBezTo>
                    <a:cubicBezTo>
                      <a:pt x="3603" y="834"/>
                      <a:pt x="3436" y="634"/>
                      <a:pt x="3269" y="401"/>
                    </a:cubicBezTo>
                    <a:cubicBezTo>
                      <a:pt x="2102" y="801"/>
                      <a:pt x="1001" y="1368"/>
                      <a:pt x="0" y="2135"/>
                    </a:cubicBezTo>
                    <a:cubicBezTo>
                      <a:pt x="200" y="2469"/>
                      <a:pt x="1134" y="2902"/>
                      <a:pt x="1501" y="3102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62" name="Google Shape;20962;p58"/>
              <p:cNvSpPr/>
              <p:nvPr/>
            </p:nvSpPr>
            <p:spPr>
              <a:xfrm>
                <a:off x="4637673" y="3360098"/>
                <a:ext cx="272211" cy="222290"/>
              </a:xfrm>
              <a:custGeom>
                <a:avLst/>
                <a:gdLst/>
                <a:ahLst/>
                <a:cxnLst/>
                <a:rect l="l" t="t" r="r" b="b"/>
                <a:pathLst>
                  <a:path w="3637" h="2970" extrusionOk="0">
                    <a:moveTo>
                      <a:pt x="1268" y="634"/>
                    </a:moveTo>
                    <a:cubicBezTo>
                      <a:pt x="1268" y="801"/>
                      <a:pt x="1402" y="1068"/>
                      <a:pt x="1235" y="1235"/>
                    </a:cubicBezTo>
                    <a:cubicBezTo>
                      <a:pt x="1035" y="1368"/>
                      <a:pt x="835" y="1135"/>
                      <a:pt x="668" y="1068"/>
                    </a:cubicBezTo>
                    <a:cubicBezTo>
                      <a:pt x="535" y="1001"/>
                      <a:pt x="168" y="868"/>
                      <a:pt x="34" y="1035"/>
                    </a:cubicBezTo>
                    <a:cubicBezTo>
                      <a:pt x="1" y="1235"/>
                      <a:pt x="1" y="1468"/>
                      <a:pt x="68" y="1668"/>
                    </a:cubicBezTo>
                    <a:cubicBezTo>
                      <a:pt x="168" y="2102"/>
                      <a:pt x="201" y="2969"/>
                      <a:pt x="635" y="2936"/>
                    </a:cubicBezTo>
                    <a:cubicBezTo>
                      <a:pt x="1569" y="2836"/>
                      <a:pt x="2469" y="2669"/>
                      <a:pt x="3337" y="2369"/>
                    </a:cubicBezTo>
                    <a:lnTo>
                      <a:pt x="3637" y="2269"/>
                    </a:lnTo>
                    <a:cubicBezTo>
                      <a:pt x="3236" y="1802"/>
                      <a:pt x="2769" y="1335"/>
                      <a:pt x="2302" y="935"/>
                    </a:cubicBezTo>
                    <a:cubicBezTo>
                      <a:pt x="2102" y="768"/>
                      <a:pt x="1335" y="1"/>
                      <a:pt x="1268" y="634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sp>
        <p:nvSpPr>
          <p:cNvPr id="20963" name="Google Shape;20963;p58"/>
          <p:cNvSpPr txBox="1"/>
          <p:nvPr/>
        </p:nvSpPr>
        <p:spPr>
          <a:xfrm>
            <a:off x="3429952" y="1965613"/>
            <a:ext cx="1463700" cy="7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solidFill>
                <a:srgbClr val="D4DC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964" name="Google Shape;20964;p58"/>
          <p:cNvSpPr txBox="1"/>
          <p:nvPr/>
        </p:nvSpPr>
        <p:spPr>
          <a:xfrm>
            <a:off x="3140184" y="1355490"/>
            <a:ext cx="1463700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 err="1">
                <a:solidFill>
                  <a:schemeClr val="accent3">
                    <a:lumMod val="90000"/>
                  </a:schemeClr>
                </a:solidFill>
                <a:latin typeface="Big Shoulders Text"/>
                <a:ea typeface="Big Shoulders Text"/>
                <a:cs typeface="Big Shoulders Text"/>
                <a:sym typeface="Big Shoulders Text"/>
              </a:rPr>
              <a:t>January</a:t>
            </a:r>
            <a:endParaRPr sz="2000" dirty="0">
              <a:solidFill>
                <a:schemeClr val="accent3">
                  <a:lumMod val="90000"/>
                </a:schemeClr>
              </a:solidFill>
              <a:latin typeface="Big Shoulders Text"/>
              <a:ea typeface="Big Shoulders Text"/>
              <a:cs typeface="Big Shoulders Text"/>
              <a:sym typeface="Big Shoulders Text"/>
            </a:endParaRPr>
          </a:p>
        </p:txBody>
      </p:sp>
      <p:cxnSp>
        <p:nvCxnSpPr>
          <p:cNvPr id="20965" name="Google Shape;20965;p58"/>
          <p:cNvCxnSpPr>
            <a:cxnSpLocks/>
          </p:cNvCxnSpPr>
          <p:nvPr/>
        </p:nvCxnSpPr>
        <p:spPr>
          <a:xfrm>
            <a:off x="3164539" y="1710659"/>
            <a:ext cx="1300245" cy="21864"/>
          </a:xfrm>
          <a:prstGeom prst="straightConnector1">
            <a:avLst/>
          </a:prstGeom>
          <a:noFill/>
          <a:ln w="19050" cap="flat" cmpd="sng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966" name="Google Shape;20966;p58"/>
          <p:cNvGrpSpPr/>
          <p:nvPr/>
        </p:nvGrpSpPr>
        <p:grpSpPr>
          <a:xfrm>
            <a:off x="4335834" y="3237151"/>
            <a:ext cx="303221" cy="303605"/>
            <a:chOff x="3639025" y="1722350"/>
            <a:chExt cx="1947467" cy="1949937"/>
          </a:xfrm>
        </p:grpSpPr>
        <p:sp>
          <p:nvSpPr>
            <p:cNvPr id="20967" name="Google Shape;20967;p58"/>
            <p:cNvSpPr/>
            <p:nvPr/>
          </p:nvSpPr>
          <p:spPr>
            <a:xfrm>
              <a:off x="3639025" y="1722350"/>
              <a:ext cx="1947467" cy="1949937"/>
            </a:xfrm>
            <a:custGeom>
              <a:avLst/>
              <a:gdLst/>
              <a:ahLst/>
              <a:cxnLst/>
              <a:rect l="l" t="t" r="r" b="b"/>
              <a:pathLst>
                <a:path w="26020" h="26053" extrusionOk="0">
                  <a:moveTo>
                    <a:pt x="4704" y="4604"/>
                  </a:moveTo>
                  <a:cubicBezTo>
                    <a:pt x="9341" y="0"/>
                    <a:pt x="16846" y="67"/>
                    <a:pt x="21416" y="4704"/>
                  </a:cubicBezTo>
                  <a:cubicBezTo>
                    <a:pt x="26020" y="9374"/>
                    <a:pt x="25953" y="16879"/>
                    <a:pt x="21316" y="21449"/>
                  </a:cubicBezTo>
                  <a:cubicBezTo>
                    <a:pt x="16646" y="26052"/>
                    <a:pt x="9141" y="25985"/>
                    <a:pt x="4571" y="21315"/>
                  </a:cubicBezTo>
                  <a:cubicBezTo>
                    <a:pt x="1" y="16679"/>
                    <a:pt x="34" y="9173"/>
                    <a:pt x="4704" y="460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20968" name="Google Shape;20968;p58"/>
            <p:cNvGrpSpPr/>
            <p:nvPr/>
          </p:nvGrpSpPr>
          <p:grpSpPr>
            <a:xfrm>
              <a:off x="3756379" y="1782226"/>
              <a:ext cx="1625411" cy="1840131"/>
              <a:chOff x="3756379" y="1782226"/>
              <a:chExt cx="1625411" cy="1840131"/>
            </a:xfrm>
          </p:grpSpPr>
          <p:sp>
            <p:nvSpPr>
              <p:cNvPr id="20969" name="Google Shape;20969;p58"/>
              <p:cNvSpPr/>
              <p:nvPr/>
            </p:nvSpPr>
            <p:spPr>
              <a:xfrm>
                <a:off x="3771350" y="2955638"/>
                <a:ext cx="1288382" cy="666719"/>
              </a:xfrm>
              <a:custGeom>
                <a:avLst/>
                <a:gdLst/>
                <a:ahLst/>
                <a:cxnLst/>
                <a:rect l="l" t="t" r="r" b="b"/>
                <a:pathLst>
                  <a:path w="17214" h="8908" extrusionOk="0">
                    <a:moveTo>
                      <a:pt x="234" y="901"/>
                    </a:moveTo>
                    <a:cubicBezTo>
                      <a:pt x="1" y="234"/>
                      <a:pt x="1435" y="134"/>
                      <a:pt x="2002" y="67"/>
                    </a:cubicBezTo>
                    <a:cubicBezTo>
                      <a:pt x="2903" y="1"/>
                      <a:pt x="3804" y="201"/>
                      <a:pt x="4604" y="668"/>
                    </a:cubicBezTo>
                    <a:lnTo>
                      <a:pt x="5271" y="1101"/>
                    </a:lnTo>
                    <a:cubicBezTo>
                      <a:pt x="5505" y="1302"/>
                      <a:pt x="5705" y="1502"/>
                      <a:pt x="5872" y="1702"/>
                    </a:cubicBezTo>
                    <a:cubicBezTo>
                      <a:pt x="6305" y="2169"/>
                      <a:pt x="6772" y="2603"/>
                      <a:pt x="7306" y="2936"/>
                    </a:cubicBezTo>
                    <a:cubicBezTo>
                      <a:pt x="7907" y="3203"/>
                      <a:pt x="8540" y="3370"/>
                      <a:pt x="9207" y="3470"/>
                    </a:cubicBezTo>
                    <a:cubicBezTo>
                      <a:pt x="9508" y="3503"/>
                      <a:pt x="9808" y="3537"/>
                      <a:pt x="10141" y="3570"/>
                    </a:cubicBezTo>
                    <a:cubicBezTo>
                      <a:pt x="10442" y="3603"/>
                      <a:pt x="10842" y="3670"/>
                      <a:pt x="11176" y="3670"/>
                    </a:cubicBezTo>
                    <a:cubicBezTo>
                      <a:pt x="11843" y="3637"/>
                      <a:pt x="12510" y="3670"/>
                      <a:pt x="13177" y="3737"/>
                    </a:cubicBezTo>
                    <a:cubicBezTo>
                      <a:pt x="13777" y="3770"/>
                      <a:pt x="14378" y="3837"/>
                      <a:pt x="14978" y="3970"/>
                    </a:cubicBezTo>
                    <a:cubicBezTo>
                      <a:pt x="15545" y="4170"/>
                      <a:pt x="16012" y="4504"/>
                      <a:pt x="16346" y="4971"/>
                    </a:cubicBezTo>
                    <a:cubicBezTo>
                      <a:pt x="16546" y="5238"/>
                      <a:pt x="16713" y="5505"/>
                      <a:pt x="16846" y="5805"/>
                    </a:cubicBezTo>
                    <a:cubicBezTo>
                      <a:pt x="17046" y="6072"/>
                      <a:pt x="17180" y="6405"/>
                      <a:pt x="17213" y="6739"/>
                    </a:cubicBezTo>
                    <a:cubicBezTo>
                      <a:pt x="13811" y="8740"/>
                      <a:pt x="9674" y="8907"/>
                      <a:pt x="6105" y="7206"/>
                    </a:cubicBezTo>
                    <a:cubicBezTo>
                      <a:pt x="6105" y="7206"/>
                      <a:pt x="1602" y="5238"/>
                      <a:pt x="234" y="90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70" name="Google Shape;20970;p58"/>
              <p:cNvSpPr/>
              <p:nvPr/>
            </p:nvSpPr>
            <p:spPr>
              <a:xfrm>
                <a:off x="3756379" y="1782226"/>
                <a:ext cx="1625411" cy="933842"/>
              </a:xfrm>
              <a:custGeom>
                <a:avLst/>
                <a:gdLst/>
                <a:ahLst/>
                <a:cxnLst/>
                <a:rect l="l" t="t" r="r" b="b"/>
                <a:pathLst>
                  <a:path w="21717" h="12477" extrusionOk="0">
                    <a:moveTo>
                      <a:pt x="10341" y="434"/>
                    </a:moveTo>
                    <a:cubicBezTo>
                      <a:pt x="5438" y="901"/>
                      <a:pt x="1302" y="4371"/>
                      <a:pt x="1" y="9141"/>
                    </a:cubicBezTo>
                    <a:cubicBezTo>
                      <a:pt x="2903" y="7373"/>
                      <a:pt x="6605" y="9374"/>
                      <a:pt x="6906" y="9674"/>
                    </a:cubicBezTo>
                    <a:cubicBezTo>
                      <a:pt x="8507" y="11042"/>
                      <a:pt x="10508" y="11909"/>
                      <a:pt x="12610" y="12109"/>
                    </a:cubicBezTo>
                    <a:cubicBezTo>
                      <a:pt x="15912" y="12476"/>
                      <a:pt x="16946" y="8907"/>
                      <a:pt x="19748" y="7206"/>
                    </a:cubicBezTo>
                    <a:cubicBezTo>
                      <a:pt x="20349" y="6839"/>
                      <a:pt x="21016" y="6539"/>
                      <a:pt x="21716" y="6372"/>
                    </a:cubicBezTo>
                    <a:cubicBezTo>
                      <a:pt x="19415" y="2336"/>
                      <a:pt x="14978" y="1"/>
                      <a:pt x="10341" y="434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20971" name="Google Shape;20971;p58"/>
            <p:cNvSpPr/>
            <p:nvPr/>
          </p:nvSpPr>
          <p:spPr>
            <a:xfrm>
              <a:off x="4889824" y="3532391"/>
              <a:ext cx="20058" cy="5015"/>
            </a:xfrm>
            <a:custGeom>
              <a:avLst/>
              <a:gdLst/>
              <a:ahLst/>
              <a:cxnLst/>
              <a:rect l="l" t="t" r="r" b="b"/>
              <a:pathLst>
                <a:path w="268" h="67" extrusionOk="0">
                  <a:moveTo>
                    <a:pt x="268" y="0"/>
                  </a:moveTo>
                  <a:lnTo>
                    <a:pt x="268" y="0"/>
                  </a:lnTo>
                  <a:lnTo>
                    <a:pt x="1" y="67"/>
                  </a:lnTo>
                  <a:close/>
                </a:path>
              </a:pathLst>
            </a:custGeom>
            <a:solidFill>
              <a:srgbClr val="FFC7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20972" name="Google Shape;20972;p58"/>
            <p:cNvGrpSpPr/>
            <p:nvPr/>
          </p:nvGrpSpPr>
          <p:grpSpPr>
            <a:xfrm>
              <a:off x="3806302" y="1827207"/>
              <a:ext cx="1692844" cy="1755181"/>
              <a:chOff x="3806302" y="1827207"/>
              <a:chExt cx="1692844" cy="1755181"/>
            </a:xfrm>
          </p:grpSpPr>
          <p:sp>
            <p:nvSpPr>
              <p:cNvPr id="20973" name="Google Shape;20973;p58"/>
              <p:cNvSpPr/>
              <p:nvPr/>
            </p:nvSpPr>
            <p:spPr>
              <a:xfrm>
                <a:off x="4600251" y="3025543"/>
                <a:ext cx="766562" cy="279696"/>
              </a:xfrm>
              <a:custGeom>
                <a:avLst/>
                <a:gdLst/>
                <a:ahLst/>
                <a:cxnLst/>
                <a:rect l="l" t="t" r="r" b="b"/>
                <a:pathLst>
                  <a:path w="10242" h="3737" extrusionOk="0">
                    <a:moveTo>
                      <a:pt x="9240" y="1168"/>
                    </a:moveTo>
                    <a:cubicBezTo>
                      <a:pt x="8840" y="901"/>
                      <a:pt x="8373" y="701"/>
                      <a:pt x="7973" y="468"/>
                    </a:cubicBezTo>
                    <a:cubicBezTo>
                      <a:pt x="7773" y="301"/>
                      <a:pt x="7573" y="201"/>
                      <a:pt x="7372" y="67"/>
                    </a:cubicBezTo>
                    <a:cubicBezTo>
                      <a:pt x="7172" y="1"/>
                      <a:pt x="6972" y="1"/>
                      <a:pt x="6739" y="34"/>
                    </a:cubicBezTo>
                    <a:cubicBezTo>
                      <a:pt x="6105" y="101"/>
                      <a:pt x="5504" y="101"/>
                      <a:pt x="4837" y="201"/>
                    </a:cubicBezTo>
                    <a:cubicBezTo>
                      <a:pt x="4604" y="201"/>
                      <a:pt x="4370" y="301"/>
                      <a:pt x="4170" y="434"/>
                    </a:cubicBezTo>
                    <a:cubicBezTo>
                      <a:pt x="4003" y="568"/>
                      <a:pt x="4037" y="735"/>
                      <a:pt x="3803" y="801"/>
                    </a:cubicBezTo>
                    <a:cubicBezTo>
                      <a:pt x="3570" y="835"/>
                      <a:pt x="3303" y="868"/>
                      <a:pt x="3069" y="868"/>
                    </a:cubicBezTo>
                    <a:cubicBezTo>
                      <a:pt x="2736" y="901"/>
                      <a:pt x="2369" y="868"/>
                      <a:pt x="2035" y="835"/>
                    </a:cubicBezTo>
                    <a:cubicBezTo>
                      <a:pt x="1668" y="801"/>
                      <a:pt x="1335" y="701"/>
                      <a:pt x="1001" y="568"/>
                    </a:cubicBezTo>
                    <a:cubicBezTo>
                      <a:pt x="868" y="501"/>
                      <a:pt x="134" y="167"/>
                      <a:pt x="34" y="368"/>
                    </a:cubicBezTo>
                    <a:cubicBezTo>
                      <a:pt x="0" y="501"/>
                      <a:pt x="334" y="801"/>
                      <a:pt x="401" y="835"/>
                    </a:cubicBezTo>
                    <a:cubicBezTo>
                      <a:pt x="634" y="1068"/>
                      <a:pt x="901" y="1268"/>
                      <a:pt x="1168" y="1402"/>
                    </a:cubicBezTo>
                    <a:cubicBezTo>
                      <a:pt x="1602" y="1602"/>
                      <a:pt x="2069" y="1735"/>
                      <a:pt x="2536" y="1769"/>
                    </a:cubicBezTo>
                    <a:cubicBezTo>
                      <a:pt x="3336" y="1869"/>
                      <a:pt x="4137" y="1935"/>
                      <a:pt x="4971" y="2035"/>
                    </a:cubicBezTo>
                    <a:cubicBezTo>
                      <a:pt x="5638" y="2069"/>
                      <a:pt x="6272" y="2236"/>
                      <a:pt x="6872" y="2469"/>
                    </a:cubicBezTo>
                    <a:cubicBezTo>
                      <a:pt x="7172" y="2569"/>
                      <a:pt x="7472" y="2636"/>
                      <a:pt x="7773" y="2803"/>
                    </a:cubicBezTo>
                    <a:cubicBezTo>
                      <a:pt x="8140" y="3070"/>
                      <a:pt x="8473" y="3370"/>
                      <a:pt x="8773" y="3737"/>
                    </a:cubicBezTo>
                    <a:cubicBezTo>
                      <a:pt x="9307" y="3136"/>
                      <a:pt x="9807" y="2502"/>
                      <a:pt x="10241" y="1802"/>
                    </a:cubicBezTo>
                    <a:cubicBezTo>
                      <a:pt x="10074" y="1702"/>
                      <a:pt x="9874" y="1535"/>
                      <a:pt x="9774" y="1468"/>
                    </a:cubicBezTo>
                    <a:cubicBezTo>
                      <a:pt x="9674" y="1402"/>
                      <a:pt x="9407" y="1268"/>
                      <a:pt x="9240" y="1168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74" name="Google Shape;20974;p58"/>
              <p:cNvSpPr/>
              <p:nvPr/>
            </p:nvSpPr>
            <p:spPr>
              <a:xfrm>
                <a:off x="4807495" y="2783421"/>
                <a:ext cx="684083" cy="304619"/>
              </a:xfrm>
              <a:custGeom>
                <a:avLst/>
                <a:gdLst/>
                <a:ahLst/>
                <a:cxnLst/>
                <a:rect l="l" t="t" r="r" b="b"/>
                <a:pathLst>
                  <a:path w="9140" h="4070" extrusionOk="0">
                    <a:moveTo>
                      <a:pt x="6805" y="267"/>
                    </a:moveTo>
                    <a:cubicBezTo>
                      <a:pt x="6305" y="434"/>
                      <a:pt x="5804" y="734"/>
                      <a:pt x="5271" y="834"/>
                    </a:cubicBezTo>
                    <a:cubicBezTo>
                      <a:pt x="4303" y="967"/>
                      <a:pt x="3403" y="734"/>
                      <a:pt x="2435" y="667"/>
                    </a:cubicBezTo>
                    <a:cubicBezTo>
                      <a:pt x="2068" y="634"/>
                      <a:pt x="1735" y="600"/>
                      <a:pt x="1368" y="500"/>
                    </a:cubicBezTo>
                    <a:cubicBezTo>
                      <a:pt x="1001" y="400"/>
                      <a:pt x="334" y="0"/>
                      <a:pt x="0" y="100"/>
                    </a:cubicBezTo>
                    <a:cubicBezTo>
                      <a:pt x="134" y="167"/>
                      <a:pt x="267" y="267"/>
                      <a:pt x="400" y="334"/>
                    </a:cubicBezTo>
                    <a:cubicBezTo>
                      <a:pt x="967" y="767"/>
                      <a:pt x="1635" y="1034"/>
                      <a:pt x="2368" y="1067"/>
                    </a:cubicBezTo>
                    <a:cubicBezTo>
                      <a:pt x="3002" y="1034"/>
                      <a:pt x="3669" y="1201"/>
                      <a:pt x="4236" y="1534"/>
                    </a:cubicBezTo>
                    <a:cubicBezTo>
                      <a:pt x="4570" y="1701"/>
                      <a:pt x="4670" y="1935"/>
                      <a:pt x="4937" y="2202"/>
                    </a:cubicBezTo>
                    <a:cubicBezTo>
                      <a:pt x="5204" y="2402"/>
                      <a:pt x="5504" y="2569"/>
                      <a:pt x="5804" y="2702"/>
                    </a:cubicBezTo>
                    <a:cubicBezTo>
                      <a:pt x="6171" y="2869"/>
                      <a:pt x="6538" y="3002"/>
                      <a:pt x="6905" y="3202"/>
                    </a:cubicBezTo>
                    <a:cubicBezTo>
                      <a:pt x="7139" y="3336"/>
                      <a:pt x="7639" y="3869"/>
                      <a:pt x="8006" y="4070"/>
                    </a:cubicBezTo>
                    <a:cubicBezTo>
                      <a:pt x="8606" y="2869"/>
                      <a:pt x="8973" y="1568"/>
                      <a:pt x="9140" y="200"/>
                    </a:cubicBezTo>
                    <a:cubicBezTo>
                      <a:pt x="8373" y="100"/>
                      <a:pt x="7572" y="133"/>
                      <a:pt x="6805" y="26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75" name="Google Shape;20975;p58"/>
              <p:cNvSpPr/>
              <p:nvPr/>
            </p:nvSpPr>
            <p:spPr>
              <a:xfrm>
                <a:off x="3806302" y="2176731"/>
                <a:ext cx="1692844" cy="526834"/>
              </a:xfrm>
              <a:custGeom>
                <a:avLst/>
                <a:gdLst/>
                <a:ahLst/>
                <a:cxnLst/>
                <a:rect l="l" t="t" r="r" b="b"/>
                <a:pathLst>
                  <a:path w="22618" h="7039" extrusionOk="0">
                    <a:moveTo>
                      <a:pt x="1535" y="1635"/>
                    </a:moveTo>
                    <a:cubicBezTo>
                      <a:pt x="2202" y="1501"/>
                      <a:pt x="2903" y="1535"/>
                      <a:pt x="3537" y="1668"/>
                    </a:cubicBezTo>
                    <a:cubicBezTo>
                      <a:pt x="4271" y="1868"/>
                      <a:pt x="4971" y="2168"/>
                      <a:pt x="5605" y="2535"/>
                    </a:cubicBezTo>
                    <a:cubicBezTo>
                      <a:pt x="6239" y="2902"/>
                      <a:pt x="6772" y="3369"/>
                      <a:pt x="7406" y="3770"/>
                    </a:cubicBezTo>
                    <a:cubicBezTo>
                      <a:pt x="8107" y="4203"/>
                      <a:pt x="8874" y="4570"/>
                      <a:pt x="9674" y="4770"/>
                    </a:cubicBezTo>
                    <a:cubicBezTo>
                      <a:pt x="10575" y="5004"/>
                      <a:pt x="11442" y="5104"/>
                      <a:pt x="12343" y="5137"/>
                    </a:cubicBezTo>
                    <a:cubicBezTo>
                      <a:pt x="13978" y="5071"/>
                      <a:pt x="15679" y="4604"/>
                      <a:pt x="17280" y="4870"/>
                    </a:cubicBezTo>
                    <a:cubicBezTo>
                      <a:pt x="19081" y="5204"/>
                      <a:pt x="21249" y="5704"/>
                      <a:pt x="22617" y="7039"/>
                    </a:cubicBezTo>
                    <a:cubicBezTo>
                      <a:pt x="22617" y="6672"/>
                      <a:pt x="22617" y="6271"/>
                      <a:pt x="22550" y="5871"/>
                    </a:cubicBezTo>
                    <a:cubicBezTo>
                      <a:pt x="22450" y="4804"/>
                      <a:pt x="22217" y="3736"/>
                      <a:pt x="21816" y="2736"/>
                    </a:cubicBezTo>
                    <a:cubicBezTo>
                      <a:pt x="21283" y="2502"/>
                      <a:pt x="20049" y="3670"/>
                      <a:pt x="19315" y="3836"/>
                    </a:cubicBezTo>
                    <a:cubicBezTo>
                      <a:pt x="18848" y="3970"/>
                      <a:pt x="18381" y="3970"/>
                      <a:pt x="17914" y="3836"/>
                    </a:cubicBezTo>
                    <a:cubicBezTo>
                      <a:pt x="17814" y="3803"/>
                      <a:pt x="17647" y="3670"/>
                      <a:pt x="17647" y="3536"/>
                    </a:cubicBezTo>
                    <a:cubicBezTo>
                      <a:pt x="17647" y="3269"/>
                      <a:pt x="17847" y="3403"/>
                      <a:pt x="17980" y="3236"/>
                    </a:cubicBezTo>
                    <a:cubicBezTo>
                      <a:pt x="18281" y="2836"/>
                      <a:pt x="17080" y="1935"/>
                      <a:pt x="16713" y="1802"/>
                    </a:cubicBezTo>
                    <a:cubicBezTo>
                      <a:pt x="15912" y="1401"/>
                      <a:pt x="15045" y="1101"/>
                      <a:pt x="14178" y="934"/>
                    </a:cubicBezTo>
                    <a:cubicBezTo>
                      <a:pt x="13477" y="901"/>
                      <a:pt x="12810" y="968"/>
                      <a:pt x="12176" y="1201"/>
                    </a:cubicBezTo>
                    <a:cubicBezTo>
                      <a:pt x="11376" y="1401"/>
                      <a:pt x="10542" y="1468"/>
                      <a:pt x="9741" y="1401"/>
                    </a:cubicBezTo>
                    <a:cubicBezTo>
                      <a:pt x="9241" y="1401"/>
                      <a:pt x="8774" y="1234"/>
                      <a:pt x="8340" y="1001"/>
                    </a:cubicBezTo>
                    <a:cubicBezTo>
                      <a:pt x="8073" y="801"/>
                      <a:pt x="7773" y="667"/>
                      <a:pt x="7440" y="567"/>
                    </a:cubicBezTo>
                    <a:cubicBezTo>
                      <a:pt x="6672" y="300"/>
                      <a:pt x="5838" y="200"/>
                      <a:pt x="5038" y="334"/>
                    </a:cubicBezTo>
                    <a:cubicBezTo>
                      <a:pt x="4237" y="467"/>
                      <a:pt x="3470" y="601"/>
                      <a:pt x="2703" y="267"/>
                    </a:cubicBezTo>
                    <a:cubicBezTo>
                      <a:pt x="2202" y="67"/>
                      <a:pt x="1702" y="0"/>
                      <a:pt x="1168" y="67"/>
                    </a:cubicBezTo>
                    <a:cubicBezTo>
                      <a:pt x="701" y="701"/>
                      <a:pt x="334" y="1368"/>
                      <a:pt x="1" y="2102"/>
                    </a:cubicBezTo>
                    <a:cubicBezTo>
                      <a:pt x="268" y="2135"/>
                      <a:pt x="1135" y="1635"/>
                      <a:pt x="1535" y="1635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76" name="Google Shape;20976;p58"/>
              <p:cNvSpPr/>
              <p:nvPr/>
            </p:nvSpPr>
            <p:spPr>
              <a:xfrm>
                <a:off x="4080981" y="1827207"/>
                <a:ext cx="1083606" cy="329617"/>
              </a:xfrm>
              <a:custGeom>
                <a:avLst/>
                <a:gdLst/>
                <a:ahLst/>
                <a:cxnLst/>
                <a:rect l="l" t="t" r="r" b="b"/>
                <a:pathLst>
                  <a:path w="14478" h="4404" extrusionOk="0">
                    <a:moveTo>
                      <a:pt x="1501" y="3102"/>
                    </a:moveTo>
                    <a:cubicBezTo>
                      <a:pt x="2302" y="3536"/>
                      <a:pt x="3169" y="3603"/>
                      <a:pt x="4036" y="3870"/>
                    </a:cubicBezTo>
                    <a:cubicBezTo>
                      <a:pt x="4837" y="4103"/>
                      <a:pt x="5704" y="4103"/>
                      <a:pt x="6505" y="3836"/>
                    </a:cubicBezTo>
                    <a:cubicBezTo>
                      <a:pt x="6705" y="3703"/>
                      <a:pt x="6938" y="3636"/>
                      <a:pt x="7172" y="3569"/>
                    </a:cubicBezTo>
                    <a:cubicBezTo>
                      <a:pt x="7539" y="3536"/>
                      <a:pt x="7906" y="3536"/>
                      <a:pt x="8273" y="3603"/>
                    </a:cubicBezTo>
                    <a:cubicBezTo>
                      <a:pt x="8706" y="3670"/>
                      <a:pt x="9140" y="3770"/>
                      <a:pt x="9574" y="3903"/>
                    </a:cubicBezTo>
                    <a:cubicBezTo>
                      <a:pt x="10074" y="4036"/>
                      <a:pt x="10574" y="4103"/>
                      <a:pt x="11075" y="4237"/>
                    </a:cubicBezTo>
                    <a:cubicBezTo>
                      <a:pt x="11442" y="4370"/>
                      <a:pt x="11842" y="4403"/>
                      <a:pt x="12242" y="4303"/>
                    </a:cubicBezTo>
                    <a:cubicBezTo>
                      <a:pt x="12476" y="4237"/>
                      <a:pt x="12376" y="3970"/>
                      <a:pt x="12276" y="3770"/>
                    </a:cubicBezTo>
                    <a:cubicBezTo>
                      <a:pt x="12075" y="3436"/>
                      <a:pt x="11842" y="3136"/>
                      <a:pt x="11575" y="2869"/>
                    </a:cubicBezTo>
                    <a:cubicBezTo>
                      <a:pt x="11275" y="2602"/>
                      <a:pt x="10674" y="2502"/>
                      <a:pt x="10541" y="2068"/>
                    </a:cubicBezTo>
                    <a:cubicBezTo>
                      <a:pt x="10441" y="1768"/>
                      <a:pt x="10541" y="1568"/>
                      <a:pt x="10875" y="1601"/>
                    </a:cubicBezTo>
                    <a:cubicBezTo>
                      <a:pt x="11242" y="1635"/>
                      <a:pt x="11608" y="1701"/>
                      <a:pt x="11975" y="1802"/>
                    </a:cubicBezTo>
                    <a:cubicBezTo>
                      <a:pt x="12409" y="1902"/>
                      <a:pt x="12843" y="2035"/>
                      <a:pt x="13276" y="2168"/>
                    </a:cubicBezTo>
                    <a:cubicBezTo>
                      <a:pt x="13577" y="2235"/>
                      <a:pt x="14077" y="2269"/>
                      <a:pt x="14477" y="2369"/>
                    </a:cubicBezTo>
                    <a:cubicBezTo>
                      <a:pt x="12976" y="1168"/>
                      <a:pt x="11175" y="367"/>
                      <a:pt x="9307" y="0"/>
                    </a:cubicBezTo>
                    <a:cubicBezTo>
                      <a:pt x="9073" y="134"/>
                      <a:pt x="8840" y="367"/>
                      <a:pt x="8706" y="401"/>
                    </a:cubicBezTo>
                    <a:cubicBezTo>
                      <a:pt x="8440" y="534"/>
                      <a:pt x="8173" y="634"/>
                      <a:pt x="8106" y="968"/>
                    </a:cubicBezTo>
                    <a:cubicBezTo>
                      <a:pt x="8039" y="1234"/>
                      <a:pt x="8139" y="1535"/>
                      <a:pt x="8373" y="1735"/>
                    </a:cubicBezTo>
                    <a:cubicBezTo>
                      <a:pt x="8506" y="1835"/>
                      <a:pt x="8907" y="2068"/>
                      <a:pt x="8873" y="2269"/>
                    </a:cubicBezTo>
                    <a:cubicBezTo>
                      <a:pt x="8806" y="2702"/>
                      <a:pt x="7239" y="2335"/>
                      <a:pt x="6972" y="2269"/>
                    </a:cubicBezTo>
                    <a:cubicBezTo>
                      <a:pt x="6138" y="2168"/>
                      <a:pt x="5371" y="1935"/>
                      <a:pt x="4603" y="1568"/>
                    </a:cubicBezTo>
                    <a:cubicBezTo>
                      <a:pt x="4303" y="1435"/>
                      <a:pt x="4036" y="1268"/>
                      <a:pt x="3803" y="1034"/>
                    </a:cubicBezTo>
                    <a:cubicBezTo>
                      <a:pt x="3603" y="834"/>
                      <a:pt x="3436" y="634"/>
                      <a:pt x="3269" y="401"/>
                    </a:cubicBezTo>
                    <a:cubicBezTo>
                      <a:pt x="2102" y="801"/>
                      <a:pt x="1001" y="1368"/>
                      <a:pt x="0" y="2135"/>
                    </a:cubicBezTo>
                    <a:cubicBezTo>
                      <a:pt x="200" y="2469"/>
                      <a:pt x="1134" y="2902"/>
                      <a:pt x="1501" y="3102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77" name="Google Shape;20977;p58"/>
              <p:cNvSpPr/>
              <p:nvPr/>
            </p:nvSpPr>
            <p:spPr>
              <a:xfrm>
                <a:off x="4637673" y="3360098"/>
                <a:ext cx="272211" cy="222290"/>
              </a:xfrm>
              <a:custGeom>
                <a:avLst/>
                <a:gdLst/>
                <a:ahLst/>
                <a:cxnLst/>
                <a:rect l="l" t="t" r="r" b="b"/>
                <a:pathLst>
                  <a:path w="3637" h="2970" extrusionOk="0">
                    <a:moveTo>
                      <a:pt x="1268" y="634"/>
                    </a:moveTo>
                    <a:cubicBezTo>
                      <a:pt x="1268" y="801"/>
                      <a:pt x="1402" y="1068"/>
                      <a:pt x="1235" y="1235"/>
                    </a:cubicBezTo>
                    <a:cubicBezTo>
                      <a:pt x="1035" y="1368"/>
                      <a:pt x="835" y="1135"/>
                      <a:pt x="668" y="1068"/>
                    </a:cubicBezTo>
                    <a:cubicBezTo>
                      <a:pt x="535" y="1001"/>
                      <a:pt x="168" y="868"/>
                      <a:pt x="34" y="1035"/>
                    </a:cubicBezTo>
                    <a:cubicBezTo>
                      <a:pt x="1" y="1235"/>
                      <a:pt x="1" y="1468"/>
                      <a:pt x="68" y="1668"/>
                    </a:cubicBezTo>
                    <a:cubicBezTo>
                      <a:pt x="168" y="2102"/>
                      <a:pt x="201" y="2969"/>
                      <a:pt x="635" y="2936"/>
                    </a:cubicBezTo>
                    <a:cubicBezTo>
                      <a:pt x="1569" y="2836"/>
                      <a:pt x="2469" y="2669"/>
                      <a:pt x="3337" y="2369"/>
                    </a:cubicBezTo>
                    <a:lnTo>
                      <a:pt x="3637" y="2269"/>
                    </a:lnTo>
                    <a:cubicBezTo>
                      <a:pt x="3236" y="1802"/>
                      <a:pt x="2769" y="1335"/>
                      <a:pt x="2302" y="935"/>
                    </a:cubicBezTo>
                    <a:cubicBezTo>
                      <a:pt x="2102" y="768"/>
                      <a:pt x="1335" y="1"/>
                      <a:pt x="1268" y="63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sp>
        <p:nvSpPr>
          <p:cNvPr id="20979" name="Google Shape;20979;p58"/>
          <p:cNvSpPr txBox="1"/>
          <p:nvPr/>
        </p:nvSpPr>
        <p:spPr>
          <a:xfrm>
            <a:off x="4300059" y="3540756"/>
            <a:ext cx="1463700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2000" dirty="0" err="1">
                <a:solidFill>
                  <a:schemeClr val="accent5"/>
                </a:solidFill>
                <a:latin typeface="Big Shoulders Text"/>
                <a:ea typeface="Big Shoulders Text"/>
                <a:cs typeface="Big Shoulders Text"/>
                <a:sym typeface="Big Shoulders Text"/>
              </a:rPr>
              <a:t>February</a:t>
            </a:r>
            <a:endParaRPr sz="2000" dirty="0">
              <a:solidFill>
                <a:schemeClr val="accent5"/>
              </a:solidFill>
              <a:latin typeface="Big Shoulders Text"/>
              <a:ea typeface="Big Shoulders Text"/>
              <a:cs typeface="Big Shoulders Text"/>
              <a:sym typeface="Big Shoulders Text"/>
            </a:endParaRPr>
          </a:p>
        </p:txBody>
      </p:sp>
      <p:cxnSp>
        <p:nvCxnSpPr>
          <p:cNvPr id="20980" name="Google Shape;20980;p58"/>
          <p:cNvCxnSpPr>
            <a:cxnSpLocks/>
          </p:cNvCxnSpPr>
          <p:nvPr/>
        </p:nvCxnSpPr>
        <p:spPr>
          <a:xfrm>
            <a:off x="4334263" y="3916657"/>
            <a:ext cx="1429496" cy="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981" name="Google Shape;20981;p58"/>
          <p:cNvGrpSpPr/>
          <p:nvPr/>
        </p:nvGrpSpPr>
        <p:grpSpPr>
          <a:xfrm>
            <a:off x="2810402" y="2388868"/>
            <a:ext cx="303221" cy="303605"/>
            <a:chOff x="3639025" y="1722350"/>
            <a:chExt cx="1947467" cy="1949937"/>
          </a:xfrm>
        </p:grpSpPr>
        <p:sp>
          <p:nvSpPr>
            <p:cNvPr id="20982" name="Google Shape;20982;p58"/>
            <p:cNvSpPr/>
            <p:nvPr/>
          </p:nvSpPr>
          <p:spPr>
            <a:xfrm>
              <a:off x="3639025" y="1722350"/>
              <a:ext cx="1947467" cy="1949937"/>
            </a:xfrm>
            <a:custGeom>
              <a:avLst/>
              <a:gdLst/>
              <a:ahLst/>
              <a:cxnLst/>
              <a:rect l="l" t="t" r="r" b="b"/>
              <a:pathLst>
                <a:path w="26020" h="26053" extrusionOk="0">
                  <a:moveTo>
                    <a:pt x="4704" y="4604"/>
                  </a:moveTo>
                  <a:cubicBezTo>
                    <a:pt x="9341" y="0"/>
                    <a:pt x="16846" y="67"/>
                    <a:pt x="21416" y="4704"/>
                  </a:cubicBezTo>
                  <a:cubicBezTo>
                    <a:pt x="26020" y="9374"/>
                    <a:pt x="25953" y="16879"/>
                    <a:pt x="21316" y="21449"/>
                  </a:cubicBezTo>
                  <a:cubicBezTo>
                    <a:pt x="16646" y="26052"/>
                    <a:pt x="9141" y="25985"/>
                    <a:pt x="4571" y="21315"/>
                  </a:cubicBezTo>
                  <a:cubicBezTo>
                    <a:pt x="1" y="16679"/>
                    <a:pt x="34" y="9173"/>
                    <a:pt x="4704" y="46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20983" name="Google Shape;20983;p58"/>
            <p:cNvGrpSpPr/>
            <p:nvPr/>
          </p:nvGrpSpPr>
          <p:grpSpPr>
            <a:xfrm>
              <a:off x="3756381" y="1782226"/>
              <a:ext cx="1625409" cy="1840132"/>
              <a:chOff x="3756381" y="1782226"/>
              <a:chExt cx="1625409" cy="1840132"/>
            </a:xfrm>
          </p:grpSpPr>
          <p:sp>
            <p:nvSpPr>
              <p:cNvPr id="20984" name="Google Shape;20984;p58"/>
              <p:cNvSpPr/>
              <p:nvPr/>
            </p:nvSpPr>
            <p:spPr>
              <a:xfrm>
                <a:off x="3771350" y="2955638"/>
                <a:ext cx="1288382" cy="666719"/>
              </a:xfrm>
              <a:custGeom>
                <a:avLst/>
                <a:gdLst/>
                <a:ahLst/>
                <a:cxnLst/>
                <a:rect l="l" t="t" r="r" b="b"/>
                <a:pathLst>
                  <a:path w="17214" h="8908" extrusionOk="0">
                    <a:moveTo>
                      <a:pt x="234" y="901"/>
                    </a:moveTo>
                    <a:cubicBezTo>
                      <a:pt x="1" y="234"/>
                      <a:pt x="1435" y="134"/>
                      <a:pt x="2002" y="67"/>
                    </a:cubicBezTo>
                    <a:cubicBezTo>
                      <a:pt x="2903" y="1"/>
                      <a:pt x="3804" y="201"/>
                      <a:pt x="4604" y="668"/>
                    </a:cubicBezTo>
                    <a:lnTo>
                      <a:pt x="5271" y="1101"/>
                    </a:lnTo>
                    <a:cubicBezTo>
                      <a:pt x="5505" y="1302"/>
                      <a:pt x="5705" y="1502"/>
                      <a:pt x="5872" y="1702"/>
                    </a:cubicBezTo>
                    <a:cubicBezTo>
                      <a:pt x="6305" y="2169"/>
                      <a:pt x="6772" y="2603"/>
                      <a:pt x="7306" y="2936"/>
                    </a:cubicBezTo>
                    <a:cubicBezTo>
                      <a:pt x="7907" y="3203"/>
                      <a:pt x="8540" y="3370"/>
                      <a:pt x="9207" y="3470"/>
                    </a:cubicBezTo>
                    <a:cubicBezTo>
                      <a:pt x="9508" y="3503"/>
                      <a:pt x="9808" y="3537"/>
                      <a:pt x="10141" y="3570"/>
                    </a:cubicBezTo>
                    <a:cubicBezTo>
                      <a:pt x="10442" y="3603"/>
                      <a:pt x="10842" y="3670"/>
                      <a:pt x="11176" y="3670"/>
                    </a:cubicBezTo>
                    <a:cubicBezTo>
                      <a:pt x="11843" y="3637"/>
                      <a:pt x="12510" y="3670"/>
                      <a:pt x="13177" y="3737"/>
                    </a:cubicBezTo>
                    <a:cubicBezTo>
                      <a:pt x="13777" y="3770"/>
                      <a:pt x="14378" y="3837"/>
                      <a:pt x="14978" y="3970"/>
                    </a:cubicBezTo>
                    <a:cubicBezTo>
                      <a:pt x="15545" y="4170"/>
                      <a:pt x="16012" y="4504"/>
                      <a:pt x="16346" y="4971"/>
                    </a:cubicBezTo>
                    <a:cubicBezTo>
                      <a:pt x="16546" y="5238"/>
                      <a:pt x="16713" y="5505"/>
                      <a:pt x="16846" y="5805"/>
                    </a:cubicBezTo>
                    <a:cubicBezTo>
                      <a:pt x="17046" y="6072"/>
                      <a:pt x="17180" y="6405"/>
                      <a:pt x="17213" y="6739"/>
                    </a:cubicBezTo>
                    <a:cubicBezTo>
                      <a:pt x="13811" y="8740"/>
                      <a:pt x="9674" y="8907"/>
                      <a:pt x="6105" y="7206"/>
                    </a:cubicBezTo>
                    <a:cubicBezTo>
                      <a:pt x="6105" y="7206"/>
                      <a:pt x="1602" y="5238"/>
                      <a:pt x="234" y="90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85" name="Google Shape;20985;p58"/>
              <p:cNvSpPr/>
              <p:nvPr/>
            </p:nvSpPr>
            <p:spPr>
              <a:xfrm>
                <a:off x="3756381" y="1782226"/>
                <a:ext cx="1625409" cy="933841"/>
              </a:xfrm>
              <a:custGeom>
                <a:avLst/>
                <a:gdLst/>
                <a:ahLst/>
                <a:cxnLst/>
                <a:rect l="l" t="t" r="r" b="b"/>
                <a:pathLst>
                  <a:path w="21717" h="12477" extrusionOk="0">
                    <a:moveTo>
                      <a:pt x="10341" y="434"/>
                    </a:moveTo>
                    <a:cubicBezTo>
                      <a:pt x="5438" y="901"/>
                      <a:pt x="1302" y="4371"/>
                      <a:pt x="1" y="9141"/>
                    </a:cubicBezTo>
                    <a:cubicBezTo>
                      <a:pt x="2903" y="7373"/>
                      <a:pt x="6605" y="9374"/>
                      <a:pt x="6906" y="9674"/>
                    </a:cubicBezTo>
                    <a:cubicBezTo>
                      <a:pt x="8507" y="11042"/>
                      <a:pt x="10508" y="11909"/>
                      <a:pt x="12610" y="12109"/>
                    </a:cubicBezTo>
                    <a:cubicBezTo>
                      <a:pt x="15912" y="12476"/>
                      <a:pt x="16946" y="8907"/>
                      <a:pt x="19748" y="7206"/>
                    </a:cubicBezTo>
                    <a:cubicBezTo>
                      <a:pt x="20349" y="6839"/>
                      <a:pt x="21016" y="6539"/>
                      <a:pt x="21716" y="6372"/>
                    </a:cubicBezTo>
                    <a:cubicBezTo>
                      <a:pt x="19415" y="2336"/>
                      <a:pt x="14978" y="1"/>
                      <a:pt x="10341" y="43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20986" name="Google Shape;20986;p58"/>
            <p:cNvSpPr/>
            <p:nvPr/>
          </p:nvSpPr>
          <p:spPr>
            <a:xfrm>
              <a:off x="4889824" y="3532391"/>
              <a:ext cx="20058" cy="5015"/>
            </a:xfrm>
            <a:custGeom>
              <a:avLst/>
              <a:gdLst/>
              <a:ahLst/>
              <a:cxnLst/>
              <a:rect l="l" t="t" r="r" b="b"/>
              <a:pathLst>
                <a:path w="268" h="67" extrusionOk="0">
                  <a:moveTo>
                    <a:pt x="268" y="0"/>
                  </a:moveTo>
                  <a:lnTo>
                    <a:pt x="268" y="0"/>
                  </a:lnTo>
                  <a:lnTo>
                    <a:pt x="1" y="67"/>
                  </a:lnTo>
                  <a:close/>
                </a:path>
              </a:pathLst>
            </a:custGeom>
            <a:solidFill>
              <a:srgbClr val="FFC7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20987" name="Google Shape;20987;p58"/>
            <p:cNvGrpSpPr/>
            <p:nvPr/>
          </p:nvGrpSpPr>
          <p:grpSpPr>
            <a:xfrm>
              <a:off x="3806302" y="1827207"/>
              <a:ext cx="1692844" cy="1755181"/>
              <a:chOff x="3806302" y="1827207"/>
              <a:chExt cx="1692844" cy="1755181"/>
            </a:xfrm>
          </p:grpSpPr>
          <p:sp>
            <p:nvSpPr>
              <p:cNvPr id="20988" name="Google Shape;20988;p58"/>
              <p:cNvSpPr/>
              <p:nvPr/>
            </p:nvSpPr>
            <p:spPr>
              <a:xfrm>
                <a:off x="4600251" y="3025543"/>
                <a:ext cx="766562" cy="279696"/>
              </a:xfrm>
              <a:custGeom>
                <a:avLst/>
                <a:gdLst/>
                <a:ahLst/>
                <a:cxnLst/>
                <a:rect l="l" t="t" r="r" b="b"/>
                <a:pathLst>
                  <a:path w="10242" h="3737" extrusionOk="0">
                    <a:moveTo>
                      <a:pt x="9240" y="1168"/>
                    </a:moveTo>
                    <a:cubicBezTo>
                      <a:pt x="8840" y="901"/>
                      <a:pt x="8373" y="701"/>
                      <a:pt x="7973" y="468"/>
                    </a:cubicBezTo>
                    <a:cubicBezTo>
                      <a:pt x="7773" y="301"/>
                      <a:pt x="7573" y="201"/>
                      <a:pt x="7372" y="67"/>
                    </a:cubicBezTo>
                    <a:cubicBezTo>
                      <a:pt x="7172" y="1"/>
                      <a:pt x="6972" y="1"/>
                      <a:pt x="6739" y="34"/>
                    </a:cubicBezTo>
                    <a:cubicBezTo>
                      <a:pt x="6105" y="101"/>
                      <a:pt x="5504" y="101"/>
                      <a:pt x="4837" y="201"/>
                    </a:cubicBezTo>
                    <a:cubicBezTo>
                      <a:pt x="4604" y="201"/>
                      <a:pt x="4370" y="301"/>
                      <a:pt x="4170" y="434"/>
                    </a:cubicBezTo>
                    <a:cubicBezTo>
                      <a:pt x="4003" y="568"/>
                      <a:pt x="4037" y="735"/>
                      <a:pt x="3803" y="801"/>
                    </a:cubicBezTo>
                    <a:cubicBezTo>
                      <a:pt x="3570" y="835"/>
                      <a:pt x="3303" y="868"/>
                      <a:pt x="3069" y="868"/>
                    </a:cubicBezTo>
                    <a:cubicBezTo>
                      <a:pt x="2736" y="901"/>
                      <a:pt x="2369" y="868"/>
                      <a:pt x="2035" y="835"/>
                    </a:cubicBezTo>
                    <a:cubicBezTo>
                      <a:pt x="1668" y="801"/>
                      <a:pt x="1335" y="701"/>
                      <a:pt x="1001" y="568"/>
                    </a:cubicBezTo>
                    <a:cubicBezTo>
                      <a:pt x="868" y="501"/>
                      <a:pt x="134" y="167"/>
                      <a:pt x="34" y="368"/>
                    </a:cubicBezTo>
                    <a:cubicBezTo>
                      <a:pt x="0" y="501"/>
                      <a:pt x="334" y="801"/>
                      <a:pt x="401" y="835"/>
                    </a:cubicBezTo>
                    <a:cubicBezTo>
                      <a:pt x="634" y="1068"/>
                      <a:pt x="901" y="1268"/>
                      <a:pt x="1168" y="1402"/>
                    </a:cubicBezTo>
                    <a:cubicBezTo>
                      <a:pt x="1602" y="1602"/>
                      <a:pt x="2069" y="1735"/>
                      <a:pt x="2536" y="1769"/>
                    </a:cubicBezTo>
                    <a:cubicBezTo>
                      <a:pt x="3336" y="1869"/>
                      <a:pt x="4137" y="1935"/>
                      <a:pt x="4971" y="2035"/>
                    </a:cubicBezTo>
                    <a:cubicBezTo>
                      <a:pt x="5638" y="2069"/>
                      <a:pt x="6272" y="2236"/>
                      <a:pt x="6872" y="2469"/>
                    </a:cubicBezTo>
                    <a:cubicBezTo>
                      <a:pt x="7172" y="2569"/>
                      <a:pt x="7472" y="2636"/>
                      <a:pt x="7773" y="2803"/>
                    </a:cubicBezTo>
                    <a:cubicBezTo>
                      <a:pt x="8140" y="3070"/>
                      <a:pt x="8473" y="3370"/>
                      <a:pt x="8773" y="3737"/>
                    </a:cubicBezTo>
                    <a:cubicBezTo>
                      <a:pt x="9307" y="3136"/>
                      <a:pt x="9807" y="2502"/>
                      <a:pt x="10241" y="1802"/>
                    </a:cubicBezTo>
                    <a:cubicBezTo>
                      <a:pt x="10074" y="1702"/>
                      <a:pt x="9874" y="1535"/>
                      <a:pt x="9774" y="1468"/>
                    </a:cubicBezTo>
                    <a:cubicBezTo>
                      <a:pt x="9674" y="1402"/>
                      <a:pt x="9407" y="1268"/>
                      <a:pt x="9240" y="116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89" name="Google Shape;20989;p58"/>
              <p:cNvSpPr/>
              <p:nvPr/>
            </p:nvSpPr>
            <p:spPr>
              <a:xfrm>
                <a:off x="4807495" y="2783421"/>
                <a:ext cx="684083" cy="304619"/>
              </a:xfrm>
              <a:custGeom>
                <a:avLst/>
                <a:gdLst/>
                <a:ahLst/>
                <a:cxnLst/>
                <a:rect l="l" t="t" r="r" b="b"/>
                <a:pathLst>
                  <a:path w="9140" h="4070" extrusionOk="0">
                    <a:moveTo>
                      <a:pt x="6805" y="267"/>
                    </a:moveTo>
                    <a:cubicBezTo>
                      <a:pt x="6305" y="434"/>
                      <a:pt x="5804" y="734"/>
                      <a:pt x="5271" y="834"/>
                    </a:cubicBezTo>
                    <a:cubicBezTo>
                      <a:pt x="4303" y="967"/>
                      <a:pt x="3403" y="734"/>
                      <a:pt x="2435" y="667"/>
                    </a:cubicBezTo>
                    <a:cubicBezTo>
                      <a:pt x="2068" y="634"/>
                      <a:pt x="1735" y="600"/>
                      <a:pt x="1368" y="500"/>
                    </a:cubicBezTo>
                    <a:cubicBezTo>
                      <a:pt x="1001" y="400"/>
                      <a:pt x="334" y="0"/>
                      <a:pt x="0" y="100"/>
                    </a:cubicBezTo>
                    <a:cubicBezTo>
                      <a:pt x="134" y="167"/>
                      <a:pt x="267" y="267"/>
                      <a:pt x="400" y="334"/>
                    </a:cubicBezTo>
                    <a:cubicBezTo>
                      <a:pt x="967" y="767"/>
                      <a:pt x="1635" y="1034"/>
                      <a:pt x="2368" y="1067"/>
                    </a:cubicBezTo>
                    <a:cubicBezTo>
                      <a:pt x="3002" y="1034"/>
                      <a:pt x="3669" y="1201"/>
                      <a:pt x="4236" y="1534"/>
                    </a:cubicBezTo>
                    <a:cubicBezTo>
                      <a:pt x="4570" y="1701"/>
                      <a:pt x="4670" y="1935"/>
                      <a:pt x="4937" y="2202"/>
                    </a:cubicBezTo>
                    <a:cubicBezTo>
                      <a:pt x="5204" y="2402"/>
                      <a:pt x="5504" y="2569"/>
                      <a:pt x="5804" y="2702"/>
                    </a:cubicBezTo>
                    <a:cubicBezTo>
                      <a:pt x="6171" y="2869"/>
                      <a:pt x="6538" y="3002"/>
                      <a:pt x="6905" y="3202"/>
                    </a:cubicBezTo>
                    <a:cubicBezTo>
                      <a:pt x="7139" y="3336"/>
                      <a:pt x="7639" y="3869"/>
                      <a:pt x="8006" y="4070"/>
                    </a:cubicBezTo>
                    <a:cubicBezTo>
                      <a:pt x="8606" y="2869"/>
                      <a:pt x="8973" y="1568"/>
                      <a:pt x="9140" y="200"/>
                    </a:cubicBezTo>
                    <a:cubicBezTo>
                      <a:pt x="8373" y="100"/>
                      <a:pt x="7572" y="133"/>
                      <a:pt x="6805" y="2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90" name="Google Shape;20990;p58"/>
              <p:cNvSpPr/>
              <p:nvPr/>
            </p:nvSpPr>
            <p:spPr>
              <a:xfrm>
                <a:off x="3806302" y="2176731"/>
                <a:ext cx="1692844" cy="526834"/>
              </a:xfrm>
              <a:custGeom>
                <a:avLst/>
                <a:gdLst/>
                <a:ahLst/>
                <a:cxnLst/>
                <a:rect l="l" t="t" r="r" b="b"/>
                <a:pathLst>
                  <a:path w="22618" h="7039" extrusionOk="0">
                    <a:moveTo>
                      <a:pt x="1535" y="1635"/>
                    </a:moveTo>
                    <a:cubicBezTo>
                      <a:pt x="2202" y="1501"/>
                      <a:pt x="2903" y="1535"/>
                      <a:pt x="3537" y="1668"/>
                    </a:cubicBezTo>
                    <a:cubicBezTo>
                      <a:pt x="4271" y="1868"/>
                      <a:pt x="4971" y="2168"/>
                      <a:pt x="5605" y="2535"/>
                    </a:cubicBezTo>
                    <a:cubicBezTo>
                      <a:pt x="6239" y="2902"/>
                      <a:pt x="6772" y="3369"/>
                      <a:pt x="7406" y="3770"/>
                    </a:cubicBezTo>
                    <a:cubicBezTo>
                      <a:pt x="8107" y="4203"/>
                      <a:pt x="8874" y="4570"/>
                      <a:pt x="9674" y="4770"/>
                    </a:cubicBezTo>
                    <a:cubicBezTo>
                      <a:pt x="10575" y="5004"/>
                      <a:pt x="11442" y="5104"/>
                      <a:pt x="12343" y="5137"/>
                    </a:cubicBezTo>
                    <a:cubicBezTo>
                      <a:pt x="13978" y="5071"/>
                      <a:pt x="15679" y="4604"/>
                      <a:pt x="17280" y="4870"/>
                    </a:cubicBezTo>
                    <a:cubicBezTo>
                      <a:pt x="19081" y="5204"/>
                      <a:pt x="21249" y="5704"/>
                      <a:pt x="22617" y="7039"/>
                    </a:cubicBezTo>
                    <a:cubicBezTo>
                      <a:pt x="22617" y="6672"/>
                      <a:pt x="22617" y="6271"/>
                      <a:pt x="22550" y="5871"/>
                    </a:cubicBezTo>
                    <a:cubicBezTo>
                      <a:pt x="22450" y="4804"/>
                      <a:pt x="22217" y="3736"/>
                      <a:pt x="21816" y="2736"/>
                    </a:cubicBezTo>
                    <a:cubicBezTo>
                      <a:pt x="21283" y="2502"/>
                      <a:pt x="20049" y="3670"/>
                      <a:pt x="19315" y="3836"/>
                    </a:cubicBezTo>
                    <a:cubicBezTo>
                      <a:pt x="18848" y="3970"/>
                      <a:pt x="18381" y="3970"/>
                      <a:pt x="17914" y="3836"/>
                    </a:cubicBezTo>
                    <a:cubicBezTo>
                      <a:pt x="17814" y="3803"/>
                      <a:pt x="17647" y="3670"/>
                      <a:pt x="17647" y="3536"/>
                    </a:cubicBezTo>
                    <a:cubicBezTo>
                      <a:pt x="17647" y="3269"/>
                      <a:pt x="17847" y="3403"/>
                      <a:pt x="17980" y="3236"/>
                    </a:cubicBezTo>
                    <a:cubicBezTo>
                      <a:pt x="18281" y="2836"/>
                      <a:pt x="17080" y="1935"/>
                      <a:pt x="16713" y="1802"/>
                    </a:cubicBezTo>
                    <a:cubicBezTo>
                      <a:pt x="15912" y="1401"/>
                      <a:pt x="15045" y="1101"/>
                      <a:pt x="14178" y="934"/>
                    </a:cubicBezTo>
                    <a:cubicBezTo>
                      <a:pt x="13477" y="901"/>
                      <a:pt x="12810" y="968"/>
                      <a:pt x="12176" y="1201"/>
                    </a:cubicBezTo>
                    <a:cubicBezTo>
                      <a:pt x="11376" y="1401"/>
                      <a:pt x="10542" y="1468"/>
                      <a:pt x="9741" y="1401"/>
                    </a:cubicBezTo>
                    <a:cubicBezTo>
                      <a:pt x="9241" y="1401"/>
                      <a:pt x="8774" y="1234"/>
                      <a:pt x="8340" y="1001"/>
                    </a:cubicBezTo>
                    <a:cubicBezTo>
                      <a:pt x="8073" y="801"/>
                      <a:pt x="7773" y="667"/>
                      <a:pt x="7440" y="567"/>
                    </a:cubicBezTo>
                    <a:cubicBezTo>
                      <a:pt x="6672" y="300"/>
                      <a:pt x="5838" y="200"/>
                      <a:pt x="5038" y="334"/>
                    </a:cubicBezTo>
                    <a:cubicBezTo>
                      <a:pt x="4237" y="467"/>
                      <a:pt x="3470" y="601"/>
                      <a:pt x="2703" y="267"/>
                    </a:cubicBezTo>
                    <a:cubicBezTo>
                      <a:pt x="2202" y="67"/>
                      <a:pt x="1702" y="0"/>
                      <a:pt x="1168" y="67"/>
                    </a:cubicBezTo>
                    <a:cubicBezTo>
                      <a:pt x="701" y="701"/>
                      <a:pt x="334" y="1368"/>
                      <a:pt x="1" y="2102"/>
                    </a:cubicBezTo>
                    <a:cubicBezTo>
                      <a:pt x="268" y="2135"/>
                      <a:pt x="1135" y="1635"/>
                      <a:pt x="1535" y="163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91" name="Google Shape;20991;p58"/>
              <p:cNvSpPr/>
              <p:nvPr/>
            </p:nvSpPr>
            <p:spPr>
              <a:xfrm>
                <a:off x="4080981" y="1827207"/>
                <a:ext cx="1083606" cy="329617"/>
              </a:xfrm>
              <a:custGeom>
                <a:avLst/>
                <a:gdLst/>
                <a:ahLst/>
                <a:cxnLst/>
                <a:rect l="l" t="t" r="r" b="b"/>
                <a:pathLst>
                  <a:path w="14478" h="4404" extrusionOk="0">
                    <a:moveTo>
                      <a:pt x="1501" y="3102"/>
                    </a:moveTo>
                    <a:cubicBezTo>
                      <a:pt x="2302" y="3536"/>
                      <a:pt x="3169" y="3603"/>
                      <a:pt x="4036" y="3870"/>
                    </a:cubicBezTo>
                    <a:cubicBezTo>
                      <a:pt x="4837" y="4103"/>
                      <a:pt x="5704" y="4103"/>
                      <a:pt x="6505" y="3836"/>
                    </a:cubicBezTo>
                    <a:cubicBezTo>
                      <a:pt x="6705" y="3703"/>
                      <a:pt x="6938" y="3636"/>
                      <a:pt x="7172" y="3569"/>
                    </a:cubicBezTo>
                    <a:cubicBezTo>
                      <a:pt x="7539" y="3536"/>
                      <a:pt x="7906" y="3536"/>
                      <a:pt x="8273" y="3603"/>
                    </a:cubicBezTo>
                    <a:cubicBezTo>
                      <a:pt x="8706" y="3670"/>
                      <a:pt x="9140" y="3770"/>
                      <a:pt x="9574" y="3903"/>
                    </a:cubicBezTo>
                    <a:cubicBezTo>
                      <a:pt x="10074" y="4036"/>
                      <a:pt x="10574" y="4103"/>
                      <a:pt x="11075" y="4237"/>
                    </a:cubicBezTo>
                    <a:cubicBezTo>
                      <a:pt x="11442" y="4370"/>
                      <a:pt x="11842" y="4403"/>
                      <a:pt x="12242" y="4303"/>
                    </a:cubicBezTo>
                    <a:cubicBezTo>
                      <a:pt x="12476" y="4237"/>
                      <a:pt x="12376" y="3970"/>
                      <a:pt x="12276" y="3770"/>
                    </a:cubicBezTo>
                    <a:cubicBezTo>
                      <a:pt x="12075" y="3436"/>
                      <a:pt x="11842" y="3136"/>
                      <a:pt x="11575" y="2869"/>
                    </a:cubicBezTo>
                    <a:cubicBezTo>
                      <a:pt x="11275" y="2602"/>
                      <a:pt x="10674" y="2502"/>
                      <a:pt x="10541" y="2068"/>
                    </a:cubicBezTo>
                    <a:cubicBezTo>
                      <a:pt x="10441" y="1768"/>
                      <a:pt x="10541" y="1568"/>
                      <a:pt x="10875" y="1601"/>
                    </a:cubicBezTo>
                    <a:cubicBezTo>
                      <a:pt x="11242" y="1635"/>
                      <a:pt x="11608" y="1701"/>
                      <a:pt x="11975" y="1802"/>
                    </a:cubicBezTo>
                    <a:cubicBezTo>
                      <a:pt x="12409" y="1902"/>
                      <a:pt x="12843" y="2035"/>
                      <a:pt x="13276" y="2168"/>
                    </a:cubicBezTo>
                    <a:cubicBezTo>
                      <a:pt x="13577" y="2235"/>
                      <a:pt x="14077" y="2269"/>
                      <a:pt x="14477" y="2369"/>
                    </a:cubicBezTo>
                    <a:cubicBezTo>
                      <a:pt x="12976" y="1168"/>
                      <a:pt x="11175" y="367"/>
                      <a:pt x="9307" y="0"/>
                    </a:cubicBezTo>
                    <a:cubicBezTo>
                      <a:pt x="9073" y="134"/>
                      <a:pt x="8840" y="367"/>
                      <a:pt x="8706" y="401"/>
                    </a:cubicBezTo>
                    <a:cubicBezTo>
                      <a:pt x="8440" y="534"/>
                      <a:pt x="8173" y="634"/>
                      <a:pt x="8106" y="968"/>
                    </a:cubicBezTo>
                    <a:cubicBezTo>
                      <a:pt x="8039" y="1234"/>
                      <a:pt x="8139" y="1535"/>
                      <a:pt x="8373" y="1735"/>
                    </a:cubicBezTo>
                    <a:cubicBezTo>
                      <a:pt x="8506" y="1835"/>
                      <a:pt x="8907" y="2068"/>
                      <a:pt x="8873" y="2269"/>
                    </a:cubicBezTo>
                    <a:cubicBezTo>
                      <a:pt x="8806" y="2702"/>
                      <a:pt x="7239" y="2335"/>
                      <a:pt x="6972" y="2269"/>
                    </a:cubicBezTo>
                    <a:cubicBezTo>
                      <a:pt x="6138" y="2168"/>
                      <a:pt x="5371" y="1935"/>
                      <a:pt x="4603" y="1568"/>
                    </a:cubicBezTo>
                    <a:cubicBezTo>
                      <a:pt x="4303" y="1435"/>
                      <a:pt x="4036" y="1268"/>
                      <a:pt x="3803" y="1034"/>
                    </a:cubicBezTo>
                    <a:cubicBezTo>
                      <a:pt x="3603" y="834"/>
                      <a:pt x="3436" y="634"/>
                      <a:pt x="3269" y="401"/>
                    </a:cubicBezTo>
                    <a:cubicBezTo>
                      <a:pt x="2102" y="801"/>
                      <a:pt x="1001" y="1368"/>
                      <a:pt x="0" y="2135"/>
                    </a:cubicBezTo>
                    <a:cubicBezTo>
                      <a:pt x="200" y="2469"/>
                      <a:pt x="1134" y="2902"/>
                      <a:pt x="1501" y="310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20992" name="Google Shape;20992;p58"/>
              <p:cNvSpPr/>
              <p:nvPr/>
            </p:nvSpPr>
            <p:spPr>
              <a:xfrm>
                <a:off x="4637673" y="3360098"/>
                <a:ext cx="272211" cy="222290"/>
              </a:xfrm>
              <a:custGeom>
                <a:avLst/>
                <a:gdLst/>
                <a:ahLst/>
                <a:cxnLst/>
                <a:rect l="l" t="t" r="r" b="b"/>
                <a:pathLst>
                  <a:path w="3637" h="2970" extrusionOk="0">
                    <a:moveTo>
                      <a:pt x="1268" y="634"/>
                    </a:moveTo>
                    <a:cubicBezTo>
                      <a:pt x="1268" y="801"/>
                      <a:pt x="1402" y="1068"/>
                      <a:pt x="1235" y="1235"/>
                    </a:cubicBezTo>
                    <a:cubicBezTo>
                      <a:pt x="1035" y="1368"/>
                      <a:pt x="835" y="1135"/>
                      <a:pt x="668" y="1068"/>
                    </a:cubicBezTo>
                    <a:cubicBezTo>
                      <a:pt x="535" y="1001"/>
                      <a:pt x="168" y="868"/>
                      <a:pt x="34" y="1035"/>
                    </a:cubicBezTo>
                    <a:cubicBezTo>
                      <a:pt x="1" y="1235"/>
                      <a:pt x="1" y="1468"/>
                      <a:pt x="68" y="1668"/>
                    </a:cubicBezTo>
                    <a:cubicBezTo>
                      <a:pt x="168" y="2102"/>
                      <a:pt x="201" y="2969"/>
                      <a:pt x="635" y="2936"/>
                    </a:cubicBezTo>
                    <a:cubicBezTo>
                      <a:pt x="1569" y="2836"/>
                      <a:pt x="2469" y="2669"/>
                      <a:pt x="3337" y="2369"/>
                    </a:cubicBezTo>
                    <a:lnTo>
                      <a:pt x="3637" y="2269"/>
                    </a:lnTo>
                    <a:cubicBezTo>
                      <a:pt x="3236" y="1802"/>
                      <a:pt x="2769" y="1335"/>
                      <a:pt x="2302" y="935"/>
                    </a:cubicBezTo>
                    <a:cubicBezTo>
                      <a:pt x="2102" y="768"/>
                      <a:pt x="1335" y="1"/>
                      <a:pt x="1268" y="63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pic>
        <p:nvPicPr>
          <p:cNvPr id="4" name="Slika 3">
            <a:extLst>
              <a:ext uri="{FF2B5EF4-FFF2-40B4-BE49-F238E27FC236}">
                <a16:creationId xmlns:a16="http://schemas.microsoft.com/office/drawing/2014/main" id="{0106DF13-33B8-422C-88CC-16FD8594C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4605" y="2499350"/>
            <a:ext cx="293801" cy="298391"/>
          </a:xfrm>
          <a:prstGeom prst="rect">
            <a:avLst/>
          </a:prstGeom>
        </p:spPr>
      </p:pic>
      <p:sp>
        <p:nvSpPr>
          <p:cNvPr id="146" name="TekstniOkvir 145">
            <a:extLst>
              <a:ext uri="{FF2B5EF4-FFF2-40B4-BE49-F238E27FC236}">
                <a16:creationId xmlns:a16="http://schemas.microsoft.com/office/drawing/2014/main" id="{159670DE-5528-4124-8D28-639AB01AC9C6}"/>
              </a:ext>
            </a:extLst>
          </p:cNvPr>
          <p:cNvSpPr txBox="1"/>
          <p:nvPr/>
        </p:nvSpPr>
        <p:spPr>
          <a:xfrm>
            <a:off x="5511893" y="1114816"/>
            <a:ext cx="15984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BA" sz="2000" dirty="0" err="1">
                <a:solidFill>
                  <a:schemeClr val="accent3">
                    <a:lumMod val="90000"/>
                  </a:schemeClr>
                </a:solidFill>
                <a:latin typeface="Big Shoulders Text" panose="020B0604020202020204" charset="-18"/>
              </a:rPr>
              <a:t>March</a:t>
            </a:r>
            <a:endParaRPr lang="hr-BA" sz="2000" dirty="0">
              <a:solidFill>
                <a:schemeClr val="accent3">
                  <a:lumMod val="90000"/>
                </a:schemeClr>
              </a:solidFill>
              <a:latin typeface="Big Shoulders Text" panose="020B0604020202020204" charset="-18"/>
            </a:endParaRPr>
          </a:p>
        </p:txBody>
      </p:sp>
      <p:cxnSp>
        <p:nvCxnSpPr>
          <p:cNvPr id="147" name="Google Shape;20965;p58">
            <a:extLst>
              <a:ext uri="{FF2B5EF4-FFF2-40B4-BE49-F238E27FC236}">
                <a16:creationId xmlns:a16="http://schemas.microsoft.com/office/drawing/2014/main" id="{32E04792-5788-43AF-BA16-8257454CF85C}"/>
              </a:ext>
            </a:extLst>
          </p:cNvPr>
          <p:cNvCxnSpPr>
            <a:cxnSpLocks/>
          </p:cNvCxnSpPr>
          <p:nvPr/>
        </p:nvCxnSpPr>
        <p:spPr>
          <a:xfrm>
            <a:off x="5569311" y="1521961"/>
            <a:ext cx="1623062" cy="28666"/>
          </a:xfrm>
          <a:prstGeom prst="straightConnector1">
            <a:avLst/>
          </a:prstGeom>
          <a:noFill/>
          <a:ln w="19050" cap="flat" cmpd="sng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49" name="Google Shape;20951;p58">
            <a:extLst>
              <a:ext uri="{FF2B5EF4-FFF2-40B4-BE49-F238E27FC236}">
                <a16:creationId xmlns:a16="http://schemas.microsoft.com/office/drawing/2014/main" id="{DDFC7D58-A1AC-4C3C-BE7E-0ECA31EE10E9}"/>
              </a:ext>
            </a:extLst>
          </p:cNvPr>
          <p:cNvGrpSpPr/>
          <p:nvPr/>
        </p:nvGrpSpPr>
        <p:grpSpPr>
          <a:xfrm>
            <a:off x="7652617" y="2410989"/>
            <a:ext cx="303221" cy="303605"/>
            <a:chOff x="3639025" y="1722350"/>
            <a:chExt cx="1947467" cy="1949937"/>
          </a:xfrm>
        </p:grpSpPr>
        <p:sp>
          <p:nvSpPr>
            <p:cNvPr id="150" name="Google Shape;20952;p58">
              <a:extLst>
                <a:ext uri="{FF2B5EF4-FFF2-40B4-BE49-F238E27FC236}">
                  <a16:creationId xmlns:a16="http://schemas.microsoft.com/office/drawing/2014/main" id="{B4488E1B-BDC1-4C86-91BB-9E8A66D2784C}"/>
                </a:ext>
              </a:extLst>
            </p:cNvPr>
            <p:cNvSpPr/>
            <p:nvPr/>
          </p:nvSpPr>
          <p:spPr>
            <a:xfrm>
              <a:off x="3639025" y="1722350"/>
              <a:ext cx="1947467" cy="1949937"/>
            </a:xfrm>
            <a:custGeom>
              <a:avLst/>
              <a:gdLst/>
              <a:ahLst/>
              <a:cxnLst/>
              <a:rect l="l" t="t" r="r" b="b"/>
              <a:pathLst>
                <a:path w="26020" h="26053" extrusionOk="0">
                  <a:moveTo>
                    <a:pt x="4704" y="4604"/>
                  </a:moveTo>
                  <a:cubicBezTo>
                    <a:pt x="9341" y="0"/>
                    <a:pt x="16846" y="67"/>
                    <a:pt x="21416" y="4704"/>
                  </a:cubicBezTo>
                  <a:cubicBezTo>
                    <a:pt x="26020" y="9374"/>
                    <a:pt x="25953" y="16879"/>
                    <a:pt x="21316" y="21449"/>
                  </a:cubicBezTo>
                  <a:cubicBezTo>
                    <a:pt x="16646" y="26052"/>
                    <a:pt x="9141" y="25985"/>
                    <a:pt x="4571" y="21315"/>
                  </a:cubicBezTo>
                  <a:cubicBezTo>
                    <a:pt x="1" y="16679"/>
                    <a:pt x="34" y="9173"/>
                    <a:pt x="4704" y="460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51" name="Google Shape;20953;p58">
              <a:extLst>
                <a:ext uri="{FF2B5EF4-FFF2-40B4-BE49-F238E27FC236}">
                  <a16:creationId xmlns:a16="http://schemas.microsoft.com/office/drawing/2014/main" id="{6958A8D8-3BB6-4191-938B-0CC2F7837075}"/>
                </a:ext>
              </a:extLst>
            </p:cNvPr>
            <p:cNvGrpSpPr/>
            <p:nvPr/>
          </p:nvGrpSpPr>
          <p:grpSpPr>
            <a:xfrm>
              <a:off x="3756381" y="1782226"/>
              <a:ext cx="1625409" cy="1840132"/>
              <a:chOff x="3756381" y="1782226"/>
              <a:chExt cx="1625409" cy="1840132"/>
            </a:xfrm>
          </p:grpSpPr>
          <p:sp>
            <p:nvSpPr>
              <p:cNvPr id="159" name="Google Shape;20954;p58">
                <a:extLst>
                  <a:ext uri="{FF2B5EF4-FFF2-40B4-BE49-F238E27FC236}">
                    <a16:creationId xmlns:a16="http://schemas.microsoft.com/office/drawing/2014/main" id="{261B3BA6-5B9E-48AE-B3DA-FD300B8D8C93}"/>
                  </a:ext>
                </a:extLst>
              </p:cNvPr>
              <p:cNvSpPr/>
              <p:nvPr/>
            </p:nvSpPr>
            <p:spPr>
              <a:xfrm>
                <a:off x="3771350" y="2955638"/>
                <a:ext cx="1288382" cy="666719"/>
              </a:xfrm>
              <a:custGeom>
                <a:avLst/>
                <a:gdLst/>
                <a:ahLst/>
                <a:cxnLst/>
                <a:rect l="l" t="t" r="r" b="b"/>
                <a:pathLst>
                  <a:path w="17214" h="8908" extrusionOk="0">
                    <a:moveTo>
                      <a:pt x="234" y="901"/>
                    </a:moveTo>
                    <a:cubicBezTo>
                      <a:pt x="1" y="234"/>
                      <a:pt x="1435" y="134"/>
                      <a:pt x="2002" y="67"/>
                    </a:cubicBezTo>
                    <a:cubicBezTo>
                      <a:pt x="2903" y="1"/>
                      <a:pt x="3804" y="201"/>
                      <a:pt x="4604" y="668"/>
                    </a:cubicBezTo>
                    <a:lnTo>
                      <a:pt x="5271" y="1101"/>
                    </a:lnTo>
                    <a:cubicBezTo>
                      <a:pt x="5505" y="1302"/>
                      <a:pt x="5705" y="1502"/>
                      <a:pt x="5872" y="1702"/>
                    </a:cubicBezTo>
                    <a:cubicBezTo>
                      <a:pt x="6305" y="2169"/>
                      <a:pt x="6772" y="2603"/>
                      <a:pt x="7306" y="2936"/>
                    </a:cubicBezTo>
                    <a:cubicBezTo>
                      <a:pt x="7907" y="3203"/>
                      <a:pt x="8540" y="3370"/>
                      <a:pt x="9207" y="3470"/>
                    </a:cubicBezTo>
                    <a:cubicBezTo>
                      <a:pt x="9508" y="3503"/>
                      <a:pt x="9808" y="3537"/>
                      <a:pt x="10141" y="3570"/>
                    </a:cubicBezTo>
                    <a:cubicBezTo>
                      <a:pt x="10442" y="3603"/>
                      <a:pt x="10842" y="3670"/>
                      <a:pt x="11176" y="3670"/>
                    </a:cubicBezTo>
                    <a:cubicBezTo>
                      <a:pt x="11843" y="3637"/>
                      <a:pt x="12510" y="3670"/>
                      <a:pt x="13177" y="3737"/>
                    </a:cubicBezTo>
                    <a:cubicBezTo>
                      <a:pt x="13777" y="3770"/>
                      <a:pt x="14378" y="3837"/>
                      <a:pt x="14978" y="3970"/>
                    </a:cubicBezTo>
                    <a:cubicBezTo>
                      <a:pt x="15545" y="4170"/>
                      <a:pt x="16012" y="4504"/>
                      <a:pt x="16346" y="4971"/>
                    </a:cubicBezTo>
                    <a:cubicBezTo>
                      <a:pt x="16546" y="5238"/>
                      <a:pt x="16713" y="5505"/>
                      <a:pt x="16846" y="5805"/>
                    </a:cubicBezTo>
                    <a:cubicBezTo>
                      <a:pt x="17046" y="6072"/>
                      <a:pt x="17180" y="6405"/>
                      <a:pt x="17213" y="6739"/>
                    </a:cubicBezTo>
                    <a:cubicBezTo>
                      <a:pt x="13811" y="8740"/>
                      <a:pt x="9674" y="8907"/>
                      <a:pt x="6105" y="7206"/>
                    </a:cubicBezTo>
                    <a:cubicBezTo>
                      <a:pt x="6105" y="7206"/>
                      <a:pt x="1602" y="5238"/>
                      <a:pt x="234" y="901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60" name="Google Shape;20955;p58">
                <a:extLst>
                  <a:ext uri="{FF2B5EF4-FFF2-40B4-BE49-F238E27FC236}">
                    <a16:creationId xmlns:a16="http://schemas.microsoft.com/office/drawing/2014/main" id="{22DEF674-1C9E-487B-9912-28249B3976B8}"/>
                  </a:ext>
                </a:extLst>
              </p:cNvPr>
              <p:cNvSpPr/>
              <p:nvPr/>
            </p:nvSpPr>
            <p:spPr>
              <a:xfrm>
                <a:off x="3756381" y="1782226"/>
                <a:ext cx="1625409" cy="933841"/>
              </a:xfrm>
              <a:custGeom>
                <a:avLst/>
                <a:gdLst/>
                <a:ahLst/>
                <a:cxnLst/>
                <a:rect l="l" t="t" r="r" b="b"/>
                <a:pathLst>
                  <a:path w="21717" h="12477" extrusionOk="0">
                    <a:moveTo>
                      <a:pt x="10341" y="434"/>
                    </a:moveTo>
                    <a:cubicBezTo>
                      <a:pt x="5438" y="901"/>
                      <a:pt x="1302" y="4371"/>
                      <a:pt x="1" y="9141"/>
                    </a:cubicBezTo>
                    <a:cubicBezTo>
                      <a:pt x="2903" y="7373"/>
                      <a:pt x="6605" y="9374"/>
                      <a:pt x="6906" y="9674"/>
                    </a:cubicBezTo>
                    <a:cubicBezTo>
                      <a:pt x="8507" y="11042"/>
                      <a:pt x="10508" y="11909"/>
                      <a:pt x="12610" y="12109"/>
                    </a:cubicBezTo>
                    <a:cubicBezTo>
                      <a:pt x="15912" y="12476"/>
                      <a:pt x="16946" y="8907"/>
                      <a:pt x="19748" y="7206"/>
                    </a:cubicBezTo>
                    <a:cubicBezTo>
                      <a:pt x="20349" y="6839"/>
                      <a:pt x="21016" y="6539"/>
                      <a:pt x="21716" y="6372"/>
                    </a:cubicBezTo>
                    <a:cubicBezTo>
                      <a:pt x="19415" y="2336"/>
                      <a:pt x="14978" y="1"/>
                      <a:pt x="10341" y="434"/>
                    </a:cubicBezTo>
                    <a:close/>
                  </a:path>
                </a:pathLst>
              </a:custGeom>
              <a:solidFill>
                <a:srgbClr val="E7A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  <p:sp>
          <p:nvSpPr>
            <p:cNvPr id="152" name="Google Shape;20956;p58">
              <a:extLst>
                <a:ext uri="{FF2B5EF4-FFF2-40B4-BE49-F238E27FC236}">
                  <a16:creationId xmlns:a16="http://schemas.microsoft.com/office/drawing/2014/main" id="{D1A67469-86F5-4642-BDA8-84B4170C28E5}"/>
                </a:ext>
              </a:extLst>
            </p:cNvPr>
            <p:cNvSpPr/>
            <p:nvPr/>
          </p:nvSpPr>
          <p:spPr>
            <a:xfrm>
              <a:off x="4889824" y="3532391"/>
              <a:ext cx="20058" cy="5015"/>
            </a:xfrm>
            <a:custGeom>
              <a:avLst/>
              <a:gdLst/>
              <a:ahLst/>
              <a:cxnLst/>
              <a:rect l="l" t="t" r="r" b="b"/>
              <a:pathLst>
                <a:path w="268" h="67" extrusionOk="0">
                  <a:moveTo>
                    <a:pt x="268" y="0"/>
                  </a:moveTo>
                  <a:lnTo>
                    <a:pt x="268" y="0"/>
                  </a:lnTo>
                  <a:lnTo>
                    <a:pt x="1" y="67"/>
                  </a:lnTo>
                  <a:close/>
                </a:path>
              </a:pathLst>
            </a:custGeom>
            <a:solidFill>
              <a:srgbClr val="FFC76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grpSp>
          <p:nvGrpSpPr>
            <p:cNvPr id="153" name="Google Shape;20957;p58">
              <a:extLst>
                <a:ext uri="{FF2B5EF4-FFF2-40B4-BE49-F238E27FC236}">
                  <a16:creationId xmlns:a16="http://schemas.microsoft.com/office/drawing/2014/main" id="{57D4187E-72D9-4859-AA50-61B03C505CEC}"/>
                </a:ext>
              </a:extLst>
            </p:cNvPr>
            <p:cNvGrpSpPr/>
            <p:nvPr/>
          </p:nvGrpSpPr>
          <p:grpSpPr>
            <a:xfrm>
              <a:off x="3806302" y="1827207"/>
              <a:ext cx="1692844" cy="1755181"/>
              <a:chOff x="3806302" y="1827207"/>
              <a:chExt cx="1692844" cy="1755181"/>
            </a:xfrm>
          </p:grpSpPr>
          <p:sp>
            <p:nvSpPr>
              <p:cNvPr id="154" name="Google Shape;20958;p58">
                <a:extLst>
                  <a:ext uri="{FF2B5EF4-FFF2-40B4-BE49-F238E27FC236}">
                    <a16:creationId xmlns:a16="http://schemas.microsoft.com/office/drawing/2014/main" id="{5D34ADBD-B750-4444-8BC8-0705A5189D40}"/>
                  </a:ext>
                </a:extLst>
              </p:cNvPr>
              <p:cNvSpPr/>
              <p:nvPr/>
            </p:nvSpPr>
            <p:spPr>
              <a:xfrm>
                <a:off x="4600251" y="3025543"/>
                <a:ext cx="766562" cy="279696"/>
              </a:xfrm>
              <a:custGeom>
                <a:avLst/>
                <a:gdLst/>
                <a:ahLst/>
                <a:cxnLst/>
                <a:rect l="l" t="t" r="r" b="b"/>
                <a:pathLst>
                  <a:path w="10242" h="3737" extrusionOk="0">
                    <a:moveTo>
                      <a:pt x="9240" y="1168"/>
                    </a:moveTo>
                    <a:cubicBezTo>
                      <a:pt x="8840" y="901"/>
                      <a:pt x="8373" y="701"/>
                      <a:pt x="7973" y="468"/>
                    </a:cubicBezTo>
                    <a:cubicBezTo>
                      <a:pt x="7773" y="301"/>
                      <a:pt x="7573" y="201"/>
                      <a:pt x="7372" y="67"/>
                    </a:cubicBezTo>
                    <a:cubicBezTo>
                      <a:pt x="7172" y="1"/>
                      <a:pt x="6972" y="1"/>
                      <a:pt x="6739" y="34"/>
                    </a:cubicBezTo>
                    <a:cubicBezTo>
                      <a:pt x="6105" y="101"/>
                      <a:pt x="5504" y="101"/>
                      <a:pt x="4837" y="201"/>
                    </a:cubicBezTo>
                    <a:cubicBezTo>
                      <a:pt x="4604" y="201"/>
                      <a:pt x="4370" y="301"/>
                      <a:pt x="4170" y="434"/>
                    </a:cubicBezTo>
                    <a:cubicBezTo>
                      <a:pt x="4003" y="568"/>
                      <a:pt x="4037" y="735"/>
                      <a:pt x="3803" y="801"/>
                    </a:cubicBezTo>
                    <a:cubicBezTo>
                      <a:pt x="3570" y="835"/>
                      <a:pt x="3303" y="868"/>
                      <a:pt x="3069" y="868"/>
                    </a:cubicBezTo>
                    <a:cubicBezTo>
                      <a:pt x="2736" y="901"/>
                      <a:pt x="2369" y="868"/>
                      <a:pt x="2035" y="835"/>
                    </a:cubicBezTo>
                    <a:cubicBezTo>
                      <a:pt x="1668" y="801"/>
                      <a:pt x="1335" y="701"/>
                      <a:pt x="1001" y="568"/>
                    </a:cubicBezTo>
                    <a:cubicBezTo>
                      <a:pt x="868" y="501"/>
                      <a:pt x="134" y="167"/>
                      <a:pt x="34" y="368"/>
                    </a:cubicBezTo>
                    <a:cubicBezTo>
                      <a:pt x="0" y="501"/>
                      <a:pt x="334" y="801"/>
                      <a:pt x="401" y="835"/>
                    </a:cubicBezTo>
                    <a:cubicBezTo>
                      <a:pt x="634" y="1068"/>
                      <a:pt x="901" y="1268"/>
                      <a:pt x="1168" y="1402"/>
                    </a:cubicBezTo>
                    <a:cubicBezTo>
                      <a:pt x="1602" y="1602"/>
                      <a:pt x="2069" y="1735"/>
                      <a:pt x="2536" y="1769"/>
                    </a:cubicBezTo>
                    <a:cubicBezTo>
                      <a:pt x="3336" y="1869"/>
                      <a:pt x="4137" y="1935"/>
                      <a:pt x="4971" y="2035"/>
                    </a:cubicBezTo>
                    <a:cubicBezTo>
                      <a:pt x="5638" y="2069"/>
                      <a:pt x="6272" y="2236"/>
                      <a:pt x="6872" y="2469"/>
                    </a:cubicBezTo>
                    <a:cubicBezTo>
                      <a:pt x="7172" y="2569"/>
                      <a:pt x="7472" y="2636"/>
                      <a:pt x="7773" y="2803"/>
                    </a:cubicBezTo>
                    <a:cubicBezTo>
                      <a:pt x="8140" y="3070"/>
                      <a:pt x="8473" y="3370"/>
                      <a:pt x="8773" y="3737"/>
                    </a:cubicBezTo>
                    <a:cubicBezTo>
                      <a:pt x="9307" y="3136"/>
                      <a:pt x="9807" y="2502"/>
                      <a:pt x="10241" y="1802"/>
                    </a:cubicBezTo>
                    <a:cubicBezTo>
                      <a:pt x="10074" y="1702"/>
                      <a:pt x="9874" y="1535"/>
                      <a:pt x="9774" y="1468"/>
                    </a:cubicBezTo>
                    <a:cubicBezTo>
                      <a:pt x="9674" y="1402"/>
                      <a:pt x="9407" y="1268"/>
                      <a:pt x="9240" y="1168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55" name="Google Shape;20959;p58">
                <a:extLst>
                  <a:ext uri="{FF2B5EF4-FFF2-40B4-BE49-F238E27FC236}">
                    <a16:creationId xmlns:a16="http://schemas.microsoft.com/office/drawing/2014/main" id="{0FF3C7BB-F99C-4DFD-952D-55F336899126}"/>
                  </a:ext>
                </a:extLst>
              </p:cNvPr>
              <p:cNvSpPr/>
              <p:nvPr/>
            </p:nvSpPr>
            <p:spPr>
              <a:xfrm>
                <a:off x="4807495" y="2783421"/>
                <a:ext cx="684083" cy="304619"/>
              </a:xfrm>
              <a:custGeom>
                <a:avLst/>
                <a:gdLst/>
                <a:ahLst/>
                <a:cxnLst/>
                <a:rect l="l" t="t" r="r" b="b"/>
                <a:pathLst>
                  <a:path w="9140" h="4070" extrusionOk="0">
                    <a:moveTo>
                      <a:pt x="6805" y="267"/>
                    </a:moveTo>
                    <a:cubicBezTo>
                      <a:pt x="6305" y="434"/>
                      <a:pt x="5804" y="734"/>
                      <a:pt x="5271" y="834"/>
                    </a:cubicBezTo>
                    <a:cubicBezTo>
                      <a:pt x="4303" y="967"/>
                      <a:pt x="3403" y="734"/>
                      <a:pt x="2435" y="667"/>
                    </a:cubicBezTo>
                    <a:cubicBezTo>
                      <a:pt x="2068" y="634"/>
                      <a:pt x="1735" y="600"/>
                      <a:pt x="1368" y="500"/>
                    </a:cubicBezTo>
                    <a:cubicBezTo>
                      <a:pt x="1001" y="400"/>
                      <a:pt x="334" y="0"/>
                      <a:pt x="0" y="100"/>
                    </a:cubicBezTo>
                    <a:cubicBezTo>
                      <a:pt x="134" y="167"/>
                      <a:pt x="267" y="267"/>
                      <a:pt x="400" y="334"/>
                    </a:cubicBezTo>
                    <a:cubicBezTo>
                      <a:pt x="967" y="767"/>
                      <a:pt x="1635" y="1034"/>
                      <a:pt x="2368" y="1067"/>
                    </a:cubicBezTo>
                    <a:cubicBezTo>
                      <a:pt x="3002" y="1034"/>
                      <a:pt x="3669" y="1201"/>
                      <a:pt x="4236" y="1534"/>
                    </a:cubicBezTo>
                    <a:cubicBezTo>
                      <a:pt x="4570" y="1701"/>
                      <a:pt x="4670" y="1935"/>
                      <a:pt x="4937" y="2202"/>
                    </a:cubicBezTo>
                    <a:cubicBezTo>
                      <a:pt x="5204" y="2402"/>
                      <a:pt x="5504" y="2569"/>
                      <a:pt x="5804" y="2702"/>
                    </a:cubicBezTo>
                    <a:cubicBezTo>
                      <a:pt x="6171" y="2869"/>
                      <a:pt x="6538" y="3002"/>
                      <a:pt x="6905" y="3202"/>
                    </a:cubicBezTo>
                    <a:cubicBezTo>
                      <a:pt x="7139" y="3336"/>
                      <a:pt x="7639" y="3869"/>
                      <a:pt x="8006" y="4070"/>
                    </a:cubicBezTo>
                    <a:cubicBezTo>
                      <a:pt x="8606" y="2869"/>
                      <a:pt x="8973" y="1568"/>
                      <a:pt x="9140" y="200"/>
                    </a:cubicBezTo>
                    <a:cubicBezTo>
                      <a:pt x="8373" y="100"/>
                      <a:pt x="7572" y="133"/>
                      <a:pt x="6805" y="267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56" name="Google Shape;20960;p58">
                <a:extLst>
                  <a:ext uri="{FF2B5EF4-FFF2-40B4-BE49-F238E27FC236}">
                    <a16:creationId xmlns:a16="http://schemas.microsoft.com/office/drawing/2014/main" id="{35E3B4B6-2D9A-4956-B8D8-CE6825450BC6}"/>
                  </a:ext>
                </a:extLst>
              </p:cNvPr>
              <p:cNvSpPr/>
              <p:nvPr/>
            </p:nvSpPr>
            <p:spPr>
              <a:xfrm>
                <a:off x="3806302" y="2176731"/>
                <a:ext cx="1692844" cy="526834"/>
              </a:xfrm>
              <a:custGeom>
                <a:avLst/>
                <a:gdLst/>
                <a:ahLst/>
                <a:cxnLst/>
                <a:rect l="l" t="t" r="r" b="b"/>
                <a:pathLst>
                  <a:path w="22618" h="7039" extrusionOk="0">
                    <a:moveTo>
                      <a:pt x="1535" y="1635"/>
                    </a:moveTo>
                    <a:cubicBezTo>
                      <a:pt x="2202" y="1501"/>
                      <a:pt x="2903" y="1535"/>
                      <a:pt x="3537" y="1668"/>
                    </a:cubicBezTo>
                    <a:cubicBezTo>
                      <a:pt x="4271" y="1868"/>
                      <a:pt x="4971" y="2168"/>
                      <a:pt x="5605" y="2535"/>
                    </a:cubicBezTo>
                    <a:cubicBezTo>
                      <a:pt x="6239" y="2902"/>
                      <a:pt x="6772" y="3369"/>
                      <a:pt x="7406" y="3770"/>
                    </a:cubicBezTo>
                    <a:cubicBezTo>
                      <a:pt x="8107" y="4203"/>
                      <a:pt x="8874" y="4570"/>
                      <a:pt x="9674" y="4770"/>
                    </a:cubicBezTo>
                    <a:cubicBezTo>
                      <a:pt x="10575" y="5004"/>
                      <a:pt x="11442" y="5104"/>
                      <a:pt x="12343" y="5137"/>
                    </a:cubicBezTo>
                    <a:cubicBezTo>
                      <a:pt x="13978" y="5071"/>
                      <a:pt x="15679" y="4604"/>
                      <a:pt x="17280" y="4870"/>
                    </a:cubicBezTo>
                    <a:cubicBezTo>
                      <a:pt x="19081" y="5204"/>
                      <a:pt x="21249" y="5704"/>
                      <a:pt x="22617" y="7039"/>
                    </a:cubicBezTo>
                    <a:cubicBezTo>
                      <a:pt x="22617" y="6672"/>
                      <a:pt x="22617" y="6271"/>
                      <a:pt x="22550" y="5871"/>
                    </a:cubicBezTo>
                    <a:cubicBezTo>
                      <a:pt x="22450" y="4804"/>
                      <a:pt x="22217" y="3736"/>
                      <a:pt x="21816" y="2736"/>
                    </a:cubicBezTo>
                    <a:cubicBezTo>
                      <a:pt x="21283" y="2502"/>
                      <a:pt x="20049" y="3670"/>
                      <a:pt x="19315" y="3836"/>
                    </a:cubicBezTo>
                    <a:cubicBezTo>
                      <a:pt x="18848" y="3970"/>
                      <a:pt x="18381" y="3970"/>
                      <a:pt x="17914" y="3836"/>
                    </a:cubicBezTo>
                    <a:cubicBezTo>
                      <a:pt x="17814" y="3803"/>
                      <a:pt x="17647" y="3670"/>
                      <a:pt x="17647" y="3536"/>
                    </a:cubicBezTo>
                    <a:cubicBezTo>
                      <a:pt x="17647" y="3269"/>
                      <a:pt x="17847" y="3403"/>
                      <a:pt x="17980" y="3236"/>
                    </a:cubicBezTo>
                    <a:cubicBezTo>
                      <a:pt x="18281" y="2836"/>
                      <a:pt x="17080" y="1935"/>
                      <a:pt x="16713" y="1802"/>
                    </a:cubicBezTo>
                    <a:cubicBezTo>
                      <a:pt x="15912" y="1401"/>
                      <a:pt x="15045" y="1101"/>
                      <a:pt x="14178" y="934"/>
                    </a:cubicBezTo>
                    <a:cubicBezTo>
                      <a:pt x="13477" y="901"/>
                      <a:pt x="12810" y="968"/>
                      <a:pt x="12176" y="1201"/>
                    </a:cubicBezTo>
                    <a:cubicBezTo>
                      <a:pt x="11376" y="1401"/>
                      <a:pt x="10542" y="1468"/>
                      <a:pt x="9741" y="1401"/>
                    </a:cubicBezTo>
                    <a:cubicBezTo>
                      <a:pt x="9241" y="1401"/>
                      <a:pt x="8774" y="1234"/>
                      <a:pt x="8340" y="1001"/>
                    </a:cubicBezTo>
                    <a:cubicBezTo>
                      <a:pt x="8073" y="801"/>
                      <a:pt x="7773" y="667"/>
                      <a:pt x="7440" y="567"/>
                    </a:cubicBezTo>
                    <a:cubicBezTo>
                      <a:pt x="6672" y="300"/>
                      <a:pt x="5838" y="200"/>
                      <a:pt x="5038" y="334"/>
                    </a:cubicBezTo>
                    <a:cubicBezTo>
                      <a:pt x="4237" y="467"/>
                      <a:pt x="3470" y="601"/>
                      <a:pt x="2703" y="267"/>
                    </a:cubicBezTo>
                    <a:cubicBezTo>
                      <a:pt x="2202" y="67"/>
                      <a:pt x="1702" y="0"/>
                      <a:pt x="1168" y="67"/>
                    </a:cubicBezTo>
                    <a:cubicBezTo>
                      <a:pt x="701" y="701"/>
                      <a:pt x="334" y="1368"/>
                      <a:pt x="1" y="2102"/>
                    </a:cubicBezTo>
                    <a:cubicBezTo>
                      <a:pt x="268" y="2135"/>
                      <a:pt x="1135" y="1635"/>
                      <a:pt x="1535" y="1635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57" name="Google Shape;20961;p58">
                <a:extLst>
                  <a:ext uri="{FF2B5EF4-FFF2-40B4-BE49-F238E27FC236}">
                    <a16:creationId xmlns:a16="http://schemas.microsoft.com/office/drawing/2014/main" id="{E1694768-1564-413E-AAAB-A86C97A65F91}"/>
                  </a:ext>
                </a:extLst>
              </p:cNvPr>
              <p:cNvSpPr/>
              <p:nvPr/>
            </p:nvSpPr>
            <p:spPr>
              <a:xfrm>
                <a:off x="4080981" y="1827207"/>
                <a:ext cx="1083606" cy="329617"/>
              </a:xfrm>
              <a:custGeom>
                <a:avLst/>
                <a:gdLst/>
                <a:ahLst/>
                <a:cxnLst/>
                <a:rect l="l" t="t" r="r" b="b"/>
                <a:pathLst>
                  <a:path w="14478" h="4404" extrusionOk="0">
                    <a:moveTo>
                      <a:pt x="1501" y="3102"/>
                    </a:moveTo>
                    <a:cubicBezTo>
                      <a:pt x="2302" y="3536"/>
                      <a:pt x="3169" y="3603"/>
                      <a:pt x="4036" y="3870"/>
                    </a:cubicBezTo>
                    <a:cubicBezTo>
                      <a:pt x="4837" y="4103"/>
                      <a:pt x="5704" y="4103"/>
                      <a:pt x="6505" y="3836"/>
                    </a:cubicBezTo>
                    <a:cubicBezTo>
                      <a:pt x="6705" y="3703"/>
                      <a:pt x="6938" y="3636"/>
                      <a:pt x="7172" y="3569"/>
                    </a:cubicBezTo>
                    <a:cubicBezTo>
                      <a:pt x="7539" y="3536"/>
                      <a:pt x="7906" y="3536"/>
                      <a:pt x="8273" y="3603"/>
                    </a:cubicBezTo>
                    <a:cubicBezTo>
                      <a:pt x="8706" y="3670"/>
                      <a:pt x="9140" y="3770"/>
                      <a:pt x="9574" y="3903"/>
                    </a:cubicBezTo>
                    <a:cubicBezTo>
                      <a:pt x="10074" y="4036"/>
                      <a:pt x="10574" y="4103"/>
                      <a:pt x="11075" y="4237"/>
                    </a:cubicBezTo>
                    <a:cubicBezTo>
                      <a:pt x="11442" y="4370"/>
                      <a:pt x="11842" y="4403"/>
                      <a:pt x="12242" y="4303"/>
                    </a:cubicBezTo>
                    <a:cubicBezTo>
                      <a:pt x="12476" y="4237"/>
                      <a:pt x="12376" y="3970"/>
                      <a:pt x="12276" y="3770"/>
                    </a:cubicBezTo>
                    <a:cubicBezTo>
                      <a:pt x="12075" y="3436"/>
                      <a:pt x="11842" y="3136"/>
                      <a:pt x="11575" y="2869"/>
                    </a:cubicBezTo>
                    <a:cubicBezTo>
                      <a:pt x="11275" y="2602"/>
                      <a:pt x="10674" y="2502"/>
                      <a:pt x="10541" y="2068"/>
                    </a:cubicBezTo>
                    <a:cubicBezTo>
                      <a:pt x="10441" y="1768"/>
                      <a:pt x="10541" y="1568"/>
                      <a:pt x="10875" y="1601"/>
                    </a:cubicBezTo>
                    <a:cubicBezTo>
                      <a:pt x="11242" y="1635"/>
                      <a:pt x="11608" y="1701"/>
                      <a:pt x="11975" y="1802"/>
                    </a:cubicBezTo>
                    <a:cubicBezTo>
                      <a:pt x="12409" y="1902"/>
                      <a:pt x="12843" y="2035"/>
                      <a:pt x="13276" y="2168"/>
                    </a:cubicBezTo>
                    <a:cubicBezTo>
                      <a:pt x="13577" y="2235"/>
                      <a:pt x="14077" y="2269"/>
                      <a:pt x="14477" y="2369"/>
                    </a:cubicBezTo>
                    <a:cubicBezTo>
                      <a:pt x="12976" y="1168"/>
                      <a:pt x="11175" y="367"/>
                      <a:pt x="9307" y="0"/>
                    </a:cubicBezTo>
                    <a:cubicBezTo>
                      <a:pt x="9073" y="134"/>
                      <a:pt x="8840" y="367"/>
                      <a:pt x="8706" y="401"/>
                    </a:cubicBezTo>
                    <a:cubicBezTo>
                      <a:pt x="8440" y="534"/>
                      <a:pt x="8173" y="634"/>
                      <a:pt x="8106" y="968"/>
                    </a:cubicBezTo>
                    <a:cubicBezTo>
                      <a:pt x="8039" y="1234"/>
                      <a:pt x="8139" y="1535"/>
                      <a:pt x="8373" y="1735"/>
                    </a:cubicBezTo>
                    <a:cubicBezTo>
                      <a:pt x="8506" y="1835"/>
                      <a:pt x="8907" y="2068"/>
                      <a:pt x="8873" y="2269"/>
                    </a:cubicBezTo>
                    <a:cubicBezTo>
                      <a:pt x="8806" y="2702"/>
                      <a:pt x="7239" y="2335"/>
                      <a:pt x="6972" y="2269"/>
                    </a:cubicBezTo>
                    <a:cubicBezTo>
                      <a:pt x="6138" y="2168"/>
                      <a:pt x="5371" y="1935"/>
                      <a:pt x="4603" y="1568"/>
                    </a:cubicBezTo>
                    <a:cubicBezTo>
                      <a:pt x="4303" y="1435"/>
                      <a:pt x="4036" y="1268"/>
                      <a:pt x="3803" y="1034"/>
                    </a:cubicBezTo>
                    <a:cubicBezTo>
                      <a:pt x="3603" y="834"/>
                      <a:pt x="3436" y="634"/>
                      <a:pt x="3269" y="401"/>
                    </a:cubicBezTo>
                    <a:cubicBezTo>
                      <a:pt x="2102" y="801"/>
                      <a:pt x="1001" y="1368"/>
                      <a:pt x="0" y="2135"/>
                    </a:cubicBezTo>
                    <a:cubicBezTo>
                      <a:pt x="200" y="2469"/>
                      <a:pt x="1134" y="2902"/>
                      <a:pt x="1501" y="3102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  <p:sp>
            <p:nvSpPr>
              <p:cNvPr id="158" name="Google Shape;20962;p58">
                <a:extLst>
                  <a:ext uri="{FF2B5EF4-FFF2-40B4-BE49-F238E27FC236}">
                    <a16:creationId xmlns:a16="http://schemas.microsoft.com/office/drawing/2014/main" id="{4E7ABF0F-CA6E-4307-B5C4-DABCEF599F8C}"/>
                  </a:ext>
                </a:extLst>
              </p:cNvPr>
              <p:cNvSpPr/>
              <p:nvPr/>
            </p:nvSpPr>
            <p:spPr>
              <a:xfrm>
                <a:off x="4637673" y="3360098"/>
                <a:ext cx="272211" cy="222290"/>
              </a:xfrm>
              <a:custGeom>
                <a:avLst/>
                <a:gdLst/>
                <a:ahLst/>
                <a:cxnLst/>
                <a:rect l="l" t="t" r="r" b="b"/>
                <a:pathLst>
                  <a:path w="3637" h="2970" extrusionOk="0">
                    <a:moveTo>
                      <a:pt x="1268" y="634"/>
                    </a:moveTo>
                    <a:cubicBezTo>
                      <a:pt x="1268" y="801"/>
                      <a:pt x="1402" y="1068"/>
                      <a:pt x="1235" y="1235"/>
                    </a:cubicBezTo>
                    <a:cubicBezTo>
                      <a:pt x="1035" y="1368"/>
                      <a:pt x="835" y="1135"/>
                      <a:pt x="668" y="1068"/>
                    </a:cubicBezTo>
                    <a:cubicBezTo>
                      <a:pt x="535" y="1001"/>
                      <a:pt x="168" y="868"/>
                      <a:pt x="34" y="1035"/>
                    </a:cubicBezTo>
                    <a:cubicBezTo>
                      <a:pt x="1" y="1235"/>
                      <a:pt x="1" y="1468"/>
                      <a:pt x="68" y="1668"/>
                    </a:cubicBezTo>
                    <a:cubicBezTo>
                      <a:pt x="168" y="2102"/>
                      <a:pt x="201" y="2969"/>
                      <a:pt x="635" y="2936"/>
                    </a:cubicBezTo>
                    <a:cubicBezTo>
                      <a:pt x="1569" y="2836"/>
                      <a:pt x="2469" y="2669"/>
                      <a:pt x="3337" y="2369"/>
                    </a:cubicBezTo>
                    <a:lnTo>
                      <a:pt x="3637" y="2269"/>
                    </a:lnTo>
                    <a:cubicBezTo>
                      <a:pt x="3236" y="1802"/>
                      <a:pt x="2769" y="1335"/>
                      <a:pt x="2302" y="935"/>
                    </a:cubicBezTo>
                    <a:cubicBezTo>
                      <a:pt x="2102" y="768"/>
                      <a:pt x="1335" y="1"/>
                      <a:pt x="1268" y="634"/>
                    </a:cubicBezTo>
                    <a:close/>
                  </a:path>
                </a:pathLst>
              </a:custGeom>
              <a:solidFill>
                <a:srgbClr val="FFD69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>
                  <a:latin typeface="Abadi" panose="020B0604020104020204" pitchFamily="34" charset="0"/>
                </a:endParaRPr>
              </a:p>
            </p:txBody>
          </p:sp>
        </p:grpSp>
      </p:grpSp>
      <p:sp>
        <p:nvSpPr>
          <p:cNvPr id="8" name="TekstniOkvir 7">
            <a:extLst>
              <a:ext uri="{FF2B5EF4-FFF2-40B4-BE49-F238E27FC236}">
                <a16:creationId xmlns:a16="http://schemas.microsoft.com/office/drawing/2014/main" id="{51E65D40-D50F-48EE-BE07-0688397DAB7D}"/>
              </a:ext>
            </a:extLst>
          </p:cNvPr>
          <p:cNvSpPr txBox="1"/>
          <p:nvPr/>
        </p:nvSpPr>
        <p:spPr>
          <a:xfrm>
            <a:off x="7352930" y="2718757"/>
            <a:ext cx="1403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chemeClr val="accent4"/>
                </a:solidFill>
                <a:latin typeface="Big Shoulders Text" panose="020B0604020202020204" charset="-18"/>
              </a:rPr>
              <a:t>April</a:t>
            </a:r>
            <a:endParaRPr lang="hr-BA" sz="2000" dirty="0">
              <a:solidFill>
                <a:schemeClr val="accent4"/>
              </a:solidFill>
              <a:latin typeface="Big Shoulders Text" panose="020B0604020202020204" charset="-18"/>
            </a:endParaRPr>
          </a:p>
        </p:txBody>
      </p:sp>
      <p:cxnSp>
        <p:nvCxnSpPr>
          <p:cNvPr id="162" name="Google Shape;20950;p58">
            <a:extLst>
              <a:ext uri="{FF2B5EF4-FFF2-40B4-BE49-F238E27FC236}">
                <a16:creationId xmlns:a16="http://schemas.microsoft.com/office/drawing/2014/main" id="{B41673D0-C2C2-4DE6-8C1B-5529018F2699}"/>
              </a:ext>
            </a:extLst>
          </p:cNvPr>
          <p:cNvCxnSpPr>
            <a:cxnSpLocks/>
          </p:cNvCxnSpPr>
          <p:nvPr/>
        </p:nvCxnSpPr>
        <p:spPr>
          <a:xfrm>
            <a:off x="7389140" y="3112377"/>
            <a:ext cx="1398305" cy="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TekstniOkvir 9">
            <a:extLst>
              <a:ext uri="{FF2B5EF4-FFF2-40B4-BE49-F238E27FC236}">
                <a16:creationId xmlns:a16="http://schemas.microsoft.com/office/drawing/2014/main" id="{17738A6F-B4CC-4FD0-978A-BF18AFE7E486}"/>
              </a:ext>
            </a:extLst>
          </p:cNvPr>
          <p:cNvSpPr txBox="1"/>
          <p:nvPr/>
        </p:nvSpPr>
        <p:spPr>
          <a:xfrm>
            <a:off x="577579" y="2635324"/>
            <a:ext cx="18239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Reading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literature,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making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a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script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for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the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video,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collecting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data.</a:t>
            </a:r>
          </a:p>
        </p:txBody>
      </p:sp>
      <p:sp>
        <p:nvSpPr>
          <p:cNvPr id="11" name="TekstniOkvir 10">
            <a:extLst>
              <a:ext uri="{FF2B5EF4-FFF2-40B4-BE49-F238E27FC236}">
                <a16:creationId xmlns:a16="http://schemas.microsoft.com/office/drawing/2014/main" id="{F5BF7CC8-22F7-4236-A8CA-A75983C34B1B}"/>
              </a:ext>
            </a:extLst>
          </p:cNvPr>
          <p:cNvSpPr txBox="1"/>
          <p:nvPr/>
        </p:nvSpPr>
        <p:spPr>
          <a:xfrm>
            <a:off x="4300059" y="3962526"/>
            <a:ext cx="18534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Choosing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a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location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for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filming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,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filming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the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video. </a:t>
            </a:r>
          </a:p>
        </p:txBody>
      </p:sp>
      <p:sp>
        <p:nvSpPr>
          <p:cNvPr id="12" name="TekstniOkvir 11">
            <a:extLst>
              <a:ext uri="{FF2B5EF4-FFF2-40B4-BE49-F238E27FC236}">
                <a16:creationId xmlns:a16="http://schemas.microsoft.com/office/drawing/2014/main" id="{274A9CFB-42F4-4118-9561-205F9B6AEB07}"/>
              </a:ext>
            </a:extLst>
          </p:cNvPr>
          <p:cNvSpPr txBox="1"/>
          <p:nvPr/>
        </p:nvSpPr>
        <p:spPr>
          <a:xfrm>
            <a:off x="5480219" y="1557662"/>
            <a:ext cx="19089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Recording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voiceover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, video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editing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,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adding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English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subtitles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. </a:t>
            </a:r>
          </a:p>
        </p:txBody>
      </p:sp>
      <p:sp>
        <p:nvSpPr>
          <p:cNvPr id="13" name="TekstniOkvir 12">
            <a:extLst>
              <a:ext uri="{FF2B5EF4-FFF2-40B4-BE49-F238E27FC236}">
                <a16:creationId xmlns:a16="http://schemas.microsoft.com/office/drawing/2014/main" id="{8EB18C19-C666-4AE6-9690-BE3F82501575}"/>
              </a:ext>
            </a:extLst>
          </p:cNvPr>
          <p:cNvSpPr txBox="1"/>
          <p:nvPr/>
        </p:nvSpPr>
        <p:spPr>
          <a:xfrm>
            <a:off x="3083970" y="1775327"/>
            <a:ext cx="16998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Collecting filming equipment and drawing supplies.</a:t>
            </a:r>
          </a:p>
          <a:p>
            <a:endParaRPr lang="hr-BA" dirty="0"/>
          </a:p>
        </p:txBody>
      </p:sp>
      <p:sp>
        <p:nvSpPr>
          <p:cNvPr id="14" name="TekstniOkvir 13">
            <a:extLst>
              <a:ext uri="{FF2B5EF4-FFF2-40B4-BE49-F238E27FC236}">
                <a16:creationId xmlns:a16="http://schemas.microsoft.com/office/drawing/2014/main" id="{ACC87A3C-3854-4C05-83EB-4C6DFDB0ADC8}"/>
              </a:ext>
            </a:extLst>
          </p:cNvPr>
          <p:cNvSpPr txBox="1"/>
          <p:nvPr/>
        </p:nvSpPr>
        <p:spPr>
          <a:xfrm>
            <a:off x="7352930" y="3161995"/>
            <a:ext cx="163211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Editing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the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behind-the-scenes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video,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presenting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the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video to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our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 </a:t>
            </a:r>
            <a:r>
              <a:rPr lang="hr-BA" dirty="0" err="1">
                <a:solidFill>
                  <a:schemeClr val="bg1"/>
                </a:solidFill>
                <a:latin typeface="Abadi" panose="020B0604020104020204" pitchFamily="34" charset="0"/>
              </a:rPr>
              <a:t>classmates</a:t>
            </a:r>
            <a:r>
              <a:rPr lang="hr-BA" dirty="0">
                <a:solidFill>
                  <a:schemeClr val="bg1"/>
                </a:solidFill>
                <a:latin typeface="Abadi" panose="020B0604020104020204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47" grpId="0"/>
      <p:bldP spid="20949" grpId="0"/>
      <p:bldP spid="20964" grpId="0"/>
      <p:bldP spid="20979" grpId="0"/>
      <p:bldP spid="146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Meeting">
            <a:hlinkClick r:id="" action="ppaction://media"/>
            <a:extLst>
              <a:ext uri="{FF2B5EF4-FFF2-40B4-BE49-F238E27FC236}">
                <a16:creationId xmlns:a16="http://schemas.microsoft.com/office/drawing/2014/main" id="{D2BC226A-ED45-44E2-A929-2F99A2466B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88999" y="500062"/>
            <a:ext cx="7366001" cy="4143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81" name="Google Shape;25781;p78"/>
          <p:cNvSpPr txBox="1">
            <a:spLocks noGrp="1"/>
          </p:cNvSpPr>
          <p:nvPr>
            <p:ph type="title"/>
          </p:nvPr>
        </p:nvSpPr>
        <p:spPr>
          <a:xfrm>
            <a:off x="1492019" y="1834487"/>
            <a:ext cx="6291807" cy="12076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r-BA" dirty="0" err="1">
                <a:latin typeface="Eras Bold ITC" panose="020B0907030504020204" pitchFamily="34" charset="0"/>
              </a:rPr>
              <a:t>We</a:t>
            </a:r>
            <a:r>
              <a:rPr lang="hr-BA" dirty="0">
                <a:latin typeface="Eras Bold ITC" panose="020B0907030504020204" pitchFamily="34" charset="0"/>
              </a:rPr>
              <a:t> are </a:t>
            </a:r>
            <a:r>
              <a:rPr lang="hr-BA" dirty="0" err="1">
                <a:latin typeface="Eras Bold ITC" panose="020B0907030504020204" pitchFamily="34" charset="0"/>
              </a:rPr>
              <a:t>looking</a:t>
            </a:r>
            <a:r>
              <a:rPr lang="hr-BA" dirty="0">
                <a:latin typeface="Eras Bold ITC" panose="020B0907030504020204" pitchFamily="34" charset="0"/>
              </a:rPr>
              <a:t> </a:t>
            </a:r>
            <a:r>
              <a:rPr lang="hr-BA" dirty="0" err="1">
                <a:latin typeface="Eras Bold ITC" panose="020B0907030504020204" pitchFamily="34" charset="0"/>
              </a:rPr>
              <a:t>forward</a:t>
            </a:r>
            <a:r>
              <a:rPr lang="hr-BA" dirty="0">
                <a:latin typeface="Eras Bold ITC" panose="020B0907030504020204" pitchFamily="34" charset="0"/>
              </a:rPr>
              <a:t> to </a:t>
            </a:r>
            <a:r>
              <a:rPr lang="hr-BA" dirty="0" err="1">
                <a:latin typeface="Eras Bold ITC" panose="020B0907030504020204" pitchFamily="34" charset="0"/>
              </a:rPr>
              <a:t>filming</a:t>
            </a:r>
            <a:r>
              <a:rPr lang="hr-BA" dirty="0">
                <a:latin typeface="Eras Bold ITC" panose="020B0907030504020204" pitchFamily="34" charset="0"/>
              </a:rPr>
              <a:t> </a:t>
            </a:r>
            <a:r>
              <a:rPr lang="hr-BA" dirty="0" err="1">
                <a:latin typeface="Eras Bold ITC" panose="020B0907030504020204" pitchFamily="34" charset="0"/>
              </a:rPr>
              <a:t>our</a:t>
            </a:r>
            <a:r>
              <a:rPr lang="hr-BA" dirty="0">
                <a:latin typeface="Eras Bold ITC" panose="020B0907030504020204" pitchFamily="34" charset="0"/>
              </a:rPr>
              <a:t> video as </a:t>
            </a:r>
            <a:r>
              <a:rPr lang="hr-BA" dirty="0" err="1">
                <a:latin typeface="Eras Bold ITC" panose="020B0907030504020204" pitchFamily="34" charset="0"/>
              </a:rPr>
              <a:t>well</a:t>
            </a:r>
            <a:r>
              <a:rPr lang="hr-BA" dirty="0">
                <a:latin typeface="Eras Bold ITC" panose="020B0907030504020204" pitchFamily="34" charset="0"/>
              </a:rPr>
              <a:t> as </a:t>
            </a:r>
            <a:r>
              <a:rPr lang="hr-BA" dirty="0" err="1">
                <a:latin typeface="Eras Bold ITC" panose="020B0907030504020204" pitchFamily="34" charset="0"/>
              </a:rPr>
              <a:t>watching</a:t>
            </a:r>
            <a:r>
              <a:rPr lang="hr-BA" dirty="0">
                <a:latin typeface="Eras Bold ITC" panose="020B0907030504020204" pitchFamily="34" charset="0"/>
              </a:rPr>
              <a:t> </a:t>
            </a:r>
            <a:r>
              <a:rPr lang="hr-BA" dirty="0" err="1">
                <a:latin typeface="Eras Bold ITC" panose="020B0907030504020204" pitchFamily="34" charset="0"/>
              </a:rPr>
              <a:t>all</a:t>
            </a:r>
            <a:r>
              <a:rPr lang="hr-BA" dirty="0">
                <a:latin typeface="Eras Bold ITC" panose="020B0907030504020204" pitchFamily="34" charset="0"/>
              </a:rPr>
              <a:t> </a:t>
            </a:r>
            <a:r>
              <a:rPr lang="hr-BA" dirty="0" err="1">
                <a:latin typeface="Eras Bold ITC" panose="020B0907030504020204" pitchFamily="34" charset="0"/>
              </a:rPr>
              <a:t>the</a:t>
            </a:r>
            <a:r>
              <a:rPr lang="hr-BA" dirty="0">
                <a:latin typeface="Eras Bold ITC" panose="020B0907030504020204" pitchFamily="34" charset="0"/>
              </a:rPr>
              <a:t> </a:t>
            </a:r>
            <a:r>
              <a:rPr lang="hr-BA" dirty="0" err="1">
                <a:latin typeface="Eras Bold ITC" panose="020B0907030504020204" pitchFamily="34" charset="0"/>
              </a:rPr>
              <a:t>other</a:t>
            </a:r>
            <a:r>
              <a:rPr lang="hr-BA" dirty="0">
                <a:latin typeface="Eras Bold ITC" panose="020B0907030504020204" pitchFamily="34" charset="0"/>
              </a:rPr>
              <a:t> </a:t>
            </a:r>
            <a:r>
              <a:rPr lang="hr-BA" dirty="0" err="1">
                <a:latin typeface="Eras Bold ITC" panose="020B0907030504020204" pitchFamily="34" charset="0"/>
              </a:rPr>
              <a:t>videos</a:t>
            </a:r>
            <a:r>
              <a:rPr lang="hr-BA" dirty="0">
                <a:latin typeface="Eras Bold ITC" panose="020B0907030504020204" pitchFamily="34" charset="0"/>
              </a:rPr>
              <a:t> </a:t>
            </a:r>
            <a:r>
              <a:rPr lang="hr-BA" dirty="0">
                <a:latin typeface="Eras Bold ITC" panose="020B0907030504020204" pitchFamily="34" charset="0"/>
                <a:sym typeface="Wingdings" panose="05000000000000000000" pitchFamily="2" charset="2"/>
              </a:rPr>
              <a:t></a:t>
            </a:r>
            <a:r>
              <a:rPr lang="hr-BA" dirty="0">
                <a:latin typeface="Eras Bold ITC" panose="020B0907030504020204" pitchFamily="34" charset="0"/>
              </a:rPr>
              <a:t> </a:t>
            </a:r>
            <a:endParaRPr dirty="0">
              <a:latin typeface="Eras Bold ITC" panose="020B0907030504020204" pitchFamily="34" charset="0"/>
            </a:endParaRPr>
          </a:p>
        </p:txBody>
      </p:sp>
      <p:grpSp>
        <p:nvGrpSpPr>
          <p:cNvPr id="25818" name="Google Shape;25818;p78"/>
          <p:cNvGrpSpPr/>
          <p:nvPr/>
        </p:nvGrpSpPr>
        <p:grpSpPr>
          <a:xfrm>
            <a:off x="7276480" y="4214086"/>
            <a:ext cx="616343" cy="576366"/>
            <a:chOff x="2499728" y="3023581"/>
            <a:chExt cx="181376" cy="180762"/>
          </a:xfrm>
        </p:grpSpPr>
        <p:sp>
          <p:nvSpPr>
            <p:cNvPr id="25819" name="Google Shape;25819;p78"/>
            <p:cNvSpPr/>
            <p:nvPr/>
          </p:nvSpPr>
          <p:spPr>
            <a:xfrm>
              <a:off x="2499728" y="3023581"/>
              <a:ext cx="181376" cy="180762"/>
            </a:xfrm>
            <a:custGeom>
              <a:avLst/>
              <a:gdLst/>
              <a:ahLst/>
              <a:cxnLst/>
              <a:rect l="l" t="t" r="r" b="b"/>
              <a:pathLst>
                <a:path w="5026" h="5009" extrusionOk="0">
                  <a:moveTo>
                    <a:pt x="5025" y="2496"/>
                  </a:moveTo>
                  <a:cubicBezTo>
                    <a:pt x="5025" y="3889"/>
                    <a:pt x="3889" y="5009"/>
                    <a:pt x="2513" y="5009"/>
                  </a:cubicBezTo>
                  <a:cubicBezTo>
                    <a:pt x="1121" y="5009"/>
                    <a:pt x="1" y="3889"/>
                    <a:pt x="1" y="2496"/>
                  </a:cubicBezTo>
                  <a:cubicBezTo>
                    <a:pt x="1" y="1120"/>
                    <a:pt x="1121" y="0"/>
                    <a:pt x="2513" y="0"/>
                  </a:cubicBezTo>
                  <a:cubicBezTo>
                    <a:pt x="3889" y="0"/>
                    <a:pt x="5025" y="1120"/>
                    <a:pt x="5025" y="24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20" name="Google Shape;25820;p78"/>
            <p:cNvSpPr/>
            <p:nvPr/>
          </p:nvSpPr>
          <p:spPr>
            <a:xfrm>
              <a:off x="2539603" y="3025891"/>
              <a:ext cx="97039" cy="23313"/>
            </a:xfrm>
            <a:custGeom>
              <a:avLst/>
              <a:gdLst/>
              <a:ahLst/>
              <a:cxnLst/>
              <a:rect l="l" t="t" r="r" b="b"/>
              <a:pathLst>
                <a:path w="2689" h="646" extrusionOk="0">
                  <a:moveTo>
                    <a:pt x="1968" y="0"/>
                  </a:moveTo>
                  <a:cubicBezTo>
                    <a:pt x="1672" y="266"/>
                    <a:pt x="1318" y="344"/>
                    <a:pt x="1002" y="344"/>
                  </a:cubicBezTo>
                  <a:cubicBezTo>
                    <a:pt x="670" y="344"/>
                    <a:pt x="379" y="257"/>
                    <a:pt x="240" y="208"/>
                  </a:cubicBezTo>
                  <a:cubicBezTo>
                    <a:pt x="160" y="256"/>
                    <a:pt x="80" y="304"/>
                    <a:pt x="0" y="368"/>
                  </a:cubicBezTo>
                  <a:cubicBezTo>
                    <a:pt x="160" y="400"/>
                    <a:pt x="320" y="464"/>
                    <a:pt x="480" y="528"/>
                  </a:cubicBezTo>
                  <a:cubicBezTo>
                    <a:pt x="676" y="612"/>
                    <a:pt x="884" y="646"/>
                    <a:pt x="1098" y="646"/>
                  </a:cubicBezTo>
                  <a:cubicBezTo>
                    <a:pt x="1620" y="646"/>
                    <a:pt x="2178" y="447"/>
                    <a:pt x="2688" y="288"/>
                  </a:cubicBezTo>
                  <a:cubicBezTo>
                    <a:pt x="2464" y="144"/>
                    <a:pt x="2224" y="48"/>
                    <a:pt x="19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21" name="Google Shape;25821;p78"/>
            <p:cNvSpPr/>
            <p:nvPr/>
          </p:nvSpPr>
          <p:spPr>
            <a:xfrm>
              <a:off x="2504925" y="3056672"/>
              <a:ext cx="174447" cy="52796"/>
            </a:xfrm>
            <a:custGeom>
              <a:avLst/>
              <a:gdLst/>
              <a:ahLst/>
              <a:cxnLst/>
              <a:rect l="l" t="t" r="r" b="b"/>
              <a:pathLst>
                <a:path w="4834" h="1463" extrusionOk="0">
                  <a:moveTo>
                    <a:pt x="3357" y="1"/>
                  </a:moveTo>
                  <a:cubicBezTo>
                    <a:pt x="3082" y="1"/>
                    <a:pt x="2865" y="307"/>
                    <a:pt x="2081" y="443"/>
                  </a:cubicBezTo>
                  <a:cubicBezTo>
                    <a:pt x="1735" y="501"/>
                    <a:pt x="1488" y="525"/>
                    <a:pt x="1294" y="525"/>
                  </a:cubicBezTo>
                  <a:cubicBezTo>
                    <a:pt x="842" y="525"/>
                    <a:pt x="683" y="392"/>
                    <a:pt x="257" y="235"/>
                  </a:cubicBezTo>
                  <a:cubicBezTo>
                    <a:pt x="145" y="411"/>
                    <a:pt x="65" y="587"/>
                    <a:pt x="1" y="779"/>
                  </a:cubicBezTo>
                  <a:cubicBezTo>
                    <a:pt x="54" y="790"/>
                    <a:pt x="111" y="795"/>
                    <a:pt x="169" y="795"/>
                  </a:cubicBezTo>
                  <a:cubicBezTo>
                    <a:pt x="284" y="795"/>
                    <a:pt x="401" y="774"/>
                    <a:pt x="497" y="731"/>
                  </a:cubicBezTo>
                  <a:cubicBezTo>
                    <a:pt x="627" y="672"/>
                    <a:pt x="754" y="646"/>
                    <a:pt x="877" y="646"/>
                  </a:cubicBezTo>
                  <a:cubicBezTo>
                    <a:pt x="1317" y="646"/>
                    <a:pt x="1715" y="972"/>
                    <a:pt x="2065" y="1259"/>
                  </a:cubicBezTo>
                  <a:cubicBezTo>
                    <a:pt x="2231" y="1402"/>
                    <a:pt x="2347" y="1463"/>
                    <a:pt x="2479" y="1463"/>
                  </a:cubicBezTo>
                  <a:cubicBezTo>
                    <a:pt x="2704" y="1463"/>
                    <a:pt x="2979" y="1287"/>
                    <a:pt x="3633" y="1035"/>
                  </a:cubicBezTo>
                  <a:cubicBezTo>
                    <a:pt x="3856" y="946"/>
                    <a:pt x="4050" y="910"/>
                    <a:pt x="4220" y="910"/>
                  </a:cubicBezTo>
                  <a:cubicBezTo>
                    <a:pt x="4478" y="910"/>
                    <a:pt x="4679" y="993"/>
                    <a:pt x="4833" y="1099"/>
                  </a:cubicBezTo>
                  <a:cubicBezTo>
                    <a:pt x="4801" y="1003"/>
                    <a:pt x="4785" y="907"/>
                    <a:pt x="4753" y="811"/>
                  </a:cubicBezTo>
                  <a:cubicBezTo>
                    <a:pt x="4449" y="699"/>
                    <a:pt x="4177" y="539"/>
                    <a:pt x="3937" y="331"/>
                  </a:cubicBezTo>
                  <a:cubicBezTo>
                    <a:pt x="3665" y="87"/>
                    <a:pt x="3503" y="1"/>
                    <a:pt x="33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22" name="Google Shape;25822;p78"/>
            <p:cNvSpPr/>
            <p:nvPr/>
          </p:nvSpPr>
          <p:spPr>
            <a:xfrm>
              <a:off x="2509544" y="3144000"/>
              <a:ext cx="147309" cy="50198"/>
            </a:xfrm>
            <a:custGeom>
              <a:avLst/>
              <a:gdLst/>
              <a:ahLst/>
              <a:cxnLst/>
              <a:rect l="l" t="t" r="r" b="b"/>
              <a:pathLst>
                <a:path w="4082" h="1391" extrusionOk="0">
                  <a:moveTo>
                    <a:pt x="474" y="0"/>
                  </a:moveTo>
                  <a:cubicBezTo>
                    <a:pt x="250" y="0"/>
                    <a:pt x="99" y="139"/>
                    <a:pt x="1" y="296"/>
                  </a:cubicBezTo>
                  <a:cubicBezTo>
                    <a:pt x="129" y="552"/>
                    <a:pt x="305" y="776"/>
                    <a:pt x="513" y="984"/>
                  </a:cubicBezTo>
                  <a:cubicBezTo>
                    <a:pt x="584" y="973"/>
                    <a:pt x="662" y="967"/>
                    <a:pt x="745" y="967"/>
                  </a:cubicBezTo>
                  <a:cubicBezTo>
                    <a:pt x="1053" y="967"/>
                    <a:pt x="1446" y="1048"/>
                    <a:pt x="1937" y="1288"/>
                  </a:cubicBezTo>
                  <a:cubicBezTo>
                    <a:pt x="2085" y="1362"/>
                    <a:pt x="2222" y="1390"/>
                    <a:pt x="2351" y="1390"/>
                  </a:cubicBezTo>
                  <a:cubicBezTo>
                    <a:pt x="2799" y="1390"/>
                    <a:pt x="3147" y="1041"/>
                    <a:pt x="3511" y="1041"/>
                  </a:cubicBezTo>
                  <a:cubicBezTo>
                    <a:pt x="3562" y="1041"/>
                    <a:pt x="3613" y="1048"/>
                    <a:pt x="3665" y="1064"/>
                  </a:cubicBezTo>
                  <a:cubicBezTo>
                    <a:pt x="3729" y="1080"/>
                    <a:pt x="3777" y="1080"/>
                    <a:pt x="3841" y="1096"/>
                  </a:cubicBezTo>
                  <a:cubicBezTo>
                    <a:pt x="3921" y="1016"/>
                    <a:pt x="4017" y="936"/>
                    <a:pt x="4081" y="856"/>
                  </a:cubicBezTo>
                  <a:cubicBezTo>
                    <a:pt x="3937" y="808"/>
                    <a:pt x="3809" y="728"/>
                    <a:pt x="3713" y="600"/>
                  </a:cubicBezTo>
                  <a:cubicBezTo>
                    <a:pt x="3520" y="337"/>
                    <a:pt x="3386" y="238"/>
                    <a:pt x="3254" y="238"/>
                  </a:cubicBezTo>
                  <a:cubicBezTo>
                    <a:pt x="3080" y="238"/>
                    <a:pt x="2909" y="409"/>
                    <a:pt x="2609" y="600"/>
                  </a:cubicBezTo>
                  <a:cubicBezTo>
                    <a:pt x="2416" y="720"/>
                    <a:pt x="2277" y="787"/>
                    <a:pt x="2127" y="787"/>
                  </a:cubicBezTo>
                  <a:cubicBezTo>
                    <a:pt x="1879" y="787"/>
                    <a:pt x="1600" y="608"/>
                    <a:pt x="993" y="200"/>
                  </a:cubicBezTo>
                  <a:cubicBezTo>
                    <a:pt x="788" y="56"/>
                    <a:pt x="616" y="0"/>
                    <a:pt x="47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23" name="Google Shape;25823;p78"/>
            <p:cNvSpPr/>
            <p:nvPr/>
          </p:nvSpPr>
          <p:spPr>
            <a:xfrm>
              <a:off x="2519359" y="3048408"/>
              <a:ext cx="95451" cy="17142"/>
            </a:xfrm>
            <a:custGeom>
              <a:avLst/>
              <a:gdLst/>
              <a:ahLst/>
              <a:cxnLst/>
              <a:rect l="l" t="t" r="r" b="b"/>
              <a:pathLst>
                <a:path w="2645" h="475" extrusionOk="0">
                  <a:moveTo>
                    <a:pt x="241" y="0"/>
                  </a:moveTo>
                  <a:cubicBezTo>
                    <a:pt x="145" y="80"/>
                    <a:pt x="65" y="160"/>
                    <a:pt x="1" y="256"/>
                  </a:cubicBezTo>
                  <a:cubicBezTo>
                    <a:pt x="305" y="320"/>
                    <a:pt x="721" y="384"/>
                    <a:pt x="1201" y="448"/>
                  </a:cubicBezTo>
                  <a:cubicBezTo>
                    <a:pt x="1347" y="467"/>
                    <a:pt x="1483" y="475"/>
                    <a:pt x="1606" y="475"/>
                  </a:cubicBezTo>
                  <a:cubicBezTo>
                    <a:pt x="2341" y="475"/>
                    <a:pt x="2645" y="192"/>
                    <a:pt x="2247" y="192"/>
                  </a:cubicBezTo>
                  <a:cubicBezTo>
                    <a:pt x="2194" y="192"/>
                    <a:pt x="2128" y="197"/>
                    <a:pt x="2049" y="208"/>
                  </a:cubicBezTo>
                  <a:cubicBezTo>
                    <a:pt x="1959" y="222"/>
                    <a:pt x="1860" y="229"/>
                    <a:pt x="1754" y="229"/>
                  </a:cubicBezTo>
                  <a:cubicBezTo>
                    <a:pt x="1256" y="229"/>
                    <a:pt x="624" y="93"/>
                    <a:pt x="2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24" name="Google Shape;25824;p78"/>
            <p:cNvSpPr/>
            <p:nvPr/>
          </p:nvSpPr>
          <p:spPr>
            <a:xfrm>
              <a:off x="2643711" y="3095681"/>
              <a:ext cx="37387" cy="18369"/>
            </a:xfrm>
            <a:custGeom>
              <a:avLst/>
              <a:gdLst/>
              <a:ahLst/>
              <a:cxnLst/>
              <a:rect l="l" t="t" r="r" b="b"/>
              <a:pathLst>
                <a:path w="1036" h="509" extrusionOk="0">
                  <a:moveTo>
                    <a:pt x="161" y="0"/>
                  </a:moveTo>
                  <a:cubicBezTo>
                    <a:pt x="53" y="0"/>
                    <a:pt x="0" y="39"/>
                    <a:pt x="59" y="146"/>
                  </a:cubicBezTo>
                  <a:cubicBezTo>
                    <a:pt x="170" y="381"/>
                    <a:pt x="601" y="508"/>
                    <a:pt x="902" y="508"/>
                  </a:cubicBezTo>
                  <a:cubicBezTo>
                    <a:pt x="951" y="508"/>
                    <a:pt x="996" y="505"/>
                    <a:pt x="1035" y="498"/>
                  </a:cubicBezTo>
                  <a:cubicBezTo>
                    <a:pt x="1035" y="418"/>
                    <a:pt x="1019" y="322"/>
                    <a:pt x="1019" y="226"/>
                  </a:cubicBezTo>
                  <a:cubicBezTo>
                    <a:pt x="807" y="152"/>
                    <a:pt x="376" y="0"/>
                    <a:pt x="16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25" name="Google Shape;25825;p78"/>
            <p:cNvSpPr/>
            <p:nvPr/>
          </p:nvSpPr>
          <p:spPr>
            <a:xfrm>
              <a:off x="2643530" y="3042635"/>
              <a:ext cx="29483" cy="35257"/>
            </a:xfrm>
            <a:custGeom>
              <a:avLst/>
              <a:gdLst/>
              <a:ahLst/>
              <a:cxnLst/>
              <a:rect l="l" t="t" r="r" b="b"/>
              <a:pathLst>
                <a:path w="817" h="977" extrusionOk="0">
                  <a:moveTo>
                    <a:pt x="80" y="0"/>
                  </a:moveTo>
                  <a:cubicBezTo>
                    <a:pt x="16" y="64"/>
                    <a:pt x="0" y="144"/>
                    <a:pt x="0" y="224"/>
                  </a:cubicBezTo>
                  <a:cubicBezTo>
                    <a:pt x="48" y="512"/>
                    <a:pt x="512" y="800"/>
                    <a:pt x="816" y="976"/>
                  </a:cubicBezTo>
                  <a:cubicBezTo>
                    <a:pt x="656" y="592"/>
                    <a:pt x="400" y="256"/>
                    <a:pt x="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26" name="Google Shape;25826;p78"/>
            <p:cNvSpPr/>
            <p:nvPr/>
          </p:nvSpPr>
          <p:spPr>
            <a:xfrm>
              <a:off x="2500306" y="3087670"/>
              <a:ext cx="180221" cy="64813"/>
            </a:xfrm>
            <a:custGeom>
              <a:avLst/>
              <a:gdLst/>
              <a:ahLst/>
              <a:cxnLst/>
              <a:rect l="l" t="t" r="r" b="b"/>
              <a:pathLst>
                <a:path w="4994" h="1796" extrusionOk="0">
                  <a:moveTo>
                    <a:pt x="691" y="0"/>
                  </a:moveTo>
                  <a:cubicBezTo>
                    <a:pt x="457" y="0"/>
                    <a:pt x="233" y="72"/>
                    <a:pt x="49" y="160"/>
                  </a:cubicBezTo>
                  <a:cubicBezTo>
                    <a:pt x="17" y="272"/>
                    <a:pt x="1" y="400"/>
                    <a:pt x="1" y="528"/>
                  </a:cubicBezTo>
                  <a:cubicBezTo>
                    <a:pt x="148" y="479"/>
                    <a:pt x="301" y="455"/>
                    <a:pt x="454" y="455"/>
                  </a:cubicBezTo>
                  <a:cubicBezTo>
                    <a:pt x="650" y="455"/>
                    <a:pt x="845" y="495"/>
                    <a:pt x="1025" y="576"/>
                  </a:cubicBezTo>
                  <a:cubicBezTo>
                    <a:pt x="1585" y="880"/>
                    <a:pt x="657" y="720"/>
                    <a:pt x="1" y="896"/>
                  </a:cubicBezTo>
                  <a:cubicBezTo>
                    <a:pt x="1" y="1104"/>
                    <a:pt x="49" y="1312"/>
                    <a:pt x="113" y="1504"/>
                  </a:cubicBezTo>
                  <a:cubicBezTo>
                    <a:pt x="304" y="1286"/>
                    <a:pt x="681" y="1130"/>
                    <a:pt x="1024" y="1130"/>
                  </a:cubicBezTo>
                  <a:cubicBezTo>
                    <a:pt x="1285" y="1130"/>
                    <a:pt x="1525" y="1220"/>
                    <a:pt x="1649" y="1440"/>
                  </a:cubicBezTo>
                  <a:cubicBezTo>
                    <a:pt x="1793" y="1689"/>
                    <a:pt x="2025" y="1796"/>
                    <a:pt x="2286" y="1796"/>
                  </a:cubicBezTo>
                  <a:cubicBezTo>
                    <a:pt x="2662" y="1796"/>
                    <a:pt x="3097" y="1573"/>
                    <a:pt x="3409" y="1232"/>
                  </a:cubicBezTo>
                  <a:cubicBezTo>
                    <a:pt x="3501" y="1138"/>
                    <a:pt x="3575" y="1101"/>
                    <a:pt x="3638" y="1101"/>
                  </a:cubicBezTo>
                  <a:cubicBezTo>
                    <a:pt x="3890" y="1101"/>
                    <a:pt x="3948" y="1713"/>
                    <a:pt x="4118" y="1713"/>
                  </a:cubicBezTo>
                  <a:cubicBezTo>
                    <a:pt x="4157" y="1713"/>
                    <a:pt x="4202" y="1680"/>
                    <a:pt x="4257" y="1600"/>
                  </a:cubicBezTo>
                  <a:cubicBezTo>
                    <a:pt x="4449" y="1344"/>
                    <a:pt x="4689" y="1168"/>
                    <a:pt x="4977" y="1072"/>
                  </a:cubicBezTo>
                  <a:cubicBezTo>
                    <a:pt x="4993" y="992"/>
                    <a:pt x="4993" y="928"/>
                    <a:pt x="4993" y="864"/>
                  </a:cubicBezTo>
                  <a:lnTo>
                    <a:pt x="4993" y="864"/>
                  </a:lnTo>
                  <a:cubicBezTo>
                    <a:pt x="4890" y="934"/>
                    <a:pt x="4748" y="993"/>
                    <a:pt x="4603" y="993"/>
                  </a:cubicBezTo>
                  <a:cubicBezTo>
                    <a:pt x="4479" y="993"/>
                    <a:pt x="4352" y="950"/>
                    <a:pt x="4241" y="832"/>
                  </a:cubicBezTo>
                  <a:cubicBezTo>
                    <a:pt x="4044" y="636"/>
                    <a:pt x="3901" y="542"/>
                    <a:pt x="3750" y="542"/>
                  </a:cubicBezTo>
                  <a:cubicBezTo>
                    <a:pt x="3569" y="542"/>
                    <a:pt x="3378" y="676"/>
                    <a:pt x="3073" y="928"/>
                  </a:cubicBezTo>
                  <a:cubicBezTo>
                    <a:pt x="2912" y="1057"/>
                    <a:pt x="2770" y="1115"/>
                    <a:pt x="2630" y="1115"/>
                  </a:cubicBezTo>
                  <a:cubicBezTo>
                    <a:pt x="2283" y="1115"/>
                    <a:pt x="1952" y="763"/>
                    <a:pt x="1393" y="272"/>
                  </a:cubicBezTo>
                  <a:cubicBezTo>
                    <a:pt x="1169" y="72"/>
                    <a:pt x="925" y="0"/>
                    <a:pt x="6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25827" name="Google Shape;25827;p78"/>
          <p:cNvGrpSpPr/>
          <p:nvPr/>
        </p:nvGrpSpPr>
        <p:grpSpPr>
          <a:xfrm>
            <a:off x="434957" y="2442946"/>
            <a:ext cx="195811" cy="195775"/>
            <a:chOff x="2886027" y="2704835"/>
            <a:chExt cx="195811" cy="195775"/>
          </a:xfrm>
        </p:grpSpPr>
        <p:sp>
          <p:nvSpPr>
            <p:cNvPr id="25828" name="Google Shape;25828;p78"/>
            <p:cNvSpPr/>
            <p:nvPr/>
          </p:nvSpPr>
          <p:spPr>
            <a:xfrm>
              <a:off x="2886027" y="2704835"/>
              <a:ext cx="195811" cy="195775"/>
            </a:xfrm>
            <a:custGeom>
              <a:avLst/>
              <a:gdLst/>
              <a:ahLst/>
              <a:cxnLst/>
              <a:rect l="l" t="t" r="r" b="b"/>
              <a:pathLst>
                <a:path w="5426" h="5425" extrusionOk="0">
                  <a:moveTo>
                    <a:pt x="3121" y="225"/>
                  </a:moveTo>
                  <a:cubicBezTo>
                    <a:pt x="4497" y="465"/>
                    <a:pt x="5425" y="1761"/>
                    <a:pt x="5201" y="3137"/>
                  </a:cubicBezTo>
                  <a:cubicBezTo>
                    <a:pt x="4961" y="4497"/>
                    <a:pt x="3665" y="5425"/>
                    <a:pt x="2289" y="5201"/>
                  </a:cubicBezTo>
                  <a:cubicBezTo>
                    <a:pt x="929" y="4961"/>
                    <a:pt x="1" y="3665"/>
                    <a:pt x="225" y="2289"/>
                  </a:cubicBezTo>
                  <a:cubicBezTo>
                    <a:pt x="465" y="929"/>
                    <a:pt x="1761" y="1"/>
                    <a:pt x="3121" y="2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29" name="Google Shape;25829;p78"/>
            <p:cNvSpPr/>
            <p:nvPr/>
          </p:nvSpPr>
          <p:spPr>
            <a:xfrm>
              <a:off x="2925866" y="2711691"/>
              <a:ext cx="108623" cy="24720"/>
            </a:xfrm>
            <a:custGeom>
              <a:avLst/>
              <a:gdLst/>
              <a:ahLst/>
              <a:cxnLst/>
              <a:rect l="l" t="t" r="r" b="b"/>
              <a:pathLst>
                <a:path w="3010" h="685" extrusionOk="0">
                  <a:moveTo>
                    <a:pt x="1589" y="0"/>
                  </a:moveTo>
                  <a:cubicBezTo>
                    <a:pt x="1020" y="0"/>
                    <a:pt x="455" y="193"/>
                    <a:pt x="1" y="579"/>
                  </a:cubicBezTo>
                  <a:cubicBezTo>
                    <a:pt x="172" y="649"/>
                    <a:pt x="359" y="685"/>
                    <a:pt x="546" y="685"/>
                  </a:cubicBezTo>
                  <a:cubicBezTo>
                    <a:pt x="743" y="685"/>
                    <a:pt x="940" y="645"/>
                    <a:pt x="1121" y="563"/>
                  </a:cubicBezTo>
                  <a:cubicBezTo>
                    <a:pt x="1488" y="437"/>
                    <a:pt x="1883" y="399"/>
                    <a:pt x="2270" y="399"/>
                  </a:cubicBezTo>
                  <a:cubicBezTo>
                    <a:pt x="2524" y="399"/>
                    <a:pt x="2774" y="416"/>
                    <a:pt x="3009" y="435"/>
                  </a:cubicBezTo>
                  <a:cubicBezTo>
                    <a:pt x="2578" y="145"/>
                    <a:pt x="2082" y="0"/>
                    <a:pt x="158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30" name="Google Shape;25830;p78"/>
            <p:cNvSpPr/>
            <p:nvPr/>
          </p:nvSpPr>
          <p:spPr>
            <a:xfrm>
              <a:off x="2902194" y="2747993"/>
              <a:ext cx="169828" cy="49259"/>
            </a:xfrm>
            <a:custGeom>
              <a:avLst/>
              <a:gdLst/>
              <a:ahLst/>
              <a:cxnLst/>
              <a:rect l="l" t="t" r="r" b="b"/>
              <a:pathLst>
                <a:path w="4706" h="1365" extrusionOk="0">
                  <a:moveTo>
                    <a:pt x="3043" y="1"/>
                  </a:moveTo>
                  <a:cubicBezTo>
                    <a:pt x="2481" y="1"/>
                    <a:pt x="1847" y="67"/>
                    <a:pt x="1153" y="133"/>
                  </a:cubicBezTo>
                  <a:cubicBezTo>
                    <a:pt x="985" y="157"/>
                    <a:pt x="817" y="169"/>
                    <a:pt x="649" y="169"/>
                  </a:cubicBezTo>
                  <a:cubicBezTo>
                    <a:pt x="481" y="169"/>
                    <a:pt x="313" y="157"/>
                    <a:pt x="145" y="133"/>
                  </a:cubicBezTo>
                  <a:cubicBezTo>
                    <a:pt x="97" y="213"/>
                    <a:pt x="49" y="293"/>
                    <a:pt x="1" y="389"/>
                  </a:cubicBezTo>
                  <a:cubicBezTo>
                    <a:pt x="433" y="453"/>
                    <a:pt x="1009" y="709"/>
                    <a:pt x="1777" y="1125"/>
                  </a:cubicBezTo>
                  <a:cubicBezTo>
                    <a:pt x="2102" y="1299"/>
                    <a:pt x="2323" y="1364"/>
                    <a:pt x="2495" y="1364"/>
                  </a:cubicBezTo>
                  <a:cubicBezTo>
                    <a:pt x="2939" y="1364"/>
                    <a:pt x="3050" y="923"/>
                    <a:pt x="3777" y="773"/>
                  </a:cubicBezTo>
                  <a:cubicBezTo>
                    <a:pt x="3856" y="761"/>
                    <a:pt x="3934" y="755"/>
                    <a:pt x="4012" y="755"/>
                  </a:cubicBezTo>
                  <a:cubicBezTo>
                    <a:pt x="4252" y="755"/>
                    <a:pt x="4488" y="812"/>
                    <a:pt x="4705" y="933"/>
                  </a:cubicBezTo>
                  <a:cubicBezTo>
                    <a:pt x="4657" y="677"/>
                    <a:pt x="4561" y="437"/>
                    <a:pt x="4417" y="229"/>
                  </a:cubicBezTo>
                  <a:cubicBezTo>
                    <a:pt x="4030" y="58"/>
                    <a:pt x="3568" y="1"/>
                    <a:pt x="304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31" name="Google Shape;25831;p78"/>
            <p:cNvSpPr/>
            <p:nvPr/>
          </p:nvSpPr>
          <p:spPr>
            <a:xfrm>
              <a:off x="2994032" y="2795627"/>
              <a:ext cx="80295" cy="94585"/>
            </a:xfrm>
            <a:custGeom>
              <a:avLst/>
              <a:gdLst/>
              <a:ahLst/>
              <a:cxnLst/>
              <a:rect l="l" t="t" r="r" b="b"/>
              <a:pathLst>
                <a:path w="2225" h="2621" extrusionOk="0">
                  <a:moveTo>
                    <a:pt x="1414" y="1"/>
                  </a:moveTo>
                  <a:cubicBezTo>
                    <a:pt x="415" y="1"/>
                    <a:pt x="1698" y="1184"/>
                    <a:pt x="800" y="1405"/>
                  </a:cubicBezTo>
                  <a:cubicBezTo>
                    <a:pt x="0" y="1597"/>
                    <a:pt x="272" y="2333"/>
                    <a:pt x="400" y="2621"/>
                  </a:cubicBezTo>
                  <a:cubicBezTo>
                    <a:pt x="1472" y="2317"/>
                    <a:pt x="2224" y="1325"/>
                    <a:pt x="2224" y="189"/>
                  </a:cubicBezTo>
                  <a:lnTo>
                    <a:pt x="2224" y="125"/>
                  </a:lnTo>
                  <a:cubicBezTo>
                    <a:pt x="2080" y="77"/>
                    <a:pt x="1920" y="45"/>
                    <a:pt x="1728" y="29"/>
                  </a:cubicBezTo>
                  <a:cubicBezTo>
                    <a:pt x="1604" y="10"/>
                    <a:pt x="1501" y="1"/>
                    <a:pt x="141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32" name="Google Shape;25832;p78"/>
            <p:cNvSpPr/>
            <p:nvPr/>
          </p:nvSpPr>
          <p:spPr>
            <a:xfrm>
              <a:off x="2892956" y="2767191"/>
              <a:ext cx="93539" cy="99349"/>
            </a:xfrm>
            <a:custGeom>
              <a:avLst/>
              <a:gdLst/>
              <a:ahLst/>
              <a:cxnLst/>
              <a:rect l="l" t="t" r="r" b="b"/>
              <a:pathLst>
                <a:path w="2592" h="2753" extrusionOk="0">
                  <a:moveTo>
                    <a:pt x="193" y="1"/>
                  </a:moveTo>
                  <a:cubicBezTo>
                    <a:pt x="65" y="305"/>
                    <a:pt x="1" y="641"/>
                    <a:pt x="1" y="977"/>
                  </a:cubicBezTo>
                  <a:cubicBezTo>
                    <a:pt x="1" y="1649"/>
                    <a:pt x="257" y="2289"/>
                    <a:pt x="737" y="2753"/>
                  </a:cubicBezTo>
                  <a:cubicBezTo>
                    <a:pt x="1041" y="2577"/>
                    <a:pt x="1185" y="2321"/>
                    <a:pt x="929" y="2097"/>
                  </a:cubicBezTo>
                  <a:cubicBezTo>
                    <a:pt x="514" y="1743"/>
                    <a:pt x="489" y="1606"/>
                    <a:pt x="871" y="1606"/>
                  </a:cubicBezTo>
                  <a:cubicBezTo>
                    <a:pt x="1093" y="1606"/>
                    <a:pt x="1453" y="1652"/>
                    <a:pt x="1953" y="1729"/>
                  </a:cubicBezTo>
                  <a:cubicBezTo>
                    <a:pt x="2014" y="1738"/>
                    <a:pt x="2069" y="1742"/>
                    <a:pt x="2116" y="1742"/>
                  </a:cubicBezTo>
                  <a:cubicBezTo>
                    <a:pt x="2592" y="1742"/>
                    <a:pt x="2375" y="1307"/>
                    <a:pt x="1153" y="449"/>
                  </a:cubicBezTo>
                  <a:cubicBezTo>
                    <a:pt x="865" y="225"/>
                    <a:pt x="545" y="81"/>
                    <a:pt x="19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33" name="Google Shape;25833;p78"/>
            <p:cNvSpPr/>
            <p:nvPr/>
          </p:nvSpPr>
          <p:spPr>
            <a:xfrm>
              <a:off x="2933372" y="2814608"/>
              <a:ext cx="99962" cy="78490"/>
            </a:xfrm>
            <a:custGeom>
              <a:avLst/>
              <a:gdLst/>
              <a:ahLst/>
              <a:cxnLst/>
              <a:rect l="l" t="t" r="r" b="b"/>
              <a:pathLst>
                <a:path w="2770" h="2175" extrusionOk="0">
                  <a:moveTo>
                    <a:pt x="1899" y="1"/>
                  </a:moveTo>
                  <a:cubicBezTo>
                    <a:pt x="1360" y="1"/>
                    <a:pt x="1458" y="1344"/>
                    <a:pt x="657" y="1359"/>
                  </a:cubicBezTo>
                  <a:cubicBezTo>
                    <a:pt x="161" y="1375"/>
                    <a:pt x="33" y="1599"/>
                    <a:pt x="1" y="1759"/>
                  </a:cubicBezTo>
                  <a:cubicBezTo>
                    <a:pt x="417" y="2031"/>
                    <a:pt x="897" y="2175"/>
                    <a:pt x="1393" y="2175"/>
                  </a:cubicBezTo>
                  <a:cubicBezTo>
                    <a:pt x="1537" y="2175"/>
                    <a:pt x="1697" y="2159"/>
                    <a:pt x="1841" y="2143"/>
                  </a:cubicBezTo>
                  <a:cubicBezTo>
                    <a:pt x="1697" y="1775"/>
                    <a:pt x="1617" y="1295"/>
                    <a:pt x="1809" y="927"/>
                  </a:cubicBezTo>
                  <a:cubicBezTo>
                    <a:pt x="2129" y="319"/>
                    <a:pt x="2769" y="207"/>
                    <a:pt x="2001" y="15"/>
                  </a:cubicBezTo>
                  <a:cubicBezTo>
                    <a:pt x="1965" y="5"/>
                    <a:pt x="1931" y="1"/>
                    <a:pt x="18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34" name="Google Shape;25834;p78"/>
            <p:cNvSpPr/>
            <p:nvPr/>
          </p:nvSpPr>
          <p:spPr>
            <a:xfrm>
              <a:off x="2934671" y="2832362"/>
              <a:ext cx="39805" cy="17791"/>
            </a:xfrm>
            <a:custGeom>
              <a:avLst/>
              <a:gdLst/>
              <a:ahLst/>
              <a:cxnLst/>
              <a:rect l="l" t="t" r="r" b="b"/>
              <a:pathLst>
                <a:path w="1103" h="493" extrusionOk="0">
                  <a:moveTo>
                    <a:pt x="204" y="1"/>
                  </a:moveTo>
                  <a:cubicBezTo>
                    <a:pt x="125" y="1"/>
                    <a:pt x="65" y="23"/>
                    <a:pt x="45" y="83"/>
                  </a:cubicBezTo>
                  <a:cubicBezTo>
                    <a:pt x="0" y="249"/>
                    <a:pt x="634" y="493"/>
                    <a:pt x="919" y="493"/>
                  </a:cubicBezTo>
                  <a:cubicBezTo>
                    <a:pt x="1045" y="493"/>
                    <a:pt x="1103" y="445"/>
                    <a:pt x="1005" y="323"/>
                  </a:cubicBezTo>
                  <a:cubicBezTo>
                    <a:pt x="957" y="259"/>
                    <a:pt x="893" y="195"/>
                    <a:pt x="813" y="179"/>
                  </a:cubicBezTo>
                  <a:cubicBezTo>
                    <a:pt x="658" y="113"/>
                    <a:pt x="382" y="1"/>
                    <a:pt x="20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35" name="Google Shape;25835;p78"/>
            <p:cNvSpPr/>
            <p:nvPr/>
          </p:nvSpPr>
          <p:spPr>
            <a:xfrm>
              <a:off x="2948384" y="2733126"/>
              <a:ext cx="105736" cy="11584"/>
            </a:xfrm>
            <a:custGeom>
              <a:avLst/>
              <a:gdLst/>
              <a:ahLst/>
              <a:cxnLst/>
              <a:rect l="l" t="t" r="r" b="b"/>
              <a:pathLst>
                <a:path w="2930" h="321" extrusionOk="0">
                  <a:moveTo>
                    <a:pt x="2609" y="1"/>
                  </a:moveTo>
                  <a:cubicBezTo>
                    <a:pt x="2369" y="1"/>
                    <a:pt x="2113" y="1"/>
                    <a:pt x="1873" y="33"/>
                  </a:cubicBezTo>
                  <a:cubicBezTo>
                    <a:pt x="657" y="129"/>
                    <a:pt x="1" y="129"/>
                    <a:pt x="497" y="209"/>
                  </a:cubicBezTo>
                  <a:cubicBezTo>
                    <a:pt x="1009" y="289"/>
                    <a:pt x="2497" y="289"/>
                    <a:pt x="2929" y="321"/>
                  </a:cubicBezTo>
                  <a:cubicBezTo>
                    <a:pt x="2833" y="209"/>
                    <a:pt x="2721" y="97"/>
                    <a:pt x="260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25836" name="Google Shape;25836;p78"/>
          <p:cNvGrpSpPr/>
          <p:nvPr/>
        </p:nvGrpSpPr>
        <p:grpSpPr>
          <a:xfrm>
            <a:off x="5051839" y="3825122"/>
            <a:ext cx="345935" cy="346512"/>
            <a:chOff x="3656893" y="2614187"/>
            <a:chExt cx="345935" cy="346512"/>
          </a:xfrm>
        </p:grpSpPr>
        <p:sp>
          <p:nvSpPr>
            <p:cNvPr id="25837" name="Google Shape;25837;p78"/>
            <p:cNvSpPr/>
            <p:nvPr/>
          </p:nvSpPr>
          <p:spPr>
            <a:xfrm>
              <a:off x="3656893" y="2614187"/>
              <a:ext cx="345935" cy="346512"/>
            </a:xfrm>
            <a:custGeom>
              <a:avLst/>
              <a:gdLst/>
              <a:ahLst/>
              <a:cxnLst/>
              <a:rect l="l" t="t" r="r" b="b"/>
              <a:pathLst>
                <a:path w="9586" h="9602" extrusionOk="0">
                  <a:moveTo>
                    <a:pt x="7873" y="1713"/>
                  </a:moveTo>
                  <a:cubicBezTo>
                    <a:pt x="9585" y="3425"/>
                    <a:pt x="9585" y="6177"/>
                    <a:pt x="7873" y="7889"/>
                  </a:cubicBezTo>
                  <a:cubicBezTo>
                    <a:pt x="6177" y="9601"/>
                    <a:pt x="3409" y="9601"/>
                    <a:pt x="1697" y="7889"/>
                  </a:cubicBezTo>
                  <a:cubicBezTo>
                    <a:pt x="0" y="6177"/>
                    <a:pt x="0" y="3425"/>
                    <a:pt x="1697" y="1713"/>
                  </a:cubicBezTo>
                  <a:cubicBezTo>
                    <a:pt x="3409" y="0"/>
                    <a:pt x="6177" y="0"/>
                    <a:pt x="7873" y="171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38" name="Google Shape;25838;p78"/>
            <p:cNvSpPr/>
            <p:nvPr/>
          </p:nvSpPr>
          <p:spPr>
            <a:xfrm>
              <a:off x="3770167" y="2836476"/>
              <a:ext cx="162755" cy="108732"/>
            </a:xfrm>
            <a:custGeom>
              <a:avLst/>
              <a:gdLst/>
              <a:ahLst/>
              <a:cxnLst/>
              <a:rect l="l" t="t" r="r" b="b"/>
              <a:pathLst>
                <a:path w="4510" h="3013" extrusionOk="0">
                  <a:moveTo>
                    <a:pt x="2455" y="1"/>
                  </a:moveTo>
                  <a:cubicBezTo>
                    <a:pt x="980" y="1"/>
                    <a:pt x="1" y="1544"/>
                    <a:pt x="638" y="2897"/>
                  </a:cubicBezTo>
                  <a:cubicBezTo>
                    <a:pt x="968" y="2975"/>
                    <a:pt x="1303" y="3013"/>
                    <a:pt x="1637" y="3013"/>
                  </a:cubicBezTo>
                  <a:cubicBezTo>
                    <a:pt x="2676" y="3013"/>
                    <a:pt x="3698" y="2643"/>
                    <a:pt x="4510" y="1953"/>
                  </a:cubicBezTo>
                  <a:cubicBezTo>
                    <a:pt x="4462" y="865"/>
                    <a:pt x="3566" y="1"/>
                    <a:pt x="2478" y="1"/>
                  </a:cubicBezTo>
                  <a:cubicBezTo>
                    <a:pt x="2470" y="1"/>
                    <a:pt x="2463" y="1"/>
                    <a:pt x="245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39" name="Google Shape;25839;p78"/>
            <p:cNvSpPr/>
            <p:nvPr/>
          </p:nvSpPr>
          <p:spPr>
            <a:xfrm>
              <a:off x="3824332" y="2836187"/>
              <a:ext cx="108587" cy="82352"/>
            </a:xfrm>
            <a:custGeom>
              <a:avLst/>
              <a:gdLst/>
              <a:ahLst/>
              <a:cxnLst/>
              <a:rect l="l" t="t" r="r" b="b"/>
              <a:pathLst>
                <a:path w="3009" h="2282" extrusionOk="0">
                  <a:moveTo>
                    <a:pt x="968" y="0"/>
                  </a:moveTo>
                  <a:cubicBezTo>
                    <a:pt x="646" y="0"/>
                    <a:pt x="315" y="78"/>
                    <a:pt x="1" y="249"/>
                  </a:cubicBezTo>
                  <a:cubicBezTo>
                    <a:pt x="161" y="201"/>
                    <a:pt x="337" y="185"/>
                    <a:pt x="497" y="185"/>
                  </a:cubicBezTo>
                  <a:cubicBezTo>
                    <a:pt x="1489" y="185"/>
                    <a:pt x="2385" y="1273"/>
                    <a:pt x="2577" y="2281"/>
                  </a:cubicBezTo>
                  <a:cubicBezTo>
                    <a:pt x="2721" y="2185"/>
                    <a:pt x="2865" y="2073"/>
                    <a:pt x="3009" y="1961"/>
                  </a:cubicBezTo>
                  <a:cubicBezTo>
                    <a:pt x="2960" y="813"/>
                    <a:pt x="2007" y="0"/>
                    <a:pt x="9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0" name="Google Shape;25840;p78"/>
            <p:cNvSpPr/>
            <p:nvPr/>
          </p:nvSpPr>
          <p:spPr>
            <a:xfrm>
              <a:off x="3910360" y="2788554"/>
              <a:ext cx="68783" cy="59003"/>
            </a:xfrm>
            <a:custGeom>
              <a:avLst/>
              <a:gdLst/>
              <a:ahLst/>
              <a:cxnLst/>
              <a:rect l="l" t="t" r="r" b="b"/>
              <a:pathLst>
                <a:path w="1906" h="1635" extrusionOk="0">
                  <a:moveTo>
                    <a:pt x="1089" y="1"/>
                  </a:moveTo>
                  <a:cubicBezTo>
                    <a:pt x="369" y="1"/>
                    <a:pt x="1" y="881"/>
                    <a:pt x="513" y="1393"/>
                  </a:cubicBezTo>
                  <a:cubicBezTo>
                    <a:pt x="680" y="1560"/>
                    <a:pt x="886" y="1635"/>
                    <a:pt x="1087" y="1635"/>
                  </a:cubicBezTo>
                  <a:cubicBezTo>
                    <a:pt x="1505" y="1635"/>
                    <a:pt x="1905" y="1313"/>
                    <a:pt x="1905" y="817"/>
                  </a:cubicBezTo>
                  <a:cubicBezTo>
                    <a:pt x="1905" y="369"/>
                    <a:pt x="1537" y="1"/>
                    <a:pt x="10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1" name="Google Shape;25841;p78"/>
            <p:cNvSpPr/>
            <p:nvPr/>
          </p:nvSpPr>
          <p:spPr>
            <a:xfrm>
              <a:off x="3890730" y="2644210"/>
              <a:ext cx="68783" cy="61818"/>
            </a:xfrm>
            <a:custGeom>
              <a:avLst/>
              <a:gdLst/>
              <a:ahLst/>
              <a:cxnLst/>
              <a:rect l="l" t="t" r="r" b="b"/>
              <a:pathLst>
                <a:path w="1906" h="1713" extrusionOk="0">
                  <a:moveTo>
                    <a:pt x="113" y="1"/>
                  </a:moveTo>
                  <a:cubicBezTo>
                    <a:pt x="33" y="161"/>
                    <a:pt x="1" y="337"/>
                    <a:pt x="1" y="513"/>
                  </a:cubicBezTo>
                  <a:cubicBezTo>
                    <a:pt x="1" y="1185"/>
                    <a:pt x="529" y="1713"/>
                    <a:pt x="1201" y="1713"/>
                  </a:cubicBezTo>
                  <a:cubicBezTo>
                    <a:pt x="1457" y="1713"/>
                    <a:pt x="1697" y="1633"/>
                    <a:pt x="1905" y="1489"/>
                  </a:cubicBezTo>
                  <a:cubicBezTo>
                    <a:pt x="1457" y="833"/>
                    <a:pt x="833" y="321"/>
                    <a:pt x="1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2" name="Google Shape;25842;p78"/>
            <p:cNvSpPr/>
            <p:nvPr/>
          </p:nvSpPr>
          <p:spPr>
            <a:xfrm>
              <a:off x="3826064" y="2730816"/>
              <a:ext cx="93575" cy="79862"/>
            </a:xfrm>
            <a:custGeom>
              <a:avLst/>
              <a:gdLst/>
              <a:ahLst/>
              <a:cxnLst/>
              <a:rect l="l" t="t" r="r" b="b"/>
              <a:pathLst>
                <a:path w="2593" h="2213" extrusionOk="0">
                  <a:moveTo>
                    <a:pt x="1489" y="1"/>
                  </a:moveTo>
                  <a:cubicBezTo>
                    <a:pt x="497" y="1"/>
                    <a:pt x="1" y="1185"/>
                    <a:pt x="705" y="1889"/>
                  </a:cubicBezTo>
                  <a:cubicBezTo>
                    <a:pt x="928" y="2112"/>
                    <a:pt x="1204" y="2212"/>
                    <a:pt x="1477" y="2212"/>
                  </a:cubicBezTo>
                  <a:cubicBezTo>
                    <a:pt x="2045" y="2212"/>
                    <a:pt x="2593" y="1775"/>
                    <a:pt x="2593" y="1105"/>
                  </a:cubicBezTo>
                  <a:cubicBezTo>
                    <a:pt x="2593" y="497"/>
                    <a:pt x="2097" y="1"/>
                    <a:pt x="14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3" name="Google Shape;25843;p78"/>
            <p:cNvSpPr/>
            <p:nvPr/>
          </p:nvSpPr>
          <p:spPr>
            <a:xfrm>
              <a:off x="3853200" y="2733126"/>
              <a:ext cx="73366" cy="77336"/>
            </a:xfrm>
            <a:custGeom>
              <a:avLst/>
              <a:gdLst/>
              <a:ahLst/>
              <a:cxnLst/>
              <a:rect l="l" t="t" r="r" b="b"/>
              <a:pathLst>
                <a:path w="2033" h="2143" extrusionOk="0">
                  <a:moveTo>
                    <a:pt x="1137" y="1"/>
                  </a:moveTo>
                  <a:cubicBezTo>
                    <a:pt x="1905" y="673"/>
                    <a:pt x="1425" y="1953"/>
                    <a:pt x="401" y="1953"/>
                  </a:cubicBezTo>
                  <a:cubicBezTo>
                    <a:pt x="273" y="1937"/>
                    <a:pt x="129" y="1921"/>
                    <a:pt x="1" y="1873"/>
                  </a:cubicBezTo>
                  <a:lnTo>
                    <a:pt x="1" y="1873"/>
                  </a:lnTo>
                  <a:cubicBezTo>
                    <a:pt x="209" y="2055"/>
                    <a:pt x="466" y="2142"/>
                    <a:pt x="721" y="2142"/>
                  </a:cubicBezTo>
                  <a:cubicBezTo>
                    <a:pt x="1093" y="2142"/>
                    <a:pt x="1463" y="1958"/>
                    <a:pt x="1681" y="1617"/>
                  </a:cubicBezTo>
                  <a:cubicBezTo>
                    <a:pt x="2033" y="1025"/>
                    <a:pt x="1777" y="257"/>
                    <a:pt x="113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4" name="Google Shape;25844;p78"/>
            <p:cNvSpPr/>
            <p:nvPr/>
          </p:nvSpPr>
          <p:spPr>
            <a:xfrm>
              <a:off x="3801814" y="2678853"/>
              <a:ext cx="39299" cy="34139"/>
            </a:xfrm>
            <a:custGeom>
              <a:avLst/>
              <a:gdLst/>
              <a:ahLst/>
              <a:cxnLst/>
              <a:rect l="l" t="t" r="r" b="b"/>
              <a:pathLst>
                <a:path w="1089" h="946" extrusionOk="0">
                  <a:moveTo>
                    <a:pt x="625" y="1"/>
                  </a:moveTo>
                  <a:cubicBezTo>
                    <a:pt x="209" y="1"/>
                    <a:pt x="1" y="513"/>
                    <a:pt x="289" y="801"/>
                  </a:cubicBezTo>
                  <a:cubicBezTo>
                    <a:pt x="389" y="901"/>
                    <a:pt x="510" y="945"/>
                    <a:pt x="627" y="945"/>
                  </a:cubicBezTo>
                  <a:cubicBezTo>
                    <a:pt x="865" y="945"/>
                    <a:pt x="1089" y="760"/>
                    <a:pt x="1089" y="481"/>
                  </a:cubicBezTo>
                  <a:cubicBezTo>
                    <a:pt x="1089" y="209"/>
                    <a:pt x="881" y="1"/>
                    <a:pt x="62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5" name="Google Shape;25845;p78"/>
            <p:cNvSpPr/>
            <p:nvPr/>
          </p:nvSpPr>
          <p:spPr>
            <a:xfrm>
              <a:off x="3681143" y="2662686"/>
              <a:ext cx="73763" cy="82640"/>
            </a:xfrm>
            <a:custGeom>
              <a:avLst/>
              <a:gdLst/>
              <a:ahLst/>
              <a:cxnLst/>
              <a:rect l="l" t="t" r="r" b="b"/>
              <a:pathLst>
                <a:path w="2044" h="2290" extrusionOk="0">
                  <a:moveTo>
                    <a:pt x="1457" y="1"/>
                  </a:moveTo>
                  <a:cubicBezTo>
                    <a:pt x="801" y="513"/>
                    <a:pt x="288" y="1201"/>
                    <a:pt x="0" y="2001"/>
                  </a:cubicBezTo>
                  <a:cubicBezTo>
                    <a:pt x="242" y="2200"/>
                    <a:pt x="520" y="2289"/>
                    <a:pt x="792" y="2289"/>
                  </a:cubicBezTo>
                  <a:cubicBezTo>
                    <a:pt x="1437" y="2289"/>
                    <a:pt x="2044" y="1784"/>
                    <a:pt x="2033" y="1041"/>
                  </a:cubicBezTo>
                  <a:cubicBezTo>
                    <a:pt x="2033" y="625"/>
                    <a:pt x="1809" y="225"/>
                    <a:pt x="145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6" name="Google Shape;25846;p78"/>
            <p:cNvSpPr/>
            <p:nvPr/>
          </p:nvSpPr>
          <p:spPr>
            <a:xfrm>
              <a:off x="3684607" y="2662109"/>
              <a:ext cx="77660" cy="81666"/>
            </a:xfrm>
            <a:custGeom>
              <a:avLst/>
              <a:gdLst/>
              <a:ahLst/>
              <a:cxnLst/>
              <a:rect l="l" t="t" r="r" b="b"/>
              <a:pathLst>
                <a:path w="2152" h="2263" extrusionOk="0">
                  <a:moveTo>
                    <a:pt x="1361" y="1"/>
                  </a:moveTo>
                  <a:lnTo>
                    <a:pt x="1329" y="33"/>
                  </a:lnTo>
                  <a:cubicBezTo>
                    <a:pt x="2151" y="869"/>
                    <a:pt x="1480" y="2155"/>
                    <a:pt x="468" y="2155"/>
                  </a:cubicBezTo>
                  <a:cubicBezTo>
                    <a:pt x="318" y="2155"/>
                    <a:pt x="161" y="2127"/>
                    <a:pt x="0" y="2065"/>
                  </a:cubicBezTo>
                  <a:lnTo>
                    <a:pt x="0" y="2065"/>
                  </a:lnTo>
                  <a:cubicBezTo>
                    <a:pt x="205" y="2199"/>
                    <a:pt x="437" y="2263"/>
                    <a:pt x="667" y="2263"/>
                  </a:cubicBezTo>
                  <a:cubicBezTo>
                    <a:pt x="1070" y="2263"/>
                    <a:pt x="1469" y="2069"/>
                    <a:pt x="1713" y="1713"/>
                  </a:cubicBezTo>
                  <a:cubicBezTo>
                    <a:pt x="2081" y="1137"/>
                    <a:pt x="1937" y="385"/>
                    <a:pt x="13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7" name="Google Shape;25847;p78"/>
            <p:cNvSpPr/>
            <p:nvPr/>
          </p:nvSpPr>
          <p:spPr>
            <a:xfrm>
              <a:off x="3768904" y="2768923"/>
              <a:ext cx="50847" cy="43522"/>
            </a:xfrm>
            <a:custGeom>
              <a:avLst/>
              <a:gdLst/>
              <a:ahLst/>
              <a:cxnLst/>
              <a:rect l="l" t="t" r="r" b="b"/>
              <a:pathLst>
                <a:path w="1409" h="1206" extrusionOk="0">
                  <a:moveTo>
                    <a:pt x="817" y="1"/>
                  </a:moveTo>
                  <a:cubicBezTo>
                    <a:pt x="273" y="1"/>
                    <a:pt x="1" y="641"/>
                    <a:pt x="385" y="1025"/>
                  </a:cubicBezTo>
                  <a:cubicBezTo>
                    <a:pt x="509" y="1150"/>
                    <a:pt x="661" y="1205"/>
                    <a:pt x="809" y="1205"/>
                  </a:cubicBezTo>
                  <a:cubicBezTo>
                    <a:pt x="1117" y="1205"/>
                    <a:pt x="1409" y="965"/>
                    <a:pt x="1409" y="609"/>
                  </a:cubicBezTo>
                  <a:cubicBezTo>
                    <a:pt x="1409" y="273"/>
                    <a:pt x="1137" y="1"/>
                    <a:pt x="81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8" name="Google Shape;25848;p78"/>
            <p:cNvSpPr/>
            <p:nvPr/>
          </p:nvSpPr>
          <p:spPr>
            <a:xfrm>
              <a:off x="3683453" y="2841095"/>
              <a:ext cx="78562" cy="73402"/>
            </a:xfrm>
            <a:custGeom>
              <a:avLst/>
              <a:gdLst/>
              <a:ahLst/>
              <a:cxnLst/>
              <a:rect l="l" t="t" r="r" b="b"/>
              <a:pathLst>
                <a:path w="2177" h="2034" extrusionOk="0">
                  <a:moveTo>
                    <a:pt x="561" y="1"/>
                  </a:moveTo>
                  <a:cubicBezTo>
                    <a:pt x="353" y="1"/>
                    <a:pt x="160" y="49"/>
                    <a:pt x="0" y="129"/>
                  </a:cubicBezTo>
                  <a:cubicBezTo>
                    <a:pt x="304" y="897"/>
                    <a:pt x="801" y="1553"/>
                    <a:pt x="1473" y="2033"/>
                  </a:cubicBezTo>
                  <a:cubicBezTo>
                    <a:pt x="2177" y="1249"/>
                    <a:pt x="1617" y="1"/>
                    <a:pt x="56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49" name="Google Shape;25849;p78"/>
            <p:cNvSpPr/>
            <p:nvPr/>
          </p:nvSpPr>
          <p:spPr>
            <a:xfrm>
              <a:off x="3671905" y="2765675"/>
              <a:ext cx="56044" cy="65246"/>
            </a:xfrm>
            <a:custGeom>
              <a:avLst/>
              <a:gdLst/>
              <a:ahLst/>
              <a:cxnLst/>
              <a:rect l="l" t="t" r="r" b="b"/>
              <a:pathLst>
                <a:path w="1553" h="1808" extrusionOk="0">
                  <a:moveTo>
                    <a:pt x="637" y="1"/>
                  </a:moveTo>
                  <a:cubicBezTo>
                    <a:pt x="420" y="1"/>
                    <a:pt x="199" y="78"/>
                    <a:pt x="16" y="251"/>
                  </a:cubicBezTo>
                  <a:cubicBezTo>
                    <a:pt x="16" y="363"/>
                    <a:pt x="0" y="491"/>
                    <a:pt x="0" y="603"/>
                  </a:cubicBezTo>
                  <a:cubicBezTo>
                    <a:pt x="0" y="955"/>
                    <a:pt x="48" y="1307"/>
                    <a:pt x="128" y="1643"/>
                  </a:cubicBezTo>
                  <a:cubicBezTo>
                    <a:pt x="294" y="1756"/>
                    <a:pt x="476" y="1808"/>
                    <a:pt x="652" y="1808"/>
                  </a:cubicBezTo>
                  <a:cubicBezTo>
                    <a:pt x="1121" y="1808"/>
                    <a:pt x="1553" y="1442"/>
                    <a:pt x="1553" y="907"/>
                  </a:cubicBezTo>
                  <a:cubicBezTo>
                    <a:pt x="1553" y="360"/>
                    <a:pt x="1105" y="1"/>
                    <a:pt x="63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50" name="Google Shape;25850;p78"/>
            <p:cNvSpPr/>
            <p:nvPr/>
          </p:nvSpPr>
          <p:spPr>
            <a:xfrm>
              <a:off x="3685762" y="2765459"/>
              <a:ext cx="53157" cy="65282"/>
            </a:xfrm>
            <a:custGeom>
              <a:avLst/>
              <a:gdLst/>
              <a:ahLst/>
              <a:cxnLst/>
              <a:rect l="l" t="t" r="r" b="b"/>
              <a:pathLst>
                <a:path w="1473" h="1809" extrusionOk="0">
                  <a:moveTo>
                    <a:pt x="273" y="1"/>
                  </a:moveTo>
                  <a:cubicBezTo>
                    <a:pt x="176" y="1"/>
                    <a:pt x="80" y="17"/>
                    <a:pt x="0" y="49"/>
                  </a:cubicBezTo>
                  <a:cubicBezTo>
                    <a:pt x="977" y="145"/>
                    <a:pt x="1105" y="1505"/>
                    <a:pt x="176" y="1809"/>
                  </a:cubicBezTo>
                  <a:lnTo>
                    <a:pt x="273" y="1809"/>
                  </a:lnTo>
                  <a:cubicBezTo>
                    <a:pt x="1473" y="1809"/>
                    <a:pt x="1473" y="1"/>
                    <a:pt x="2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51" name="Google Shape;25851;p78"/>
            <p:cNvSpPr/>
            <p:nvPr/>
          </p:nvSpPr>
          <p:spPr>
            <a:xfrm>
              <a:off x="3962360" y="2732549"/>
              <a:ext cx="23709" cy="32370"/>
            </a:xfrm>
            <a:custGeom>
              <a:avLst/>
              <a:gdLst/>
              <a:ahLst/>
              <a:cxnLst/>
              <a:rect l="l" t="t" r="r" b="b"/>
              <a:pathLst>
                <a:path w="657" h="897" extrusionOk="0">
                  <a:moveTo>
                    <a:pt x="432" y="1"/>
                  </a:moveTo>
                  <a:cubicBezTo>
                    <a:pt x="192" y="17"/>
                    <a:pt x="0" y="209"/>
                    <a:pt x="0" y="449"/>
                  </a:cubicBezTo>
                  <a:cubicBezTo>
                    <a:pt x="0" y="705"/>
                    <a:pt x="208" y="897"/>
                    <a:pt x="448" y="897"/>
                  </a:cubicBezTo>
                  <a:cubicBezTo>
                    <a:pt x="512" y="897"/>
                    <a:pt x="592" y="881"/>
                    <a:pt x="656" y="865"/>
                  </a:cubicBezTo>
                  <a:cubicBezTo>
                    <a:pt x="608" y="561"/>
                    <a:pt x="528" y="273"/>
                    <a:pt x="4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52" name="Google Shape;25852;p78"/>
            <p:cNvSpPr/>
            <p:nvPr/>
          </p:nvSpPr>
          <p:spPr>
            <a:xfrm>
              <a:off x="3779297" y="2629776"/>
              <a:ext cx="45073" cy="31793"/>
            </a:xfrm>
            <a:custGeom>
              <a:avLst/>
              <a:gdLst/>
              <a:ahLst/>
              <a:cxnLst/>
              <a:rect l="l" t="t" r="r" b="b"/>
              <a:pathLst>
                <a:path w="1249" h="881" extrusionOk="0">
                  <a:moveTo>
                    <a:pt x="1201" y="0"/>
                  </a:moveTo>
                  <a:cubicBezTo>
                    <a:pt x="801" y="16"/>
                    <a:pt x="385" y="96"/>
                    <a:pt x="1" y="224"/>
                  </a:cubicBezTo>
                  <a:lnTo>
                    <a:pt x="1" y="256"/>
                  </a:lnTo>
                  <a:cubicBezTo>
                    <a:pt x="1" y="593"/>
                    <a:pt x="289" y="881"/>
                    <a:pt x="625" y="881"/>
                  </a:cubicBezTo>
                  <a:cubicBezTo>
                    <a:pt x="977" y="881"/>
                    <a:pt x="1249" y="593"/>
                    <a:pt x="1249" y="256"/>
                  </a:cubicBezTo>
                  <a:cubicBezTo>
                    <a:pt x="1249" y="160"/>
                    <a:pt x="1233" y="80"/>
                    <a:pt x="120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25853" name="Google Shape;25853;p78"/>
          <p:cNvGrpSpPr/>
          <p:nvPr/>
        </p:nvGrpSpPr>
        <p:grpSpPr>
          <a:xfrm>
            <a:off x="1573479" y="700478"/>
            <a:ext cx="585556" cy="606378"/>
            <a:chOff x="3968134" y="3400607"/>
            <a:chExt cx="585556" cy="606378"/>
          </a:xfrm>
        </p:grpSpPr>
        <p:sp>
          <p:nvSpPr>
            <p:cNvPr id="25854" name="Google Shape;25854;p78"/>
            <p:cNvSpPr/>
            <p:nvPr/>
          </p:nvSpPr>
          <p:spPr>
            <a:xfrm>
              <a:off x="3968134" y="3400607"/>
              <a:ext cx="585556" cy="606378"/>
            </a:xfrm>
            <a:custGeom>
              <a:avLst/>
              <a:gdLst/>
              <a:ahLst/>
              <a:cxnLst/>
              <a:rect l="l" t="t" r="r" b="b"/>
              <a:pathLst>
                <a:path w="16226" h="16803" extrusionOk="0">
                  <a:moveTo>
                    <a:pt x="16209" y="8690"/>
                  </a:moveTo>
                  <a:lnTo>
                    <a:pt x="16209" y="8690"/>
                  </a:lnTo>
                  <a:cubicBezTo>
                    <a:pt x="16209" y="8994"/>
                    <a:pt x="16193" y="9298"/>
                    <a:pt x="16161" y="9602"/>
                  </a:cubicBezTo>
                  <a:cubicBezTo>
                    <a:pt x="16145" y="9762"/>
                    <a:pt x="16113" y="9938"/>
                    <a:pt x="16097" y="10098"/>
                  </a:cubicBezTo>
                  <a:cubicBezTo>
                    <a:pt x="16017" y="10514"/>
                    <a:pt x="15905" y="10930"/>
                    <a:pt x="15761" y="11346"/>
                  </a:cubicBezTo>
                  <a:cubicBezTo>
                    <a:pt x="15601" y="11810"/>
                    <a:pt x="15393" y="12258"/>
                    <a:pt x="15153" y="12690"/>
                  </a:cubicBezTo>
                  <a:cubicBezTo>
                    <a:pt x="15041" y="12882"/>
                    <a:pt x="14945" y="13058"/>
                    <a:pt x="14817" y="13234"/>
                  </a:cubicBezTo>
                  <a:cubicBezTo>
                    <a:pt x="14529" y="13666"/>
                    <a:pt x="14177" y="14082"/>
                    <a:pt x="13793" y="14466"/>
                  </a:cubicBezTo>
                  <a:cubicBezTo>
                    <a:pt x="13473" y="14786"/>
                    <a:pt x="13105" y="15090"/>
                    <a:pt x="12721" y="15362"/>
                  </a:cubicBezTo>
                  <a:lnTo>
                    <a:pt x="12721" y="15362"/>
                  </a:lnTo>
                  <a:lnTo>
                    <a:pt x="12689" y="15378"/>
                  </a:lnTo>
                  <a:cubicBezTo>
                    <a:pt x="12465" y="15538"/>
                    <a:pt x="12225" y="15682"/>
                    <a:pt x="12001" y="15810"/>
                  </a:cubicBezTo>
                  <a:lnTo>
                    <a:pt x="12001" y="15810"/>
                  </a:lnTo>
                  <a:cubicBezTo>
                    <a:pt x="10801" y="16466"/>
                    <a:pt x="9473" y="16802"/>
                    <a:pt x="8113" y="16802"/>
                  </a:cubicBezTo>
                  <a:cubicBezTo>
                    <a:pt x="7041" y="16802"/>
                    <a:pt x="5969" y="16594"/>
                    <a:pt x="4976" y="16178"/>
                  </a:cubicBezTo>
                  <a:cubicBezTo>
                    <a:pt x="4336" y="15906"/>
                    <a:pt x="3744" y="15554"/>
                    <a:pt x="3200" y="15138"/>
                  </a:cubicBezTo>
                  <a:lnTo>
                    <a:pt x="3200" y="15138"/>
                  </a:lnTo>
                  <a:cubicBezTo>
                    <a:pt x="2736" y="14802"/>
                    <a:pt x="2336" y="14402"/>
                    <a:pt x="1968" y="13970"/>
                  </a:cubicBezTo>
                  <a:cubicBezTo>
                    <a:pt x="1664" y="13634"/>
                    <a:pt x="1408" y="13266"/>
                    <a:pt x="1168" y="12882"/>
                  </a:cubicBezTo>
                  <a:cubicBezTo>
                    <a:pt x="1008" y="12610"/>
                    <a:pt x="848" y="12322"/>
                    <a:pt x="720" y="12018"/>
                  </a:cubicBezTo>
                  <a:cubicBezTo>
                    <a:pt x="384" y="11282"/>
                    <a:pt x="160" y="10498"/>
                    <a:pt x="64" y="9682"/>
                  </a:cubicBezTo>
                  <a:cubicBezTo>
                    <a:pt x="16" y="9346"/>
                    <a:pt x="0" y="9010"/>
                    <a:pt x="0" y="8674"/>
                  </a:cubicBezTo>
                  <a:lnTo>
                    <a:pt x="0" y="8642"/>
                  </a:lnTo>
                  <a:cubicBezTo>
                    <a:pt x="0" y="8018"/>
                    <a:pt x="80" y="7394"/>
                    <a:pt x="224" y="6785"/>
                  </a:cubicBezTo>
                  <a:cubicBezTo>
                    <a:pt x="304" y="6481"/>
                    <a:pt x="384" y="6177"/>
                    <a:pt x="496" y="5889"/>
                  </a:cubicBezTo>
                  <a:cubicBezTo>
                    <a:pt x="1008" y="4497"/>
                    <a:pt x="1888" y="3265"/>
                    <a:pt x="3056" y="2337"/>
                  </a:cubicBezTo>
                  <a:cubicBezTo>
                    <a:pt x="5553" y="337"/>
                    <a:pt x="8993" y="1"/>
                    <a:pt x="11841" y="1473"/>
                  </a:cubicBezTo>
                  <a:cubicBezTo>
                    <a:pt x="12193" y="1649"/>
                    <a:pt x="12529" y="1857"/>
                    <a:pt x="12849" y="2081"/>
                  </a:cubicBezTo>
                  <a:cubicBezTo>
                    <a:pt x="13905" y="2849"/>
                    <a:pt x="14769" y="3857"/>
                    <a:pt x="15361" y="5025"/>
                  </a:cubicBezTo>
                  <a:cubicBezTo>
                    <a:pt x="15745" y="5761"/>
                    <a:pt x="16001" y="6561"/>
                    <a:pt x="16129" y="7378"/>
                  </a:cubicBezTo>
                  <a:lnTo>
                    <a:pt x="16129" y="7378"/>
                  </a:lnTo>
                  <a:cubicBezTo>
                    <a:pt x="16177" y="7682"/>
                    <a:pt x="16209" y="7970"/>
                    <a:pt x="16225" y="8274"/>
                  </a:cubicBezTo>
                  <a:cubicBezTo>
                    <a:pt x="16209" y="8418"/>
                    <a:pt x="16209" y="8546"/>
                    <a:pt x="16209" y="869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55" name="Google Shape;25855;p78"/>
            <p:cNvSpPr/>
            <p:nvPr/>
          </p:nvSpPr>
          <p:spPr>
            <a:xfrm>
              <a:off x="4042038" y="3476279"/>
              <a:ext cx="445248" cy="53157"/>
            </a:xfrm>
            <a:custGeom>
              <a:avLst/>
              <a:gdLst/>
              <a:ahLst/>
              <a:cxnLst/>
              <a:rect l="l" t="t" r="r" b="b"/>
              <a:pathLst>
                <a:path w="12338" h="1473" extrusionOk="0">
                  <a:moveTo>
                    <a:pt x="10769" y="0"/>
                  </a:moveTo>
                  <a:lnTo>
                    <a:pt x="992" y="256"/>
                  </a:lnTo>
                  <a:cubicBezTo>
                    <a:pt x="624" y="544"/>
                    <a:pt x="304" y="864"/>
                    <a:pt x="0" y="1200"/>
                  </a:cubicBezTo>
                  <a:lnTo>
                    <a:pt x="12337" y="1472"/>
                  </a:lnTo>
                  <a:cubicBezTo>
                    <a:pt x="11889" y="912"/>
                    <a:pt x="11361" y="416"/>
                    <a:pt x="1076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56" name="Google Shape;25856;p78"/>
            <p:cNvSpPr/>
            <p:nvPr/>
          </p:nvSpPr>
          <p:spPr>
            <a:xfrm>
              <a:off x="3986032" y="3568659"/>
              <a:ext cx="563615" cy="98771"/>
            </a:xfrm>
            <a:custGeom>
              <a:avLst/>
              <a:gdLst/>
              <a:ahLst/>
              <a:cxnLst/>
              <a:rect l="l" t="t" r="r" b="b"/>
              <a:pathLst>
                <a:path w="15618" h="2737" extrusionOk="0">
                  <a:moveTo>
                    <a:pt x="560" y="0"/>
                  </a:moveTo>
                  <a:cubicBezTo>
                    <a:pt x="336" y="400"/>
                    <a:pt x="144" y="800"/>
                    <a:pt x="0" y="1232"/>
                  </a:cubicBezTo>
                  <a:lnTo>
                    <a:pt x="15617" y="2737"/>
                  </a:lnTo>
                  <a:cubicBezTo>
                    <a:pt x="15489" y="1920"/>
                    <a:pt x="15233" y="1120"/>
                    <a:pt x="14849" y="384"/>
                  </a:cubicBezTo>
                  <a:lnTo>
                    <a:pt x="5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57" name="Google Shape;25857;p78"/>
            <p:cNvSpPr/>
            <p:nvPr/>
          </p:nvSpPr>
          <p:spPr>
            <a:xfrm>
              <a:off x="3968134" y="3645450"/>
              <a:ext cx="584978" cy="68747"/>
            </a:xfrm>
            <a:custGeom>
              <a:avLst/>
              <a:gdLst/>
              <a:ahLst/>
              <a:cxnLst/>
              <a:rect l="l" t="t" r="r" b="b"/>
              <a:pathLst>
                <a:path w="16210" h="1905" extrusionOk="0">
                  <a:moveTo>
                    <a:pt x="224" y="0"/>
                  </a:moveTo>
                  <a:cubicBezTo>
                    <a:pt x="80" y="609"/>
                    <a:pt x="0" y="1233"/>
                    <a:pt x="0" y="1857"/>
                  </a:cubicBezTo>
                  <a:lnTo>
                    <a:pt x="16209" y="1905"/>
                  </a:lnTo>
                  <a:cubicBezTo>
                    <a:pt x="16209" y="1761"/>
                    <a:pt x="16209" y="1633"/>
                    <a:pt x="16209" y="1505"/>
                  </a:cubicBezTo>
                  <a:lnTo>
                    <a:pt x="22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58" name="Google Shape;25858;p78"/>
            <p:cNvSpPr/>
            <p:nvPr/>
          </p:nvSpPr>
          <p:spPr>
            <a:xfrm>
              <a:off x="3970443" y="3747068"/>
              <a:ext cx="580937" cy="87223"/>
            </a:xfrm>
            <a:custGeom>
              <a:avLst/>
              <a:gdLst/>
              <a:ahLst/>
              <a:cxnLst/>
              <a:rect l="l" t="t" r="r" b="b"/>
              <a:pathLst>
                <a:path w="16098" h="2417" extrusionOk="0">
                  <a:moveTo>
                    <a:pt x="16097" y="1"/>
                  </a:moveTo>
                  <a:lnTo>
                    <a:pt x="0" y="81"/>
                  </a:lnTo>
                  <a:cubicBezTo>
                    <a:pt x="96" y="881"/>
                    <a:pt x="304" y="1665"/>
                    <a:pt x="640" y="2417"/>
                  </a:cubicBezTo>
                  <a:lnTo>
                    <a:pt x="16033" y="497"/>
                  </a:lnTo>
                  <a:lnTo>
                    <a:pt x="160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59" name="Google Shape;25859;p78"/>
            <p:cNvSpPr/>
            <p:nvPr/>
          </p:nvSpPr>
          <p:spPr>
            <a:xfrm>
              <a:off x="4009705" y="3865429"/>
              <a:ext cx="493172" cy="57235"/>
            </a:xfrm>
            <a:custGeom>
              <a:avLst/>
              <a:gdLst/>
              <a:ahLst/>
              <a:cxnLst/>
              <a:rect l="l" t="t" r="r" b="b"/>
              <a:pathLst>
                <a:path w="13666" h="1586" extrusionOk="0">
                  <a:moveTo>
                    <a:pt x="0" y="1"/>
                  </a:moveTo>
                  <a:lnTo>
                    <a:pt x="0" y="1"/>
                  </a:lnTo>
                  <a:cubicBezTo>
                    <a:pt x="240" y="385"/>
                    <a:pt x="496" y="753"/>
                    <a:pt x="800" y="1089"/>
                  </a:cubicBezTo>
                  <a:lnTo>
                    <a:pt x="12641" y="1585"/>
                  </a:lnTo>
                  <a:cubicBezTo>
                    <a:pt x="13025" y="1201"/>
                    <a:pt x="13377" y="785"/>
                    <a:pt x="13665" y="35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60" name="Google Shape;25860;p78"/>
            <p:cNvSpPr/>
            <p:nvPr/>
          </p:nvSpPr>
          <p:spPr>
            <a:xfrm>
              <a:off x="4083031" y="3946875"/>
              <a:ext cx="344203" cy="36990"/>
            </a:xfrm>
            <a:custGeom>
              <a:avLst/>
              <a:gdLst/>
              <a:ahLst/>
              <a:cxnLst/>
              <a:rect l="l" t="t" r="r" b="b"/>
              <a:pathLst>
                <a:path w="9538" h="1025" extrusionOk="0">
                  <a:moveTo>
                    <a:pt x="0" y="0"/>
                  </a:moveTo>
                  <a:cubicBezTo>
                    <a:pt x="544" y="416"/>
                    <a:pt x="1152" y="752"/>
                    <a:pt x="1776" y="1024"/>
                  </a:cubicBezTo>
                  <a:lnTo>
                    <a:pt x="8801" y="672"/>
                  </a:lnTo>
                  <a:lnTo>
                    <a:pt x="9537" y="224"/>
                  </a:lnTo>
                  <a:cubicBezTo>
                    <a:pt x="7217" y="160"/>
                    <a:pt x="2369" y="32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61" name="Google Shape;25861;p78"/>
            <p:cNvSpPr/>
            <p:nvPr/>
          </p:nvSpPr>
          <p:spPr>
            <a:xfrm>
              <a:off x="4035687" y="3810001"/>
              <a:ext cx="501255" cy="49115"/>
            </a:xfrm>
            <a:custGeom>
              <a:avLst/>
              <a:gdLst/>
              <a:ahLst/>
              <a:cxnLst/>
              <a:rect l="l" t="t" r="r" b="b"/>
              <a:pathLst>
                <a:path w="13890" h="1361" extrusionOk="0">
                  <a:moveTo>
                    <a:pt x="13889" y="1"/>
                  </a:moveTo>
                  <a:lnTo>
                    <a:pt x="0" y="961"/>
                  </a:lnTo>
                  <a:lnTo>
                    <a:pt x="13281" y="1361"/>
                  </a:lnTo>
                  <a:cubicBezTo>
                    <a:pt x="13521" y="929"/>
                    <a:pt x="13729" y="465"/>
                    <a:pt x="1388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62" name="Google Shape;25862;p78"/>
            <p:cNvSpPr/>
            <p:nvPr/>
          </p:nvSpPr>
          <p:spPr>
            <a:xfrm>
              <a:off x="4134995" y="3421428"/>
              <a:ext cx="260443" cy="32948"/>
            </a:xfrm>
            <a:custGeom>
              <a:avLst/>
              <a:gdLst/>
              <a:ahLst/>
              <a:cxnLst/>
              <a:rect l="l" t="t" r="r" b="b"/>
              <a:pathLst>
                <a:path w="7217" h="913" extrusionOk="0">
                  <a:moveTo>
                    <a:pt x="3476" y="1"/>
                  </a:moveTo>
                  <a:cubicBezTo>
                    <a:pt x="2288" y="1"/>
                    <a:pt x="1100" y="261"/>
                    <a:pt x="0" y="784"/>
                  </a:cubicBezTo>
                  <a:lnTo>
                    <a:pt x="7217" y="912"/>
                  </a:lnTo>
                  <a:cubicBezTo>
                    <a:pt x="6045" y="305"/>
                    <a:pt x="4761" y="1"/>
                    <a:pt x="34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25863" name="Google Shape;25863;p78"/>
          <p:cNvGrpSpPr/>
          <p:nvPr/>
        </p:nvGrpSpPr>
        <p:grpSpPr>
          <a:xfrm>
            <a:off x="969344" y="3886997"/>
            <a:ext cx="1311731" cy="787460"/>
            <a:chOff x="4336498" y="2521807"/>
            <a:chExt cx="733984" cy="481046"/>
          </a:xfrm>
        </p:grpSpPr>
        <p:sp>
          <p:nvSpPr>
            <p:cNvPr id="25864" name="Google Shape;25864;p78"/>
            <p:cNvSpPr/>
            <p:nvPr/>
          </p:nvSpPr>
          <p:spPr>
            <a:xfrm>
              <a:off x="4447968" y="2521807"/>
              <a:ext cx="481046" cy="481046"/>
            </a:xfrm>
            <a:custGeom>
              <a:avLst/>
              <a:gdLst/>
              <a:ahLst/>
              <a:cxnLst/>
              <a:rect l="l" t="t" r="r" b="b"/>
              <a:pathLst>
                <a:path w="13330" h="13330" extrusionOk="0">
                  <a:moveTo>
                    <a:pt x="11329" y="3056"/>
                  </a:moveTo>
                  <a:cubicBezTo>
                    <a:pt x="13329" y="5633"/>
                    <a:pt x="12849" y="9345"/>
                    <a:pt x="10273" y="11329"/>
                  </a:cubicBezTo>
                  <a:cubicBezTo>
                    <a:pt x="7681" y="13329"/>
                    <a:pt x="3984" y="12849"/>
                    <a:pt x="2000" y="10273"/>
                  </a:cubicBezTo>
                  <a:cubicBezTo>
                    <a:pt x="0" y="7681"/>
                    <a:pt x="480" y="3985"/>
                    <a:pt x="3056" y="1984"/>
                  </a:cubicBezTo>
                  <a:cubicBezTo>
                    <a:pt x="5633" y="0"/>
                    <a:pt x="9345" y="480"/>
                    <a:pt x="11329" y="30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65" name="Google Shape;25865;p78"/>
            <p:cNvSpPr/>
            <p:nvPr/>
          </p:nvSpPr>
          <p:spPr>
            <a:xfrm>
              <a:off x="4870064" y="2651716"/>
              <a:ext cx="7542" cy="13894"/>
            </a:xfrm>
            <a:custGeom>
              <a:avLst/>
              <a:gdLst/>
              <a:ahLst/>
              <a:cxnLst/>
              <a:rect l="l" t="t" r="r" b="b"/>
              <a:pathLst>
                <a:path w="209" h="385" extrusionOk="0">
                  <a:moveTo>
                    <a:pt x="208" y="385"/>
                  </a:moveTo>
                  <a:cubicBezTo>
                    <a:pt x="144" y="257"/>
                    <a:pt x="80" y="129"/>
                    <a:pt x="0" y="1"/>
                  </a:cubicBezTo>
                  <a:close/>
                </a:path>
              </a:pathLst>
            </a:custGeom>
            <a:solidFill>
              <a:srgbClr val="FFC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66" name="Google Shape;25866;p78"/>
            <p:cNvSpPr/>
            <p:nvPr/>
          </p:nvSpPr>
          <p:spPr>
            <a:xfrm>
              <a:off x="4486074" y="2552408"/>
              <a:ext cx="295087" cy="143809"/>
            </a:xfrm>
            <a:custGeom>
              <a:avLst/>
              <a:gdLst/>
              <a:ahLst/>
              <a:cxnLst/>
              <a:rect l="l" t="t" r="r" b="b"/>
              <a:pathLst>
                <a:path w="8177" h="3985" extrusionOk="0">
                  <a:moveTo>
                    <a:pt x="6545" y="0"/>
                  </a:moveTo>
                  <a:cubicBezTo>
                    <a:pt x="5745" y="384"/>
                    <a:pt x="4881" y="784"/>
                    <a:pt x="4016" y="1152"/>
                  </a:cubicBezTo>
                  <a:cubicBezTo>
                    <a:pt x="2896" y="1632"/>
                    <a:pt x="1808" y="2080"/>
                    <a:pt x="768" y="2464"/>
                  </a:cubicBezTo>
                  <a:cubicBezTo>
                    <a:pt x="432" y="2929"/>
                    <a:pt x="176" y="3457"/>
                    <a:pt x="0" y="3985"/>
                  </a:cubicBezTo>
                  <a:cubicBezTo>
                    <a:pt x="1408" y="3505"/>
                    <a:pt x="2912" y="2929"/>
                    <a:pt x="4481" y="2240"/>
                  </a:cubicBezTo>
                  <a:cubicBezTo>
                    <a:pt x="5793" y="1680"/>
                    <a:pt x="7025" y="1104"/>
                    <a:pt x="8177" y="512"/>
                  </a:cubicBezTo>
                  <a:cubicBezTo>
                    <a:pt x="7649" y="272"/>
                    <a:pt x="7105" y="96"/>
                    <a:pt x="65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67" name="Google Shape;25867;p78"/>
            <p:cNvSpPr/>
            <p:nvPr/>
          </p:nvSpPr>
          <p:spPr>
            <a:xfrm>
              <a:off x="4478568" y="2635550"/>
              <a:ext cx="398478" cy="193465"/>
            </a:xfrm>
            <a:custGeom>
              <a:avLst/>
              <a:gdLst/>
              <a:ahLst/>
              <a:cxnLst/>
              <a:rect l="l" t="t" r="r" b="b"/>
              <a:pathLst>
                <a:path w="11042" h="5361" extrusionOk="0">
                  <a:moveTo>
                    <a:pt x="10545" y="0"/>
                  </a:moveTo>
                  <a:cubicBezTo>
                    <a:pt x="9153" y="705"/>
                    <a:pt x="7601" y="1441"/>
                    <a:pt x="5953" y="2161"/>
                  </a:cubicBezTo>
                  <a:cubicBezTo>
                    <a:pt x="3808" y="3089"/>
                    <a:pt x="1776" y="3873"/>
                    <a:pt x="0" y="4465"/>
                  </a:cubicBezTo>
                  <a:cubicBezTo>
                    <a:pt x="48" y="4769"/>
                    <a:pt x="128" y="5073"/>
                    <a:pt x="224" y="5361"/>
                  </a:cubicBezTo>
                  <a:cubicBezTo>
                    <a:pt x="2032" y="4769"/>
                    <a:pt x="4128" y="3969"/>
                    <a:pt x="6321" y="3009"/>
                  </a:cubicBezTo>
                  <a:cubicBezTo>
                    <a:pt x="8017" y="2273"/>
                    <a:pt x="9617" y="1521"/>
                    <a:pt x="11041" y="801"/>
                  </a:cubicBezTo>
                  <a:cubicBezTo>
                    <a:pt x="10897" y="513"/>
                    <a:pt x="10737" y="257"/>
                    <a:pt x="105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68" name="Google Shape;25868;p78"/>
            <p:cNvSpPr/>
            <p:nvPr/>
          </p:nvSpPr>
          <p:spPr>
            <a:xfrm>
              <a:off x="4615983" y="2850910"/>
              <a:ext cx="266254" cy="124394"/>
            </a:xfrm>
            <a:custGeom>
              <a:avLst/>
              <a:gdLst/>
              <a:ahLst/>
              <a:cxnLst/>
              <a:rect l="l" t="t" r="r" b="b"/>
              <a:pathLst>
                <a:path w="7378" h="3447" extrusionOk="0">
                  <a:moveTo>
                    <a:pt x="7377" y="1"/>
                  </a:moveTo>
                  <a:lnTo>
                    <a:pt x="7377" y="1"/>
                  </a:lnTo>
                  <a:cubicBezTo>
                    <a:pt x="6417" y="465"/>
                    <a:pt x="5425" y="929"/>
                    <a:pt x="4369" y="1377"/>
                  </a:cubicBezTo>
                  <a:cubicBezTo>
                    <a:pt x="2849" y="2033"/>
                    <a:pt x="1377" y="2609"/>
                    <a:pt x="0" y="3089"/>
                  </a:cubicBezTo>
                  <a:cubicBezTo>
                    <a:pt x="641" y="3331"/>
                    <a:pt x="1320" y="3446"/>
                    <a:pt x="2002" y="3446"/>
                  </a:cubicBezTo>
                  <a:cubicBezTo>
                    <a:pt x="2087" y="3446"/>
                    <a:pt x="2172" y="3445"/>
                    <a:pt x="2257" y="3441"/>
                  </a:cubicBezTo>
                  <a:cubicBezTo>
                    <a:pt x="3089" y="3121"/>
                    <a:pt x="3937" y="2769"/>
                    <a:pt x="4817" y="2401"/>
                  </a:cubicBezTo>
                  <a:cubicBezTo>
                    <a:pt x="5233" y="2225"/>
                    <a:pt x="5649" y="2033"/>
                    <a:pt x="6049" y="1857"/>
                  </a:cubicBezTo>
                  <a:cubicBezTo>
                    <a:pt x="6609" y="1329"/>
                    <a:pt x="7057" y="689"/>
                    <a:pt x="737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69" name="Google Shape;25869;p78"/>
            <p:cNvSpPr/>
            <p:nvPr/>
          </p:nvSpPr>
          <p:spPr>
            <a:xfrm>
              <a:off x="4518407" y="2724465"/>
              <a:ext cx="383466" cy="192346"/>
            </a:xfrm>
            <a:custGeom>
              <a:avLst/>
              <a:gdLst/>
              <a:ahLst/>
              <a:cxnLst/>
              <a:rect l="l" t="t" r="r" b="b"/>
              <a:pathLst>
                <a:path w="10626" h="5330" extrusionOk="0">
                  <a:moveTo>
                    <a:pt x="10513" y="1"/>
                  </a:moveTo>
                  <a:cubicBezTo>
                    <a:pt x="8945" y="833"/>
                    <a:pt x="7121" y="1697"/>
                    <a:pt x="5137" y="2561"/>
                  </a:cubicBezTo>
                  <a:cubicBezTo>
                    <a:pt x="3329" y="3345"/>
                    <a:pt x="1568" y="4033"/>
                    <a:pt x="0" y="4577"/>
                  </a:cubicBezTo>
                  <a:cubicBezTo>
                    <a:pt x="192" y="4849"/>
                    <a:pt x="416" y="5105"/>
                    <a:pt x="656" y="5329"/>
                  </a:cubicBezTo>
                  <a:cubicBezTo>
                    <a:pt x="2160" y="4801"/>
                    <a:pt x="3809" y="4145"/>
                    <a:pt x="5521" y="3409"/>
                  </a:cubicBezTo>
                  <a:cubicBezTo>
                    <a:pt x="7361" y="2609"/>
                    <a:pt x="9105" y="1793"/>
                    <a:pt x="10625" y="1009"/>
                  </a:cubicBezTo>
                  <a:cubicBezTo>
                    <a:pt x="10609" y="673"/>
                    <a:pt x="10577" y="337"/>
                    <a:pt x="105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70" name="Google Shape;25870;p78"/>
            <p:cNvSpPr/>
            <p:nvPr/>
          </p:nvSpPr>
          <p:spPr>
            <a:xfrm>
              <a:off x="4475681" y="2591669"/>
              <a:ext cx="351095" cy="158244"/>
            </a:xfrm>
            <a:custGeom>
              <a:avLst/>
              <a:gdLst/>
              <a:ahLst/>
              <a:cxnLst/>
              <a:rect l="l" t="t" r="r" b="b"/>
              <a:pathLst>
                <a:path w="9729" h="4385" extrusionOk="0">
                  <a:moveTo>
                    <a:pt x="9409" y="0"/>
                  </a:moveTo>
                  <a:cubicBezTo>
                    <a:pt x="8113" y="672"/>
                    <a:pt x="6673" y="1360"/>
                    <a:pt x="5137" y="2033"/>
                  </a:cubicBezTo>
                  <a:cubicBezTo>
                    <a:pt x="3344" y="2801"/>
                    <a:pt x="1616" y="3457"/>
                    <a:pt x="48" y="3985"/>
                  </a:cubicBezTo>
                  <a:cubicBezTo>
                    <a:pt x="32" y="4113"/>
                    <a:pt x="16" y="4257"/>
                    <a:pt x="0" y="4385"/>
                  </a:cubicBezTo>
                  <a:cubicBezTo>
                    <a:pt x="1632" y="3857"/>
                    <a:pt x="3424" y="3185"/>
                    <a:pt x="5297" y="2369"/>
                  </a:cubicBezTo>
                  <a:cubicBezTo>
                    <a:pt x="6897" y="1681"/>
                    <a:pt x="8401" y="960"/>
                    <a:pt x="9729" y="256"/>
                  </a:cubicBezTo>
                  <a:cubicBezTo>
                    <a:pt x="9633" y="160"/>
                    <a:pt x="9521" y="80"/>
                    <a:pt x="94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71" name="Google Shape;25871;p78"/>
            <p:cNvSpPr/>
            <p:nvPr/>
          </p:nvSpPr>
          <p:spPr>
            <a:xfrm>
              <a:off x="4528222" y="2549882"/>
              <a:ext cx="169792" cy="72428"/>
            </a:xfrm>
            <a:custGeom>
              <a:avLst/>
              <a:gdLst/>
              <a:ahLst/>
              <a:cxnLst/>
              <a:rect l="l" t="t" r="r" b="b"/>
              <a:pathLst>
                <a:path w="4705" h="2007" extrusionOk="0">
                  <a:moveTo>
                    <a:pt x="4429" y="0"/>
                  </a:moveTo>
                  <a:cubicBezTo>
                    <a:pt x="4154" y="0"/>
                    <a:pt x="3881" y="18"/>
                    <a:pt x="3617" y="54"/>
                  </a:cubicBezTo>
                  <a:cubicBezTo>
                    <a:pt x="3217" y="230"/>
                    <a:pt x="2816" y="406"/>
                    <a:pt x="2416" y="582"/>
                  </a:cubicBezTo>
                  <a:cubicBezTo>
                    <a:pt x="1856" y="822"/>
                    <a:pt x="1312" y="1046"/>
                    <a:pt x="784" y="1270"/>
                  </a:cubicBezTo>
                  <a:cubicBezTo>
                    <a:pt x="496" y="1494"/>
                    <a:pt x="224" y="1734"/>
                    <a:pt x="0" y="2006"/>
                  </a:cubicBezTo>
                  <a:cubicBezTo>
                    <a:pt x="832" y="1686"/>
                    <a:pt x="1696" y="1350"/>
                    <a:pt x="2576" y="966"/>
                  </a:cubicBezTo>
                  <a:cubicBezTo>
                    <a:pt x="3313" y="646"/>
                    <a:pt x="4017" y="326"/>
                    <a:pt x="4705" y="6"/>
                  </a:cubicBezTo>
                  <a:cubicBezTo>
                    <a:pt x="4613" y="2"/>
                    <a:pt x="4521" y="0"/>
                    <a:pt x="44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72" name="Google Shape;25872;p78"/>
            <p:cNvSpPr/>
            <p:nvPr/>
          </p:nvSpPr>
          <p:spPr>
            <a:xfrm>
              <a:off x="4552472" y="2779316"/>
              <a:ext cx="348244" cy="157125"/>
            </a:xfrm>
            <a:custGeom>
              <a:avLst/>
              <a:gdLst/>
              <a:ahLst/>
              <a:cxnLst/>
              <a:rect l="l" t="t" r="r" b="b"/>
              <a:pathLst>
                <a:path w="9650" h="4354" extrusionOk="0">
                  <a:moveTo>
                    <a:pt x="9649" y="1"/>
                  </a:moveTo>
                  <a:lnTo>
                    <a:pt x="9649" y="1"/>
                  </a:lnTo>
                  <a:cubicBezTo>
                    <a:pt x="8353" y="673"/>
                    <a:pt x="6929" y="1361"/>
                    <a:pt x="5409" y="2017"/>
                  </a:cubicBezTo>
                  <a:cubicBezTo>
                    <a:pt x="3489" y="2849"/>
                    <a:pt x="1648" y="3537"/>
                    <a:pt x="0" y="4081"/>
                  </a:cubicBezTo>
                  <a:cubicBezTo>
                    <a:pt x="112" y="4177"/>
                    <a:pt x="240" y="4257"/>
                    <a:pt x="352" y="4353"/>
                  </a:cubicBezTo>
                  <a:cubicBezTo>
                    <a:pt x="1952" y="3825"/>
                    <a:pt x="3729" y="3153"/>
                    <a:pt x="5553" y="2369"/>
                  </a:cubicBezTo>
                  <a:cubicBezTo>
                    <a:pt x="6993" y="1745"/>
                    <a:pt x="8353" y="1089"/>
                    <a:pt x="9585" y="465"/>
                  </a:cubicBezTo>
                  <a:cubicBezTo>
                    <a:pt x="9617" y="305"/>
                    <a:pt x="9633" y="161"/>
                    <a:pt x="96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73" name="Google Shape;25873;p78"/>
            <p:cNvSpPr/>
            <p:nvPr/>
          </p:nvSpPr>
          <p:spPr>
            <a:xfrm>
              <a:off x="4498776" y="2690978"/>
              <a:ext cx="395591" cy="183649"/>
            </a:xfrm>
            <a:custGeom>
              <a:avLst/>
              <a:gdLst/>
              <a:ahLst/>
              <a:cxnLst/>
              <a:rect l="l" t="t" r="r" b="b"/>
              <a:pathLst>
                <a:path w="10962" h="5089" extrusionOk="0">
                  <a:moveTo>
                    <a:pt x="10817" y="1"/>
                  </a:moveTo>
                  <a:cubicBezTo>
                    <a:pt x="9217" y="833"/>
                    <a:pt x="7473" y="1665"/>
                    <a:pt x="5601" y="2465"/>
                  </a:cubicBezTo>
                  <a:cubicBezTo>
                    <a:pt x="3648" y="3313"/>
                    <a:pt x="1760" y="4049"/>
                    <a:pt x="0" y="4657"/>
                  </a:cubicBezTo>
                  <a:cubicBezTo>
                    <a:pt x="80" y="4801"/>
                    <a:pt x="160" y="4945"/>
                    <a:pt x="240" y="5089"/>
                  </a:cubicBezTo>
                  <a:cubicBezTo>
                    <a:pt x="1984" y="4481"/>
                    <a:pt x="3857" y="3745"/>
                    <a:pt x="5793" y="2913"/>
                  </a:cubicBezTo>
                  <a:cubicBezTo>
                    <a:pt x="7633" y="2113"/>
                    <a:pt x="9377" y="1281"/>
                    <a:pt x="10961" y="465"/>
                  </a:cubicBezTo>
                  <a:cubicBezTo>
                    <a:pt x="10913" y="321"/>
                    <a:pt x="10865" y="161"/>
                    <a:pt x="108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74" name="Google Shape;25874;p78"/>
            <p:cNvSpPr/>
            <p:nvPr/>
          </p:nvSpPr>
          <p:spPr>
            <a:xfrm>
              <a:off x="4475681" y="2614187"/>
              <a:ext cx="368995" cy="160553"/>
            </a:xfrm>
            <a:custGeom>
              <a:avLst/>
              <a:gdLst/>
              <a:ahLst/>
              <a:cxnLst/>
              <a:rect l="l" t="t" r="r" b="b"/>
              <a:pathLst>
                <a:path w="10225" h="4449" extrusionOk="0">
                  <a:moveTo>
                    <a:pt x="10129" y="0"/>
                  </a:moveTo>
                  <a:cubicBezTo>
                    <a:pt x="8737" y="736"/>
                    <a:pt x="7185" y="1489"/>
                    <a:pt x="5521" y="2209"/>
                  </a:cubicBezTo>
                  <a:cubicBezTo>
                    <a:pt x="3568" y="3057"/>
                    <a:pt x="1680" y="3761"/>
                    <a:pt x="0" y="4305"/>
                  </a:cubicBezTo>
                  <a:lnTo>
                    <a:pt x="0" y="4449"/>
                  </a:lnTo>
                  <a:cubicBezTo>
                    <a:pt x="1696" y="3905"/>
                    <a:pt x="3600" y="3201"/>
                    <a:pt x="5569" y="2337"/>
                  </a:cubicBezTo>
                  <a:cubicBezTo>
                    <a:pt x="7265" y="1617"/>
                    <a:pt x="8833" y="849"/>
                    <a:pt x="10225" y="112"/>
                  </a:cubicBezTo>
                  <a:cubicBezTo>
                    <a:pt x="10193" y="64"/>
                    <a:pt x="10161" y="32"/>
                    <a:pt x="101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75" name="Google Shape;25875;p78"/>
            <p:cNvSpPr/>
            <p:nvPr/>
          </p:nvSpPr>
          <p:spPr>
            <a:xfrm>
              <a:off x="4479723" y="2579544"/>
              <a:ext cx="322803" cy="142076"/>
            </a:xfrm>
            <a:custGeom>
              <a:avLst/>
              <a:gdLst/>
              <a:ahLst/>
              <a:cxnLst/>
              <a:rect l="l" t="t" r="r" b="b"/>
              <a:pathLst>
                <a:path w="8945" h="3937" extrusionOk="0">
                  <a:moveTo>
                    <a:pt x="8801" y="0"/>
                  </a:moveTo>
                  <a:cubicBezTo>
                    <a:pt x="7521" y="656"/>
                    <a:pt x="6113" y="1328"/>
                    <a:pt x="4625" y="1985"/>
                  </a:cubicBezTo>
                  <a:cubicBezTo>
                    <a:pt x="3024" y="2673"/>
                    <a:pt x="1472" y="3281"/>
                    <a:pt x="32" y="3761"/>
                  </a:cubicBezTo>
                  <a:lnTo>
                    <a:pt x="0" y="3937"/>
                  </a:lnTo>
                  <a:cubicBezTo>
                    <a:pt x="1456" y="3441"/>
                    <a:pt x="3040" y="2833"/>
                    <a:pt x="4673" y="2113"/>
                  </a:cubicBezTo>
                  <a:cubicBezTo>
                    <a:pt x="6209" y="1456"/>
                    <a:pt x="7649" y="768"/>
                    <a:pt x="8945" y="96"/>
                  </a:cubicBezTo>
                  <a:lnTo>
                    <a:pt x="880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76" name="Google Shape;25876;p78"/>
            <p:cNvSpPr/>
            <p:nvPr/>
          </p:nvSpPr>
          <p:spPr>
            <a:xfrm>
              <a:off x="4590001" y="2818577"/>
              <a:ext cx="303785" cy="136339"/>
            </a:xfrm>
            <a:custGeom>
              <a:avLst/>
              <a:gdLst/>
              <a:ahLst/>
              <a:cxnLst/>
              <a:rect l="l" t="t" r="r" b="b"/>
              <a:pathLst>
                <a:path w="8418" h="3778" extrusionOk="0">
                  <a:moveTo>
                    <a:pt x="8417" y="1"/>
                  </a:moveTo>
                  <a:cubicBezTo>
                    <a:pt x="7089" y="705"/>
                    <a:pt x="5617" y="1409"/>
                    <a:pt x="4033" y="2081"/>
                  </a:cubicBezTo>
                  <a:cubicBezTo>
                    <a:pt x="2641" y="2689"/>
                    <a:pt x="1281" y="3233"/>
                    <a:pt x="0" y="3681"/>
                  </a:cubicBezTo>
                  <a:cubicBezTo>
                    <a:pt x="64" y="3713"/>
                    <a:pt x="128" y="3745"/>
                    <a:pt x="192" y="3777"/>
                  </a:cubicBezTo>
                  <a:cubicBezTo>
                    <a:pt x="1425" y="3329"/>
                    <a:pt x="2737" y="2817"/>
                    <a:pt x="4097" y="2225"/>
                  </a:cubicBezTo>
                  <a:cubicBezTo>
                    <a:pt x="5633" y="1569"/>
                    <a:pt x="7057" y="881"/>
                    <a:pt x="8353" y="209"/>
                  </a:cubicBezTo>
                  <a:cubicBezTo>
                    <a:pt x="8369" y="145"/>
                    <a:pt x="8401" y="65"/>
                    <a:pt x="8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77" name="Google Shape;25877;p78"/>
            <p:cNvSpPr/>
            <p:nvPr/>
          </p:nvSpPr>
          <p:spPr>
            <a:xfrm>
              <a:off x="4336498" y="2606681"/>
              <a:ext cx="733984" cy="350554"/>
            </a:xfrm>
            <a:custGeom>
              <a:avLst/>
              <a:gdLst/>
              <a:ahLst/>
              <a:cxnLst/>
              <a:rect l="l" t="t" r="r" b="b"/>
              <a:pathLst>
                <a:path w="20339" h="9714" extrusionOk="0">
                  <a:moveTo>
                    <a:pt x="20162" y="624"/>
                  </a:moveTo>
                  <a:cubicBezTo>
                    <a:pt x="20338" y="1249"/>
                    <a:pt x="18578" y="2593"/>
                    <a:pt x="15794" y="4113"/>
                  </a:cubicBezTo>
                  <a:lnTo>
                    <a:pt x="15650" y="4193"/>
                  </a:lnTo>
                  <a:cubicBezTo>
                    <a:pt x="14210" y="4961"/>
                    <a:pt x="12498" y="5793"/>
                    <a:pt x="10642" y="6577"/>
                  </a:cubicBezTo>
                  <a:cubicBezTo>
                    <a:pt x="8786" y="7345"/>
                    <a:pt x="7073" y="7985"/>
                    <a:pt x="5553" y="8465"/>
                  </a:cubicBezTo>
                  <a:lnTo>
                    <a:pt x="5409" y="8513"/>
                  </a:lnTo>
                  <a:cubicBezTo>
                    <a:pt x="2433" y="9441"/>
                    <a:pt x="337" y="9713"/>
                    <a:pt x="161" y="9089"/>
                  </a:cubicBezTo>
                  <a:cubicBezTo>
                    <a:pt x="1" y="8513"/>
                    <a:pt x="1553" y="7281"/>
                    <a:pt x="4049" y="5873"/>
                  </a:cubicBezTo>
                  <a:cubicBezTo>
                    <a:pt x="4097" y="6001"/>
                    <a:pt x="4129" y="6145"/>
                    <a:pt x="4177" y="6273"/>
                  </a:cubicBezTo>
                  <a:cubicBezTo>
                    <a:pt x="2833" y="7009"/>
                    <a:pt x="2033" y="7569"/>
                    <a:pt x="2097" y="7793"/>
                  </a:cubicBezTo>
                  <a:cubicBezTo>
                    <a:pt x="2161" y="8017"/>
                    <a:pt x="3153" y="7841"/>
                    <a:pt x="4689" y="7361"/>
                  </a:cubicBezTo>
                  <a:lnTo>
                    <a:pt x="4721" y="7345"/>
                  </a:lnTo>
                  <a:cubicBezTo>
                    <a:pt x="6177" y="6881"/>
                    <a:pt x="8145" y="6145"/>
                    <a:pt x="10258" y="5249"/>
                  </a:cubicBezTo>
                  <a:cubicBezTo>
                    <a:pt x="12258" y="4401"/>
                    <a:pt x="14082" y="3553"/>
                    <a:pt x="15442" y="2833"/>
                  </a:cubicBezTo>
                  <a:lnTo>
                    <a:pt x="15442" y="2833"/>
                  </a:lnTo>
                  <a:cubicBezTo>
                    <a:pt x="17042" y="1985"/>
                    <a:pt x="18034" y="1313"/>
                    <a:pt x="17954" y="1073"/>
                  </a:cubicBezTo>
                  <a:cubicBezTo>
                    <a:pt x="17890" y="832"/>
                    <a:pt x="16738" y="1057"/>
                    <a:pt x="14994" y="1633"/>
                  </a:cubicBezTo>
                  <a:lnTo>
                    <a:pt x="14770" y="1265"/>
                  </a:lnTo>
                  <a:cubicBezTo>
                    <a:pt x="17842" y="304"/>
                    <a:pt x="19986" y="0"/>
                    <a:pt x="20162" y="624"/>
                  </a:cubicBezTo>
                  <a:close/>
                </a:path>
              </a:pathLst>
            </a:custGeom>
            <a:solidFill>
              <a:srgbClr val="708EC0">
                <a:alpha val="2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25878" name="Google Shape;25878;p78"/>
          <p:cNvGrpSpPr/>
          <p:nvPr/>
        </p:nvGrpSpPr>
        <p:grpSpPr>
          <a:xfrm>
            <a:off x="7138943" y="394434"/>
            <a:ext cx="821496" cy="851992"/>
            <a:chOff x="5386272" y="2874583"/>
            <a:chExt cx="478159" cy="478159"/>
          </a:xfrm>
        </p:grpSpPr>
        <p:sp>
          <p:nvSpPr>
            <p:cNvPr id="25879" name="Google Shape;25879;p78"/>
            <p:cNvSpPr/>
            <p:nvPr/>
          </p:nvSpPr>
          <p:spPr>
            <a:xfrm>
              <a:off x="5386272" y="2874583"/>
              <a:ext cx="478159" cy="478159"/>
            </a:xfrm>
            <a:custGeom>
              <a:avLst/>
              <a:gdLst/>
              <a:ahLst/>
              <a:cxnLst/>
              <a:rect l="l" t="t" r="r" b="b"/>
              <a:pathLst>
                <a:path w="13250" h="13250" extrusionOk="0">
                  <a:moveTo>
                    <a:pt x="12017" y="4417"/>
                  </a:moveTo>
                  <a:cubicBezTo>
                    <a:pt x="13249" y="7393"/>
                    <a:pt x="11825" y="10802"/>
                    <a:pt x="8833" y="12018"/>
                  </a:cubicBezTo>
                  <a:cubicBezTo>
                    <a:pt x="5857" y="13250"/>
                    <a:pt x="2448" y="11810"/>
                    <a:pt x="1232" y="8834"/>
                  </a:cubicBezTo>
                  <a:cubicBezTo>
                    <a:pt x="0" y="5857"/>
                    <a:pt x="1424" y="2449"/>
                    <a:pt x="4416" y="1217"/>
                  </a:cubicBezTo>
                  <a:cubicBezTo>
                    <a:pt x="7393" y="1"/>
                    <a:pt x="10801" y="1425"/>
                    <a:pt x="12017" y="441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80" name="Google Shape;25880;p78"/>
            <p:cNvSpPr/>
            <p:nvPr/>
          </p:nvSpPr>
          <p:spPr>
            <a:xfrm>
              <a:off x="5443432" y="2938130"/>
              <a:ext cx="359756" cy="127425"/>
            </a:xfrm>
            <a:custGeom>
              <a:avLst/>
              <a:gdLst/>
              <a:ahLst/>
              <a:cxnLst/>
              <a:rect l="l" t="t" r="r" b="b"/>
              <a:pathLst>
                <a:path w="9969" h="3531" extrusionOk="0">
                  <a:moveTo>
                    <a:pt x="1840" y="0"/>
                  </a:moveTo>
                  <a:cubicBezTo>
                    <a:pt x="1088" y="496"/>
                    <a:pt x="464" y="1152"/>
                    <a:pt x="0" y="1920"/>
                  </a:cubicBezTo>
                  <a:cubicBezTo>
                    <a:pt x="101" y="1913"/>
                    <a:pt x="205" y="1909"/>
                    <a:pt x="312" y="1909"/>
                  </a:cubicBezTo>
                  <a:cubicBezTo>
                    <a:pt x="1174" y="1909"/>
                    <a:pt x="2243" y="2153"/>
                    <a:pt x="3553" y="2864"/>
                  </a:cubicBezTo>
                  <a:cubicBezTo>
                    <a:pt x="4419" y="3340"/>
                    <a:pt x="5240" y="3530"/>
                    <a:pt x="5999" y="3530"/>
                  </a:cubicBezTo>
                  <a:cubicBezTo>
                    <a:pt x="7691" y="3530"/>
                    <a:pt x="9074" y="2584"/>
                    <a:pt x="9969" y="1744"/>
                  </a:cubicBezTo>
                  <a:cubicBezTo>
                    <a:pt x="9649" y="1232"/>
                    <a:pt x="9249" y="784"/>
                    <a:pt x="8785" y="400"/>
                  </a:cubicBezTo>
                  <a:cubicBezTo>
                    <a:pt x="7979" y="928"/>
                    <a:pt x="6984" y="1352"/>
                    <a:pt x="5850" y="1352"/>
                  </a:cubicBezTo>
                  <a:cubicBezTo>
                    <a:pt x="5093" y="1352"/>
                    <a:pt x="4274" y="1162"/>
                    <a:pt x="3408" y="688"/>
                  </a:cubicBezTo>
                  <a:cubicBezTo>
                    <a:pt x="2912" y="400"/>
                    <a:pt x="2384" y="176"/>
                    <a:pt x="184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81" name="Google Shape;25881;p78"/>
            <p:cNvSpPr/>
            <p:nvPr/>
          </p:nvSpPr>
          <p:spPr>
            <a:xfrm>
              <a:off x="5409367" y="3013189"/>
              <a:ext cx="423306" cy="193465"/>
            </a:xfrm>
            <a:custGeom>
              <a:avLst/>
              <a:gdLst/>
              <a:ahLst/>
              <a:cxnLst/>
              <a:rect l="l" t="t" r="r" b="b"/>
              <a:pathLst>
                <a:path w="11730" h="5361" extrusionOk="0">
                  <a:moveTo>
                    <a:pt x="11121" y="0"/>
                  </a:moveTo>
                  <a:cubicBezTo>
                    <a:pt x="9897" y="480"/>
                    <a:pt x="8872" y="1884"/>
                    <a:pt x="6689" y="1884"/>
                  </a:cubicBezTo>
                  <a:cubicBezTo>
                    <a:pt x="6104" y="1884"/>
                    <a:pt x="5435" y="1783"/>
                    <a:pt x="4657" y="1536"/>
                  </a:cubicBezTo>
                  <a:cubicBezTo>
                    <a:pt x="3527" y="1182"/>
                    <a:pt x="2652" y="1046"/>
                    <a:pt x="1974" y="1046"/>
                  </a:cubicBezTo>
                  <a:cubicBezTo>
                    <a:pt x="1182" y="1046"/>
                    <a:pt x="657" y="1231"/>
                    <a:pt x="304" y="1472"/>
                  </a:cubicBezTo>
                  <a:cubicBezTo>
                    <a:pt x="0" y="2784"/>
                    <a:pt x="160" y="4161"/>
                    <a:pt x="752" y="5361"/>
                  </a:cubicBezTo>
                  <a:cubicBezTo>
                    <a:pt x="1235" y="4799"/>
                    <a:pt x="2463" y="3546"/>
                    <a:pt x="3681" y="3546"/>
                  </a:cubicBezTo>
                  <a:cubicBezTo>
                    <a:pt x="3956" y="3546"/>
                    <a:pt x="4231" y="3610"/>
                    <a:pt x="4497" y="3760"/>
                  </a:cubicBezTo>
                  <a:cubicBezTo>
                    <a:pt x="5318" y="4226"/>
                    <a:pt x="6096" y="4526"/>
                    <a:pt x="6875" y="4526"/>
                  </a:cubicBezTo>
                  <a:cubicBezTo>
                    <a:pt x="7811" y="4526"/>
                    <a:pt x="8748" y="4093"/>
                    <a:pt x="9761" y="2992"/>
                  </a:cubicBezTo>
                  <a:cubicBezTo>
                    <a:pt x="10305" y="2416"/>
                    <a:pt x="10977" y="1984"/>
                    <a:pt x="11729" y="1744"/>
                  </a:cubicBezTo>
                  <a:cubicBezTo>
                    <a:pt x="11617" y="1136"/>
                    <a:pt x="11409" y="544"/>
                    <a:pt x="1112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82" name="Google Shape;25882;p78"/>
            <p:cNvSpPr/>
            <p:nvPr/>
          </p:nvSpPr>
          <p:spPr>
            <a:xfrm>
              <a:off x="5456134" y="3158254"/>
              <a:ext cx="374227" cy="144278"/>
            </a:xfrm>
            <a:custGeom>
              <a:avLst/>
              <a:gdLst/>
              <a:ahLst/>
              <a:cxnLst/>
              <a:rect l="l" t="t" r="r" b="b"/>
              <a:pathLst>
                <a:path w="10370" h="3998" extrusionOk="0">
                  <a:moveTo>
                    <a:pt x="9778" y="0"/>
                  </a:moveTo>
                  <a:cubicBezTo>
                    <a:pt x="9387" y="0"/>
                    <a:pt x="8995" y="141"/>
                    <a:pt x="8721" y="573"/>
                  </a:cubicBezTo>
                  <a:cubicBezTo>
                    <a:pt x="8345" y="1179"/>
                    <a:pt x="7695" y="2024"/>
                    <a:pt x="6299" y="2024"/>
                  </a:cubicBezTo>
                  <a:cubicBezTo>
                    <a:pt x="5558" y="2024"/>
                    <a:pt x="4608" y="1786"/>
                    <a:pt x="3377" y="1149"/>
                  </a:cubicBezTo>
                  <a:cubicBezTo>
                    <a:pt x="2705" y="804"/>
                    <a:pt x="2163" y="664"/>
                    <a:pt x="1725" y="664"/>
                  </a:cubicBezTo>
                  <a:cubicBezTo>
                    <a:pt x="640" y="664"/>
                    <a:pt x="194" y="1523"/>
                    <a:pt x="0" y="2253"/>
                  </a:cubicBezTo>
                  <a:cubicBezTo>
                    <a:pt x="256" y="2621"/>
                    <a:pt x="576" y="2941"/>
                    <a:pt x="912" y="3245"/>
                  </a:cubicBezTo>
                  <a:cubicBezTo>
                    <a:pt x="1090" y="3160"/>
                    <a:pt x="1280" y="3120"/>
                    <a:pt x="1470" y="3120"/>
                  </a:cubicBezTo>
                  <a:cubicBezTo>
                    <a:pt x="1640" y="3120"/>
                    <a:pt x="1810" y="3152"/>
                    <a:pt x="1968" y="3213"/>
                  </a:cubicBezTo>
                  <a:cubicBezTo>
                    <a:pt x="2337" y="3336"/>
                    <a:pt x="3285" y="3998"/>
                    <a:pt x="4499" y="3998"/>
                  </a:cubicBezTo>
                  <a:cubicBezTo>
                    <a:pt x="5022" y="3998"/>
                    <a:pt x="5595" y="3875"/>
                    <a:pt x="6193" y="3533"/>
                  </a:cubicBezTo>
                  <a:cubicBezTo>
                    <a:pt x="6615" y="3302"/>
                    <a:pt x="7081" y="3184"/>
                    <a:pt x="7548" y="3184"/>
                  </a:cubicBezTo>
                  <a:cubicBezTo>
                    <a:pt x="7824" y="3184"/>
                    <a:pt x="8101" y="3225"/>
                    <a:pt x="8369" y="3309"/>
                  </a:cubicBezTo>
                  <a:cubicBezTo>
                    <a:pt x="9377" y="2493"/>
                    <a:pt x="10081" y="1357"/>
                    <a:pt x="10369" y="93"/>
                  </a:cubicBezTo>
                  <a:cubicBezTo>
                    <a:pt x="10183" y="38"/>
                    <a:pt x="9981" y="0"/>
                    <a:pt x="977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25883" name="Google Shape;25883;p78"/>
          <p:cNvGrpSpPr/>
          <p:nvPr/>
        </p:nvGrpSpPr>
        <p:grpSpPr>
          <a:xfrm>
            <a:off x="8133084" y="2458426"/>
            <a:ext cx="713119" cy="749232"/>
            <a:chOff x="4940503" y="3321507"/>
            <a:chExt cx="444670" cy="444670"/>
          </a:xfrm>
        </p:grpSpPr>
        <p:sp>
          <p:nvSpPr>
            <p:cNvPr id="25884" name="Google Shape;25884;p78"/>
            <p:cNvSpPr/>
            <p:nvPr/>
          </p:nvSpPr>
          <p:spPr>
            <a:xfrm>
              <a:off x="4940503" y="3321507"/>
              <a:ext cx="444670" cy="444670"/>
            </a:xfrm>
            <a:custGeom>
              <a:avLst/>
              <a:gdLst/>
              <a:ahLst/>
              <a:cxnLst/>
              <a:rect l="l" t="t" r="r" b="b"/>
              <a:pathLst>
                <a:path w="12322" h="12322" extrusionOk="0">
                  <a:moveTo>
                    <a:pt x="10449" y="2753"/>
                  </a:moveTo>
                  <a:cubicBezTo>
                    <a:pt x="12321" y="5121"/>
                    <a:pt x="11921" y="8561"/>
                    <a:pt x="9569" y="10434"/>
                  </a:cubicBezTo>
                  <a:cubicBezTo>
                    <a:pt x="7201" y="12322"/>
                    <a:pt x="3760" y="11922"/>
                    <a:pt x="1888" y="9554"/>
                  </a:cubicBezTo>
                  <a:cubicBezTo>
                    <a:pt x="0" y="7201"/>
                    <a:pt x="400" y="3761"/>
                    <a:pt x="2768" y="1873"/>
                  </a:cubicBezTo>
                  <a:cubicBezTo>
                    <a:pt x="5137" y="1"/>
                    <a:pt x="8561" y="401"/>
                    <a:pt x="10449" y="27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85" name="Google Shape;25885;p78"/>
            <p:cNvSpPr/>
            <p:nvPr/>
          </p:nvSpPr>
          <p:spPr>
            <a:xfrm>
              <a:off x="4984961" y="3346261"/>
              <a:ext cx="337238" cy="112737"/>
            </a:xfrm>
            <a:custGeom>
              <a:avLst/>
              <a:gdLst/>
              <a:ahLst/>
              <a:cxnLst/>
              <a:rect l="l" t="t" r="r" b="b"/>
              <a:pathLst>
                <a:path w="9345" h="3124" extrusionOk="0">
                  <a:moveTo>
                    <a:pt x="4947" y="0"/>
                  </a:moveTo>
                  <a:cubicBezTo>
                    <a:pt x="2954" y="0"/>
                    <a:pt x="973" y="1072"/>
                    <a:pt x="0" y="3123"/>
                  </a:cubicBezTo>
                  <a:cubicBezTo>
                    <a:pt x="1414" y="2476"/>
                    <a:pt x="3321" y="1847"/>
                    <a:pt x="5412" y="1847"/>
                  </a:cubicBezTo>
                  <a:cubicBezTo>
                    <a:pt x="6114" y="1847"/>
                    <a:pt x="6837" y="1918"/>
                    <a:pt x="7569" y="2083"/>
                  </a:cubicBezTo>
                  <a:cubicBezTo>
                    <a:pt x="8046" y="2189"/>
                    <a:pt x="8545" y="2251"/>
                    <a:pt x="9039" y="2251"/>
                  </a:cubicBezTo>
                  <a:cubicBezTo>
                    <a:pt x="9141" y="2251"/>
                    <a:pt x="9243" y="2249"/>
                    <a:pt x="9345" y="2243"/>
                  </a:cubicBezTo>
                  <a:cubicBezTo>
                    <a:pt x="8245" y="731"/>
                    <a:pt x="6592" y="0"/>
                    <a:pt x="49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86" name="Google Shape;25886;p78"/>
            <p:cNvSpPr/>
            <p:nvPr/>
          </p:nvSpPr>
          <p:spPr>
            <a:xfrm>
              <a:off x="4964753" y="3464443"/>
              <a:ext cx="395591" cy="153336"/>
            </a:xfrm>
            <a:custGeom>
              <a:avLst/>
              <a:gdLst/>
              <a:ahLst/>
              <a:cxnLst/>
              <a:rect l="l" t="t" r="r" b="b"/>
              <a:pathLst>
                <a:path w="10962" h="4249" extrusionOk="0">
                  <a:moveTo>
                    <a:pt x="2180" y="0"/>
                  </a:moveTo>
                  <a:cubicBezTo>
                    <a:pt x="1435" y="0"/>
                    <a:pt x="841" y="123"/>
                    <a:pt x="368" y="312"/>
                  </a:cubicBezTo>
                  <a:cubicBezTo>
                    <a:pt x="112" y="984"/>
                    <a:pt x="0" y="1704"/>
                    <a:pt x="32" y="2424"/>
                  </a:cubicBezTo>
                  <a:cubicBezTo>
                    <a:pt x="64" y="3048"/>
                    <a:pt x="192" y="3672"/>
                    <a:pt x="432" y="4248"/>
                  </a:cubicBezTo>
                  <a:cubicBezTo>
                    <a:pt x="2017" y="3335"/>
                    <a:pt x="4556" y="2549"/>
                    <a:pt x="7880" y="2549"/>
                  </a:cubicBezTo>
                  <a:cubicBezTo>
                    <a:pt x="8283" y="2549"/>
                    <a:pt x="8696" y="2560"/>
                    <a:pt x="9121" y="2584"/>
                  </a:cubicBezTo>
                  <a:cubicBezTo>
                    <a:pt x="9825" y="2616"/>
                    <a:pt x="10417" y="2616"/>
                    <a:pt x="10945" y="2616"/>
                  </a:cubicBezTo>
                  <a:cubicBezTo>
                    <a:pt x="10961" y="2392"/>
                    <a:pt x="10961" y="2168"/>
                    <a:pt x="10961" y="1944"/>
                  </a:cubicBezTo>
                  <a:cubicBezTo>
                    <a:pt x="10945" y="1720"/>
                    <a:pt x="10913" y="1496"/>
                    <a:pt x="10881" y="1272"/>
                  </a:cubicBezTo>
                  <a:cubicBezTo>
                    <a:pt x="10516" y="1333"/>
                    <a:pt x="10110" y="1368"/>
                    <a:pt x="9659" y="1368"/>
                  </a:cubicBezTo>
                  <a:cubicBezTo>
                    <a:pt x="8570" y="1368"/>
                    <a:pt x="7221" y="1164"/>
                    <a:pt x="5569" y="632"/>
                  </a:cubicBezTo>
                  <a:cubicBezTo>
                    <a:pt x="4189" y="178"/>
                    <a:pt x="3075" y="0"/>
                    <a:pt x="218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87" name="Google Shape;25887;p78"/>
            <p:cNvSpPr/>
            <p:nvPr/>
          </p:nvSpPr>
          <p:spPr>
            <a:xfrm>
              <a:off x="4984384" y="3591177"/>
              <a:ext cx="370186" cy="114361"/>
            </a:xfrm>
            <a:custGeom>
              <a:avLst/>
              <a:gdLst/>
              <a:ahLst/>
              <a:cxnLst/>
              <a:rect l="l" t="t" r="r" b="b"/>
              <a:pathLst>
                <a:path w="10258" h="3169" extrusionOk="0">
                  <a:moveTo>
                    <a:pt x="10257" y="0"/>
                  </a:moveTo>
                  <a:cubicBezTo>
                    <a:pt x="9121" y="48"/>
                    <a:pt x="7537" y="96"/>
                    <a:pt x="5313" y="112"/>
                  </a:cubicBezTo>
                  <a:cubicBezTo>
                    <a:pt x="2864" y="128"/>
                    <a:pt x="1168" y="512"/>
                    <a:pt x="0" y="992"/>
                  </a:cubicBezTo>
                  <a:cubicBezTo>
                    <a:pt x="416" y="1873"/>
                    <a:pt x="1056" y="2625"/>
                    <a:pt x="1840" y="3169"/>
                  </a:cubicBezTo>
                  <a:cubicBezTo>
                    <a:pt x="3921" y="2049"/>
                    <a:pt x="7265" y="1648"/>
                    <a:pt x="9617" y="1520"/>
                  </a:cubicBezTo>
                  <a:cubicBezTo>
                    <a:pt x="9905" y="1040"/>
                    <a:pt x="10113" y="528"/>
                    <a:pt x="1025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88" name="Google Shape;25888;p78"/>
            <p:cNvSpPr/>
            <p:nvPr/>
          </p:nvSpPr>
          <p:spPr>
            <a:xfrm>
              <a:off x="5093688" y="3437018"/>
              <a:ext cx="259144" cy="63045"/>
            </a:xfrm>
            <a:custGeom>
              <a:avLst/>
              <a:gdLst/>
              <a:ahLst/>
              <a:cxnLst/>
              <a:rect l="l" t="t" r="r" b="b"/>
              <a:pathLst>
                <a:path w="7181" h="1747" extrusionOk="0">
                  <a:moveTo>
                    <a:pt x="790" y="0"/>
                  </a:moveTo>
                  <a:cubicBezTo>
                    <a:pt x="0" y="0"/>
                    <a:pt x="2660" y="1747"/>
                    <a:pt x="5423" y="1747"/>
                  </a:cubicBezTo>
                  <a:cubicBezTo>
                    <a:pt x="6015" y="1747"/>
                    <a:pt x="6612" y="1667"/>
                    <a:pt x="7180" y="1472"/>
                  </a:cubicBezTo>
                  <a:cubicBezTo>
                    <a:pt x="7068" y="1088"/>
                    <a:pt x="6924" y="704"/>
                    <a:pt x="6732" y="352"/>
                  </a:cubicBezTo>
                  <a:cubicBezTo>
                    <a:pt x="6247" y="375"/>
                    <a:pt x="5581" y="399"/>
                    <a:pt x="4855" y="399"/>
                  </a:cubicBezTo>
                  <a:cubicBezTo>
                    <a:pt x="3592" y="399"/>
                    <a:pt x="2149" y="328"/>
                    <a:pt x="1164" y="64"/>
                  </a:cubicBezTo>
                  <a:cubicBezTo>
                    <a:pt x="997" y="20"/>
                    <a:pt x="874" y="0"/>
                    <a:pt x="7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89" name="Google Shape;25889;p78"/>
            <p:cNvSpPr/>
            <p:nvPr/>
          </p:nvSpPr>
          <p:spPr>
            <a:xfrm>
              <a:off x="5089466" y="3684531"/>
              <a:ext cx="210210" cy="56080"/>
            </a:xfrm>
            <a:custGeom>
              <a:avLst/>
              <a:gdLst/>
              <a:ahLst/>
              <a:cxnLst/>
              <a:rect l="l" t="t" r="r" b="b"/>
              <a:pathLst>
                <a:path w="5825" h="1554" extrusionOk="0">
                  <a:moveTo>
                    <a:pt x="4611" y="0"/>
                  </a:moveTo>
                  <a:cubicBezTo>
                    <a:pt x="2909" y="0"/>
                    <a:pt x="973" y="236"/>
                    <a:pt x="0" y="1158"/>
                  </a:cubicBezTo>
                  <a:cubicBezTo>
                    <a:pt x="660" y="1424"/>
                    <a:pt x="1354" y="1554"/>
                    <a:pt x="2043" y="1554"/>
                  </a:cubicBezTo>
                  <a:cubicBezTo>
                    <a:pt x="3425" y="1554"/>
                    <a:pt x="4789" y="1031"/>
                    <a:pt x="5825" y="38"/>
                  </a:cubicBezTo>
                  <a:cubicBezTo>
                    <a:pt x="5447" y="15"/>
                    <a:pt x="5036" y="0"/>
                    <a:pt x="46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25890" name="Google Shape;25890;p78"/>
          <p:cNvGrpSpPr/>
          <p:nvPr/>
        </p:nvGrpSpPr>
        <p:grpSpPr>
          <a:xfrm>
            <a:off x="2538624" y="3885167"/>
            <a:ext cx="99349" cy="99349"/>
            <a:chOff x="3558740" y="3098063"/>
            <a:chExt cx="99349" cy="99349"/>
          </a:xfrm>
        </p:grpSpPr>
        <p:sp>
          <p:nvSpPr>
            <p:cNvPr id="25891" name="Google Shape;25891;p78"/>
            <p:cNvSpPr/>
            <p:nvPr/>
          </p:nvSpPr>
          <p:spPr>
            <a:xfrm>
              <a:off x="3558740" y="3098063"/>
              <a:ext cx="99349" cy="99349"/>
            </a:xfrm>
            <a:custGeom>
              <a:avLst/>
              <a:gdLst/>
              <a:ahLst/>
              <a:cxnLst/>
              <a:rect l="l" t="t" r="r" b="b"/>
              <a:pathLst>
                <a:path w="2753" h="2753" extrusionOk="0">
                  <a:moveTo>
                    <a:pt x="2752" y="1376"/>
                  </a:moveTo>
                  <a:cubicBezTo>
                    <a:pt x="2752" y="1521"/>
                    <a:pt x="2720" y="1665"/>
                    <a:pt x="2688" y="1793"/>
                  </a:cubicBezTo>
                  <a:cubicBezTo>
                    <a:pt x="2592" y="2049"/>
                    <a:pt x="2432" y="2289"/>
                    <a:pt x="2224" y="2465"/>
                  </a:cubicBezTo>
                  <a:lnTo>
                    <a:pt x="2224" y="2465"/>
                  </a:lnTo>
                  <a:cubicBezTo>
                    <a:pt x="2000" y="2625"/>
                    <a:pt x="1744" y="2737"/>
                    <a:pt x="1472" y="2753"/>
                  </a:cubicBezTo>
                  <a:lnTo>
                    <a:pt x="1376" y="2753"/>
                  </a:lnTo>
                  <a:cubicBezTo>
                    <a:pt x="1152" y="2753"/>
                    <a:pt x="912" y="2689"/>
                    <a:pt x="720" y="2577"/>
                  </a:cubicBezTo>
                  <a:cubicBezTo>
                    <a:pt x="400" y="2401"/>
                    <a:pt x="176" y="2129"/>
                    <a:pt x="64" y="1793"/>
                  </a:cubicBezTo>
                  <a:cubicBezTo>
                    <a:pt x="32" y="1665"/>
                    <a:pt x="0" y="1521"/>
                    <a:pt x="16" y="1376"/>
                  </a:cubicBezTo>
                  <a:cubicBezTo>
                    <a:pt x="0" y="1088"/>
                    <a:pt x="96" y="816"/>
                    <a:pt x="256" y="592"/>
                  </a:cubicBezTo>
                  <a:cubicBezTo>
                    <a:pt x="416" y="368"/>
                    <a:pt x="624" y="192"/>
                    <a:pt x="880" y="96"/>
                  </a:cubicBezTo>
                  <a:cubicBezTo>
                    <a:pt x="1040" y="32"/>
                    <a:pt x="1216" y="0"/>
                    <a:pt x="1376" y="0"/>
                  </a:cubicBezTo>
                  <a:lnTo>
                    <a:pt x="1520" y="0"/>
                  </a:lnTo>
                  <a:cubicBezTo>
                    <a:pt x="1664" y="16"/>
                    <a:pt x="1824" y="64"/>
                    <a:pt x="1952" y="128"/>
                  </a:cubicBezTo>
                  <a:cubicBezTo>
                    <a:pt x="2240" y="256"/>
                    <a:pt x="2480" y="480"/>
                    <a:pt x="2608" y="768"/>
                  </a:cubicBezTo>
                  <a:cubicBezTo>
                    <a:pt x="2704" y="944"/>
                    <a:pt x="2752" y="1168"/>
                    <a:pt x="2752" y="13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92" name="Google Shape;25892;p78"/>
            <p:cNvSpPr/>
            <p:nvPr/>
          </p:nvSpPr>
          <p:spPr>
            <a:xfrm>
              <a:off x="3558740" y="3119425"/>
              <a:ext cx="31793" cy="44496"/>
            </a:xfrm>
            <a:custGeom>
              <a:avLst/>
              <a:gdLst/>
              <a:ahLst/>
              <a:cxnLst/>
              <a:rect l="l" t="t" r="r" b="b"/>
              <a:pathLst>
                <a:path w="881" h="1233" extrusionOk="0">
                  <a:moveTo>
                    <a:pt x="256" y="0"/>
                  </a:moveTo>
                  <a:cubicBezTo>
                    <a:pt x="96" y="224"/>
                    <a:pt x="0" y="496"/>
                    <a:pt x="16" y="784"/>
                  </a:cubicBezTo>
                  <a:cubicBezTo>
                    <a:pt x="0" y="929"/>
                    <a:pt x="16" y="1057"/>
                    <a:pt x="64" y="1201"/>
                  </a:cubicBezTo>
                  <a:cubicBezTo>
                    <a:pt x="128" y="1217"/>
                    <a:pt x="192" y="1233"/>
                    <a:pt x="256" y="1233"/>
                  </a:cubicBezTo>
                  <a:cubicBezTo>
                    <a:pt x="608" y="1233"/>
                    <a:pt x="880" y="961"/>
                    <a:pt x="880" y="608"/>
                  </a:cubicBezTo>
                  <a:cubicBezTo>
                    <a:pt x="880" y="272"/>
                    <a:pt x="608" y="0"/>
                    <a:pt x="27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93" name="Google Shape;25893;p78"/>
            <p:cNvSpPr/>
            <p:nvPr/>
          </p:nvSpPr>
          <p:spPr>
            <a:xfrm>
              <a:off x="3614745" y="3150171"/>
              <a:ext cx="41031" cy="36268"/>
            </a:xfrm>
            <a:custGeom>
              <a:avLst/>
              <a:gdLst/>
              <a:ahLst/>
              <a:cxnLst/>
              <a:rect l="l" t="t" r="r" b="b"/>
              <a:pathLst>
                <a:path w="1137" h="1005" extrusionOk="0">
                  <a:moveTo>
                    <a:pt x="653" y="1"/>
                  </a:moveTo>
                  <a:cubicBezTo>
                    <a:pt x="499" y="1"/>
                    <a:pt x="343" y="68"/>
                    <a:pt x="240" y="205"/>
                  </a:cubicBezTo>
                  <a:cubicBezTo>
                    <a:pt x="0" y="541"/>
                    <a:pt x="240" y="1005"/>
                    <a:pt x="656" y="1005"/>
                  </a:cubicBezTo>
                  <a:lnTo>
                    <a:pt x="672" y="1005"/>
                  </a:lnTo>
                  <a:cubicBezTo>
                    <a:pt x="880" y="845"/>
                    <a:pt x="1040" y="605"/>
                    <a:pt x="1136" y="349"/>
                  </a:cubicBezTo>
                  <a:cubicBezTo>
                    <a:pt x="1063" y="120"/>
                    <a:pt x="859" y="1"/>
                    <a:pt x="65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94" name="Google Shape;25894;p78"/>
            <p:cNvSpPr/>
            <p:nvPr/>
          </p:nvSpPr>
          <p:spPr>
            <a:xfrm>
              <a:off x="3628025" y="3102682"/>
              <a:ext cx="24864" cy="23709"/>
            </a:xfrm>
            <a:custGeom>
              <a:avLst/>
              <a:gdLst/>
              <a:ahLst/>
              <a:cxnLst/>
              <a:rect l="l" t="t" r="r" b="b"/>
              <a:pathLst>
                <a:path w="689" h="657" extrusionOk="0">
                  <a:moveTo>
                    <a:pt x="32" y="0"/>
                  </a:moveTo>
                  <a:cubicBezTo>
                    <a:pt x="16" y="48"/>
                    <a:pt x="0" y="96"/>
                    <a:pt x="16" y="160"/>
                  </a:cubicBezTo>
                  <a:cubicBezTo>
                    <a:pt x="16" y="432"/>
                    <a:pt x="240" y="656"/>
                    <a:pt x="512" y="656"/>
                  </a:cubicBezTo>
                  <a:cubicBezTo>
                    <a:pt x="576" y="656"/>
                    <a:pt x="640" y="656"/>
                    <a:pt x="688" y="624"/>
                  </a:cubicBezTo>
                  <a:cubicBezTo>
                    <a:pt x="544" y="352"/>
                    <a:pt x="320" y="128"/>
                    <a:pt x="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95" name="Google Shape;25895;p78"/>
            <p:cNvSpPr/>
            <p:nvPr/>
          </p:nvSpPr>
          <p:spPr>
            <a:xfrm>
              <a:off x="3603775" y="3131550"/>
              <a:ext cx="13894" cy="13894"/>
            </a:xfrm>
            <a:custGeom>
              <a:avLst/>
              <a:gdLst/>
              <a:ahLst/>
              <a:cxnLst/>
              <a:rect l="l" t="t" r="r" b="b"/>
              <a:pathLst>
                <a:path w="385" h="385" extrusionOk="0">
                  <a:moveTo>
                    <a:pt x="192" y="0"/>
                  </a:moveTo>
                  <a:cubicBezTo>
                    <a:pt x="96" y="0"/>
                    <a:pt x="0" y="96"/>
                    <a:pt x="0" y="192"/>
                  </a:cubicBezTo>
                  <a:cubicBezTo>
                    <a:pt x="0" y="304"/>
                    <a:pt x="96" y="384"/>
                    <a:pt x="192" y="384"/>
                  </a:cubicBezTo>
                  <a:cubicBezTo>
                    <a:pt x="304" y="384"/>
                    <a:pt x="384" y="304"/>
                    <a:pt x="384" y="192"/>
                  </a:cubicBezTo>
                  <a:cubicBezTo>
                    <a:pt x="384" y="96"/>
                    <a:pt x="304" y="0"/>
                    <a:pt x="1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96" name="Google Shape;25896;p78"/>
            <p:cNvSpPr/>
            <p:nvPr/>
          </p:nvSpPr>
          <p:spPr>
            <a:xfrm>
              <a:off x="3590495" y="3098063"/>
              <a:ext cx="22555" cy="13533"/>
            </a:xfrm>
            <a:custGeom>
              <a:avLst/>
              <a:gdLst/>
              <a:ahLst/>
              <a:cxnLst/>
              <a:rect l="l" t="t" r="r" b="b"/>
              <a:pathLst>
                <a:path w="625" h="375" extrusionOk="0">
                  <a:moveTo>
                    <a:pt x="496" y="0"/>
                  </a:moveTo>
                  <a:cubicBezTo>
                    <a:pt x="320" y="0"/>
                    <a:pt x="160" y="32"/>
                    <a:pt x="0" y="80"/>
                  </a:cubicBezTo>
                  <a:cubicBezTo>
                    <a:pt x="16" y="278"/>
                    <a:pt x="165" y="374"/>
                    <a:pt x="314" y="374"/>
                  </a:cubicBezTo>
                  <a:cubicBezTo>
                    <a:pt x="465" y="374"/>
                    <a:pt x="616" y="274"/>
                    <a:pt x="624" y="80"/>
                  </a:cubicBezTo>
                  <a:cubicBezTo>
                    <a:pt x="624" y="48"/>
                    <a:pt x="624" y="16"/>
                    <a:pt x="6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897" name="Google Shape;25897;p78"/>
            <p:cNvSpPr/>
            <p:nvPr/>
          </p:nvSpPr>
          <p:spPr>
            <a:xfrm>
              <a:off x="3584144" y="3178173"/>
              <a:ext cx="28329" cy="18657"/>
            </a:xfrm>
            <a:custGeom>
              <a:avLst/>
              <a:gdLst/>
              <a:ahLst/>
              <a:cxnLst/>
              <a:rect l="l" t="t" r="r" b="b"/>
              <a:pathLst>
                <a:path w="785" h="517" extrusionOk="0">
                  <a:moveTo>
                    <a:pt x="386" y="0"/>
                  </a:moveTo>
                  <a:cubicBezTo>
                    <a:pt x="204" y="0"/>
                    <a:pt x="23" y="117"/>
                    <a:pt x="0" y="357"/>
                  </a:cubicBezTo>
                  <a:cubicBezTo>
                    <a:pt x="208" y="469"/>
                    <a:pt x="432" y="517"/>
                    <a:pt x="672" y="517"/>
                  </a:cubicBezTo>
                  <a:lnTo>
                    <a:pt x="752" y="517"/>
                  </a:lnTo>
                  <a:cubicBezTo>
                    <a:pt x="768" y="485"/>
                    <a:pt x="784" y="437"/>
                    <a:pt x="784" y="389"/>
                  </a:cubicBezTo>
                  <a:cubicBezTo>
                    <a:pt x="776" y="133"/>
                    <a:pt x="580" y="0"/>
                    <a:pt x="3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  <p:grpSp>
        <p:nvGrpSpPr>
          <p:cNvPr id="25943" name="Google Shape;25943;p78"/>
          <p:cNvGrpSpPr/>
          <p:nvPr/>
        </p:nvGrpSpPr>
        <p:grpSpPr>
          <a:xfrm>
            <a:off x="-751900" y="-84667"/>
            <a:ext cx="9895898" cy="5228165"/>
            <a:chOff x="1609382" y="1705905"/>
            <a:chExt cx="4423043" cy="2898095"/>
          </a:xfrm>
        </p:grpSpPr>
        <p:sp>
          <p:nvSpPr>
            <p:cNvPr id="25944" name="Google Shape;25944;p78"/>
            <p:cNvSpPr/>
            <p:nvPr/>
          </p:nvSpPr>
          <p:spPr>
            <a:xfrm>
              <a:off x="2883140" y="4588374"/>
              <a:ext cx="24287" cy="15626"/>
            </a:xfrm>
            <a:custGeom>
              <a:avLst/>
              <a:gdLst/>
              <a:ahLst/>
              <a:cxnLst/>
              <a:rect l="l" t="t" r="r" b="b"/>
              <a:pathLst>
                <a:path w="673" h="433" extrusionOk="0">
                  <a:moveTo>
                    <a:pt x="593" y="0"/>
                  </a:moveTo>
                  <a:lnTo>
                    <a:pt x="593" y="0"/>
                  </a:lnTo>
                  <a:cubicBezTo>
                    <a:pt x="385" y="16"/>
                    <a:pt x="193" y="48"/>
                    <a:pt x="1" y="112"/>
                  </a:cubicBezTo>
                  <a:lnTo>
                    <a:pt x="1" y="128"/>
                  </a:lnTo>
                  <a:cubicBezTo>
                    <a:pt x="1" y="304"/>
                    <a:pt x="129" y="432"/>
                    <a:pt x="305" y="432"/>
                  </a:cubicBezTo>
                  <a:cubicBezTo>
                    <a:pt x="529" y="432"/>
                    <a:pt x="673" y="208"/>
                    <a:pt x="593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45" name="Google Shape;25945;p78"/>
            <p:cNvSpPr/>
            <p:nvPr/>
          </p:nvSpPr>
          <p:spPr>
            <a:xfrm>
              <a:off x="3092763" y="3214115"/>
              <a:ext cx="41031" cy="40454"/>
            </a:xfrm>
            <a:custGeom>
              <a:avLst/>
              <a:gdLst/>
              <a:ahLst/>
              <a:cxnLst/>
              <a:rect l="l" t="t" r="r" b="b"/>
              <a:pathLst>
                <a:path w="1137" h="1121" extrusionOk="0">
                  <a:moveTo>
                    <a:pt x="576" y="1"/>
                  </a:moveTo>
                  <a:lnTo>
                    <a:pt x="368" y="369"/>
                  </a:lnTo>
                  <a:lnTo>
                    <a:pt x="0" y="561"/>
                  </a:lnTo>
                  <a:lnTo>
                    <a:pt x="368" y="769"/>
                  </a:lnTo>
                  <a:lnTo>
                    <a:pt x="576" y="1121"/>
                  </a:lnTo>
                  <a:lnTo>
                    <a:pt x="768" y="769"/>
                  </a:lnTo>
                  <a:lnTo>
                    <a:pt x="1136" y="561"/>
                  </a:lnTo>
                  <a:lnTo>
                    <a:pt x="768" y="369"/>
                  </a:lnTo>
                  <a:lnTo>
                    <a:pt x="576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46" name="Google Shape;25946;p78"/>
            <p:cNvSpPr/>
            <p:nvPr/>
          </p:nvSpPr>
          <p:spPr>
            <a:xfrm>
              <a:off x="3436878" y="2662109"/>
              <a:ext cx="23709" cy="23709"/>
            </a:xfrm>
            <a:custGeom>
              <a:avLst/>
              <a:gdLst/>
              <a:ahLst/>
              <a:cxnLst/>
              <a:rect l="l" t="t" r="r" b="b"/>
              <a:pathLst>
                <a:path w="657" h="657" extrusionOk="0">
                  <a:moveTo>
                    <a:pt x="321" y="1"/>
                  </a:moveTo>
                  <a:lnTo>
                    <a:pt x="209" y="209"/>
                  </a:lnTo>
                  <a:lnTo>
                    <a:pt x="1" y="337"/>
                  </a:lnTo>
                  <a:lnTo>
                    <a:pt x="209" y="449"/>
                  </a:lnTo>
                  <a:lnTo>
                    <a:pt x="321" y="657"/>
                  </a:lnTo>
                  <a:lnTo>
                    <a:pt x="449" y="449"/>
                  </a:lnTo>
                  <a:lnTo>
                    <a:pt x="657" y="337"/>
                  </a:lnTo>
                  <a:lnTo>
                    <a:pt x="449" y="209"/>
                  </a:lnTo>
                  <a:lnTo>
                    <a:pt x="321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48" name="Google Shape;25948;p78"/>
            <p:cNvSpPr/>
            <p:nvPr/>
          </p:nvSpPr>
          <p:spPr>
            <a:xfrm>
              <a:off x="4200238" y="2786244"/>
              <a:ext cx="20245" cy="20245"/>
            </a:xfrm>
            <a:custGeom>
              <a:avLst/>
              <a:gdLst/>
              <a:ahLst/>
              <a:cxnLst/>
              <a:rect l="l" t="t" r="r" b="b"/>
              <a:pathLst>
                <a:path w="561" h="561" extrusionOk="0">
                  <a:moveTo>
                    <a:pt x="273" y="1"/>
                  </a:moveTo>
                  <a:lnTo>
                    <a:pt x="177" y="177"/>
                  </a:lnTo>
                  <a:lnTo>
                    <a:pt x="1" y="273"/>
                  </a:lnTo>
                  <a:lnTo>
                    <a:pt x="177" y="369"/>
                  </a:lnTo>
                  <a:lnTo>
                    <a:pt x="273" y="561"/>
                  </a:lnTo>
                  <a:lnTo>
                    <a:pt x="369" y="369"/>
                  </a:lnTo>
                  <a:lnTo>
                    <a:pt x="561" y="273"/>
                  </a:lnTo>
                  <a:lnTo>
                    <a:pt x="369" y="177"/>
                  </a:lnTo>
                  <a:lnTo>
                    <a:pt x="273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49" name="Google Shape;25949;p78"/>
            <p:cNvSpPr/>
            <p:nvPr/>
          </p:nvSpPr>
          <p:spPr>
            <a:xfrm>
              <a:off x="4476836" y="2186316"/>
              <a:ext cx="41609" cy="41609"/>
            </a:xfrm>
            <a:custGeom>
              <a:avLst/>
              <a:gdLst/>
              <a:ahLst/>
              <a:cxnLst/>
              <a:rect l="l" t="t" r="r" b="b"/>
              <a:pathLst>
                <a:path w="1153" h="1153" extrusionOk="0">
                  <a:moveTo>
                    <a:pt x="576" y="1"/>
                  </a:moveTo>
                  <a:lnTo>
                    <a:pt x="368" y="369"/>
                  </a:lnTo>
                  <a:lnTo>
                    <a:pt x="0" y="577"/>
                  </a:lnTo>
                  <a:lnTo>
                    <a:pt x="368" y="785"/>
                  </a:lnTo>
                  <a:lnTo>
                    <a:pt x="576" y="1153"/>
                  </a:lnTo>
                  <a:lnTo>
                    <a:pt x="768" y="785"/>
                  </a:lnTo>
                  <a:lnTo>
                    <a:pt x="1152" y="577"/>
                  </a:lnTo>
                  <a:lnTo>
                    <a:pt x="768" y="369"/>
                  </a:lnTo>
                  <a:lnTo>
                    <a:pt x="576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0" name="Google Shape;25950;p78"/>
            <p:cNvSpPr/>
            <p:nvPr/>
          </p:nvSpPr>
          <p:spPr>
            <a:xfrm>
              <a:off x="3895349" y="2078925"/>
              <a:ext cx="30638" cy="31216"/>
            </a:xfrm>
            <a:custGeom>
              <a:avLst/>
              <a:gdLst/>
              <a:ahLst/>
              <a:cxnLst/>
              <a:rect l="l" t="t" r="r" b="b"/>
              <a:pathLst>
                <a:path w="849" h="865" extrusionOk="0">
                  <a:moveTo>
                    <a:pt x="433" y="0"/>
                  </a:moveTo>
                  <a:lnTo>
                    <a:pt x="273" y="288"/>
                  </a:lnTo>
                  <a:lnTo>
                    <a:pt x="1" y="432"/>
                  </a:lnTo>
                  <a:lnTo>
                    <a:pt x="273" y="576"/>
                  </a:lnTo>
                  <a:lnTo>
                    <a:pt x="433" y="864"/>
                  </a:lnTo>
                  <a:lnTo>
                    <a:pt x="577" y="576"/>
                  </a:lnTo>
                  <a:lnTo>
                    <a:pt x="849" y="432"/>
                  </a:lnTo>
                  <a:lnTo>
                    <a:pt x="577" y="288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1" name="Google Shape;25951;p78"/>
            <p:cNvSpPr/>
            <p:nvPr/>
          </p:nvSpPr>
          <p:spPr>
            <a:xfrm>
              <a:off x="5003437" y="3046099"/>
              <a:ext cx="27174" cy="27174"/>
            </a:xfrm>
            <a:custGeom>
              <a:avLst/>
              <a:gdLst/>
              <a:ahLst/>
              <a:cxnLst/>
              <a:rect l="l" t="t" r="r" b="b"/>
              <a:pathLst>
                <a:path w="753" h="753" extrusionOk="0">
                  <a:moveTo>
                    <a:pt x="384" y="0"/>
                  </a:moveTo>
                  <a:lnTo>
                    <a:pt x="256" y="240"/>
                  </a:lnTo>
                  <a:lnTo>
                    <a:pt x="0" y="368"/>
                  </a:lnTo>
                  <a:lnTo>
                    <a:pt x="256" y="512"/>
                  </a:lnTo>
                  <a:lnTo>
                    <a:pt x="384" y="752"/>
                  </a:lnTo>
                  <a:lnTo>
                    <a:pt x="512" y="512"/>
                  </a:lnTo>
                  <a:lnTo>
                    <a:pt x="752" y="368"/>
                  </a:lnTo>
                  <a:lnTo>
                    <a:pt x="512" y="240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2" name="Google Shape;25952;p78"/>
            <p:cNvSpPr/>
            <p:nvPr/>
          </p:nvSpPr>
          <p:spPr>
            <a:xfrm>
              <a:off x="5262678" y="2761417"/>
              <a:ext cx="41031" cy="41031"/>
            </a:xfrm>
            <a:custGeom>
              <a:avLst/>
              <a:gdLst/>
              <a:ahLst/>
              <a:cxnLst/>
              <a:rect l="l" t="t" r="r" b="b"/>
              <a:pathLst>
                <a:path w="1137" h="1137" extrusionOk="0">
                  <a:moveTo>
                    <a:pt x="561" y="1"/>
                  </a:moveTo>
                  <a:lnTo>
                    <a:pt x="369" y="369"/>
                  </a:lnTo>
                  <a:lnTo>
                    <a:pt x="1" y="561"/>
                  </a:lnTo>
                  <a:lnTo>
                    <a:pt x="369" y="769"/>
                  </a:lnTo>
                  <a:lnTo>
                    <a:pt x="561" y="1137"/>
                  </a:lnTo>
                  <a:lnTo>
                    <a:pt x="769" y="769"/>
                  </a:lnTo>
                  <a:lnTo>
                    <a:pt x="1137" y="561"/>
                  </a:lnTo>
                  <a:lnTo>
                    <a:pt x="769" y="369"/>
                  </a:lnTo>
                  <a:lnTo>
                    <a:pt x="561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3" name="Google Shape;25953;p78"/>
            <p:cNvSpPr/>
            <p:nvPr/>
          </p:nvSpPr>
          <p:spPr>
            <a:xfrm>
              <a:off x="5845898" y="4288104"/>
              <a:ext cx="38144" cy="38144"/>
            </a:xfrm>
            <a:custGeom>
              <a:avLst/>
              <a:gdLst/>
              <a:ahLst/>
              <a:cxnLst/>
              <a:rect l="l" t="t" r="r" b="b"/>
              <a:pathLst>
                <a:path w="1057" h="1057" extrusionOk="0">
                  <a:moveTo>
                    <a:pt x="528" y="1"/>
                  </a:moveTo>
                  <a:lnTo>
                    <a:pt x="336" y="353"/>
                  </a:lnTo>
                  <a:lnTo>
                    <a:pt x="0" y="529"/>
                  </a:lnTo>
                  <a:lnTo>
                    <a:pt x="336" y="721"/>
                  </a:lnTo>
                  <a:lnTo>
                    <a:pt x="528" y="1057"/>
                  </a:lnTo>
                  <a:lnTo>
                    <a:pt x="720" y="721"/>
                  </a:lnTo>
                  <a:lnTo>
                    <a:pt x="1056" y="529"/>
                  </a:lnTo>
                  <a:lnTo>
                    <a:pt x="720" y="353"/>
                  </a:lnTo>
                  <a:lnTo>
                    <a:pt x="528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4" name="Google Shape;25954;p78"/>
            <p:cNvSpPr/>
            <p:nvPr/>
          </p:nvSpPr>
          <p:spPr>
            <a:xfrm>
              <a:off x="4851552" y="4181867"/>
              <a:ext cx="45687" cy="45073"/>
            </a:xfrm>
            <a:custGeom>
              <a:avLst/>
              <a:gdLst/>
              <a:ahLst/>
              <a:cxnLst/>
              <a:rect l="l" t="t" r="r" b="b"/>
              <a:pathLst>
                <a:path w="1266" h="1249" extrusionOk="0">
                  <a:moveTo>
                    <a:pt x="625" y="1"/>
                  </a:moveTo>
                  <a:lnTo>
                    <a:pt x="401" y="401"/>
                  </a:lnTo>
                  <a:lnTo>
                    <a:pt x="1" y="625"/>
                  </a:lnTo>
                  <a:lnTo>
                    <a:pt x="401" y="849"/>
                  </a:lnTo>
                  <a:lnTo>
                    <a:pt x="625" y="1249"/>
                  </a:lnTo>
                  <a:lnTo>
                    <a:pt x="849" y="849"/>
                  </a:lnTo>
                  <a:lnTo>
                    <a:pt x="1265" y="625"/>
                  </a:lnTo>
                  <a:lnTo>
                    <a:pt x="849" y="401"/>
                  </a:lnTo>
                  <a:lnTo>
                    <a:pt x="625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5" name="Google Shape;25955;p78"/>
            <p:cNvSpPr/>
            <p:nvPr/>
          </p:nvSpPr>
          <p:spPr>
            <a:xfrm>
              <a:off x="3218053" y="2953719"/>
              <a:ext cx="27174" cy="27174"/>
            </a:xfrm>
            <a:custGeom>
              <a:avLst/>
              <a:gdLst/>
              <a:ahLst/>
              <a:cxnLst/>
              <a:rect l="l" t="t" r="r" b="b"/>
              <a:pathLst>
                <a:path w="753" h="753" extrusionOk="0">
                  <a:moveTo>
                    <a:pt x="369" y="0"/>
                  </a:moveTo>
                  <a:lnTo>
                    <a:pt x="241" y="240"/>
                  </a:lnTo>
                  <a:lnTo>
                    <a:pt x="0" y="368"/>
                  </a:lnTo>
                  <a:lnTo>
                    <a:pt x="241" y="496"/>
                  </a:lnTo>
                  <a:lnTo>
                    <a:pt x="369" y="752"/>
                  </a:lnTo>
                  <a:lnTo>
                    <a:pt x="513" y="496"/>
                  </a:lnTo>
                  <a:lnTo>
                    <a:pt x="753" y="368"/>
                  </a:lnTo>
                  <a:lnTo>
                    <a:pt x="513" y="240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6" name="Google Shape;25956;p78"/>
            <p:cNvSpPr/>
            <p:nvPr/>
          </p:nvSpPr>
          <p:spPr>
            <a:xfrm>
              <a:off x="2532675" y="3938215"/>
              <a:ext cx="50270" cy="50270"/>
            </a:xfrm>
            <a:custGeom>
              <a:avLst/>
              <a:gdLst/>
              <a:ahLst/>
              <a:cxnLst/>
              <a:rect l="l" t="t" r="r" b="b"/>
              <a:pathLst>
                <a:path w="1393" h="1393" extrusionOk="0">
                  <a:moveTo>
                    <a:pt x="688" y="0"/>
                  </a:moveTo>
                  <a:lnTo>
                    <a:pt x="448" y="448"/>
                  </a:lnTo>
                  <a:lnTo>
                    <a:pt x="0" y="688"/>
                  </a:lnTo>
                  <a:lnTo>
                    <a:pt x="448" y="944"/>
                  </a:lnTo>
                  <a:lnTo>
                    <a:pt x="688" y="1392"/>
                  </a:lnTo>
                  <a:lnTo>
                    <a:pt x="944" y="944"/>
                  </a:lnTo>
                  <a:lnTo>
                    <a:pt x="1392" y="688"/>
                  </a:lnTo>
                  <a:lnTo>
                    <a:pt x="944" y="448"/>
                  </a:lnTo>
                  <a:lnTo>
                    <a:pt x="688" y="0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7" name="Google Shape;25957;p78"/>
            <p:cNvSpPr/>
            <p:nvPr/>
          </p:nvSpPr>
          <p:spPr>
            <a:xfrm>
              <a:off x="3301772" y="4260390"/>
              <a:ext cx="31793" cy="31793"/>
            </a:xfrm>
            <a:custGeom>
              <a:avLst/>
              <a:gdLst/>
              <a:ahLst/>
              <a:cxnLst/>
              <a:rect l="l" t="t" r="r" b="b"/>
              <a:pathLst>
                <a:path w="881" h="881" extrusionOk="0">
                  <a:moveTo>
                    <a:pt x="449" y="1"/>
                  </a:moveTo>
                  <a:lnTo>
                    <a:pt x="289" y="289"/>
                  </a:lnTo>
                  <a:lnTo>
                    <a:pt x="1" y="433"/>
                  </a:lnTo>
                  <a:lnTo>
                    <a:pt x="289" y="593"/>
                  </a:lnTo>
                  <a:lnTo>
                    <a:pt x="449" y="881"/>
                  </a:lnTo>
                  <a:lnTo>
                    <a:pt x="593" y="593"/>
                  </a:lnTo>
                  <a:lnTo>
                    <a:pt x="881" y="433"/>
                  </a:lnTo>
                  <a:lnTo>
                    <a:pt x="593" y="289"/>
                  </a:lnTo>
                  <a:lnTo>
                    <a:pt x="449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8" name="Google Shape;25958;p78"/>
            <p:cNvSpPr/>
            <p:nvPr/>
          </p:nvSpPr>
          <p:spPr>
            <a:xfrm>
              <a:off x="2514162" y="2390129"/>
              <a:ext cx="23168" cy="23168"/>
            </a:xfrm>
            <a:custGeom>
              <a:avLst/>
              <a:gdLst/>
              <a:ahLst/>
              <a:cxnLst/>
              <a:rect l="l" t="t" r="r" b="b"/>
              <a:pathLst>
                <a:path w="642" h="642" extrusionOk="0">
                  <a:moveTo>
                    <a:pt x="321" y="1"/>
                  </a:moveTo>
                  <a:lnTo>
                    <a:pt x="209" y="209"/>
                  </a:lnTo>
                  <a:lnTo>
                    <a:pt x="1" y="321"/>
                  </a:lnTo>
                  <a:lnTo>
                    <a:pt x="209" y="433"/>
                  </a:lnTo>
                  <a:lnTo>
                    <a:pt x="321" y="641"/>
                  </a:lnTo>
                  <a:lnTo>
                    <a:pt x="433" y="433"/>
                  </a:lnTo>
                  <a:lnTo>
                    <a:pt x="641" y="321"/>
                  </a:lnTo>
                  <a:lnTo>
                    <a:pt x="433" y="209"/>
                  </a:lnTo>
                  <a:lnTo>
                    <a:pt x="321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59" name="Google Shape;25959;p78"/>
            <p:cNvSpPr/>
            <p:nvPr/>
          </p:nvSpPr>
          <p:spPr>
            <a:xfrm>
              <a:off x="3260202" y="1980193"/>
              <a:ext cx="64127" cy="64127"/>
            </a:xfrm>
            <a:custGeom>
              <a:avLst/>
              <a:gdLst/>
              <a:ahLst/>
              <a:cxnLst/>
              <a:rect l="l" t="t" r="r" b="b"/>
              <a:pathLst>
                <a:path w="1777" h="1777" extrusionOk="0">
                  <a:moveTo>
                    <a:pt x="881" y="0"/>
                  </a:moveTo>
                  <a:lnTo>
                    <a:pt x="577" y="576"/>
                  </a:lnTo>
                  <a:lnTo>
                    <a:pt x="1" y="896"/>
                  </a:lnTo>
                  <a:lnTo>
                    <a:pt x="577" y="1200"/>
                  </a:lnTo>
                  <a:lnTo>
                    <a:pt x="881" y="1776"/>
                  </a:lnTo>
                  <a:lnTo>
                    <a:pt x="1201" y="1200"/>
                  </a:lnTo>
                  <a:lnTo>
                    <a:pt x="1777" y="896"/>
                  </a:lnTo>
                  <a:lnTo>
                    <a:pt x="1201" y="576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0" name="Google Shape;25960;p78"/>
            <p:cNvSpPr/>
            <p:nvPr/>
          </p:nvSpPr>
          <p:spPr>
            <a:xfrm>
              <a:off x="3855510" y="3916852"/>
              <a:ext cx="54889" cy="54889"/>
            </a:xfrm>
            <a:custGeom>
              <a:avLst/>
              <a:gdLst/>
              <a:ahLst/>
              <a:cxnLst/>
              <a:rect l="l" t="t" r="r" b="b"/>
              <a:pathLst>
                <a:path w="1521" h="1521" extrusionOk="0">
                  <a:moveTo>
                    <a:pt x="753" y="0"/>
                  </a:moveTo>
                  <a:lnTo>
                    <a:pt x="497" y="480"/>
                  </a:lnTo>
                  <a:lnTo>
                    <a:pt x="1" y="752"/>
                  </a:lnTo>
                  <a:lnTo>
                    <a:pt x="497" y="1024"/>
                  </a:lnTo>
                  <a:lnTo>
                    <a:pt x="753" y="1520"/>
                  </a:lnTo>
                  <a:lnTo>
                    <a:pt x="1025" y="1024"/>
                  </a:lnTo>
                  <a:lnTo>
                    <a:pt x="1521" y="752"/>
                  </a:lnTo>
                  <a:lnTo>
                    <a:pt x="1025" y="480"/>
                  </a:lnTo>
                  <a:lnTo>
                    <a:pt x="753" y="0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1" name="Google Shape;25961;p78"/>
            <p:cNvSpPr/>
            <p:nvPr/>
          </p:nvSpPr>
          <p:spPr>
            <a:xfrm>
              <a:off x="4808249" y="3748800"/>
              <a:ext cx="46228" cy="45651"/>
            </a:xfrm>
            <a:custGeom>
              <a:avLst/>
              <a:gdLst/>
              <a:ahLst/>
              <a:cxnLst/>
              <a:rect l="l" t="t" r="r" b="b"/>
              <a:pathLst>
                <a:path w="1281" h="1265" extrusionOk="0">
                  <a:moveTo>
                    <a:pt x="641" y="1"/>
                  </a:moveTo>
                  <a:lnTo>
                    <a:pt x="417" y="417"/>
                  </a:lnTo>
                  <a:lnTo>
                    <a:pt x="1" y="641"/>
                  </a:lnTo>
                  <a:lnTo>
                    <a:pt x="417" y="865"/>
                  </a:lnTo>
                  <a:lnTo>
                    <a:pt x="641" y="1265"/>
                  </a:lnTo>
                  <a:lnTo>
                    <a:pt x="865" y="865"/>
                  </a:lnTo>
                  <a:lnTo>
                    <a:pt x="1281" y="641"/>
                  </a:lnTo>
                  <a:lnTo>
                    <a:pt x="865" y="417"/>
                  </a:lnTo>
                  <a:lnTo>
                    <a:pt x="641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2" name="Google Shape;25962;p78"/>
            <p:cNvSpPr/>
            <p:nvPr/>
          </p:nvSpPr>
          <p:spPr>
            <a:xfrm>
              <a:off x="5778309" y="3387327"/>
              <a:ext cx="41068" cy="41068"/>
            </a:xfrm>
            <a:custGeom>
              <a:avLst/>
              <a:gdLst/>
              <a:ahLst/>
              <a:cxnLst/>
              <a:rect l="l" t="t" r="r" b="b"/>
              <a:pathLst>
                <a:path w="1138" h="1138" extrusionOk="0">
                  <a:moveTo>
                    <a:pt x="561" y="1"/>
                  </a:moveTo>
                  <a:lnTo>
                    <a:pt x="369" y="369"/>
                  </a:lnTo>
                  <a:lnTo>
                    <a:pt x="1" y="561"/>
                  </a:lnTo>
                  <a:lnTo>
                    <a:pt x="369" y="769"/>
                  </a:lnTo>
                  <a:lnTo>
                    <a:pt x="561" y="1137"/>
                  </a:lnTo>
                  <a:lnTo>
                    <a:pt x="769" y="769"/>
                  </a:lnTo>
                  <a:lnTo>
                    <a:pt x="1137" y="561"/>
                  </a:lnTo>
                  <a:lnTo>
                    <a:pt x="769" y="369"/>
                  </a:lnTo>
                  <a:lnTo>
                    <a:pt x="561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3" name="Google Shape;25963;p78"/>
            <p:cNvSpPr/>
            <p:nvPr/>
          </p:nvSpPr>
          <p:spPr>
            <a:xfrm>
              <a:off x="3488300" y="2534365"/>
              <a:ext cx="6387" cy="6532"/>
            </a:xfrm>
            <a:custGeom>
              <a:avLst/>
              <a:gdLst/>
              <a:ahLst/>
              <a:cxnLst/>
              <a:rect l="l" t="t" r="r" b="b"/>
              <a:pathLst>
                <a:path w="177" h="181" extrusionOk="0">
                  <a:moveTo>
                    <a:pt x="88" y="0"/>
                  </a:moveTo>
                  <a:cubicBezTo>
                    <a:pt x="44" y="0"/>
                    <a:pt x="0" y="28"/>
                    <a:pt x="0" y="84"/>
                  </a:cubicBezTo>
                  <a:cubicBezTo>
                    <a:pt x="0" y="148"/>
                    <a:pt x="44" y="180"/>
                    <a:pt x="88" y="180"/>
                  </a:cubicBezTo>
                  <a:cubicBezTo>
                    <a:pt x="132" y="180"/>
                    <a:pt x="176" y="148"/>
                    <a:pt x="176" y="84"/>
                  </a:cubicBezTo>
                  <a:cubicBezTo>
                    <a:pt x="176" y="28"/>
                    <a:pt x="132" y="0"/>
                    <a:pt x="88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4" name="Google Shape;25964;p78"/>
            <p:cNvSpPr/>
            <p:nvPr/>
          </p:nvSpPr>
          <p:spPr>
            <a:xfrm>
              <a:off x="3770636" y="3141943"/>
              <a:ext cx="13894" cy="13028"/>
            </a:xfrm>
            <a:custGeom>
              <a:avLst/>
              <a:gdLst/>
              <a:ahLst/>
              <a:cxnLst/>
              <a:rect l="l" t="t" r="r" b="b"/>
              <a:pathLst>
                <a:path w="385" h="361" extrusionOk="0">
                  <a:moveTo>
                    <a:pt x="193" y="0"/>
                  </a:moveTo>
                  <a:cubicBezTo>
                    <a:pt x="97" y="0"/>
                    <a:pt x="1" y="64"/>
                    <a:pt x="17" y="192"/>
                  </a:cubicBezTo>
                  <a:cubicBezTo>
                    <a:pt x="25" y="305"/>
                    <a:pt x="105" y="361"/>
                    <a:pt x="187" y="361"/>
                  </a:cubicBezTo>
                  <a:cubicBezTo>
                    <a:pt x="269" y="361"/>
                    <a:pt x="353" y="305"/>
                    <a:pt x="369" y="192"/>
                  </a:cubicBezTo>
                  <a:cubicBezTo>
                    <a:pt x="385" y="64"/>
                    <a:pt x="289" y="0"/>
                    <a:pt x="193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5" name="Google Shape;25965;p78"/>
            <p:cNvSpPr/>
            <p:nvPr/>
          </p:nvSpPr>
          <p:spPr>
            <a:xfrm>
              <a:off x="3678256" y="3330745"/>
              <a:ext cx="9852" cy="9852"/>
            </a:xfrm>
            <a:custGeom>
              <a:avLst/>
              <a:gdLst/>
              <a:ahLst/>
              <a:cxnLst/>
              <a:rect l="l" t="t" r="r" b="b"/>
              <a:pathLst>
                <a:path w="273" h="273" extrusionOk="0">
                  <a:moveTo>
                    <a:pt x="144" y="1"/>
                  </a:moveTo>
                  <a:cubicBezTo>
                    <a:pt x="64" y="1"/>
                    <a:pt x="0" y="65"/>
                    <a:pt x="0" y="145"/>
                  </a:cubicBezTo>
                  <a:cubicBezTo>
                    <a:pt x="0" y="209"/>
                    <a:pt x="64" y="273"/>
                    <a:pt x="144" y="273"/>
                  </a:cubicBezTo>
                  <a:cubicBezTo>
                    <a:pt x="208" y="273"/>
                    <a:pt x="272" y="209"/>
                    <a:pt x="272" y="145"/>
                  </a:cubicBezTo>
                  <a:cubicBezTo>
                    <a:pt x="272" y="65"/>
                    <a:pt x="208" y="1"/>
                    <a:pt x="144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6" name="Google Shape;25966;p78"/>
            <p:cNvSpPr/>
            <p:nvPr/>
          </p:nvSpPr>
          <p:spPr>
            <a:xfrm>
              <a:off x="3271172" y="3125199"/>
              <a:ext cx="8120" cy="7542"/>
            </a:xfrm>
            <a:custGeom>
              <a:avLst/>
              <a:gdLst/>
              <a:ahLst/>
              <a:cxnLst/>
              <a:rect l="l" t="t" r="r" b="b"/>
              <a:pathLst>
                <a:path w="225" h="209" extrusionOk="0">
                  <a:moveTo>
                    <a:pt x="113" y="0"/>
                  </a:moveTo>
                  <a:cubicBezTo>
                    <a:pt x="49" y="0"/>
                    <a:pt x="1" y="48"/>
                    <a:pt x="1" y="112"/>
                  </a:cubicBezTo>
                  <a:cubicBezTo>
                    <a:pt x="1" y="160"/>
                    <a:pt x="49" y="208"/>
                    <a:pt x="113" y="208"/>
                  </a:cubicBezTo>
                  <a:cubicBezTo>
                    <a:pt x="177" y="208"/>
                    <a:pt x="225" y="160"/>
                    <a:pt x="225" y="112"/>
                  </a:cubicBezTo>
                  <a:cubicBezTo>
                    <a:pt x="225" y="48"/>
                    <a:pt x="177" y="0"/>
                    <a:pt x="113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7" name="Google Shape;25967;p78"/>
            <p:cNvSpPr/>
            <p:nvPr/>
          </p:nvSpPr>
          <p:spPr>
            <a:xfrm>
              <a:off x="2876789" y="3099217"/>
              <a:ext cx="6387" cy="6965"/>
            </a:xfrm>
            <a:custGeom>
              <a:avLst/>
              <a:gdLst/>
              <a:ahLst/>
              <a:cxnLst/>
              <a:rect l="l" t="t" r="r" b="b"/>
              <a:pathLst>
                <a:path w="177" h="193" extrusionOk="0">
                  <a:moveTo>
                    <a:pt x="97" y="0"/>
                  </a:moveTo>
                  <a:cubicBezTo>
                    <a:pt x="49" y="0"/>
                    <a:pt x="1" y="48"/>
                    <a:pt x="1" y="96"/>
                  </a:cubicBezTo>
                  <a:cubicBezTo>
                    <a:pt x="1" y="144"/>
                    <a:pt x="49" y="192"/>
                    <a:pt x="97" y="192"/>
                  </a:cubicBezTo>
                  <a:cubicBezTo>
                    <a:pt x="145" y="192"/>
                    <a:pt x="177" y="144"/>
                    <a:pt x="177" y="96"/>
                  </a:cubicBezTo>
                  <a:cubicBezTo>
                    <a:pt x="177" y="48"/>
                    <a:pt x="145" y="16"/>
                    <a:pt x="97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8" name="Google Shape;25968;p78"/>
            <p:cNvSpPr/>
            <p:nvPr/>
          </p:nvSpPr>
          <p:spPr>
            <a:xfrm>
              <a:off x="3097382" y="2973350"/>
              <a:ext cx="9852" cy="9852"/>
            </a:xfrm>
            <a:custGeom>
              <a:avLst/>
              <a:gdLst/>
              <a:ahLst/>
              <a:cxnLst/>
              <a:rect l="l" t="t" r="r" b="b"/>
              <a:pathLst>
                <a:path w="273" h="273" extrusionOk="0">
                  <a:moveTo>
                    <a:pt x="128" y="0"/>
                  </a:moveTo>
                  <a:cubicBezTo>
                    <a:pt x="64" y="0"/>
                    <a:pt x="0" y="64"/>
                    <a:pt x="0" y="128"/>
                  </a:cubicBezTo>
                  <a:cubicBezTo>
                    <a:pt x="0" y="208"/>
                    <a:pt x="64" y="272"/>
                    <a:pt x="128" y="272"/>
                  </a:cubicBezTo>
                  <a:cubicBezTo>
                    <a:pt x="208" y="272"/>
                    <a:pt x="272" y="208"/>
                    <a:pt x="272" y="128"/>
                  </a:cubicBezTo>
                  <a:cubicBezTo>
                    <a:pt x="272" y="64"/>
                    <a:pt x="208" y="0"/>
                    <a:pt x="128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69" name="Google Shape;25969;p78"/>
            <p:cNvSpPr/>
            <p:nvPr/>
          </p:nvSpPr>
          <p:spPr>
            <a:xfrm>
              <a:off x="2701268" y="2797792"/>
              <a:ext cx="12739" cy="12739"/>
            </a:xfrm>
            <a:custGeom>
              <a:avLst/>
              <a:gdLst/>
              <a:ahLst/>
              <a:cxnLst/>
              <a:rect l="l" t="t" r="r" b="b"/>
              <a:pathLst>
                <a:path w="353" h="353" extrusionOk="0">
                  <a:moveTo>
                    <a:pt x="176" y="1"/>
                  </a:moveTo>
                  <a:cubicBezTo>
                    <a:pt x="80" y="1"/>
                    <a:pt x="0" y="81"/>
                    <a:pt x="0" y="177"/>
                  </a:cubicBezTo>
                  <a:cubicBezTo>
                    <a:pt x="0" y="273"/>
                    <a:pt x="80" y="353"/>
                    <a:pt x="176" y="353"/>
                  </a:cubicBezTo>
                  <a:cubicBezTo>
                    <a:pt x="272" y="353"/>
                    <a:pt x="352" y="273"/>
                    <a:pt x="352" y="177"/>
                  </a:cubicBezTo>
                  <a:cubicBezTo>
                    <a:pt x="352" y="81"/>
                    <a:pt x="272" y="1"/>
                    <a:pt x="176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0" name="Google Shape;25970;p78"/>
            <p:cNvSpPr/>
            <p:nvPr/>
          </p:nvSpPr>
          <p:spPr>
            <a:xfrm>
              <a:off x="3052924" y="3555957"/>
              <a:ext cx="12739" cy="12739"/>
            </a:xfrm>
            <a:custGeom>
              <a:avLst/>
              <a:gdLst/>
              <a:ahLst/>
              <a:cxnLst/>
              <a:rect l="l" t="t" r="r" b="b"/>
              <a:pathLst>
                <a:path w="353" h="353" extrusionOk="0">
                  <a:moveTo>
                    <a:pt x="176" y="0"/>
                  </a:moveTo>
                  <a:cubicBezTo>
                    <a:pt x="80" y="0"/>
                    <a:pt x="0" y="80"/>
                    <a:pt x="0" y="176"/>
                  </a:cubicBezTo>
                  <a:cubicBezTo>
                    <a:pt x="0" y="272"/>
                    <a:pt x="80" y="352"/>
                    <a:pt x="176" y="352"/>
                  </a:cubicBezTo>
                  <a:cubicBezTo>
                    <a:pt x="272" y="352"/>
                    <a:pt x="352" y="272"/>
                    <a:pt x="352" y="176"/>
                  </a:cubicBezTo>
                  <a:cubicBezTo>
                    <a:pt x="352" y="80"/>
                    <a:pt x="272" y="0"/>
                    <a:pt x="17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1" name="Google Shape;25971;p78"/>
            <p:cNvSpPr/>
            <p:nvPr/>
          </p:nvSpPr>
          <p:spPr>
            <a:xfrm>
              <a:off x="2755541" y="3704342"/>
              <a:ext cx="11584" cy="11584"/>
            </a:xfrm>
            <a:custGeom>
              <a:avLst/>
              <a:gdLst/>
              <a:ahLst/>
              <a:cxnLst/>
              <a:rect l="l" t="t" r="r" b="b"/>
              <a:pathLst>
                <a:path w="321" h="321" extrusionOk="0">
                  <a:moveTo>
                    <a:pt x="161" y="1"/>
                  </a:moveTo>
                  <a:cubicBezTo>
                    <a:pt x="81" y="1"/>
                    <a:pt x="0" y="81"/>
                    <a:pt x="0" y="161"/>
                  </a:cubicBezTo>
                  <a:cubicBezTo>
                    <a:pt x="0" y="241"/>
                    <a:pt x="81" y="321"/>
                    <a:pt x="161" y="321"/>
                  </a:cubicBezTo>
                  <a:cubicBezTo>
                    <a:pt x="241" y="321"/>
                    <a:pt x="321" y="241"/>
                    <a:pt x="321" y="161"/>
                  </a:cubicBezTo>
                  <a:cubicBezTo>
                    <a:pt x="321" y="81"/>
                    <a:pt x="241" y="1"/>
                    <a:pt x="161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2" name="Google Shape;25972;p78"/>
            <p:cNvSpPr/>
            <p:nvPr/>
          </p:nvSpPr>
          <p:spPr>
            <a:xfrm>
              <a:off x="3183411" y="3415655"/>
              <a:ext cx="4655" cy="4655"/>
            </a:xfrm>
            <a:custGeom>
              <a:avLst/>
              <a:gdLst/>
              <a:ahLst/>
              <a:cxnLst/>
              <a:rect l="l" t="t" r="r" b="b"/>
              <a:pathLst>
                <a:path w="129" h="129" extrusionOk="0">
                  <a:moveTo>
                    <a:pt x="64" y="0"/>
                  </a:moveTo>
                  <a:cubicBezTo>
                    <a:pt x="32" y="0"/>
                    <a:pt x="0" y="32"/>
                    <a:pt x="0" y="64"/>
                  </a:cubicBezTo>
                  <a:cubicBezTo>
                    <a:pt x="0" y="96"/>
                    <a:pt x="32" y="128"/>
                    <a:pt x="64" y="128"/>
                  </a:cubicBezTo>
                  <a:cubicBezTo>
                    <a:pt x="112" y="128"/>
                    <a:pt x="128" y="96"/>
                    <a:pt x="128" y="64"/>
                  </a:cubicBezTo>
                  <a:cubicBezTo>
                    <a:pt x="128" y="32"/>
                    <a:pt x="112" y="0"/>
                    <a:pt x="64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3" name="Google Shape;25973;p78"/>
            <p:cNvSpPr/>
            <p:nvPr/>
          </p:nvSpPr>
          <p:spPr>
            <a:xfrm>
              <a:off x="2746303" y="3246448"/>
              <a:ext cx="9274" cy="9274"/>
            </a:xfrm>
            <a:custGeom>
              <a:avLst/>
              <a:gdLst/>
              <a:ahLst/>
              <a:cxnLst/>
              <a:rect l="l" t="t" r="r" b="b"/>
              <a:pathLst>
                <a:path w="257" h="257" extrusionOk="0">
                  <a:moveTo>
                    <a:pt x="128" y="1"/>
                  </a:moveTo>
                  <a:cubicBezTo>
                    <a:pt x="48" y="1"/>
                    <a:pt x="0" y="65"/>
                    <a:pt x="0" y="129"/>
                  </a:cubicBezTo>
                  <a:cubicBezTo>
                    <a:pt x="0" y="209"/>
                    <a:pt x="48" y="257"/>
                    <a:pt x="128" y="257"/>
                  </a:cubicBezTo>
                  <a:cubicBezTo>
                    <a:pt x="192" y="257"/>
                    <a:pt x="256" y="209"/>
                    <a:pt x="256" y="129"/>
                  </a:cubicBezTo>
                  <a:cubicBezTo>
                    <a:pt x="256" y="65"/>
                    <a:pt x="192" y="1"/>
                    <a:pt x="128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4" name="Google Shape;25974;p78"/>
            <p:cNvSpPr/>
            <p:nvPr/>
          </p:nvSpPr>
          <p:spPr>
            <a:xfrm>
              <a:off x="2448919" y="2922541"/>
              <a:ext cx="11584" cy="11007"/>
            </a:xfrm>
            <a:custGeom>
              <a:avLst/>
              <a:gdLst/>
              <a:ahLst/>
              <a:cxnLst/>
              <a:rect l="l" t="t" r="r" b="b"/>
              <a:pathLst>
                <a:path w="321" h="305" extrusionOk="0">
                  <a:moveTo>
                    <a:pt x="161" y="0"/>
                  </a:moveTo>
                  <a:cubicBezTo>
                    <a:pt x="81" y="0"/>
                    <a:pt x="1" y="64"/>
                    <a:pt x="1" y="144"/>
                  </a:cubicBezTo>
                  <a:cubicBezTo>
                    <a:pt x="1" y="240"/>
                    <a:pt x="81" y="304"/>
                    <a:pt x="161" y="304"/>
                  </a:cubicBezTo>
                  <a:cubicBezTo>
                    <a:pt x="241" y="304"/>
                    <a:pt x="321" y="240"/>
                    <a:pt x="321" y="144"/>
                  </a:cubicBezTo>
                  <a:cubicBezTo>
                    <a:pt x="321" y="64"/>
                    <a:pt x="241" y="0"/>
                    <a:pt x="161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5" name="Google Shape;25975;p78"/>
            <p:cNvSpPr/>
            <p:nvPr/>
          </p:nvSpPr>
          <p:spPr>
            <a:xfrm>
              <a:off x="2805195" y="2941594"/>
              <a:ext cx="9852" cy="9274"/>
            </a:xfrm>
            <a:custGeom>
              <a:avLst/>
              <a:gdLst/>
              <a:ahLst/>
              <a:cxnLst/>
              <a:rect l="l" t="t" r="r" b="b"/>
              <a:pathLst>
                <a:path w="273" h="257" extrusionOk="0">
                  <a:moveTo>
                    <a:pt x="129" y="0"/>
                  </a:moveTo>
                  <a:cubicBezTo>
                    <a:pt x="65" y="0"/>
                    <a:pt x="1" y="64"/>
                    <a:pt x="1" y="128"/>
                  </a:cubicBezTo>
                  <a:cubicBezTo>
                    <a:pt x="1" y="208"/>
                    <a:pt x="65" y="256"/>
                    <a:pt x="129" y="256"/>
                  </a:cubicBezTo>
                  <a:cubicBezTo>
                    <a:pt x="209" y="256"/>
                    <a:pt x="273" y="208"/>
                    <a:pt x="273" y="128"/>
                  </a:cubicBezTo>
                  <a:cubicBezTo>
                    <a:pt x="273" y="64"/>
                    <a:pt x="209" y="0"/>
                    <a:pt x="129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6" name="Google Shape;25976;p78"/>
            <p:cNvSpPr/>
            <p:nvPr/>
          </p:nvSpPr>
          <p:spPr>
            <a:xfrm>
              <a:off x="2232404" y="2783357"/>
              <a:ext cx="12739" cy="11007"/>
            </a:xfrm>
            <a:custGeom>
              <a:avLst/>
              <a:gdLst/>
              <a:ahLst/>
              <a:cxnLst/>
              <a:rect l="l" t="t" r="r" b="b"/>
              <a:pathLst>
                <a:path w="353" h="305" extrusionOk="0">
                  <a:moveTo>
                    <a:pt x="192" y="1"/>
                  </a:moveTo>
                  <a:cubicBezTo>
                    <a:pt x="0" y="17"/>
                    <a:pt x="0" y="289"/>
                    <a:pt x="192" y="305"/>
                  </a:cubicBezTo>
                  <a:cubicBezTo>
                    <a:pt x="272" y="305"/>
                    <a:pt x="336" y="241"/>
                    <a:pt x="352" y="161"/>
                  </a:cubicBezTo>
                  <a:cubicBezTo>
                    <a:pt x="352" y="65"/>
                    <a:pt x="272" y="1"/>
                    <a:pt x="192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7" name="Google Shape;25977;p78"/>
            <p:cNvSpPr/>
            <p:nvPr/>
          </p:nvSpPr>
          <p:spPr>
            <a:xfrm>
              <a:off x="2094412" y="3838870"/>
              <a:ext cx="26019" cy="25442"/>
            </a:xfrm>
            <a:custGeom>
              <a:avLst/>
              <a:gdLst/>
              <a:ahLst/>
              <a:cxnLst/>
              <a:rect l="l" t="t" r="r" b="b"/>
              <a:pathLst>
                <a:path w="721" h="705" extrusionOk="0">
                  <a:moveTo>
                    <a:pt x="368" y="1"/>
                  </a:moveTo>
                  <a:cubicBezTo>
                    <a:pt x="160" y="1"/>
                    <a:pt x="0" y="161"/>
                    <a:pt x="0" y="353"/>
                  </a:cubicBezTo>
                  <a:cubicBezTo>
                    <a:pt x="0" y="545"/>
                    <a:pt x="160" y="705"/>
                    <a:pt x="368" y="705"/>
                  </a:cubicBezTo>
                  <a:cubicBezTo>
                    <a:pt x="560" y="705"/>
                    <a:pt x="720" y="545"/>
                    <a:pt x="720" y="353"/>
                  </a:cubicBezTo>
                  <a:cubicBezTo>
                    <a:pt x="720" y="161"/>
                    <a:pt x="560" y="1"/>
                    <a:pt x="368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8" name="Google Shape;25978;p78"/>
            <p:cNvSpPr/>
            <p:nvPr/>
          </p:nvSpPr>
          <p:spPr>
            <a:xfrm>
              <a:off x="2263582" y="4167432"/>
              <a:ext cx="6965" cy="6387"/>
            </a:xfrm>
            <a:custGeom>
              <a:avLst/>
              <a:gdLst/>
              <a:ahLst/>
              <a:cxnLst/>
              <a:rect l="l" t="t" r="r" b="b"/>
              <a:pathLst>
                <a:path w="193" h="177" extrusionOk="0">
                  <a:moveTo>
                    <a:pt x="96" y="1"/>
                  </a:moveTo>
                  <a:cubicBezTo>
                    <a:pt x="0" y="17"/>
                    <a:pt x="0" y="161"/>
                    <a:pt x="96" y="177"/>
                  </a:cubicBezTo>
                  <a:cubicBezTo>
                    <a:pt x="144" y="177"/>
                    <a:pt x="192" y="145"/>
                    <a:pt x="192" y="97"/>
                  </a:cubicBezTo>
                  <a:cubicBezTo>
                    <a:pt x="192" y="49"/>
                    <a:pt x="144" y="1"/>
                    <a:pt x="96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79" name="Google Shape;25979;p78"/>
            <p:cNvSpPr/>
            <p:nvPr/>
          </p:nvSpPr>
          <p:spPr>
            <a:xfrm>
              <a:off x="3402813" y="4046184"/>
              <a:ext cx="26596" cy="22266"/>
            </a:xfrm>
            <a:custGeom>
              <a:avLst/>
              <a:gdLst/>
              <a:ahLst/>
              <a:cxnLst/>
              <a:rect l="l" t="t" r="r" b="b"/>
              <a:pathLst>
                <a:path w="737" h="617" extrusionOk="0">
                  <a:moveTo>
                    <a:pt x="417" y="0"/>
                  </a:moveTo>
                  <a:cubicBezTo>
                    <a:pt x="145" y="0"/>
                    <a:pt x="1" y="320"/>
                    <a:pt x="193" y="528"/>
                  </a:cubicBezTo>
                  <a:cubicBezTo>
                    <a:pt x="259" y="589"/>
                    <a:pt x="336" y="616"/>
                    <a:pt x="411" y="616"/>
                  </a:cubicBezTo>
                  <a:cubicBezTo>
                    <a:pt x="573" y="616"/>
                    <a:pt x="726" y="490"/>
                    <a:pt x="737" y="304"/>
                  </a:cubicBezTo>
                  <a:cubicBezTo>
                    <a:pt x="737" y="128"/>
                    <a:pt x="593" y="0"/>
                    <a:pt x="417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0" name="Google Shape;25980;p78"/>
            <p:cNvSpPr/>
            <p:nvPr/>
          </p:nvSpPr>
          <p:spPr>
            <a:xfrm>
              <a:off x="3894771" y="4260390"/>
              <a:ext cx="26596" cy="22266"/>
            </a:xfrm>
            <a:custGeom>
              <a:avLst/>
              <a:gdLst/>
              <a:ahLst/>
              <a:cxnLst/>
              <a:rect l="l" t="t" r="r" b="b"/>
              <a:pathLst>
                <a:path w="737" h="617" extrusionOk="0">
                  <a:moveTo>
                    <a:pt x="417" y="1"/>
                  </a:moveTo>
                  <a:cubicBezTo>
                    <a:pt x="145" y="1"/>
                    <a:pt x="1" y="321"/>
                    <a:pt x="209" y="529"/>
                  </a:cubicBezTo>
                  <a:cubicBezTo>
                    <a:pt x="270" y="590"/>
                    <a:pt x="345" y="617"/>
                    <a:pt x="420" y="617"/>
                  </a:cubicBezTo>
                  <a:cubicBezTo>
                    <a:pt x="580" y="617"/>
                    <a:pt x="737" y="491"/>
                    <a:pt x="737" y="305"/>
                  </a:cubicBezTo>
                  <a:cubicBezTo>
                    <a:pt x="737" y="129"/>
                    <a:pt x="593" y="1"/>
                    <a:pt x="417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1" name="Google Shape;25981;p78"/>
            <p:cNvSpPr/>
            <p:nvPr/>
          </p:nvSpPr>
          <p:spPr>
            <a:xfrm>
              <a:off x="4950896" y="3219311"/>
              <a:ext cx="11007" cy="9419"/>
            </a:xfrm>
            <a:custGeom>
              <a:avLst/>
              <a:gdLst/>
              <a:ahLst/>
              <a:cxnLst/>
              <a:rect l="l" t="t" r="r" b="b"/>
              <a:pathLst>
                <a:path w="305" h="261" extrusionOk="0">
                  <a:moveTo>
                    <a:pt x="176" y="1"/>
                  </a:moveTo>
                  <a:cubicBezTo>
                    <a:pt x="64" y="1"/>
                    <a:pt x="0" y="145"/>
                    <a:pt x="80" y="225"/>
                  </a:cubicBezTo>
                  <a:cubicBezTo>
                    <a:pt x="105" y="249"/>
                    <a:pt x="136" y="260"/>
                    <a:pt x="167" y="260"/>
                  </a:cubicBezTo>
                  <a:cubicBezTo>
                    <a:pt x="236" y="260"/>
                    <a:pt x="304" y="206"/>
                    <a:pt x="304" y="129"/>
                  </a:cubicBezTo>
                  <a:cubicBezTo>
                    <a:pt x="304" y="65"/>
                    <a:pt x="256" y="1"/>
                    <a:pt x="176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2" name="Google Shape;25982;p78"/>
            <p:cNvSpPr/>
            <p:nvPr/>
          </p:nvSpPr>
          <p:spPr>
            <a:xfrm>
              <a:off x="4489538" y="3126931"/>
              <a:ext cx="28906" cy="28329"/>
            </a:xfrm>
            <a:custGeom>
              <a:avLst/>
              <a:gdLst/>
              <a:ahLst/>
              <a:cxnLst/>
              <a:rect l="l" t="t" r="r" b="b"/>
              <a:pathLst>
                <a:path w="801" h="785" extrusionOk="0">
                  <a:moveTo>
                    <a:pt x="400" y="0"/>
                  </a:moveTo>
                  <a:cubicBezTo>
                    <a:pt x="176" y="0"/>
                    <a:pt x="0" y="176"/>
                    <a:pt x="0" y="384"/>
                  </a:cubicBezTo>
                  <a:cubicBezTo>
                    <a:pt x="0" y="608"/>
                    <a:pt x="176" y="785"/>
                    <a:pt x="400" y="785"/>
                  </a:cubicBezTo>
                  <a:cubicBezTo>
                    <a:pt x="624" y="785"/>
                    <a:pt x="800" y="608"/>
                    <a:pt x="800" y="384"/>
                  </a:cubicBezTo>
                  <a:cubicBezTo>
                    <a:pt x="800" y="176"/>
                    <a:pt x="624" y="0"/>
                    <a:pt x="400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3" name="Google Shape;25983;p78"/>
            <p:cNvSpPr/>
            <p:nvPr/>
          </p:nvSpPr>
          <p:spPr>
            <a:xfrm>
              <a:off x="4247583" y="2031580"/>
              <a:ext cx="19090" cy="15806"/>
            </a:xfrm>
            <a:custGeom>
              <a:avLst/>
              <a:gdLst/>
              <a:ahLst/>
              <a:cxnLst/>
              <a:rect l="l" t="t" r="r" b="b"/>
              <a:pathLst>
                <a:path w="529" h="438" extrusionOk="0">
                  <a:moveTo>
                    <a:pt x="305" y="0"/>
                  </a:moveTo>
                  <a:cubicBezTo>
                    <a:pt x="97" y="0"/>
                    <a:pt x="1" y="240"/>
                    <a:pt x="145" y="368"/>
                  </a:cubicBezTo>
                  <a:cubicBezTo>
                    <a:pt x="193" y="416"/>
                    <a:pt x="251" y="438"/>
                    <a:pt x="308" y="438"/>
                  </a:cubicBezTo>
                  <a:cubicBezTo>
                    <a:pt x="422" y="438"/>
                    <a:pt x="529" y="352"/>
                    <a:pt x="529" y="224"/>
                  </a:cubicBezTo>
                  <a:cubicBezTo>
                    <a:pt x="529" y="96"/>
                    <a:pt x="417" y="0"/>
                    <a:pt x="305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4" name="Google Shape;25984;p78"/>
            <p:cNvSpPr/>
            <p:nvPr/>
          </p:nvSpPr>
          <p:spPr>
            <a:xfrm>
              <a:off x="3766594" y="1705905"/>
              <a:ext cx="30061" cy="25766"/>
            </a:xfrm>
            <a:custGeom>
              <a:avLst/>
              <a:gdLst/>
              <a:ahLst/>
              <a:cxnLst/>
              <a:rect l="l" t="t" r="r" b="b"/>
              <a:pathLst>
                <a:path w="833" h="714" extrusionOk="0">
                  <a:moveTo>
                    <a:pt x="481" y="1"/>
                  </a:moveTo>
                  <a:cubicBezTo>
                    <a:pt x="161" y="1"/>
                    <a:pt x="1" y="385"/>
                    <a:pt x="225" y="609"/>
                  </a:cubicBezTo>
                  <a:cubicBezTo>
                    <a:pt x="297" y="681"/>
                    <a:pt x="385" y="713"/>
                    <a:pt x="473" y="713"/>
                  </a:cubicBezTo>
                  <a:cubicBezTo>
                    <a:pt x="656" y="713"/>
                    <a:pt x="833" y="570"/>
                    <a:pt x="833" y="353"/>
                  </a:cubicBezTo>
                  <a:cubicBezTo>
                    <a:pt x="833" y="161"/>
                    <a:pt x="673" y="1"/>
                    <a:pt x="481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5" name="Google Shape;25985;p78"/>
            <p:cNvSpPr/>
            <p:nvPr/>
          </p:nvSpPr>
          <p:spPr>
            <a:xfrm>
              <a:off x="4020097" y="2274077"/>
              <a:ext cx="12739" cy="12739"/>
            </a:xfrm>
            <a:custGeom>
              <a:avLst/>
              <a:gdLst/>
              <a:ahLst/>
              <a:cxnLst/>
              <a:rect l="l" t="t" r="r" b="b"/>
              <a:pathLst>
                <a:path w="353" h="353" extrusionOk="0">
                  <a:moveTo>
                    <a:pt x="176" y="1"/>
                  </a:moveTo>
                  <a:cubicBezTo>
                    <a:pt x="80" y="1"/>
                    <a:pt x="0" y="81"/>
                    <a:pt x="0" y="177"/>
                  </a:cubicBezTo>
                  <a:cubicBezTo>
                    <a:pt x="0" y="273"/>
                    <a:pt x="80" y="353"/>
                    <a:pt x="176" y="353"/>
                  </a:cubicBezTo>
                  <a:cubicBezTo>
                    <a:pt x="272" y="353"/>
                    <a:pt x="352" y="273"/>
                    <a:pt x="352" y="177"/>
                  </a:cubicBezTo>
                  <a:cubicBezTo>
                    <a:pt x="352" y="81"/>
                    <a:pt x="272" y="1"/>
                    <a:pt x="176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6" name="Google Shape;25986;p78"/>
            <p:cNvSpPr/>
            <p:nvPr/>
          </p:nvSpPr>
          <p:spPr>
            <a:xfrm>
              <a:off x="5625882" y="2162066"/>
              <a:ext cx="26596" cy="22410"/>
            </a:xfrm>
            <a:custGeom>
              <a:avLst/>
              <a:gdLst/>
              <a:ahLst/>
              <a:cxnLst/>
              <a:rect l="l" t="t" r="r" b="b"/>
              <a:pathLst>
                <a:path w="737" h="621" extrusionOk="0">
                  <a:moveTo>
                    <a:pt x="417" y="1"/>
                  </a:moveTo>
                  <a:cubicBezTo>
                    <a:pt x="145" y="1"/>
                    <a:pt x="1" y="337"/>
                    <a:pt x="193" y="529"/>
                  </a:cubicBezTo>
                  <a:cubicBezTo>
                    <a:pt x="261" y="592"/>
                    <a:pt x="344" y="620"/>
                    <a:pt x="424" y="620"/>
                  </a:cubicBezTo>
                  <a:cubicBezTo>
                    <a:pt x="586" y="620"/>
                    <a:pt x="737" y="503"/>
                    <a:pt x="737" y="321"/>
                  </a:cubicBezTo>
                  <a:cubicBezTo>
                    <a:pt x="737" y="145"/>
                    <a:pt x="593" y="1"/>
                    <a:pt x="417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7" name="Google Shape;25987;p78"/>
            <p:cNvSpPr/>
            <p:nvPr/>
          </p:nvSpPr>
          <p:spPr>
            <a:xfrm>
              <a:off x="5888046" y="2810494"/>
              <a:ext cx="22555" cy="19199"/>
            </a:xfrm>
            <a:custGeom>
              <a:avLst/>
              <a:gdLst/>
              <a:ahLst/>
              <a:cxnLst/>
              <a:rect l="l" t="t" r="r" b="b"/>
              <a:pathLst>
                <a:path w="625" h="532" extrusionOk="0">
                  <a:moveTo>
                    <a:pt x="352" y="1"/>
                  </a:moveTo>
                  <a:cubicBezTo>
                    <a:pt x="112" y="1"/>
                    <a:pt x="0" y="289"/>
                    <a:pt x="160" y="449"/>
                  </a:cubicBezTo>
                  <a:cubicBezTo>
                    <a:pt x="218" y="506"/>
                    <a:pt x="287" y="531"/>
                    <a:pt x="354" y="531"/>
                  </a:cubicBezTo>
                  <a:cubicBezTo>
                    <a:pt x="493" y="531"/>
                    <a:pt x="624" y="424"/>
                    <a:pt x="624" y="273"/>
                  </a:cubicBezTo>
                  <a:cubicBezTo>
                    <a:pt x="624" y="113"/>
                    <a:pt x="496" y="1"/>
                    <a:pt x="352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8" name="Google Shape;25988;p78"/>
            <p:cNvSpPr/>
            <p:nvPr/>
          </p:nvSpPr>
          <p:spPr>
            <a:xfrm>
              <a:off x="5248821" y="3027623"/>
              <a:ext cx="26019" cy="22374"/>
            </a:xfrm>
            <a:custGeom>
              <a:avLst/>
              <a:gdLst/>
              <a:ahLst/>
              <a:cxnLst/>
              <a:rect l="l" t="t" r="r" b="b"/>
              <a:pathLst>
                <a:path w="721" h="620" extrusionOk="0">
                  <a:moveTo>
                    <a:pt x="417" y="0"/>
                  </a:moveTo>
                  <a:cubicBezTo>
                    <a:pt x="145" y="0"/>
                    <a:pt x="1" y="336"/>
                    <a:pt x="193" y="528"/>
                  </a:cubicBezTo>
                  <a:cubicBezTo>
                    <a:pt x="261" y="591"/>
                    <a:pt x="341" y="620"/>
                    <a:pt x="417" y="620"/>
                  </a:cubicBezTo>
                  <a:cubicBezTo>
                    <a:pt x="576" y="620"/>
                    <a:pt x="721" y="498"/>
                    <a:pt x="721" y="304"/>
                  </a:cubicBezTo>
                  <a:cubicBezTo>
                    <a:pt x="721" y="144"/>
                    <a:pt x="593" y="0"/>
                    <a:pt x="417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89" name="Google Shape;25989;p78"/>
            <p:cNvSpPr/>
            <p:nvPr/>
          </p:nvSpPr>
          <p:spPr>
            <a:xfrm>
              <a:off x="5319838" y="2497557"/>
              <a:ext cx="15626" cy="16203"/>
            </a:xfrm>
            <a:custGeom>
              <a:avLst/>
              <a:gdLst/>
              <a:ahLst/>
              <a:cxnLst/>
              <a:rect l="l" t="t" r="r" b="b"/>
              <a:pathLst>
                <a:path w="433" h="449" extrusionOk="0">
                  <a:moveTo>
                    <a:pt x="225" y="0"/>
                  </a:moveTo>
                  <a:cubicBezTo>
                    <a:pt x="97" y="0"/>
                    <a:pt x="1" y="96"/>
                    <a:pt x="1" y="224"/>
                  </a:cubicBezTo>
                  <a:cubicBezTo>
                    <a:pt x="1" y="352"/>
                    <a:pt x="97" y="448"/>
                    <a:pt x="225" y="448"/>
                  </a:cubicBezTo>
                  <a:cubicBezTo>
                    <a:pt x="337" y="448"/>
                    <a:pt x="433" y="352"/>
                    <a:pt x="433" y="224"/>
                  </a:cubicBezTo>
                  <a:cubicBezTo>
                    <a:pt x="433" y="96"/>
                    <a:pt x="337" y="0"/>
                    <a:pt x="225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0" name="Google Shape;25990;p78"/>
            <p:cNvSpPr/>
            <p:nvPr/>
          </p:nvSpPr>
          <p:spPr>
            <a:xfrm>
              <a:off x="5875344" y="3941102"/>
              <a:ext cx="27751" cy="23746"/>
            </a:xfrm>
            <a:custGeom>
              <a:avLst/>
              <a:gdLst/>
              <a:ahLst/>
              <a:cxnLst/>
              <a:rect l="l" t="t" r="r" b="b"/>
              <a:pathLst>
                <a:path w="769" h="658" extrusionOk="0">
                  <a:moveTo>
                    <a:pt x="448" y="0"/>
                  </a:moveTo>
                  <a:cubicBezTo>
                    <a:pt x="144" y="0"/>
                    <a:pt x="0" y="352"/>
                    <a:pt x="208" y="560"/>
                  </a:cubicBezTo>
                  <a:cubicBezTo>
                    <a:pt x="276" y="628"/>
                    <a:pt x="358" y="658"/>
                    <a:pt x="439" y="658"/>
                  </a:cubicBezTo>
                  <a:cubicBezTo>
                    <a:pt x="607" y="658"/>
                    <a:pt x="768" y="526"/>
                    <a:pt x="768" y="320"/>
                  </a:cubicBezTo>
                  <a:cubicBezTo>
                    <a:pt x="768" y="144"/>
                    <a:pt x="624" y="0"/>
                    <a:pt x="448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1" name="Google Shape;25991;p78"/>
            <p:cNvSpPr/>
            <p:nvPr/>
          </p:nvSpPr>
          <p:spPr>
            <a:xfrm>
              <a:off x="5950980" y="3581939"/>
              <a:ext cx="16781" cy="14291"/>
            </a:xfrm>
            <a:custGeom>
              <a:avLst/>
              <a:gdLst/>
              <a:ahLst/>
              <a:cxnLst/>
              <a:rect l="l" t="t" r="r" b="b"/>
              <a:pathLst>
                <a:path w="465" h="396" extrusionOk="0">
                  <a:moveTo>
                    <a:pt x="272" y="0"/>
                  </a:moveTo>
                  <a:cubicBezTo>
                    <a:pt x="96" y="0"/>
                    <a:pt x="0" y="208"/>
                    <a:pt x="128" y="336"/>
                  </a:cubicBezTo>
                  <a:cubicBezTo>
                    <a:pt x="169" y="377"/>
                    <a:pt x="218" y="395"/>
                    <a:pt x="266" y="395"/>
                  </a:cubicBezTo>
                  <a:cubicBezTo>
                    <a:pt x="368" y="395"/>
                    <a:pt x="464" y="312"/>
                    <a:pt x="464" y="192"/>
                  </a:cubicBezTo>
                  <a:cubicBezTo>
                    <a:pt x="464" y="80"/>
                    <a:pt x="384" y="0"/>
                    <a:pt x="272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2" name="Google Shape;25992;p78"/>
            <p:cNvSpPr/>
            <p:nvPr/>
          </p:nvSpPr>
          <p:spPr>
            <a:xfrm>
              <a:off x="5472301" y="3459535"/>
              <a:ext cx="14471" cy="14471"/>
            </a:xfrm>
            <a:custGeom>
              <a:avLst/>
              <a:gdLst/>
              <a:ahLst/>
              <a:cxnLst/>
              <a:rect l="l" t="t" r="r" b="b"/>
              <a:pathLst>
                <a:path w="401" h="401" extrusionOk="0">
                  <a:moveTo>
                    <a:pt x="192" y="0"/>
                  </a:moveTo>
                  <a:cubicBezTo>
                    <a:pt x="80" y="0"/>
                    <a:pt x="0" y="96"/>
                    <a:pt x="0" y="208"/>
                  </a:cubicBezTo>
                  <a:cubicBezTo>
                    <a:pt x="0" y="304"/>
                    <a:pt x="80" y="400"/>
                    <a:pt x="192" y="400"/>
                  </a:cubicBezTo>
                  <a:cubicBezTo>
                    <a:pt x="304" y="400"/>
                    <a:pt x="400" y="304"/>
                    <a:pt x="400" y="208"/>
                  </a:cubicBezTo>
                  <a:cubicBezTo>
                    <a:pt x="400" y="96"/>
                    <a:pt x="304" y="0"/>
                    <a:pt x="192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3" name="Google Shape;25993;p78"/>
            <p:cNvSpPr/>
            <p:nvPr/>
          </p:nvSpPr>
          <p:spPr>
            <a:xfrm>
              <a:off x="5422069" y="3818662"/>
              <a:ext cx="19090" cy="19090"/>
            </a:xfrm>
            <a:custGeom>
              <a:avLst/>
              <a:gdLst/>
              <a:ahLst/>
              <a:cxnLst/>
              <a:rect l="l" t="t" r="r" b="b"/>
              <a:pathLst>
                <a:path w="529" h="529" extrusionOk="0">
                  <a:moveTo>
                    <a:pt x="256" y="1"/>
                  </a:moveTo>
                  <a:cubicBezTo>
                    <a:pt x="112" y="1"/>
                    <a:pt x="0" y="129"/>
                    <a:pt x="0" y="273"/>
                  </a:cubicBezTo>
                  <a:cubicBezTo>
                    <a:pt x="0" y="417"/>
                    <a:pt x="112" y="529"/>
                    <a:pt x="256" y="529"/>
                  </a:cubicBezTo>
                  <a:cubicBezTo>
                    <a:pt x="416" y="529"/>
                    <a:pt x="528" y="417"/>
                    <a:pt x="528" y="273"/>
                  </a:cubicBezTo>
                  <a:cubicBezTo>
                    <a:pt x="528" y="129"/>
                    <a:pt x="416" y="1"/>
                    <a:pt x="256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4" name="Google Shape;25994;p78"/>
            <p:cNvSpPr/>
            <p:nvPr/>
          </p:nvSpPr>
          <p:spPr>
            <a:xfrm>
              <a:off x="4406397" y="4125284"/>
              <a:ext cx="9852" cy="9274"/>
            </a:xfrm>
            <a:custGeom>
              <a:avLst/>
              <a:gdLst/>
              <a:ahLst/>
              <a:cxnLst/>
              <a:rect l="l" t="t" r="r" b="b"/>
              <a:pathLst>
                <a:path w="273" h="257" extrusionOk="0">
                  <a:moveTo>
                    <a:pt x="144" y="0"/>
                  </a:moveTo>
                  <a:cubicBezTo>
                    <a:pt x="64" y="0"/>
                    <a:pt x="0" y="64"/>
                    <a:pt x="0" y="128"/>
                  </a:cubicBezTo>
                  <a:cubicBezTo>
                    <a:pt x="0" y="208"/>
                    <a:pt x="64" y="256"/>
                    <a:pt x="144" y="256"/>
                  </a:cubicBezTo>
                  <a:cubicBezTo>
                    <a:pt x="208" y="256"/>
                    <a:pt x="272" y="208"/>
                    <a:pt x="272" y="128"/>
                  </a:cubicBezTo>
                  <a:cubicBezTo>
                    <a:pt x="272" y="64"/>
                    <a:pt x="208" y="0"/>
                    <a:pt x="144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5" name="Google Shape;25995;p78"/>
            <p:cNvSpPr/>
            <p:nvPr/>
          </p:nvSpPr>
          <p:spPr>
            <a:xfrm>
              <a:off x="4687000" y="4431906"/>
              <a:ext cx="7542" cy="6965"/>
            </a:xfrm>
            <a:custGeom>
              <a:avLst/>
              <a:gdLst/>
              <a:ahLst/>
              <a:cxnLst/>
              <a:rect l="l" t="t" r="r" b="b"/>
              <a:pathLst>
                <a:path w="209" h="193" extrusionOk="0">
                  <a:moveTo>
                    <a:pt x="97" y="0"/>
                  </a:moveTo>
                  <a:cubicBezTo>
                    <a:pt x="49" y="0"/>
                    <a:pt x="1" y="48"/>
                    <a:pt x="1" y="96"/>
                  </a:cubicBezTo>
                  <a:cubicBezTo>
                    <a:pt x="1" y="160"/>
                    <a:pt x="49" y="192"/>
                    <a:pt x="97" y="192"/>
                  </a:cubicBezTo>
                  <a:cubicBezTo>
                    <a:pt x="161" y="192"/>
                    <a:pt x="209" y="160"/>
                    <a:pt x="209" y="96"/>
                  </a:cubicBezTo>
                  <a:cubicBezTo>
                    <a:pt x="209" y="48"/>
                    <a:pt x="161" y="0"/>
                    <a:pt x="97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6" name="Google Shape;25996;p78"/>
            <p:cNvSpPr/>
            <p:nvPr/>
          </p:nvSpPr>
          <p:spPr>
            <a:xfrm>
              <a:off x="4863677" y="3550183"/>
              <a:ext cx="14507" cy="14471"/>
            </a:xfrm>
            <a:custGeom>
              <a:avLst/>
              <a:gdLst/>
              <a:ahLst/>
              <a:cxnLst/>
              <a:rect l="l" t="t" r="r" b="b"/>
              <a:pathLst>
                <a:path w="402" h="401" extrusionOk="0">
                  <a:moveTo>
                    <a:pt x="209" y="0"/>
                  </a:moveTo>
                  <a:cubicBezTo>
                    <a:pt x="97" y="0"/>
                    <a:pt x="1" y="96"/>
                    <a:pt x="1" y="208"/>
                  </a:cubicBezTo>
                  <a:cubicBezTo>
                    <a:pt x="1" y="320"/>
                    <a:pt x="97" y="400"/>
                    <a:pt x="209" y="400"/>
                  </a:cubicBezTo>
                  <a:cubicBezTo>
                    <a:pt x="321" y="400"/>
                    <a:pt x="401" y="320"/>
                    <a:pt x="401" y="208"/>
                  </a:cubicBezTo>
                  <a:cubicBezTo>
                    <a:pt x="401" y="96"/>
                    <a:pt x="321" y="0"/>
                    <a:pt x="209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7" name="Google Shape;25997;p78"/>
            <p:cNvSpPr/>
            <p:nvPr/>
          </p:nvSpPr>
          <p:spPr>
            <a:xfrm>
              <a:off x="3983146" y="3378089"/>
              <a:ext cx="13894" cy="12089"/>
            </a:xfrm>
            <a:custGeom>
              <a:avLst/>
              <a:gdLst/>
              <a:ahLst/>
              <a:cxnLst/>
              <a:rect l="l" t="t" r="r" b="b"/>
              <a:pathLst>
                <a:path w="385" h="335" extrusionOk="0">
                  <a:moveTo>
                    <a:pt x="224" y="1"/>
                  </a:moveTo>
                  <a:cubicBezTo>
                    <a:pt x="64" y="1"/>
                    <a:pt x="0" y="177"/>
                    <a:pt x="96" y="289"/>
                  </a:cubicBezTo>
                  <a:cubicBezTo>
                    <a:pt x="132" y="320"/>
                    <a:pt x="175" y="334"/>
                    <a:pt x="216" y="334"/>
                  </a:cubicBezTo>
                  <a:cubicBezTo>
                    <a:pt x="303" y="334"/>
                    <a:pt x="384" y="270"/>
                    <a:pt x="384" y="161"/>
                  </a:cubicBezTo>
                  <a:cubicBezTo>
                    <a:pt x="384" y="81"/>
                    <a:pt x="304" y="1"/>
                    <a:pt x="224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8" name="Google Shape;25998;p78"/>
            <p:cNvSpPr/>
            <p:nvPr/>
          </p:nvSpPr>
          <p:spPr>
            <a:xfrm>
              <a:off x="4450277" y="2609568"/>
              <a:ext cx="13894" cy="11765"/>
            </a:xfrm>
            <a:custGeom>
              <a:avLst/>
              <a:gdLst/>
              <a:ahLst/>
              <a:cxnLst/>
              <a:rect l="l" t="t" r="r" b="b"/>
              <a:pathLst>
                <a:path w="385" h="326" extrusionOk="0">
                  <a:moveTo>
                    <a:pt x="208" y="0"/>
                  </a:moveTo>
                  <a:cubicBezTo>
                    <a:pt x="64" y="0"/>
                    <a:pt x="0" y="176"/>
                    <a:pt x="96" y="272"/>
                  </a:cubicBezTo>
                  <a:cubicBezTo>
                    <a:pt x="133" y="309"/>
                    <a:pt x="176" y="325"/>
                    <a:pt x="218" y="325"/>
                  </a:cubicBezTo>
                  <a:cubicBezTo>
                    <a:pt x="305" y="325"/>
                    <a:pt x="384" y="257"/>
                    <a:pt x="384" y="160"/>
                  </a:cubicBezTo>
                  <a:cubicBezTo>
                    <a:pt x="384" y="64"/>
                    <a:pt x="304" y="0"/>
                    <a:pt x="208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5999" name="Google Shape;25999;p78"/>
            <p:cNvSpPr/>
            <p:nvPr/>
          </p:nvSpPr>
          <p:spPr>
            <a:xfrm>
              <a:off x="3567978" y="2906374"/>
              <a:ext cx="14471" cy="14471"/>
            </a:xfrm>
            <a:custGeom>
              <a:avLst/>
              <a:gdLst/>
              <a:ahLst/>
              <a:cxnLst/>
              <a:rect l="l" t="t" r="r" b="b"/>
              <a:pathLst>
                <a:path w="401" h="401" extrusionOk="0">
                  <a:moveTo>
                    <a:pt x="208" y="0"/>
                  </a:moveTo>
                  <a:cubicBezTo>
                    <a:pt x="96" y="0"/>
                    <a:pt x="0" y="80"/>
                    <a:pt x="0" y="192"/>
                  </a:cubicBezTo>
                  <a:cubicBezTo>
                    <a:pt x="0" y="304"/>
                    <a:pt x="96" y="400"/>
                    <a:pt x="208" y="400"/>
                  </a:cubicBezTo>
                  <a:cubicBezTo>
                    <a:pt x="320" y="400"/>
                    <a:pt x="400" y="304"/>
                    <a:pt x="400" y="192"/>
                  </a:cubicBezTo>
                  <a:cubicBezTo>
                    <a:pt x="400" y="80"/>
                    <a:pt x="320" y="0"/>
                    <a:pt x="208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0" name="Google Shape;26000;p78"/>
            <p:cNvSpPr/>
            <p:nvPr/>
          </p:nvSpPr>
          <p:spPr>
            <a:xfrm>
              <a:off x="3235374" y="2724465"/>
              <a:ext cx="7542" cy="6965"/>
            </a:xfrm>
            <a:custGeom>
              <a:avLst/>
              <a:gdLst/>
              <a:ahLst/>
              <a:cxnLst/>
              <a:rect l="l" t="t" r="r" b="b"/>
              <a:pathLst>
                <a:path w="209" h="193" extrusionOk="0">
                  <a:moveTo>
                    <a:pt x="97" y="1"/>
                  </a:moveTo>
                  <a:cubicBezTo>
                    <a:pt x="49" y="1"/>
                    <a:pt x="1" y="49"/>
                    <a:pt x="1" y="97"/>
                  </a:cubicBezTo>
                  <a:cubicBezTo>
                    <a:pt x="1" y="145"/>
                    <a:pt x="49" y="193"/>
                    <a:pt x="97" y="193"/>
                  </a:cubicBezTo>
                  <a:cubicBezTo>
                    <a:pt x="161" y="193"/>
                    <a:pt x="209" y="145"/>
                    <a:pt x="209" y="97"/>
                  </a:cubicBezTo>
                  <a:cubicBezTo>
                    <a:pt x="209" y="49"/>
                    <a:pt x="161" y="1"/>
                    <a:pt x="97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1" name="Google Shape;26001;p78"/>
            <p:cNvSpPr/>
            <p:nvPr/>
          </p:nvSpPr>
          <p:spPr>
            <a:xfrm>
              <a:off x="3137221" y="2278696"/>
              <a:ext cx="16781" cy="14615"/>
            </a:xfrm>
            <a:custGeom>
              <a:avLst/>
              <a:gdLst/>
              <a:ahLst/>
              <a:cxnLst/>
              <a:rect l="l" t="t" r="r" b="b"/>
              <a:pathLst>
                <a:path w="465" h="405" extrusionOk="0">
                  <a:moveTo>
                    <a:pt x="272" y="1"/>
                  </a:moveTo>
                  <a:cubicBezTo>
                    <a:pt x="80" y="1"/>
                    <a:pt x="0" y="225"/>
                    <a:pt x="128" y="353"/>
                  </a:cubicBezTo>
                  <a:cubicBezTo>
                    <a:pt x="169" y="388"/>
                    <a:pt x="217" y="404"/>
                    <a:pt x="265" y="404"/>
                  </a:cubicBezTo>
                  <a:cubicBezTo>
                    <a:pt x="367" y="404"/>
                    <a:pt x="464" y="329"/>
                    <a:pt x="464" y="209"/>
                  </a:cubicBezTo>
                  <a:cubicBezTo>
                    <a:pt x="464" y="97"/>
                    <a:pt x="384" y="1"/>
                    <a:pt x="272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2" name="Google Shape;26002;p78"/>
            <p:cNvSpPr/>
            <p:nvPr/>
          </p:nvSpPr>
          <p:spPr>
            <a:xfrm>
              <a:off x="3525252" y="2386665"/>
              <a:ext cx="9852" cy="9888"/>
            </a:xfrm>
            <a:custGeom>
              <a:avLst/>
              <a:gdLst/>
              <a:ahLst/>
              <a:cxnLst/>
              <a:rect l="l" t="t" r="r" b="b"/>
              <a:pathLst>
                <a:path w="273" h="274" extrusionOk="0">
                  <a:moveTo>
                    <a:pt x="128" y="1"/>
                  </a:moveTo>
                  <a:cubicBezTo>
                    <a:pt x="64" y="1"/>
                    <a:pt x="0" y="65"/>
                    <a:pt x="0" y="129"/>
                  </a:cubicBezTo>
                  <a:cubicBezTo>
                    <a:pt x="0" y="209"/>
                    <a:pt x="64" y="273"/>
                    <a:pt x="128" y="273"/>
                  </a:cubicBezTo>
                  <a:cubicBezTo>
                    <a:pt x="208" y="273"/>
                    <a:pt x="272" y="209"/>
                    <a:pt x="272" y="129"/>
                  </a:cubicBezTo>
                  <a:cubicBezTo>
                    <a:pt x="272" y="65"/>
                    <a:pt x="208" y="1"/>
                    <a:pt x="128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3" name="Google Shape;26003;p78"/>
            <p:cNvSpPr/>
            <p:nvPr/>
          </p:nvSpPr>
          <p:spPr>
            <a:xfrm>
              <a:off x="3242880" y="2480236"/>
              <a:ext cx="6965" cy="6965"/>
            </a:xfrm>
            <a:custGeom>
              <a:avLst/>
              <a:gdLst/>
              <a:ahLst/>
              <a:cxnLst/>
              <a:rect l="l" t="t" r="r" b="b"/>
              <a:pathLst>
                <a:path w="193" h="193" extrusionOk="0">
                  <a:moveTo>
                    <a:pt x="97" y="0"/>
                  </a:moveTo>
                  <a:cubicBezTo>
                    <a:pt x="33" y="0"/>
                    <a:pt x="1" y="32"/>
                    <a:pt x="1" y="96"/>
                  </a:cubicBezTo>
                  <a:cubicBezTo>
                    <a:pt x="1" y="144"/>
                    <a:pt x="33" y="192"/>
                    <a:pt x="97" y="192"/>
                  </a:cubicBezTo>
                  <a:cubicBezTo>
                    <a:pt x="145" y="192"/>
                    <a:pt x="193" y="144"/>
                    <a:pt x="193" y="96"/>
                  </a:cubicBezTo>
                  <a:cubicBezTo>
                    <a:pt x="193" y="32"/>
                    <a:pt x="145" y="0"/>
                    <a:pt x="97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4" name="Google Shape;26004;p78"/>
            <p:cNvSpPr/>
            <p:nvPr/>
          </p:nvSpPr>
          <p:spPr>
            <a:xfrm>
              <a:off x="2648727" y="2630931"/>
              <a:ext cx="16781" cy="14399"/>
            </a:xfrm>
            <a:custGeom>
              <a:avLst/>
              <a:gdLst/>
              <a:ahLst/>
              <a:cxnLst/>
              <a:rect l="l" t="t" r="r" b="b"/>
              <a:pathLst>
                <a:path w="465" h="399" extrusionOk="0">
                  <a:moveTo>
                    <a:pt x="272" y="0"/>
                  </a:moveTo>
                  <a:cubicBezTo>
                    <a:pt x="80" y="0"/>
                    <a:pt x="0" y="208"/>
                    <a:pt x="128" y="336"/>
                  </a:cubicBezTo>
                  <a:cubicBezTo>
                    <a:pt x="171" y="379"/>
                    <a:pt x="223" y="399"/>
                    <a:pt x="272" y="399"/>
                  </a:cubicBezTo>
                  <a:cubicBezTo>
                    <a:pt x="372" y="399"/>
                    <a:pt x="464" y="320"/>
                    <a:pt x="464" y="192"/>
                  </a:cubicBezTo>
                  <a:cubicBezTo>
                    <a:pt x="464" y="80"/>
                    <a:pt x="368" y="0"/>
                    <a:pt x="272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5" name="Google Shape;26005;p78"/>
            <p:cNvSpPr/>
            <p:nvPr/>
          </p:nvSpPr>
          <p:spPr>
            <a:xfrm>
              <a:off x="2234136" y="3289174"/>
              <a:ext cx="19668" cy="19668"/>
            </a:xfrm>
            <a:custGeom>
              <a:avLst/>
              <a:gdLst/>
              <a:ahLst/>
              <a:cxnLst/>
              <a:rect l="l" t="t" r="r" b="b"/>
              <a:pathLst>
                <a:path w="545" h="545" extrusionOk="0">
                  <a:moveTo>
                    <a:pt x="272" y="1"/>
                  </a:moveTo>
                  <a:cubicBezTo>
                    <a:pt x="128" y="1"/>
                    <a:pt x="0" y="129"/>
                    <a:pt x="0" y="273"/>
                  </a:cubicBezTo>
                  <a:cubicBezTo>
                    <a:pt x="0" y="417"/>
                    <a:pt x="128" y="545"/>
                    <a:pt x="272" y="545"/>
                  </a:cubicBezTo>
                  <a:cubicBezTo>
                    <a:pt x="416" y="545"/>
                    <a:pt x="544" y="417"/>
                    <a:pt x="544" y="273"/>
                  </a:cubicBezTo>
                  <a:cubicBezTo>
                    <a:pt x="544" y="129"/>
                    <a:pt x="416" y="1"/>
                    <a:pt x="272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6" name="Google Shape;26006;p78"/>
            <p:cNvSpPr/>
            <p:nvPr/>
          </p:nvSpPr>
          <p:spPr>
            <a:xfrm>
              <a:off x="2332867" y="3687021"/>
              <a:ext cx="14471" cy="14471"/>
            </a:xfrm>
            <a:custGeom>
              <a:avLst/>
              <a:gdLst/>
              <a:ahLst/>
              <a:cxnLst/>
              <a:rect l="l" t="t" r="r" b="b"/>
              <a:pathLst>
                <a:path w="401" h="401" extrusionOk="0">
                  <a:moveTo>
                    <a:pt x="193" y="1"/>
                  </a:moveTo>
                  <a:cubicBezTo>
                    <a:pt x="81" y="1"/>
                    <a:pt x="1" y="97"/>
                    <a:pt x="1" y="193"/>
                  </a:cubicBezTo>
                  <a:cubicBezTo>
                    <a:pt x="1" y="305"/>
                    <a:pt x="81" y="401"/>
                    <a:pt x="193" y="401"/>
                  </a:cubicBezTo>
                  <a:cubicBezTo>
                    <a:pt x="305" y="401"/>
                    <a:pt x="401" y="305"/>
                    <a:pt x="401" y="193"/>
                  </a:cubicBezTo>
                  <a:cubicBezTo>
                    <a:pt x="401" y="97"/>
                    <a:pt x="305" y="1"/>
                    <a:pt x="193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7" name="Google Shape;26007;p78"/>
            <p:cNvSpPr/>
            <p:nvPr/>
          </p:nvSpPr>
          <p:spPr>
            <a:xfrm>
              <a:off x="2893533" y="4283485"/>
              <a:ext cx="11584" cy="9527"/>
            </a:xfrm>
            <a:custGeom>
              <a:avLst/>
              <a:gdLst/>
              <a:ahLst/>
              <a:cxnLst/>
              <a:rect l="l" t="t" r="r" b="b"/>
              <a:pathLst>
                <a:path w="321" h="264" extrusionOk="0">
                  <a:moveTo>
                    <a:pt x="177" y="1"/>
                  </a:moveTo>
                  <a:cubicBezTo>
                    <a:pt x="65" y="1"/>
                    <a:pt x="1" y="145"/>
                    <a:pt x="81" y="225"/>
                  </a:cubicBezTo>
                  <a:cubicBezTo>
                    <a:pt x="113" y="251"/>
                    <a:pt x="150" y="264"/>
                    <a:pt x="186" y="264"/>
                  </a:cubicBezTo>
                  <a:cubicBezTo>
                    <a:pt x="257" y="264"/>
                    <a:pt x="321" y="214"/>
                    <a:pt x="321" y="129"/>
                  </a:cubicBezTo>
                  <a:cubicBezTo>
                    <a:pt x="321" y="49"/>
                    <a:pt x="257" y="1"/>
                    <a:pt x="177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8" name="Google Shape;26008;p78"/>
            <p:cNvSpPr/>
            <p:nvPr/>
          </p:nvSpPr>
          <p:spPr>
            <a:xfrm>
              <a:off x="3108930" y="3907578"/>
              <a:ext cx="13894" cy="11765"/>
            </a:xfrm>
            <a:custGeom>
              <a:avLst/>
              <a:gdLst/>
              <a:ahLst/>
              <a:cxnLst/>
              <a:rect l="l" t="t" r="r" b="b"/>
              <a:pathLst>
                <a:path w="385" h="326" extrusionOk="0">
                  <a:moveTo>
                    <a:pt x="224" y="1"/>
                  </a:moveTo>
                  <a:cubicBezTo>
                    <a:pt x="80" y="1"/>
                    <a:pt x="0" y="177"/>
                    <a:pt x="96" y="273"/>
                  </a:cubicBezTo>
                  <a:cubicBezTo>
                    <a:pt x="133" y="310"/>
                    <a:pt x="176" y="326"/>
                    <a:pt x="218" y="326"/>
                  </a:cubicBezTo>
                  <a:cubicBezTo>
                    <a:pt x="305" y="326"/>
                    <a:pt x="384" y="258"/>
                    <a:pt x="384" y="161"/>
                  </a:cubicBezTo>
                  <a:cubicBezTo>
                    <a:pt x="384" y="65"/>
                    <a:pt x="304" y="1"/>
                    <a:pt x="224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09" name="Google Shape;26009;p78"/>
            <p:cNvSpPr/>
            <p:nvPr/>
          </p:nvSpPr>
          <p:spPr>
            <a:xfrm>
              <a:off x="3719827" y="3650646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97" y="0"/>
                  </a:moveTo>
                  <a:cubicBezTo>
                    <a:pt x="49" y="0"/>
                    <a:pt x="1" y="32"/>
                    <a:pt x="1" y="80"/>
                  </a:cubicBezTo>
                  <a:cubicBezTo>
                    <a:pt x="1" y="128"/>
                    <a:pt x="49" y="176"/>
                    <a:pt x="97" y="176"/>
                  </a:cubicBezTo>
                  <a:cubicBezTo>
                    <a:pt x="145" y="176"/>
                    <a:pt x="177" y="128"/>
                    <a:pt x="177" y="80"/>
                  </a:cubicBezTo>
                  <a:cubicBezTo>
                    <a:pt x="177" y="32"/>
                    <a:pt x="145" y="0"/>
                    <a:pt x="97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0" name="Google Shape;26010;p78"/>
            <p:cNvSpPr/>
            <p:nvPr/>
          </p:nvSpPr>
          <p:spPr>
            <a:xfrm>
              <a:off x="4507690" y="2469266"/>
              <a:ext cx="7434" cy="4655"/>
            </a:xfrm>
            <a:custGeom>
              <a:avLst/>
              <a:gdLst/>
              <a:ahLst/>
              <a:cxnLst/>
              <a:rect l="l" t="t" r="r" b="b"/>
              <a:pathLst>
                <a:path w="206" h="129" extrusionOk="0">
                  <a:moveTo>
                    <a:pt x="121" y="0"/>
                  </a:moveTo>
                  <a:cubicBezTo>
                    <a:pt x="0" y="0"/>
                    <a:pt x="117" y="128"/>
                    <a:pt x="175" y="128"/>
                  </a:cubicBezTo>
                  <a:cubicBezTo>
                    <a:pt x="193" y="128"/>
                    <a:pt x="205" y="115"/>
                    <a:pt x="201" y="80"/>
                  </a:cubicBezTo>
                  <a:cubicBezTo>
                    <a:pt x="201" y="32"/>
                    <a:pt x="153" y="0"/>
                    <a:pt x="121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1" name="Google Shape;26011;p78"/>
            <p:cNvSpPr/>
            <p:nvPr/>
          </p:nvSpPr>
          <p:spPr>
            <a:xfrm>
              <a:off x="5140852" y="2190935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97" y="1"/>
                  </a:moveTo>
                  <a:cubicBezTo>
                    <a:pt x="49" y="1"/>
                    <a:pt x="1" y="49"/>
                    <a:pt x="1" y="97"/>
                  </a:cubicBezTo>
                  <a:cubicBezTo>
                    <a:pt x="1" y="145"/>
                    <a:pt x="49" y="177"/>
                    <a:pt x="97" y="177"/>
                  </a:cubicBezTo>
                  <a:cubicBezTo>
                    <a:pt x="145" y="177"/>
                    <a:pt x="177" y="145"/>
                    <a:pt x="177" y="97"/>
                  </a:cubicBezTo>
                  <a:cubicBezTo>
                    <a:pt x="177" y="49"/>
                    <a:pt x="145" y="1"/>
                    <a:pt x="97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2" name="Google Shape;26012;p78"/>
            <p:cNvSpPr/>
            <p:nvPr/>
          </p:nvSpPr>
          <p:spPr>
            <a:xfrm>
              <a:off x="5046740" y="2820309"/>
              <a:ext cx="11007" cy="9419"/>
            </a:xfrm>
            <a:custGeom>
              <a:avLst/>
              <a:gdLst/>
              <a:ahLst/>
              <a:cxnLst/>
              <a:rect l="l" t="t" r="r" b="b"/>
              <a:pathLst>
                <a:path w="305" h="261" extrusionOk="0">
                  <a:moveTo>
                    <a:pt x="176" y="1"/>
                  </a:moveTo>
                  <a:cubicBezTo>
                    <a:pt x="64" y="1"/>
                    <a:pt x="0" y="145"/>
                    <a:pt x="80" y="225"/>
                  </a:cubicBezTo>
                  <a:cubicBezTo>
                    <a:pt x="105" y="250"/>
                    <a:pt x="136" y="261"/>
                    <a:pt x="167" y="261"/>
                  </a:cubicBezTo>
                  <a:cubicBezTo>
                    <a:pt x="236" y="261"/>
                    <a:pt x="304" y="206"/>
                    <a:pt x="304" y="129"/>
                  </a:cubicBezTo>
                  <a:cubicBezTo>
                    <a:pt x="304" y="49"/>
                    <a:pt x="256" y="1"/>
                    <a:pt x="176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3" name="Google Shape;26013;p78"/>
            <p:cNvSpPr/>
            <p:nvPr/>
          </p:nvSpPr>
          <p:spPr>
            <a:xfrm>
              <a:off x="5933081" y="2587050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80" y="0"/>
                  </a:moveTo>
                  <a:cubicBezTo>
                    <a:pt x="32" y="0"/>
                    <a:pt x="0" y="32"/>
                    <a:pt x="0" y="96"/>
                  </a:cubicBezTo>
                  <a:cubicBezTo>
                    <a:pt x="0" y="144"/>
                    <a:pt x="32" y="176"/>
                    <a:pt x="80" y="176"/>
                  </a:cubicBezTo>
                  <a:cubicBezTo>
                    <a:pt x="128" y="176"/>
                    <a:pt x="176" y="144"/>
                    <a:pt x="176" y="96"/>
                  </a:cubicBezTo>
                  <a:cubicBezTo>
                    <a:pt x="176" y="32"/>
                    <a:pt x="128" y="0"/>
                    <a:pt x="80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4" name="Google Shape;26014;p78"/>
            <p:cNvSpPr/>
            <p:nvPr/>
          </p:nvSpPr>
          <p:spPr>
            <a:xfrm>
              <a:off x="5961372" y="3200258"/>
              <a:ext cx="16203" cy="15626"/>
            </a:xfrm>
            <a:custGeom>
              <a:avLst/>
              <a:gdLst/>
              <a:ahLst/>
              <a:cxnLst/>
              <a:rect l="l" t="t" r="r" b="b"/>
              <a:pathLst>
                <a:path w="449" h="433" extrusionOk="0">
                  <a:moveTo>
                    <a:pt x="224" y="1"/>
                  </a:moveTo>
                  <a:cubicBezTo>
                    <a:pt x="96" y="1"/>
                    <a:pt x="0" y="97"/>
                    <a:pt x="0" y="209"/>
                  </a:cubicBezTo>
                  <a:cubicBezTo>
                    <a:pt x="0" y="337"/>
                    <a:pt x="96" y="433"/>
                    <a:pt x="224" y="433"/>
                  </a:cubicBezTo>
                  <a:cubicBezTo>
                    <a:pt x="352" y="433"/>
                    <a:pt x="448" y="337"/>
                    <a:pt x="448" y="209"/>
                  </a:cubicBezTo>
                  <a:cubicBezTo>
                    <a:pt x="448" y="97"/>
                    <a:pt x="352" y="1"/>
                    <a:pt x="224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5" name="Google Shape;26015;p78"/>
            <p:cNvSpPr/>
            <p:nvPr/>
          </p:nvSpPr>
          <p:spPr>
            <a:xfrm>
              <a:off x="5654462" y="2397816"/>
              <a:ext cx="13894" cy="13028"/>
            </a:xfrm>
            <a:custGeom>
              <a:avLst/>
              <a:gdLst/>
              <a:ahLst/>
              <a:cxnLst/>
              <a:rect l="l" t="t" r="r" b="b"/>
              <a:pathLst>
                <a:path w="385" h="361" extrusionOk="0">
                  <a:moveTo>
                    <a:pt x="193" y="0"/>
                  </a:moveTo>
                  <a:cubicBezTo>
                    <a:pt x="97" y="0"/>
                    <a:pt x="1" y="68"/>
                    <a:pt x="9" y="204"/>
                  </a:cubicBezTo>
                  <a:cubicBezTo>
                    <a:pt x="25" y="308"/>
                    <a:pt x="109" y="360"/>
                    <a:pt x="193" y="360"/>
                  </a:cubicBezTo>
                  <a:cubicBezTo>
                    <a:pt x="277" y="360"/>
                    <a:pt x="361" y="308"/>
                    <a:pt x="377" y="204"/>
                  </a:cubicBezTo>
                  <a:cubicBezTo>
                    <a:pt x="385" y="68"/>
                    <a:pt x="289" y="0"/>
                    <a:pt x="193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6" name="Google Shape;26016;p78"/>
            <p:cNvSpPr/>
            <p:nvPr/>
          </p:nvSpPr>
          <p:spPr>
            <a:xfrm>
              <a:off x="5328499" y="3270120"/>
              <a:ext cx="6965" cy="6387"/>
            </a:xfrm>
            <a:custGeom>
              <a:avLst/>
              <a:gdLst/>
              <a:ahLst/>
              <a:cxnLst/>
              <a:rect l="l" t="t" r="r" b="b"/>
              <a:pathLst>
                <a:path w="193" h="177" extrusionOk="0">
                  <a:moveTo>
                    <a:pt x="113" y="1"/>
                  </a:moveTo>
                  <a:cubicBezTo>
                    <a:pt x="1" y="1"/>
                    <a:pt x="1" y="177"/>
                    <a:pt x="113" y="177"/>
                  </a:cubicBezTo>
                  <a:cubicBezTo>
                    <a:pt x="161" y="177"/>
                    <a:pt x="193" y="145"/>
                    <a:pt x="193" y="97"/>
                  </a:cubicBezTo>
                  <a:cubicBezTo>
                    <a:pt x="193" y="49"/>
                    <a:pt x="161" y="1"/>
                    <a:pt x="113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7" name="Google Shape;26017;p78"/>
            <p:cNvSpPr/>
            <p:nvPr/>
          </p:nvSpPr>
          <p:spPr>
            <a:xfrm>
              <a:off x="5907099" y="3516118"/>
              <a:ext cx="11584" cy="9816"/>
            </a:xfrm>
            <a:custGeom>
              <a:avLst/>
              <a:gdLst/>
              <a:ahLst/>
              <a:cxnLst/>
              <a:rect l="l" t="t" r="r" b="b"/>
              <a:pathLst>
                <a:path w="321" h="272" extrusionOk="0">
                  <a:moveTo>
                    <a:pt x="176" y="0"/>
                  </a:moveTo>
                  <a:cubicBezTo>
                    <a:pt x="64" y="0"/>
                    <a:pt x="0" y="144"/>
                    <a:pt x="80" y="224"/>
                  </a:cubicBezTo>
                  <a:cubicBezTo>
                    <a:pt x="113" y="257"/>
                    <a:pt x="151" y="271"/>
                    <a:pt x="187" y="271"/>
                  </a:cubicBezTo>
                  <a:cubicBezTo>
                    <a:pt x="258" y="271"/>
                    <a:pt x="320" y="218"/>
                    <a:pt x="320" y="144"/>
                  </a:cubicBezTo>
                  <a:cubicBezTo>
                    <a:pt x="320" y="64"/>
                    <a:pt x="256" y="0"/>
                    <a:pt x="17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8" name="Google Shape;26018;p78"/>
            <p:cNvSpPr/>
            <p:nvPr/>
          </p:nvSpPr>
          <p:spPr>
            <a:xfrm>
              <a:off x="5916337" y="3345179"/>
              <a:ext cx="5233" cy="5810"/>
            </a:xfrm>
            <a:custGeom>
              <a:avLst/>
              <a:gdLst/>
              <a:ahLst/>
              <a:cxnLst/>
              <a:rect l="l" t="t" r="r" b="b"/>
              <a:pathLst>
                <a:path w="145" h="161" extrusionOk="0">
                  <a:moveTo>
                    <a:pt x="64" y="1"/>
                  </a:moveTo>
                  <a:cubicBezTo>
                    <a:pt x="32" y="1"/>
                    <a:pt x="0" y="33"/>
                    <a:pt x="0" y="81"/>
                  </a:cubicBezTo>
                  <a:cubicBezTo>
                    <a:pt x="0" y="129"/>
                    <a:pt x="32" y="161"/>
                    <a:pt x="64" y="161"/>
                  </a:cubicBezTo>
                  <a:cubicBezTo>
                    <a:pt x="112" y="161"/>
                    <a:pt x="144" y="129"/>
                    <a:pt x="144" y="81"/>
                  </a:cubicBezTo>
                  <a:cubicBezTo>
                    <a:pt x="144" y="33"/>
                    <a:pt x="112" y="1"/>
                    <a:pt x="64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19" name="Google Shape;26019;p78"/>
            <p:cNvSpPr/>
            <p:nvPr/>
          </p:nvSpPr>
          <p:spPr>
            <a:xfrm>
              <a:off x="5485003" y="3632747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96" y="0"/>
                  </a:moveTo>
                  <a:cubicBezTo>
                    <a:pt x="32" y="0"/>
                    <a:pt x="0" y="32"/>
                    <a:pt x="0" y="96"/>
                  </a:cubicBezTo>
                  <a:cubicBezTo>
                    <a:pt x="0" y="144"/>
                    <a:pt x="32" y="176"/>
                    <a:pt x="96" y="176"/>
                  </a:cubicBezTo>
                  <a:cubicBezTo>
                    <a:pt x="144" y="176"/>
                    <a:pt x="176" y="144"/>
                    <a:pt x="176" y="96"/>
                  </a:cubicBezTo>
                  <a:cubicBezTo>
                    <a:pt x="176" y="32"/>
                    <a:pt x="144" y="0"/>
                    <a:pt x="9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0" name="Google Shape;26020;p78"/>
            <p:cNvSpPr/>
            <p:nvPr/>
          </p:nvSpPr>
          <p:spPr>
            <a:xfrm>
              <a:off x="5651864" y="3989024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81" y="0"/>
                  </a:moveTo>
                  <a:cubicBezTo>
                    <a:pt x="33" y="0"/>
                    <a:pt x="1" y="32"/>
                    <a:pt x="1" y="80"/>
                  </a:cubicBezTo>
                  <a:cubicBezTo>
                    <a:pt x="1" y="128"/>
                    <a:pt x="33" y="176"/>
                    <a:pt x="81" y="176"/>
                  </a:cubicBezTo>
                  <a:cubicBezTo>
                    <a:pt x="129" y="176"/>
                    <a:pt x="177" y="128"/>
                    <a:pt x="177" y="80"/>
                  </a:cubicBezTo>
                  <a:cubicBezTo>
                    <a:pt x="177" y="32"/>
                    <a:pt x="129" y="0"/>
                    <a:pt x="81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1" name="Google Shape;26021;p78"/>
            <p:cNvSpPr/>
            <p:nvPr/>
          </p:nvSpPr>
          <p:spPr>
            <a:xfrm>
              <a:off x="5758101" y="3723973"/>
              <a:ext cx="16781" cy="14291"/>
            </a:xfrm>
            <a:custGeom>
              <a:avLst/>
              <a:gdLst/>
              <a:ahLst/>
              <a:cxnLst/>
              <a:rect l="l" t="t" r="r" b="b"/>
              <a:pathLst>
                <a:path w="465" h="396" extrusionOk="0">
                  <a:moveTo>
                    <a:pt x="273" y="1"/>
                  </a:moveTo>
                  <a:cubicBezTo>
                    <a:pt x="81" y="1"/>
                    <a:pt x="1" y="209"/>
                    <a:pt x="129" y="337"/>
                  </a:cubicBezTo>
                  <a:cubicBezTo>
                    <a:pt x="170" y="377"/>
                    <a:pt x="219" y="395"/>
                    <a:pt x="266" y="395"/>
                  </a:cubicBezTo>
                  <a:cubicBezTo>
                    <a:pt x="368" y="395"/>
                    <a:pt x="465" y="313"/>
                    <a:pt x="465" y="193"/>
                  </a:cubicBezTo>
                  <a:cubicBezTo>
                    <a:pt x="465" y="81"/>
                    <a:pt x="369" y="1"/>
                    <a:pt x="273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2" name="Google Shape;26022;p78"/>
            <p:cNvSpPr/>
            <p:nvPr/>
          </p:nvSpPr>
          <p:spPr>
            <a:xfrm>
              <a:off x="4259708" y="4162813"/>
              <a:ext cx="4655" cy="4655"/>
            </a:xfrm>
            <a:custGeom>
              <a:avLst/>
              <a:gdLst/>
              <a:ahLst/>
              <a:cxnLst/>
              <a:rect l="l" t="t" r="r" b="b"/>
              <a:pathLst>
                <a:path w="129" h="129" extrusionOk="0">
                  <a:moveTo>
                    <a:pt x="65" y="0"/>
                  </a:moveTo>
                  <a:cubicBezTo>
                    <a:pt x="33" y="0"/>
                    <a:pt x="1" y="32"/>
                    <a:pt x="1" y="65"/>
                  </a:cubicBezTo>
                  <a:cubicBezTo>
                    <a:pt x="1" y="97"/>
                    <a:pt x="33" y="129"/>
                    <a:pt x="65" y="129"/>
                  </a:cubicBezTo>
                  <a:cubicBezTo>
                    <a:pt x="97" y="129"/>
                    <a:pt x="129" y="97"/>
                    <a:pt x="129" y="65"/>
                  </a:cubicBezTo>
                  <a:cubicBezTo>
                    <a:pt x="129" y="32"/>
                    <a:pt x="97" y="0"/>
                    <a:pt x="65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3" name="Google Shape;26023;p78"/>
            <p:cNvSpPr/>
            <p:nvPr/>
          </p:nvSpPr>
          <p:spPr>
            <a:xfrm>
              <a:off x="3919598" y="4102189"/>
              <a:ext cx="8120" cy="8120"/>
            </a:xfrm>
            <a:custGeom>
              <a:avLst/>
              <a:gdLst/>
              <a:ahLst/>
              <a:cxnLst/>
              <a:rect l="l" t="t" r="r" b="b"/>
              <a:pathLst>
                <a:path w="225" h="225" extrusionOk="0">
                  <a:moveTo>
                    <a:pt x="113" y="0"/>
                  </a:moveTo>
                  <a:cubicBezTo>
                    <a:pt x="49" y="0"/>
                    <a:pt x="1" y="48"/>
                    <a:pt x="1" y="112"/>
                  </a:cubicBezTo>
                  <a:cubicBezTo>
                    <a:pt x="1" y="176"/>
                    <a:pt x="49" y="224"/>
                    <a:pt x="113" y="224"/>
                  </a:cubicBezTo>
                  <a:cubicBezTo>
                    <a:pt x="177" y="224"/>
                    <a:pt x="225" y="176"/>
                    <a:pt x="225" y="112"/>
                  </a:cubicBezTo>
                  <a:cubicBezTo>
                    <a:pt x="225" y="48"/>
                    <a:pt x="177" y="0"/>
                    <a:pt x="113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4" name="Google Shape;26024;p78"/>
            <p:cNvSpPr/>
            <p:nvPr/>
          </p:nvSpPr>
          <p:spPr>
            <a:xfrm>
              <a:off x="3897081" y="3621777"/>
              <a:ext cx="9852" cy="9274"/>
            </a:xfrm>
            <a:custGeom>
              <a:avLst/>
              <a:gdLst/>
              <a:ahLst/>
              <a:cxnLst/>
              <a:rect l="l" t="t" r="r" b="b"/>
              <a:pathLst>
                <a:path w="273" h="257" extrusionOk="0">
                  <a:moveTo>
                    <a:pt x="129" y="0"/>
                  </a:moveTo>
                  <a:cubicBezTo>
                    <a:pt x="65" y="0"/>
                    <a:pt x="1" y="48"/>
                    <a:pt x="1" y="128"/>
                  </a:cubicBezTo>
                  <a:cubicBezTo>
                    <a:pt x="1" y="208"/>
                    <a:pt x="65" y="256"/>
                    <a:pt x="129" y="256"/>
                  </a:cubicBezTo>
                  <a:cubicBezTo>
                    <a:pt x="209" y="256"/>
                    <a:pt x="273" y="208"/>
                    <a:pt x="273" y="128"/>
                  </a:cubicBezTo>
                  <a:cubicBezTo>
                    <a:pt x="273" y="48"/>
                    <a:pt x="209" y="0"/>
                    <a:pt x="129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5" name="Google Shape;26025;p78"/>
            <p:cNvSpPr/>
            <p:nvPr/>
          </p:nvSpPr>
          <p:spPr>
            <a:xfrm>
              <a:off x="3959473" y="3089979"/>
              <a:ext cx="4655" cy="4655"/>
            </a:xfrm>
            <a:custGeom>
              <a:avLst/>
              <a:gdLst/>
              <a:ahLst/>
              <a:cxnLst/>
              <a:rect l="l" t="t" r="r" b="b"/>
              <a:pathLst>
                <a:path w="129" h="129" extrusionOk="0">
                  <a:moveTo>
                    <a:pt x="64" y="0"/>
                  </a:moveTo>
                  <a:cubicBezTo>
                    <a:pt x="32" y="0"/>
                    <a:pt x="0" y="32"/>
                    <a:pt x="0" y="64"/>
                  </a:cubicBezTo>
                  <a:cubicBezTo>
                    <a:pt x="0" y="96"/>
                    <a:pt x="32" y="128"/>
                    <a:pt x="64" y="128"/>
                  </a:cubicBezTo>
                  <a:cubicBezTo>
                    <a:pt x="96" y="128"/>
                    <a:pt x="128" y="96"/>
                    <a:pt x="128" y="64"/>
                  </a:cubicBezTo>
                  <a:cubicBezTo>
                    <a:pt x="128" y="32"/>
                    <a:pt x="96" y="0"/>
                    <a:pt x="64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6" name="Google Shape;26026;p78"/>
            <p:cNvSpPr/>
            <p:nvPr/>
          </p:nvSpPr>
          <p:spPr>
            <a:xfrm>
              <a:off x="4419099" y="3021272"/>
              <a:ext cx="5233" cy="4655"/>
            </a:xfrm>
            <a:custGeom>
              <a:avLst/>
              <a:gdLst/>
              <a:ahLst/>
              <a:cxnLst/>
              <a:rect l="l" t="t" r="r" b="b"/>
              <a:pathLst>
                <a:path w="145" h="129" extrusionOk="0">
                  <a:moveTo>
                    <a:pt x="80" y="0"/>
                  </a:moveTo>
                  <a:cubicBezTo>
                    <a:pt x="32" y="0"/>
                    <a:pt x="0" y="32"/>
                    <a:pt x="0" y="64"/>
                  </a:cubicBezTo>
                  <a:cubicBezTo>
                    <a:pt x="0" y="96"/>
                    <a:pt x="32" y="128"/>
                    <a:pt x="80" y="128"/>
                  </a:cubicBezTo>
                  <a:cubicBezTo>
                    <a:pt x="112" y="128"/>
                    <a:pt x="144" y="96"/>
                    <a:pt x="144" y="64"/>
                  </a:cubicBezTo>
                  <a:cubicBezTo>
                    <a:pt x="144" y="32"/>
                    <a:pt x="112" y="0"/>
                    <a:pt x="80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7" name="Google Shape;26027;p78"/>
            <p:cNvSpPr/>
            <p:nvPr/>
          </p:nvSpPr>
          <p:spPr>
            <a:xfrm>
              <a:off x="4046765" y="2657490"/>
              <a:ext cx="6857" cy="4655"/>
            </a:xfrm>
            <a:custGeom>
              <a:avLst/>
              <a:gdLst/>
              <a:ahLst/>
              <a:cxnLst/>
              <a:rect l="l" t="t" r="r" b="b"/>
              <a:pathLst>
                <a:path w="190" h="129" extrusionOk="0">
                  <a:moveTo>
                    <a:pt x="109" y="1"/>
                  </a:moveTo>
                  <a:cubicBezTo>
                    <a:pt x="0" y="1"/>
                    <a:pt x="102" y="129"/>
                    <a:pt x="158" y="129"/>
                  </a:cubicBezTo>
                  <a:cubicBezTo>
                    <a:pt x="176" y="129"/>
                    <a:pt x="189" y="116"/>
                    <a:pt x="189" y="81"/>
                  </a:cubicBezTo>
                  <a:cubicBezTo>
                    <a:pt x="189" y="33"/>
                    <a:pt x="157" y="1"/>
                    <a:pt x="109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8" name="Google Shape;26028;p78"/>
            <p:cNvSpPr/>
            <p:nvPr/>
          </p:nvSpPr>
          <p:spPr>
            <a:xfrm>
              <a:off x="3568555" y="2749870"/>
              <a:ext cx="4655" cy="4655"/>
            </a:xfrm>
            <a:custGeom>
              <a:avLst/>
              <a:gdLst/>
              <a:ahLst/>
              <a:cxnLst/>
              <a:rect l="l" t="t" r="r" b="b"/>
              <a:pathLst>
                <a:path w="129" h="129" extrusionOk="0">
                  <a:moveTo>
                    <a:pt x="64" y="1"/>
                  </a:moveTo>
                  <a:cubicBezTo>
                    <a:pt x="16" y="1"/>
                    <a:pt x="0" y="33"/>
                    <a:pt x="0" y="65"/>
                  </a:cubicBezTo>
                  <a:cubicBezTo>
                    <a:pt x="0" y="97"/>
                    <a:pt x="16" y="129"/>
                    <a:pt x="64" y="129"/>
                  </a:cubicBezTo>
                  <a:cubicBezTo>
                    <a:pt x="96" y="129"/>
                    <a:pt x="128" y="97"/>
                    <a:pt x="128" y="65"/>
                  </a:cubicBezTo>
                  <a:cubicBezTo>
                    <a:pt x="128" y="33"/>
                    <a:pt x="96" y="1"/>
                    <a:pt x="64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29" name="Google Shape;26029;p78"/>
            <p:cNvSpPr/>
            <p:nvPr/>
          </p:nvSpPr>
          <p:spPr>
            <a:xfrm>
              <a:off x="2876789" y="3358459"/>
              <a:ext cx="9852" cy="9274"/>
            </a:xfrm>
            <a:custGeom>
              <a:avLst/>
              <a:gdLst/>
              <a:ahLst/>
              <a:cxnLst/>
              <a:rect l="l" t="t" r="r" b="b"/>
              <a:pathLst>
                <a:path w="273" h="257" extrusionOk="0">
                  <a:moveTo>
                    <a:pt x="145" y="1"/>
                  </a:moveTo>
                  <a:cubicBezTo>
                    <a:pt x="65" y="1"/>
                    <a:pt x="1" y="49"/>
                    <a:pt x="1" y="129"/>
                  </a:cubicBezTo>
                  <a:cubicBezTo>
                    <a:pt x="1" y="193"/>
                    <a:pt x="65" y="257"/>
                    <a:pt x="145" y="257"/>
                  </a:cubicBezTo>
                  <a:cubicBezTo>
                    <a:pt x="209" y="257"/>
                    <a:pt x="273" y="193"/>
                    <a:pt x="273" y="129"/>
                  </a:cubicBezTo>
                  <a:cubicBezTo>
                    <a:pt x="273" y="49"/>
                    <a:pt x="209" y="1"/>
                    <a:pt x="145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0" name="Google Shape;26030;p78"/>
            <p:cNvSpPr/>
            <p:nvPr/>
          </p:nvSpPr>
          <p:spPr>
            <a:xfrm>
              <a:off x="3178792" y="3723395"/>
              <a:ext cx="20822" cy="17791"/>
            </a:xfrm>
            <a:custGeom>
              <a:avLst/>
              <a:gdLst/>
              <a:ahLst/>
              <a:cxnLst/>
              <a:rect l="l" t="t" r="r" b="b"/>
              <a:pathLst>
                <a:path w="577" h="493" extrusionOk="0">
                  <a:moveTo>
                    <a:pt x="336" y="1"/>
                  </a:moveTo>
                  <a:cubicBezTo>
                    <a:pt x="112" y="1"/>
                    <a:pt x="0" y="273"/>
                    <a:pt x="160" y="417"/>
                  </a:cubicBezTo>
                  <a:cubicBezTo>
                    <a:pt x="213" y="469"/>
                    <a:pt x="276" y="493"/>
                    <a:pt x="337" y="493"/>
                  </a:cubicBezTo>
                  <a:cubicBezTo>
                    <a:pt x="461" y="493"/>
                    <a:pt x="576" y="396"/>
                    <a:pt x="576" y="257"/>
                  </a:cubicBezTo>
                  <a:cubicBezTo>
                    <a:pt x="576" y="113"/>
                    <a:pt x="464" y="1"/>
                    <a:pt x="336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1" name="Google Shape;26031;p78"/>
            <p:cNvSpPr/>
            <p:nvPr/>
          </p:nvSpPr>
          <p:spPr>
            <a:xfrm>
              <a:off x="2337486" y="2499289"/>
              <a:ext cx="6965" cy="6965"/>
            </a:xfrm>
            <a:custGeom>
              <a:avLst/>
              <a:gdLst/>
              <a:ahLst/>
              <a:cxnLst/>
              <a:rect l="l" t="t" r="r" b="b"/>
              <a:pathLst>
                <a:path w="193" h="193" extrusionOk="0">
                  <a:moveTo>
                    <a:pt x="97" y="0"/>
                  </a:moveTo>
                  <a:cubicBezTo>
                    <a:pt x="49" y="0"/>
                    <a:pt x="1" y="48"/>
                    <a:pt x="1" y="96"/>
                  </a:cubicBezTo>
                  <a:cubicBezTo>
                    <a:pt x="1" y="160"/>
                    <a:pt x="49" y="192"/>
                    <a:pt x="97" y="192"/>
                  </a:cubicBezTo>
                  <a:cubicBezTo>
                    <a:pt x="145" y="192"/>
                    <a:pt x="193" y="160"/>
                    <a:pt x="193" y="96"/>
                  </a:cubicBezTo>
                  <a:cubicBezTo>
                    <a:pt x="193" y="48"/>
                    <a:pt x="145" y="0"/>
                    <a:pt x="97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2" name="Google Shape;26032;p78"/>
            <p:cNvSpPr/>
            <p:nvPr/>
          </p:nvSpPr>
          <p:spPr>
            <a:xfrm>
              <a:off x="4245851" y="2283892"/>
              <a:ext cx="5233" cy="4655"/>
            </a:xfrm>
            <a:custGeom>
              <a:avLst/>
              <a:gdLst/>
              <a:ahLst/>
              <a:cxnLst/>
              <a:rect l="l" t="t" r="r" b="b"/>
              <a:pathLst>
                <a:path w="145" h="129" extrusionOk="0">
                  <a:moveTo>
                    <a:pt x="65" y="1"/>
                  </a:moveTo>
                  <a:cubicBezTo>
                    <a:pt x="33" y="1"/>
                    <a:pt x="1" y="17"/>
                    <a:pt x="1" y="65"/>
                  </a:cubicBezTo>
                  <a:cubicBezTo>
                    <a:pt x="1" y="97"/>
                    <a:pt x="33" y="129"/>
                    <a:pt x="65" y="129"/>
                  </a:cubicBezTo>
                  <a:cubicBezTo>
                    <a:pt x="113" y="129"/>
                    <a:pt x="145" y="97"/>
                    <a:pt x="145" y="65"/>
                  </a:cubicBezTo>
                  <a:cubicBezTo>
                    <a:pt x="145" y="17"/>
                    <a:pt x="113" y="1"/>
                    <a:pt x="65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3" name="Google Shape;26033;p78"/>
            <p:cNvSpPr/>
            <p:nvPr/>
          </p:nvSpPr>
          <p:spPr>
            <a:xfrm>
              <a:off x="4562288" y="3435863"/>
              <a:ext cx="9274" cy="9274"/>
            </a:xfrm>
            <a:custGeom>
              <a:avLst/>
              <a:gdLst/>
              <a:ahLst/>
              <a:cxnLst/>
              <a:rect l="l" t="t" r="r" b="b"/>
              <a:pathLst>
                <a:path w="257" h="257" extrusionOk="0">
                  <a:moveTo>
                    <a:pt x="128" y="0"/>
                  </a:moveTo>
                  <a:cubicBezTo>
                    <a:pt x="64" y="0"/>
                    <a:pt x="0" y="48"/>
                    <a:pt x="0" y="128"/>
                  </a:cubicBezTo>
                  <a:cubicBezTo>
                    <a:pt x="0" y="192"/>
                    <a:pt x="64" y="256"/>
                    <a:pt x="128" y="256"/>
                  </a:cubicBezTo>
                  <a:cubicBezTo>
                    <a:pt x="208" y="256"/>
                    <a:pt x="256" y="192"/>
                    <a:pt x="256" y="128"/>
                  </a:cubicBezTo>
                  <a:cubicBezTo>
                    <a:pt x="256" y="48"/>
                    <a:pt x="208" y="0"/>
                    <a:pt x="128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4" name="Google Shape;26034;p78"/>
            <p:cNvSpPr/>
            <p:nvPr/>
          </p:nvSpPr>
          <p:spPr>
            <a:xfrm>
              <a:off x="4820951" y="3991333"/>
              <a:ext cx="14471" cy="14471"/>
            </a:xfrm>
            <a:custGeom>
              <a:avLst/>
              <a:gdLst/>
              <a:ahLst/>
              <a:cxnLst/>
              <a:rect l="l" t="t" r="r" b="b"/>
              <a:pathLst>
                <a:path w="401" h="401" extrusionOk="0">
                  <a:moveTo>
                    <a:pt x="193" y="0"/>
                  </a:moveTo>
                  <a:cubicBezTo>
                    <a:pt x="81" y="0"/>
                    <a:pt x="1" y="80"/>
                    <a:pt x="1" y="192"/>
                  </a:cubicBezTo>
                  <a:cubicBezTo>
                    <a:pt x="1" y="304"/>
                    <a:pt x="81" y="400"/>
                    <a:pt x="193" y="400"/>
                  </a:cubicBezTo>
                  <a:cubicBezTo>
                    <a:pt x="305" y="400"/>
                    <a:pt x="401" y="304"/>
                    <a:pt x="401" y="192"/>
                  </a:cubicBezTo>
                  <a:cubicBezTo>
                    <a:pt x="401" y="80"/>
                    <a:pt x="305" y="0"/>
                    <a:pt x="193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5" name="Google Shape;26035;p78"/>
            <p:cNvSpPr/>
            <p:nvPr/>
          </p:nvSpPr>
          <p:spPr>
            <a:xfrm>
              <a:off x="5596436" y="4259235"/>
              <a:ext cx="16781" cy="16781"/>
            </a:xfrm>
            <a:custGeom>
              <a:avLst/>
              <a:gdLst/>
              <a:ahLst/>
              <a:cxnLst/>
              <a:rect l="l" t="t" r="r" b="b"/>
              <a:pathLst>
                <a:path w="465" h="465" extrusionOk="0">
                  <a:moveTo>
                    <a:pt x="241" y="1"/>
                  </a:moveTo>
                  <a:cubicBezTo>
                    <a:pt x="113" y="1"/>
                    <a:pt x="1" y="113"/>
                    <a:pt x="1" y="241"/>
                  </a:cubicBezTo>
                  <a:cubicBezTo>
                    <a:pt x="1" y="369"/>
                    <a:pt x="113" y="465"/>
                    <a:pt x="241" y="465"/>
                  </a:cubicBezTo>
                  <a:cubicBezTo>
                    <a:pt x="369" y="465"/>
                    <a:pt x="465" y="369"/>
                    <a:pt x="465" y="241"/>
                  </a:cubicBezTo>
                  <a:cubicBezTo>
                    <a:pt x="465" y="113"/>
                    <a:pt x="369" y="1"/>
                    <a:pt x="241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6" name="Google Shape;26036;p78"/>
            <p:cNvSpPr/>
            <p:nvPr/>
          </p:nvSpPr>
          <p:spPr>
            <a:xfrm>
              <a:off x="5225726" y="4319282"/>
              <a:ext cx="11007" cy="9996"/>
            </a:xfrm>
            <a:custGeom>
              <a:avLst/>
              <a:gdLst/>
              <a:ahLst/>
              <a:cxnLst/>
              <a:rect l="l" t="t" r="r" b="b"/>
              <a:pathLst>
                <a:path w="305" h="277" extrusionOk="0">
                  <a:moveTo>
                    <a:pt x="129" y="1"/>
                  </a:moveTo>
                  <a:cubicBezTo>
                    <a:pt x="49" y="1"/>
                    <a:pt x="1" y="65"/>
                    <a:pt x="1" y="145"/>
                  </a:cubicBezTo>
                  <a:cubicBezTo>
                    <a:pt x="1" y="222"/>
                    <a:pt x="69" y="277"/>
                    <a:pt x="138" y="277"/>
                  </a:cubicBezTo>
                  <a:cubicBezTo>
                    <a:pt x="169" y="277"/>
                    <a:pt x="200" y="266"/>
                    <a:pt x="225" y="241"/>
                  </a:cubicBezTo>
                  <a:cubicBezTo>
                    <a:pt x="305" y="145"/>
                    <a:pt x="241" y="1"/>
                    <a:pt x="129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7" name="Google Shape;26037;p78"/>
            <p:cNvSpPr/>
            <p:nvPr/>
          </p:nvSpPr>
          <p:spPr>
            <a:xfrm>
              <a:off x="5948670" y="3808847"/>
              <a:ext cx="12161" cy="12161"/>
            </a:xfrm>
            <a:custGeom>
              <a:avLst/>
              <a:gdLst/>
              <a:ahLst/>
              <a:cxnLst/>
              <a:rect l="l" t="t" r="r" b="b"/>
              <a:pathLst>
                <a:path w="337" h="337" extrusionOk="0">
                  <a:moveTo>
                    <a:pt x="160" y="1"/>
                  </a:moveTo>
                  <a:cubicBezTo>
                    <a:pt x="80" y="1"/>
                    <a:pt x="0" y="81"/>
                    <a:pt x="0" y="177"/>
                  </a:cubicBezTo>
                  <a:cubicBezTo>
                    <a:pt x="0" y="273"/>
                    <a:pt x="80" y="337"/>
                    <a:pt x="160" y="337"/>
                  </a:cubicBezTo>
                  <a:cubicBezTo>
                    <a:pt x="256" y="337"/>
                    <a:pt x="336" y="273"/>
                    <a:pt x="336" y="177"/>
                  </a:cubicBezTo>
                  <a:cubicBezTo>
                    <a:pt x="336" y="81"/>
                    <a:pt x="256" y="1"/>
                    <a:pt x="160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8" name="Google Shape;26038;p78"/>
            <p:cNvSpPr/>
            <p:nvPr/>
          </p:nvSpPr>
          <p:spPr>
            <a:xfrm>
              <a:off x="6023151" y="3023581"/>
              <a:ext cx="9274" cy="9852"/>
            </a:xfrm>
            <a:custGeom>
              <a:avLst/>
              <a:gdLst/>
              <a:ahLst/>
              <a:cxnLst/>
              <a:rect l="l" t="t" r="r" b="b"/>
              <a:pathLst>
                <a:path w="257" h="273" extrusionOk="0">
                  <a:moveTo>
                    <a:pt x="128" y="0"/>
                  </a:moveTo>
                  <a:cubicBezTo>
                    <a:pt x="48" y="0"/>
                    <a:pt x="0" y="64"/>
                    <a:pt x="0" y="128"/>
                  </a:cubicBezTo>
                  <a:cubicBezTo>
                    <a:pt x="0" y="208"/>
                    <a:pt x="48" y="272"/>
                    <a:pt x="128" y="272"/>
                  </a:cubicBezTo>
                  <a:cubicBezTo>
                    <a:pt x="208" y="272"/>
                    <a:pt x="256" y="208"/>
                    <a:pt x="256" y="128"/>
                  </a:cubicBezTo>
                  <a:cubicBezTo>
                    <a:pt x="256" y="64"/>
                    <a:pt x="208" y="0"/>
                    <a:pt x="128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39" name="Google Shape;26039;p78"/>
            <p:cNvSpPr/>
            <p:nvPr/>
          </p:nvSpPr>
          <p:spPr>
            <a:xfrm>
              <a:off x="5409944" y="2858416"/>
              <a:ext cx="9274" cy="9852"/>
            </a:xfrm>
            <a:custGeom>
              <a:avLst/>
              <a:gdLst/>
              <a:ahLst/>
              <a:cxnLst/>
              <a:rect l="l" t="t" r="r" b="b"/>
              <a:pathLst>
                <a:path w="257" h="273" extrusionOk="0">
                  <a:moveTo>
                    <a:pt x="128" y="1"/>
                  </a:moveTo>
                  <a:cubicBezTo>
                    <a:pt x="64" y="1"/>
                    <a:pt x="0" y="65"/>
                    <a:pt x="0" y="129"/>
                  </a:cubicBezTo>
                  <a:cubicBezTo>
                    <a:pt x="0" y="209"/>
                    <a:pt x="64" y="273"/>
                    <a:pt x="128" y="273"/>
                  </a:cubicBezTo>
                  <a:cubicBezTo>
                    <a:pt x="208" y="273"/>
                    <a:pt x="256" y="209"/>
                    <a:pt x="256" y="129"/>
                  </a:cubicBezTo>
                  <a:cubicBezTo>
                    <a:pt x="256" y="65"/>
                    <a:pt x="208" y="1"/>
                    <a:pt x="128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0" name="Google Shape;26040;p78"/>
            <p:cNvSpPr/>
            <p:nvPr/>
          </p:nvSpPr>
          <p:spPr>
            <a:xfrm>
              <a:off x="5180113" y="2637859"/>
              <a:ext cx="12161" cy="12161"/>
            </a:xfrm>
            <a:custGeom>
              <a:avLst/>
              <a:gdLst/>
              <a:ahLst/>
              <a:cxnLst/>
              <a:rect l="l" t="t" r="r" b="b"/>
              <a:pathLst>
                <a:path w="337" h="337" extrusionOk="0">
                  <a:moveTo>
                    <a:pt x="161" y="0"/>
                  </a:moveTo>
                  <a:cubicBezTo>
                    <a:pt x="81" y="0"/>
                    <a:pt x="1" y="80"/>
                    <a:pt x="1" y="177"/>
                  </a:cubicBezTo>
                  <a:cubicBezTo>
                    <a:pt x="1" y="257"/>
                    <a:pt x="81" y="337"/>
                    <a:pt x="161" y="337"/>
                  </a:cubicBezTo>
                  <a:cubicBezTo>
                    <a:pt x="257" y="337"/>
                    <a:pt x="337" y="257"/>
                    <a:pt x="337" y="177"/>
                  </a:cubicBezTo>
                  <a:cubicBezTo>
                    <a:pt x="337" y="80"/>
                    <a:pt x="257" y="0"/>
                    <a:pt x="161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1" name="Google Shape;26041;p78"/>
            <p:cNvSpPr/>
            <p:nvPr/>
          </p:nvSpPr>
          <p:spPr>
            <a:xfrm>
              <a:off x="5819338" y="2293130"/>
              <a:ext cx="9852" cy="9852"/>
            </a:xfrm>
            <a:custGeom>
              <a:avLst/>
              <a:gdLst/>
              <a:ahLst/>
              <a:cxnLst/>
              <a:rect l="l" t="t" r="r" b="b"/>
              <a:pathLst>
                <a:path w="273" h="273" extrusionOk="0">
                  <a:moveTo>
                    <a:pt x="144" y="1"/>
                  </a:moveTo>
                  <a:cubicBezTo>
                    <a:pt x="64" y="1"/>
                    <a:pt x="0" y="65"/>
                    <a:pt x="0" y="129"/>
                  </a:cubicBezTo>
                  <a:cubicBezTo>
                    <a:pt x="0" y="209"/>
                    <a:pt x="64" y="273"/>
                    <a:pt x="144" y="273"/>
                  </a:cubicBezTo>
                  <a:cubicBezTo>
                    <a:pt x="208" y="273"/>
                    <a:pt x="272" y="209"/>
                    <a:pt x="272" y="129"/>
                  </a:cubicBezTo>
                  <a:cubicBezTo>
                    <a:pt x="272" y="65"/>
                    <a:pt x="208" y="1"/>
                    <a:pt x="144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2" name="Google Shape;26042;p78"/>
            <p:cNvSpPr/>
            <p:nvPr/>
          </p:nvSpPr>
          <p:spPr>
            <a:xfrm>
              <a:off x="3320248" y="1824266"/>
              <a:ext cx="14471" cy="12161"/>
            </a:xfrm>
            <a:custGeom>
              <a:avLst/>
              <a:gdLst/>
              <a:ahLst/>
              <a:cxnLst/>
              <a:rect l="l" t="t" r="r" b="b"/>
              <a:pathLst>
                <a:path w="401" h="337" extrusionOk="0">
                  <a:moveTo>
                    <a:pt x="97" y="1"/>
                  </a:moveTo>
                  <a:lnTo>
                    <a:pt x="1" y="161"/>
                  </a:lnTo>
                  <a:lnTo>
                    <a:pt x="97" y="337"/>
                  </a:lnTo>
                  <a:lnTo>
                    <a:pt x="289" y="337"/>
                  </a:lnTo>
                  <a:lnTo>
                    <a:pt x="401" y="161"/>
                  </a:lnTo>
                  <a:lnTo>
                    <a:pt x="289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3" name="Google Shape;26043;p78"/>
            <p:cNvSpPr/>
            <p:nvPr/>
          </p:nvSpPr>
          <p:spPr>
            <a:xfrm>
              <a:off x="1641137" y="4050803"/>
              <a:ext cx="26019" cy="23132"/>
            </a:xfrm>
            <a:custGeom>
              <a:avLst/>
              <a:gdLst/>
              <a:ahLst/>
              <a:cxnLst/>
              <a:rect l="l" t="t" r="r" b="b"/>
              <a:pathLst>
                <a:path w="721" h="641" extrusionOk="0">
                  <a:moveTo>
                    <a:pt x="176" y="0"/>
                  </a:moveTo>
                  <a:lnTo>
                    <a:pt x="0" y="320"/>
                  </a:lnTo>
                  <a:lnTo>
                    <a:pt x="176" y="640"/>
                  </a:lnTo>
                  <a:lnTo>
                    <a:pt x="544" y="640"/>
                  </a:lnTo>
                  <a:lnTo>
                    <a:pt x="720" y="320"/>
                  </a:lnTo>
                  <a:lnTo>
                    <a:pt x="544" y="0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4" name="Google Shape;26044;p78"/>
            <p:cNvSpPr/>
            <p:nvPr/>
          </p:nvSpPr>
          <p:spPr>
            <a:xfrm>
              <a:off x="1976591" y="4318704"/>
              <a:ext cx="12739" cy="11007"/>
            </a:xfrm>
            <a:custGeom>
              <a:avLst/>
              <a:gdLst/>
              <a:ahLst/>
              <a:cxnLst/>
              <a:rect l="l" t="t" r="r" b="b"/>
              <a:pathLst>
                <a:path w="353" h="305" extrusionOk="0">
                  <a:moveTo>
                    <a:pt x="97" y="1"/>
                  </a:moveTo>
                  <a:lnTo>
                    <a:pt x="1" y="145"/>
                  </a:lnTo>
                  <a:lnTo>
                    <a:pt x="97" y="305"/>
                  </a:lnTo>
                  <a:lnTo>
                    <a:pt x="273" y="305"/>
                  </a:lnTo>
                  <a:lnTo>
                    <a:pt x="353" y="145"/>
                  </a:lnTo>
                  <a:lnTo>
                    <a:pt x="273" y="1"/>
                  </a:ln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5" name="Google Shape;26045;p78"/>
            <p:cNvSpPr/>
            <p:nvPr/>
          </p:nvSpPr>
          <p:spPr>
            <a:xfrm>
              <a:off x="5483271" y="4452114"/>
              <a:ext cx="5810" cy="4655"/>
            </a:xfrm>
            <a:custGeom>
              <a:avLst/>
              <a:gdLst/>
              <a:ahLst/>
              <a:cxnLst/>
              <a:rect l="l" t="t" r="r" b="b"/>
              <a:pathLst>
                <a:path w="161" h="129" extrusionOk="0">
                  <a:moveTo>
                    <a:pt x="96" y="0"/>
                  </a:moveTo>
                  <a:cubicBezTo>
                    <a:pt x="0" y="0"/>
                    <a:pt x="0" y="128"/>
                    <a:pt x="96" y="128"/>
                  </a:cubicBezTo>
                  <a:cubicBezTo>
                    <a:pt x="128" y="128"/>
                    <a:pt x="160" y="112"/>
                    <a:pt x="160" y="64"/>
                  </a:cubicBezTo>
                  <a:cubicBezTo>
                    <a:pt x="160" y="32"/>
                    <a:pt x="128" y="0"/>
                    <a:pt x="9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6" name="Google Shape;26046;p78"/>
            <p:cNvSpPr/>
            <p:nvPr/>
          </p:nvSpPr>
          <p:spPr>
            <a:xfrm>
              <a:off x="4690464" y="4016738"/>
              <a:ext cx="6965" cy="7542"/>
            </a:xfrm>
            <a:custGeom>
              <a:avLst/>
              <a:gdLst/>
              <a:ahLst/>
              <a:cxnLst/>
              <a:rect l="l" t="t" r="r" b="b"/>
              <a:pathLst>
                <a:path w="193" h="209" extrusionOk="0">
                  <a:moveTo>
                    <a:pt x="97" y="0"/>
                  </a:moveTo>
                  <a:cubicBezTo>
                    <a:pt x="33" y="0"/>
                    <a:pt x="1" y="48"/>
                    <a:pt x="1" y="96"/>
                  </a:cubicBezTo>
                  <a:cubicBezTo>
                    <a:pt x="1" y="160"/>
                    <a:pt x="33" y="208"/>
                    <a:pt x="97" y="208"/>
                  </a:cubicBezTo>
                  <a:cubicBezTo>
                    <a:pt x="145" y="208"/>
                    <a:pt x="193" y="160"/>
                    <a:pt x="193" y="96"/>
                  </a:cubicBezTo>
                  <a:cubicBezTo>
                    <a:pt x="193" y="48"/>
                    <a:pt x="145" y="0"/>
                    <a:pt x="97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7" name="Google Shape;26047;p78"/>
            <p:cNvSpPr/>
            <p:nvPr/>
          </p:nvSpPr>
          <p:spPr>
            <a:xfrm>
              <a:off x="4116519" y="4399681"/>
              <a:ext cx="5233" cy="4367"/>
            </a:xfrm>
            <a:custGeom>
              <a:avLst/>
              <a:gdLst/>
              <a:ahLst/>
              <a:cxnLst/>
              <a:rect l="l" t="t" r="r" b="b"/>
              <a:pathLst>
                <a:path w="145" h="121" extrusionOk="0">
                  <a:moveTo>
                    <a:pt x="72" y="1"/>
                  </a:moveTo>
                  <a:cubicBezTo>
                    <a:pt x="36" y="1"/>
                    <a:pt x="0" y="21"/>
                    <a:pt x="0" y="61"/>
                  </a:cubicBezTo>
                  <a:cubicBezTo>
                    <a:pt x="0" y="101"/>
                    <a:pt x="36" y="121"/>
                    <a:pt x="72" y="121"/>
                  </a:cubicBezTo>
                  <a:cubicBezTo>
                    <a:pt x="108" y="121"/>
                    <a:pt x="144" y="101"/>
                    <a:pt x="144" y="61"/>
                  </a:cubicBezTo>
                  <a:cubicBezTo>
                    <a:pt x="144" y="21"/>
                    <a:pt x="108" y="1"/>
                    <a:pt x="72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8" name="Google Shape;26048;p78"/>
            <p:cNvSpPr/>
            <p:nvPr/>
          </p:nvSpPr>
          <p:spPr>
            <a:xfrm>
              <a:off x="3739458" y="4328989"/>
              <a:ext cx="6387" cy="5918"/>
            </a:xfrm>
            <a:custGeom>
              <a:avLst/>
              <a:gdLst/>
              <a:ahLst/>
              <a:cxnLst/>
              <a:rect l="l" t="t" r="r" b="b"/>
              <a:pathLst>
                <a:path w="177" h="164" extrusionOk="0">
                  <a:moveTo>
                    <a:pt x="100" y="1"/>
                  </a:moveTo>
                  <a:cubicBezTo>
                    <a:pt x="93" y="1"/>
                    <a:pt x="87" y="2"/>
                    <a:pt x="81" y="4"/>
                  </a:cubicBezTo>
                  <a:cubicBezTo>
                    <a:pt x="33" y="4"/>
                    <a:pt x="1" y="36"/>
                    <a:pt x="1" y="84"/>
                  </a:cubicBezTo>
                  <a:cubicBezTo>
                    <a:pt x="1" y="132"/>
                    <a:pt x="33" y="164"/>
                    <a:pt x="81" y="164"/>
                  </a:cubicBezTo>
                  <a:cubicBezTo>
                    <a:pt x="129" y="164"/>
                    <a:pt x="161" y="132"/>
                    <a:pt x="177" y="84"/>
                  </a:cubicBezTo>
                  <a:cubicBezTo>
                    <a:pt x="177" y="42"/>
                    <a:pt x="141" y="1"/>
                    <a:pt x="100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49" name="Google Shape;26049;p78"/>
            <p:cNvSpPr/>
            <p:nvPr/>
          </p:nvSpPr>
          <p:spPr>
            <a:xfrm>
              <a:off x="3674323" y="3919161"/>
              <a:ext cx="4114" cy="2707"/>
            </a:xfrm>
            <a:custGeom>
              <a:avLst/>
              <a:gdLst/>
              <a:ahLst/>
              <a:cxnLst/>
              <a:rect l="l" t="t" r="r" b="b"/>
              <a:pathLst>
                <a:path w="114" h="75" extrusionOk="0">
                  <a:moveTo>
                    <a:pt x="61" y="0"/>
                  </a:moveTo>
                  <a:cubicBezTo>
                    <a:pt x="1" y="0"/>
                    <a:pt x="70" y="74"/>
                    <a:pt x="99" y="74"/>
                  </a:cubicBezTo>
                  <a:cubicBezTo>
                    <a:pt x="108" y="74"/>
                    <a:pt x="113" y="67"/>
                    <a:pt x="109" y="48"/>
                  </a:cubicBezTo>
                  <a:cubicBezTo>
                    <a:pt x="109" y="32"/>
                    <a:pt x="93" y="0"/>
                    <a:pt x="61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0" name="Google Shape;26050;p78"/>
            <p:cNvSpPr/>
            <p:nvPr/>
          </p:nvSpPr>
          <p:spPr>
            <a:xfrm>
              <a:off x="3196041" y="4450959"/>
              <a:ext cx="9347" cy="6351"/>
            </a:xfrm>
            <a:custGeom>
              <a:avLst/>
              <a:gdLst/>
              <a:ahLst/>
              <a:cxnLst/>
              <a:rect l="l" t="t" r="r" b="b"/>
              <a:pathLst>
                <a:path w="259" h="176" extrusionOk="0">
                  <a:moveTo>
                    <a:pt x="146" y="0"/>
                  </a:moveTo>
                  <a:cubicBezTo>
                    <a:pt x="1" y="0"/>
                    <a:pt x="141" y="176"/>
                    <a:pt x="217" y="176"/>
                  </a:cubicBezTo>
                  <a:cubicBezTo>
                    <a:pt x="241" y="176"/>
                    <a:pt x="258" y="158"/>
                    <a:pt x="258" y="112"/>
                  </a:cubicBezTo>
                  <a:cubicBezTo>
                    <a:pt x="258" y="48"/>
                    <a:pt x="210" y="0"/>
                    <a:pt x="14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1" name="Google Shape;26051;p78"/>
            <p:cNvSpPr/>
            <p:nvPr/>
          </p:nvSpPr>
          <p:spPr>
            <a:xfrm>
              <a:off x="2995187" y="4059463"/>
              <a:ext cx="6965" cy="5810"/>
            </a:xfrm>
            <a:custGeom>
              <a:avLst/>
              <a:gdLst/>
              <a:ahLst/>
              <a:cxnLst/>
              <a:rect l="l" t="t" r="r" b="b"/>
              <a:pathLst>
                <a:path w="193" h="161" extrusionOk="0">
                  <a:moveTo>
                    <a:pt x="96" y="0"/>
                  </a:moveTo>
                  <a:cubicBezTo>
                    <a:pt x="0" y="0"/>
                    <a:pt x="0" y="160"/>
                    <a:pt x="96" y="160"/>
                  </a:cubicBezTo>
                  <a:cubicBezTo>
                    <a:pt x="144" y="160"/>
                    <a:pt x="192" y="128"/>
                    <a:pt x="192" y="80"/>
                  </a:cubicBezTo>
                  <a:cubicBezTo>
                    <a:pt x="192" y="32"/>
                    <a:pt x="144" y="0"/>
                    <a:pt x="9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2" name="Google Shape;26052;p78"/>
            <p:cNvSpPr/>
            <p:nvPr/>
          </p:nvSpPr>
          <p:spPr>
            <a:xfrm>
              <a:off x="2694339" y="4209003"/>
              <a:ext cx="5810" cy="6387"/>
            </a:xfrm>
            <a:custGeom>
              <a:avLst/>
              <a:gdLst/>
              <a:ahLst/>
              <a:cxnLst/>
              <a:rect l="l" t="t" r="r" b="b"/>
              <a:pathLst>
                <a:path w="161" h="177" extrusionOk="0">
                  <a:moveTo>
                    <a:pt x="80" y="1"/>
                  </a:moveTo>
                  <a:cubicBezTo>
                    <a:pt x="32" y="1"/>
                    <a:pt x="0" y="33"/>
                    <a:pt x="0" y="81"/>
                  </a:cubicBezTo>
                  <a:cubicBezTo>
                    <a:pt x="0" y="129"/>
                    <a:pt x="32" y="177"/>
                    <a:pt x="80" y="177"/>
                  </a:cubicBezTo>
                  <a:cubicBezTo>
                    <a:pt x="128" y="177"/>
                    <a:pt x="160" y="129"/>
                    <a:pt x="160" y="81"/>
                  </a:cubicBezTo>
                  <a:cubicBezTo>
                    <a:pt x="160" y="33"/>
                    <a:pt x="128" y="1"/>
                    <a:pt x="80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3" name="Google Shape;26053;p78"/>
            <p:cNvSpPr/>
            <p:nvPr/>
          </p:nvSpPr>
          <p:spPr>
            <a:xfrm>
              <a:off x="2414277" y="4058309"/>
              <a:ext cx="2346" cy="2346"/>
            </a:xfrm>
            <a:custGeom>
              <a:avLst/>
              <a:gdLst/>
              <a:ahLst/>
              <a:cxnLst/>
              <a:rect l="l" t="t" r="r" b="b"/>
              <a:pathLst>
                <a:path w="65" h="65" extrusionOk="0">
                  <a:moveTo>
                    <a:pt x="33" y="0"/>
                  </a:moveTo>
                  <a:cubicBezTo>
                    <a:pt x="1" y="0"/>
                    <a:pt x="1" y="16"/>
                    <a:pt x="1" y="32"/>
                  </a:cubicBezTo>
                  <a:cubicBezTo>
                    <a:pt x="1" y="48"/>
                    <a:pt x="1" y="64"/>
                    <a:pt x="33" y="64"/>
                  </a:cubicBezTo>
                  <a:cubicBezTo>
                    <a:pt x="49" y="64"/>
                    <a:pt x="65" y="48"/>
                    <a:pt x="65" y="32"/>
                  </a:cubicBezTo>
                  <a:cubicBezTo>
                    <a:pt x="65" y="16"/>
                    <a:pt x="49" y="0"/>
                    <a:pt x="33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4" name="Google Shape;26054;p78"/>
            <p:cNvSpPr/>
            <p:nvPr/>
          </p:nvSpPr>
          <p:spPr>
            <a:xfrm>
              <a:off x="1609382" y="4364894"/>
              <a:ext cx="7542" cy="6965"/>
            </a:xfrm>
            <a:custGeom>
              <a:avLst/>
              <a:gdLst/>
              <a:ahLst/>
              <a:cxnLst/>
              <a:rect l="l" t="t" r="r" b="b"/>
              <a:pathLst>
                <a:path w="209" h="193" extrusionOk="0">
                  <a:moveTo>
                    <a:pt x="96" y="1"/>
                  </a:moveTo>
                  <a:cubicBezTo>
                    <a:pt x="48" y="1"/>
                    <a:pt x="0" y="49"/>
                    <a:pt x="0" y="97"/>
                  </a:cubicBezTo>
                  <a:cubicBezTo>
                    <a:pt x="0" y="145"/>
                    <a:pt x="48" y="193"/>
                    <a:pt x="96" y="193"/>
                  </a:cubicBezTo>
                  <a:cubicBezTo>
                    <a:pt x="160" y="193"/>
                    <a:pt x="208" y="145"/>
                    <a:pt x="208" y="97"/>
                  </a:cubicBezTo>
                  <a:cubicBezTo>
                    <a:pt x="208" y="49"/>
                    <a:pt x="160" y="1"/>
                    <a:pt x="96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5" name="Google Shape;26055;p78"/>
            <p:cNvSpPr/>
            <p:nvPr/>
          </p:nvSpPr>
          <p:spPr>
            <a:xfrm>
              <a:off x="4624644" y="3682402"/>
              <a:ext cx="15048" cy="12883"/>
            </a:xfrm>
            <a:custGeom>
              <a:avLst/>
              <a:gdLst/>
              <a:ahLst/>
              <a:cxnLst/>
              <a:rect l="l" t="t" r="r" b="b"/>
              <a:pathLst>
                <a:path w="417" h="357" extrusionOk="0">
                  <a:moveTo>
                    <a:pt x="241" y="1"/>
                  </a:moveTo>
                  <a:cubicBezTo>
                    <a:pt x="80" y="1"/>
                    <a:pt x="0" y="193"/>
                    <a:pt x="112" y="305"/>
                  </a:cubicBezTo>
                  <a:cubicBezTo>
                    <a:pt x="149" y="341"/>
                    <a:pt x="193" y="357"/>
                    <a:pt x="236" y="357"/>
                  </a:cubicBezTo>
                  <a:cubicBezTo>
                    <a:pt x="328" y="357"/>
                    <a:pt x="417" y="285"/>
                    <a:pt x="417" y="177"/>
                  </a:cubicBezTo>
                  <a:cubicBezTo>
                    <a:pt x="417" y="81"/>
                    <a:pt x="337" y="1"/>
                    <a:pt x="241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6" name="Google Shape;26056;p78"/>
            <p:cNvSpPr/>
            <p:nvPr/>
          </p:nvSpPr>
          <p:spPr>
            <a:xfrm>
              <a:off x="6004675" y="2417879"/>
              <a:ext cx="11007" cy="9383"/>
            </a:xfrm>
            <a:custGeom>
              <a:avLst/>
              <a:gdLst/>
              <a:ahLst/>
              <a:cxnLst/>
              <a:rect l="l" t="t" r="r" b="b"/>
              <a:pathLst>
                <a:path w="305" h="260" extrusionOk="0">
                  <a:moveTo>
                    <a:pt x="176" y="0"/>
                  </a:moveTo>
                  <a:cubicBezTo>
                    <a:pt x="64" y="0"/>
                    <a:pt x="0" y="144"/>
                    <a:pt x="80" y="224"/>
                  </a:cubicBezTo>
                  <a:cubicBezTo>
                    <a:pt x="105" y="249"/>
                    <a:pt x="136" y="260"/>
                    <a:pt x="167" y="260"/>
                  </a:cubicBezTo>
                  <a:cubicBezTo>
                    <a:pt x="236" y="260"/>
                    <a:pt x="304" y="205"/>
                    <a:pt x="304" y="128"/>
                  </a:cubicBezTo>
                  <a:cubicBezTo>
                    <a:pt x="304" y="64"/>
                    <a:pt x="256" y="0"/>
                    <a:pt x="17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7" name="Google Shape;26057;p78"/>
            <p:cNvSpPr/>
            <p:nvPr/>
          </p:nvSpPr>
          <p:spPr>
            <a:xfrm>
              <a:off x="5278267" y="1996360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81" y="0"/>
                  </a:moveTo>
                  <a:cubicBezTo>
                    <a:pt x="33" y="0"/>
                    <a:pt x="1" y="32"/>
                    <a:pt x="1" y="80"/>
                  </a:cubicBezTo>
                  <a:cubicBezTo>
                    <a:pt x="1" y="128"/>
                    <a:pt x="33" y="176"/>
                    <a:pt x="81" y="176"/>
                  </a:cubicBezTo>
                  <a:cubicBezTo>
                    <a:pt x="129" y="176"/>
                    <a:pt x="177" y="128"/>
                    <a:pt x="177" y="80"/>
                  </a:cubicBezTo>
                  <a:cubicBezTo>
                    <a:pt x="177" y="32"/>
                    <a:pt x="129" y="0"/>
                    <a:pt x="81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8" name="Google Shape;26058;p78"/>
            <p:cNvSpPr/>
            <p:nvPr/>
          </p:nvSpPr>
          <p:spPr>
            <a:xfrm>
              <a:off x="5890355" y="4521976"/>
              <a:ext cx="11007" cy="9780"/>
            </a:xfrm>
            <a:custGeom>
              <a:avLst/>
              <a:gdLst/>
              <a:ahLst/>
              <a:cxnLst/>
              <a:rect l="l" t="t" r="r" b="b"/>
              <a:pathLst>
                <a:path w="305" h="271" extrusionOk="0">
                  <a:moveTo>
                    <a:pt x="176" y="0"/>
                  </a:moveTo>
                  <a:cubicBezTo>
                    <a:pt x="48" y="0"/>
                    <a:pt x="0" y="144"/>
                    <a:pt x="80" y="224"/>
                  </a:cubicBezTo>
                  <a:cubicBezTo>
                    <a:pt x="107" y="256"/>
                    <a:pt x="141" y="270"/>
                    <a:pt x="174" y="270"/>
                  </a:cubicBezTo>
                  <a:cubicBezTo>
                    <a:pt x="240" y="270"/>
                    <a:pt x="304" y="214"/>
                    <a:pt x="304" y="128"/>
                  </a:cubicBezTo>
                  <a:cubicBezTo>
                    <a:pt x="304" y="64"/>
                    <a:pt x="256" y="0"/>
                    <a:pt x="17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59" name="Google Shape;26059;p78"/>
            <p:cNvSpPr/>
            <p:nvPr/>
          </p:nvSpPr>
          <p:spPr>
            <a:xfrm>
              <a:off x="5249398" y="3228549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97" y="1"/>
                  </a:moveTo>
                  <a:cubicBezTo>
                    <a:pt x="49" y="1"/>
                    <a:pt x="1" y="49"/>
                    <a:pt x="1" y="97"/>
                  </a:cubicBezTo>
                  <a:cubicBezTo>
                    <a:pt x="1" y="145"/>
                    <a:pt x="49" y="177"/>
                    <a:pt x="97" y="177"/>
                  </a:cubicBezTo>
                  <a:cubicBezTo>
                    <a:pt x="145" y="177"/>
                    <a:pt x="177" y="145"/>
                    <a:pt x="177" y="97"/>
                  </a:cubicBezTo>
                  <a:cubicBezTo>
                    <a:pt x="177" y="49"/>
                    <a:pt x="145" y="1"/>
                    <a:pt x="97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60" name="Google Shape;26060;p78"/>
            <p:cNvSpPr/>
            <p:nvPr/>
          </p:nvSpPr>
          <p:spPr>
            <a:xfrm>
              <a:off x="6021997" y="4097570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96" y="0"/>
                  </a:moveTo>
                  <a:cubicBezTo>
                    <a:pt x="48" y="0"/>
                    <a:pt x="0" y="32"/>
                    <a:pt x="0" y="80"/>
                  </a:cubicBezTo>
                  <a:cubicBezTo>
                    <a:pt x="0" y="128"/>
                    <a:pt x="48" y="176"/>
                    <a:pt x="96" y="176"/>
                  </a:cubicBezTo>
                  <a:cubicBezTo>
                    <a:pt x="144" y="176"/>
                    <a:pt x="176" y="128"/>
                    <a:pt x="176" y="80"/>
                  </a:cubicBezTo>
                  <a:cubicBezTo>
                    <a:pt x="176" y="32"/>
                    <a:pt x="144" y="0"/>
                    <a:pt x="9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61" name="Google Shape;26061;p78"/>
            <p:cNvSpPr/>
            <p:nvPr/>
          </p:nvSpPr>
          <p:spPr>
            <a:xfrm>
              <a:off x="2160232" y="2567997"/>
              <a:ext cx="11007" cy="9527"/>
            </a:xfrm>
            <a:custGeom>
              <a:avLst/>
              <a:gdLst/>
              <a:ahLst/>
              <a:cxnLst/>
              <a:rect l="l" t="t" r="r" b="b"/>
              <a:pathLst>
                <a:path w="305" h="264" extrusionOk="0">
                  <a:moveTo>
                    <a:pt x="176" y="0"/>
                  </a:moveTo>
                  <a:cubicBezTo>
                    <a:pt x="48" y="0"/>
                    <a:pt x="0" y="144"/>
                    <a:pt x="80" y="224"/>
                  </a:cubicBezTo>
                  <a:cubicBezTo>
                    <a:pt x="107" y="251"/>
                    <a:pt x="141" y="263"/>
                    <a:pt x="174" y="263"/>
                  </a:cubicBezTo>
                  <a:cubicBezTo>
                    <a:pt x="240" y="263"/>
                    <a:pt x="304" y="214"/>
                    <a:pt x="304" y="128"/>
                  </a:cubicBezTo>
                  <a:cubicBezTo>
                    <a:pt x="304" y="48"/>
                    <a:pt x="256" y="0"/>
                    <a:pt x="176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62" name="Google Shape;26062;p78"/>
            <p:cNvSpPr/>
            <p:nvPr/>
          </p:nvSpPr>
          <p:spPr>
            <a:xfrm>
              <a:off x="2503192" y="2101442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97" y="0"/>
                  </a:moveTo>
                  <a:cubicBezTo>
                    <a:pt x="49" y="0"/>
                    <a:pt x="1" y="48"/>
                    <a:pt x="1" y="96"/>
                  </a:cubicBezTo>
                  <a:cubicBezTo>
                    <a:pt x="1" y="144"/>
                    <a:pt x="49" y="176"/>
                    <a:pt x="97" y="176"/>
                  </a:cubicBezTo>
                  <a:cubicBezTo>
                    <a:pt x="145" y="176"/>
                    <a:pt x="177" y="144"/>
                    <a:pt x="177" y="96"/>
                  </a:cubicBezTo>
                  <a:cubicBezTo>
                    <a:pt x="177" y="48"/>
                    <a:pt x="145" y="0"/>
                    <a:pt x="97" y="0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63" name="Google Shape;26063;p78"/>
            <p:cNvSpPr/>
            <p:nvPr/>
          </p:nvSpPr>
          <p:spPr>
            <a:xfrm>
              <a:off x="2308617" y="2226155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97" y="1"/>
                  </a:moveTo>
                  <a:cubicBezTo>
                    <a:pt x="49" y="1"/>
                    <a:pt x="1" y="49"/>
                    <a:pt x="1" y="97"/>
                  </a:cubicBezTo>
                  <a:cubicBezTo>
                    <a:pt x="1" y="145"/>
                    <a:pt x="49" y="177"/>
                    <a:pt x="97" y="177"/>
                  </a:cubicBezTo>
                  <a:cubicBezTo>
                    <a:pt x="145" y="177"/>
                    <a:pt x="177" y="145"/>
                    <a:pt x="177" y="97"/>
                  </a:cubicBezTo>
                  <a:cubicBezTo>
                    <a:pt x="177" y="49"/>
                    <a:pt x="145" y="1"/>
                    <a:pt x="97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64" name="Google Shape;26064;p78"/>
            <p:cNvSpPr/>
            <p:nvPr/>
          </p:nvSpPr>
          <p:spPr>
            <a:xfrm>
              <a:off x="2551150" y="4394340"/>
              <a:ext cx="9852" cy="9274"/>
            </a:xfrm>
            <a:custGeom>
              <a:avLst/>
              <a:gdLst/>
              <a:ahLst/>
              <a:cxnLst/>
              <a:rect l="l" t="t" r="r" b="b"/>
              <a:pathLst>
                <a:path w="273" h="257" extrusionOk="0">
                  <a:moveTo>
                    <a:pt x="144" y="1"/>
                  </a:moveTo>
                  <a:cubicBezTo>
                    <a:pt x="64" y="1"/>
                    <a:pt x="0" y="65"/>
                    <a:pt x="0" y="129"/>
                  </a:cubicBezTo>
                  <a:cubicBezTo>
                    <a:pt x="0" y="209"/>
                    <a:pt x="64" y="257"/>
                    <a:pt x="144" y="257"/>
                  </a:cubicBezTo>
                  <a:cubicBezTo>
                    <a:pt x="208" y="257"/>
                    <a:pt x="272" y="209"/>
                    <a:pt x="272" y="129"/>
                  </a:cubicBezTo>
                  <a:cubicBezTo>
                    <a:pt x="272" y="65"/>
                    <a:pt x="208" y="1"/>
                    <a:pt x="144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  <p:sp>
          <p:nvSpPr>
            <p:cNvPr id="26065" name="Google Shape;26065;p78"/>
            <p:cNvSpPr/>
            <p:nvPr/>
          </p:nvSpPr>
          <p:spPr>
            <a:xfrm>
              <a:off x="1890563" y="3883328"/>
              <a:ext cx="6387" cy="6387"/>
            </a:xfrm>
            <a:custGeom>
              <a:avLst/>
              <a:gdLst/>
              <a:ahLst/>
              <a:cxnLst/>
              <a:rect l="l" t="t" r="r" b="b"/>
              <a:pathLst>
                <a:path w="177" h="177" extrusionOk="0">
                  <a:moveTo>
                    <a:pt x="81" y="1"/>
                  </a:moveTo>
                  <a:cubicBezTo>
                    <a:pt x="33" y="1"/>
                    <a:pt x="1" y="49"/>
                    <a:pt x="1" y="97"/>
                  </a:cubicBezTo>
                  <a:cubicBezTo>
                    <a:pt x="1" y="145"/>
                    <a:pt x="33" y="177"/>
                    <a:pt x="81" y="177"/>
                  </a:cubicBezTo>
                  <a:cubicBezTo>
                    <a:pt x="129" y="177"/>
                    <a:pt x="177" y="145"/>
                    <a:pt x="177" y="97"/>
                  </a:cubicBezTo>
                  <a:cubicBezTo>
                    <a:pt x="177" y="49"/>
                    <a:pt x="129" y="1"/>
                    <a:pt x="81" y="1"/>
                  </a:cubicBezTo>
                  <a:close/>
                </a:path>
              </a:pathLst>
            </a:custGeom>
            <a:solidFill>
              <a:srgbClr val="FFD69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Abadi" panose="020B0604020104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81" grpId="0"/>
    </p:bldLst>
  </p:timing>
</p:sld>
</file>

<file path=ppt/theme/theme1.xml><?xml version="1.0" encoding="utf-8"?>
<a:theme xmlns:a="http://schemas.openxmlformats.org/drawingml/2006/main" name="Outer Space and Galaxie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141A2A"/>
      </a:accent1>
      <a:accent2>
        <a:srgbClr val="708EC0"/>
      </a:accent2>
      <a:accent3>
        <a:srgbClr val="D4DCFF"/>
      </a:accent3>
      <a:accent4>
        <a:srgbClr val="E7A662"/>
      </a:accent4>
      <a:accent5>
        <a:srgbClr val="FFD69C"/>
      </a:accent5>
      <a:accent6>
        <a:srgbClr val="F1C98B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275</Words>
  <Application>Microsoft Office PowerPoint</Application>
  <PresentationFormat>Prikaz na zaslonu (16:9)</PresentationFormat>
  <Paragraphs>40</Paragraphs>
  <Slides>9</Slides>
  <Notes>9</Notes>
  <HiddenSlides>0</HiddenSlides>
  <MMClips>1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6" baseType="lpstr">
      <vt:lpstr>Abadi</vt:lpstr>
      <vt:lpstr>Arial</vt:lpstr>
      <vt:lpstr>Big Shoulders Text</vt:lpstr>
      <vt:lpstr>Eras Bold ITC</vt:lpstr>
      <vt:lpstr>Roboto</vt:lpstr>
      <vt:lpstr>Roboto Light</vt:lpstr>
      <vt:lpstr>Outer Space and Galaxies by Slidesgo</vt:lpstr>
      <vt:lpstr>Cultural Collisions Gradačac</vt:lpstr>
      <vt:lpstr>Who are the members of Team Gradačac?</vt:lpstr>
      <vt:lpstr>What topic did we choose?</vt:lpstr>
      <vt:lpstr>Why did we choose this topic?</vt:lpstr>
      <vt:lpstr>What is our plan? </vt:lpstr>
      <vt:lpstr>Meeting</vt:lpstr>
      <vt:lpstr>What’s next?</vt:lpstr>
      <vt:lpstr>PowerPoint prezentacija</vt:lpstr>
      <vt:lpstr>We are looking forward to filming our video as well as watching all the other videos 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Cultural Collisions Gradačac</dc:title>
  <dc:creator>Korisnik</dc:creator>
  <cp:lastModifiedBy>Korisnik</cp:lastModifiedBy>
  <cp:revision>32</cp:revision>
  <dcterms:modified xsi:type="dcterms:W3CDTF">2020-12-13T17:53:12Z</dcterms:modified>
</cp:coreProperties>
</file>