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8" r:id="rId2"/>
    <p:sldId id="262" r:id="rId3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e Fortescue-Beck" initials="EF" lastIdx="4" clrIdx="0">
    <p:extLst>
      <p:ext uri="{19B8F6BF-5375-455C-9EA6-DF929625EA0E}">
        <p15:presenceInfo xmlns:p15="http://schemas.microsoft.com/office/powerpoint/2012/main" userId="S-1-5-21-1526224874-1540688658-1361462980-61778" providerId="AD"/>
      </p:ext>
    </p:extLst>
  </p:cmAuthor>
  <p:cmAuthor id="2" name="Microsoft Office User" initials="MOU" lastIdx="1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AE0001"/>
    <a:srgbClr val="FEB084"/>
    <a:srgbClr val="FBB690"/>
    <a:srgbClr val="666699"/>
    <a:srgbClr val="CC3399"/>
    <a:srgbClr val="0B387C"/>
    <a:srgbClr val="0055A0"/>
    <a:srgbClr val="008000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64" autoAdjust="0"/>
    <p:restoredTop sz="86571" autoAdjust="0"/>
  </p:normalViewPr>
  <p:slideViewPr>
    <p:cSldViewPr snapToGrid="0" snapToObjects="1">
      <p:cViewPr varScale="1">
        <p:scale>
          <a:sx n="243" d="100"/>
          <a:sy n="243" d="100"/>
        </p:scale>
        <p:origin x="1880" y="18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25" d="100"/>
          <a:sy n="125" d="100"/>
        </p:scale>
        <p:origin x="493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C57C7-913C-4688-9D2F-04DED1A1EF4D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20CC6-49FF-49F0-A25B-959FB480D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768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A3AE9-1C02-481F-BC6C-7373B2A2387A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91F29-27A6-4EC5-AC39-65BED307F5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683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762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253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3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5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3" y="2249074"/>
            <a:ext cx="3053867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9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9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21"/>
            <a:ext cx="1221947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1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1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670715" y="4656952"/>
            <a:ext cx="73512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65682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7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1" y="952335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952335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7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3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1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1" indent="-342891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1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5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5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67F5B-4A19-4044-8E5E-DDD63B317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154757"/>
            <a:ext cx="8226855" cy="1384186"/>
          </a:xfrm>
        </p:spPr>
        <p:txBody>
          <a:bodyPr>
            <a:normAutofit/>
          </a:bodyPr>
          <a:lstStyle/>
          <a:p>
            <a:r>
              <a:rPr lang="en-US" sz="3600" dirty="0"/>
              <a:t>Outcome of CEM-CMMS Workshop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4CEDD4-1B53-BD46-A1A0-3C8E3D29C8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426A900-BA20-1148-934F-17668155082B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1" y="2381573"/>
            <a:ext cx="3700913" cy="314740"/>
          </a:xfrm>
        </p:spPr>
        <p:txBody>
          <a:bodyPr>
            <a:normAutofit/>
          </a:bodyPr>
          <a:lstStyle/>
          <a:p>
            <a:r>
              <a:rPr lang="en-GB" sz="1800" dirty="0" err="1"/>
              <a:t>Ioan</a:t>
            </a:r>
            <a:r>
              <a:rPr lang="en-GB" sz="1800" dirty="0"/>
              <a:t> </a:t>
            </a:r>
            <a:r>
              <a:rPr lang="en-GB" sz="1800" dirty="0" err="1"/>
              <a:t>Kozsar</a:t>
            </a:r>
            <a:r>
              <a:rPr lang="en-GB" sz="1800" dirty="0"/>
              <a:t> &amp; Eve Fortescue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1C769A-8DEA-4F4B-9457-FDE4AFACB9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877894" y="4708526"/>
            <a:ext cx="3553385" cy="273844"/>
          </a:xfrm>
        </p:spPr>
        <p:txBody>
          <a:bodyPr/>
          <a:lstStyle/>
          <a:p>
            <a:pPr algn="ctr"/>
            <a:r>
              <a:rPr lang="en-US" dirty="0"/>
              <a:t>Outcome of CEM-CMMS Workshop</a:t>
            </a:r>
          </a:p>
        </p:txBody>
      </p:sp>
    </p:spTree>
    <p:extLst>
      <p:ext uri="{BB962C8B-B14F-4D97-AF65-F5344CB8AC3E}">
        <p14:creationId xmlns:p14="http://schemas.microsoft.com/office/powerpoint/2010/main" val="983124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FC62F-213A-1343-B97B-48797C13D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Prioritised list of requested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F7632-24E6-FE41-BBD5-6CB9A9D66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2766"/>
            <a:ext cx="8229600" cy="3587521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EAM light: Display a structure of Functional Positions and allow assets to be attached by clicking and scanning or typing into a text box (not by searching and not each position individually)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200" dirty="0"/>
              <a:t>Move a set of assets e.g. a crate and its modules from one parent position to another. i.e. in the case of expired functional positions or during dismantling. 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+mj-lt"/>
              <a:buAutoNum type="romanUcPeriod"/>
            </a:pPr>
            <a:r>
              <a:rPr lang="en-US" sz="1000" dirty="0"/>
              <a:t>First step: “Dismantle Equipment” button to detach all assets from a </a:t>
            </a:r>
            <a:r>
              <a:rPr lang="en-US" sz="1000" dirty="0" err="1"/>
              <a:t>Funtional</a:t>
            </a:r>
            <a:r>
              <a:rPr lang="en-US" sz="1000" dirty="0"/>
              <a:t> Position structure and place in a buffer zone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+mj-lt"/>
              <a:buAutoNum type="romanUcPeriod"/>
            </a:pPr>
            <a:r>
              <a:rPr lang="en-US" sz="1000" dirty="0"/>
              <a:t>Afterwards the same process could be applied when triggered by an action in Layout i.e. Expiry of positions in Layout -&gt; detach assets and set positions “Hors Service” in </a:t>
            </a:r>
            <a:r>
              <a:rPr lang="en-US" sz="1000" dirty="0" err="1"/>
              <a:t>InforEAM</a:t>
            </a:r>
            <a:endParaRPr lang="en-US" sz="1000" dirty="0"/>
          </a:p>
          <a:p>
            <a:pPr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Allow an e-group to be specified as the responsible of an Asset/Functional Position </a:t>
            </a:r>
            <a:r>
              <a:rPr lang="en-GB" sz="1200" dirty="0" err="1"/>
              <a:t>InforEAM</a:t>
            </a:r>
            <a:endParaRPr lang="en-GB" sz="1200" dirty="0"/>
          </a:p>
          <a:p>
            <a:pPr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200" dirty="0"/>
              <a:t>Kiosk: Ability to scan a set of assets, and issue them without having to switch stores</a:t>
            </a:r>
            <a:endParaRPr lang="en-GB" sz="1200" dirty="0"/>
          </a:p>
          <a:p>
            <a:pPr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Expire Functional Positions in </a:t>
            </a:r>
            <a:r>
              <a:rPr lang="en-GB" sz="1200" dirty="0" err="1"/>
              <a:t>InforEAM</a:t>
            </a:r>
            <a:r>
              <a:rPr lang="en-GB" sz="1200" dirty="0"/>
              <a:t> from Layout (have to detach assets first and put in buffer: see point 2)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Generate part in </a:t>
            </a:r>
            <a:r>
              <a:rPr lang="en-GB" sz="1200" dirty="0" err="1"/>
              <a:t>InforEAM</a:t>
            </a:r>
            <a:r>
              <a:rPr lang="en-GB" sz="1200" dirty="0"/>
              <a:t> from Naming Interface (button/wizard: “Create Part”)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Generate type in Layout from Naming Interface (button/wizard: “Create Type”)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Rename Functional Position in </a:t>
            </a:r>
            <a:r>
              <a:rPr lang="en-GB" sz="1200" dirty="0" err="1"/>
              <a:t>InforEAM</a:t>
            </a:r>
            <a:r>
              <a:rPr lang="en-GB" sz="1200" dirty="0"/>
              <a:t> from Layout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Kiosk: By default set the Employee to whom the assets are being issued, to be the user who is logged in</a:t>
            </a:r>
            <a:endParaRPr lang="en-US" sz="1400" dirty="0"/>
          </a:p>
          <a:p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6D073-055E-CA46-A6BB-D4F8258BDA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2155" y="4659896"/>
            <a:ext cx="7351268" cy="273844"/>
          </a:xfrm>
        </p:spPr>
        <p:txBody>
          <a:bodyPr/>
          <a:lstStyle/>
          <a:p>
            <a:pPr algn="ctr"/>
            <a:r>
              <a:rPr lang="en-US" dirty="0"/>
              <a:t>Outcome of CEM-CMMS Workshop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F8E47-27E3-5A44-BCB7-4557EA13C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37677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37339</TotalTime>
  <Words>273</Words>
  <Application>Microsoft Macintosh PowerPoint</Application>
  <PresentationFormat>On-screen Show (16:9)</PresentationFormat>
  <Paragraphs>20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CERNCorporate16-9</vt:lpstr>
      <vt:lpstr>Outcome of CEM-CMMS Workshop</vt:lpstr>
      <vt:lpstr>Prioritised list of requested improvements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Hardware Data for Synoptics</dc:title>
  <dc:creator>Eve Fortescue-Beck</dc:creator>
  <cp:lastModifiedBy>Microsoft Office User</cp:lastModifiedBy>
  <cp:revision>543</cp:revision>
  <cp:lastPrinted>2016-05-17T12:31:57Z</cp:lastPrinted>
  <dcterms:created xsi:type="dcterms:W3CDTF">2016-04-27T10:21:30Z</dcterms:created>
  <dcterms:modified xsi:type="dcterms:W3CDTF">2021-03-08T09:23:10Z</dcterms:modified>
</cp:coreProperties>
</file>