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A35313-06A9-4F52-9B4D-C0B7A2880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CE73AA1-06FA-475A-9823-4149BE500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5AA868-692E-48C9-BFFF-7DDF1C822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643164-794A-4C9A-9B59-757DEAA0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CC02F9-FCB2-40C0-9655-CCC7EFC63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44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959A0-240C-4C99-9571-EFD802DD7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0717183-80D2-460E-9471-26A173216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D6D093-C2A1-4DE9-A934-94774324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90BCDF-99B6-4248-8FC9-747CCBC0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585B90-39A8-488E-B0D5-FC8CFCBD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294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B4F42B6-BE78-48CA-B9B7-B01ACB9EE3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5C71B5-DDF8-4363-9193-6AEB662B9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BE63DF-F74A-40EF-9101-CD3C9084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EE07332-B24E-4852-869C-AFCBF4714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09549-5F85-484A-84E9-4E070ABC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644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3C99AC-5350-4A67-8A04-89568AAC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639B37-43F6-4843-8845-C88FA1885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738C1E-98CB-42D1-8B28-F54E3B15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E3C87A-0EA7-43C1-9C99-6CA973775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92F34F-2845-4E99-B581-F461FCF7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80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FA2CB-2FAF-4883-B2A1-99A00CAB2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ECF358F-91CE-4A5F-8289-92F93C922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667856-D41D-4FAD-817A-FF76E6EB4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0C8060-4E6A-417B-943E-EED944BA9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6315C5-FC4A-4D24-9BA7-8A9A6436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19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8929D6-F458-437E-9D57-A9148096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474581-6A3A-42CA-8C06-6527C3B6A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F2D2B7F-A1FB-438A-A1FA-5FDE17A6B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F82092D-EAAA-41B8-9CBD-47F4AF495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61C1AC-9EFB-4F2A-BB98-C75B58B35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971EAAC-A28E-4169-A830-47580D6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69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EA757D-85EE-4EFD-A447-0AC2D5E75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BD9D15-EC50-4DCF-84E7-1ADBFD6C7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B6E5EE7-B861-4740-8C97-0C4C69A0A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35F8BB8-9AD5-40DE-8BD6-150753B13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31518D1-4972-42D9-ABB8-616C4BD03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BDD0719-279F-46F5-8C90-B5C34BE58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7F59B3E-A0CE-4AD7-8723-95B2A4E90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63E47E4-EA7B-4646-9168-2AEA1D07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96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03F980-0825-4484-AD30-5A638B9A6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3730ADD-6FCA-4774-9D20-6B06C9B8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5369DC2-545A-4AEA-A72D-D9642FCB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56781DE-7CF4-47A2-9651-F79FC1596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614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D74E6C0-C283-421B-9C73-13FB4B9B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BFE721C-4461-47E5-803B-0F41F6E06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A4FA760-3E4F-48CA-9ACE-8ECA25A05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44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6E9DAA-8FF3-4C6C-BAA7-42E26CACB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790427-4E3E-45E8-88E0-962CDC403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ADCAF16-0015-4FB4-965B-16861CB10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A160-652A-40EB-A0B3-10517A222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A08774-5CEE-40EE-BB43-E057CC47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22AAA2E-9978-4D16-8193-6AE24334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478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10353B-9223-4E00-AEB1-B85A0CA72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FB793AA-169C-462B-A3A8-6155D5B9E4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94A7B88-5C49-4855-96C3-8489F4CB0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D50AF4-DED9-49AE-B449-4B22AAF0D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E5398D5-CAE7-4D34-8D30-C3577964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1158EB-404E-4866-8635-F389671A0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67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8A5AE16-4FBD-4676-9BB0-6167EC3B7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EF2DFAD-E99D-4545-9E69-E475CBE3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AF83B4-1118-4CD8-B852-C8AB66324A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C8BAC-8C44-431D-8C45-35D41A4E4C67}" type="datetimeFigureOut">
              <a:rPr lang="it-IT" smtClean="0"/>
              <a:t>08/03/2021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6AD8F8-DC92-4207-96A2-D318F6A93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6B5E43-4B4F-4729-83BB-FBF40FB90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A5462-B426-42AC-AFEB-5687C4738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04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13E5A239-6190-44D1-8870-814CFD138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290" y="1188187"/>
            <a:ext cx="5965183" cy="5089950"/>
          </a:xfrm>
          <a:prstGeom prst="rect">
            <a:avLst/>
          </a:prstGeom>
        </p:spPr>
      </p:pic>
      <p:pic>
        <p:nvPicPr>
          <p:cNvPr id="7" name="Immagine 6" descr="Immagine che contiene esterni, accessorio&#10;&#10;Descrizione generata automaticamente">
            <a:extLst>
              <a:ext uri="{FF2B5EF4-FFF2-40B4-BE49-F238E27FC236}">
                <a16:creationId xmlns:a16="http://schemas.microsoft.com/office/drawing/2014/main" id="{B2E350DF-D4DF-4C0F-8886-946BD505C6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1188187"/>
            <a:ext cx="5681417" cy="508995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58769D4-D0B5-4717-AE36-89F14301041E}"/>
              </a:ext>
            </a:extLst>
          </p:cNvPr>
          <p:cNvSpPr txBox="1"/>
          <p:nvPr/>
        </p:nvSpPr>
        <p:spPr>
          <a:xfrm>
            <a:off x="3512634" y="455858"/>
            <a:ext cx="388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Sand </a:t>
            </a:r>
            <a:r>
              <a:rPr lang="it-IT" dirty="0" err="1"/>
              <a:t>LAr</a:t>
            </a:r>
            <a:r>
              <a:rPr lang="it-IT" dirty="0"/>
              <a:t> +SST   </a:t>
            </a:r>
            <a:r>
              <a:rPr lang="it-IT" dirty="0" err="1"/>
              <a:t>Supporting</a:t>
            </a:r>
            <a:r>
              <a:rPr lang="it-IT" dirty="0"/>
              <a:t>  </a:t>
            </a:r>
            <a:r>
              <a:rPr lang="it-IT" dirty="0" err="1"/>
              <a:t>Spaceframe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708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7F9F4461-3541-4DC7-94DB-DDC6B7044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65" y="1173172"/>
            <a:ext cx="9798670" cy="529163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60080E-8627-46AD-B990-1B002C008581}"/>
              </a:ext>
            </a:extLst>
          </p:cNvPr>
          <p:cNvSpPr txBox="1"/>
          <p:nvPr/>
        </p:nvSpPr>
        <p:spPr>
          <a:xfrm>
            <a:off x="1326995" y="490655"/>
            <a:ext cx="301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Cryostat</a:t>
            </a:r>
            <a:r>
              <a:rPr lang="it-IT" dirty="0"/>
              <a:t> Support </a:t>
            </a:r>
            <a:r>
              <a:rPr lang="it-IT" dirty="0" err="1"/>
              <a:t>structure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E182140-C6A4-422B-9F9F-9E763F8EB1A0}"/>
              </a:ext>
            </a:extLst>
          </p:cNvPr>
          <p:cNvSpPr txBox="1"/>
          <p:nvPr/>
        </p:nvSpPr>
        <p:spPr>
          <a:xfrm>
            <a:off x="5632339" y="454335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SST </a:t>
            </a:r>
            <a:r>
              <a:rPr lang="it-IT" dirty="0" err="1"/>
              <a:t>Supermodule</a:t>
            </a:r>
            <a:r>
              <a:rPr lang="it-IT" dirty="0"/>
              <a:t> </a:t>
            </a:r>
            <a:r>
              <a:rPr lang="it-IT" dirty="0" err="1"/>
              <a:t>Supporting</a:t>
            </a:r>
            <a:r>
              <a:rPr lang="it-IT" dirty="0"/>
              <a:t> </a:t>
            </a:r>
            <a:r>
              <a:rPr lang="it-IT" dirty="0" err="1"/>
              <a:t>Rails</a:t>
            </a:r>
            <a:endParaRPr lang="it-IT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B1213BA2-2C02-4C20-8D76-FF6D08E0E74B}"/>
              </a:ext>
            </a:extLst>
          </p:cNvPr>
          <p:cNvCxnSpPr/>
          <p:nvPr/>
        </p:nvCxnSpPr>
        <p:spPr>
          <a:xfrm flipH="1">
            <a:off x="2564780" y="859987"/>
            <a:ext cx="1774386" cy="366740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2969B422-917C-4F6B-881B-5A37F1ECD0F1}"/>
              </a:ext>
            </a:extLst>
          </p:cNvPr>
          <p:cNvCxnSpPr>
            <a:cxnSpLocks/>
          </p:cNvCxnSpPr>
          <p:nvPr/>
        </p:nvCxnSpPr>
        <p:spPr>
          <a:xfrm>
            <a:off x="4339166" y="859987"/>
            <a:ext cx="1091478" cy="366740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2FBF317-06EF-4907-91B7-27DDD02BD399}"/>
              </a:ext>
            </a:extLst>
          </p:cNvPr>
          <p:cNvCxnSpPr>
            <a:cxnSpLocks/>
          </p:cNvCxnSpPr>
          <p:nvPr/>
        </p:nvCxnSpPr>
        <p:spPr>
          <a:xfrm flipH="1">
            <a:off x="1473302" y="859987"/>
            <a:ext cx="2865864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D658BB9C-9F1C-465F-8938-BB58D076110A}"/>
              </a:ext>
            </a:extLst>
          </p:cNvPr>
          <p:cNvCxnSpPr>
            <a:cxnSpLocks/>
          </p:cNvCxnSpPr>
          <p:nvPr/>
        </p:nvCxnSpPr>
        <p:spPr>
          <a:xfrm flipH="1">
            <a:off x="5843239" y="859987"/>
            <a:ext cx="3166948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1936A656-8FBB-41F3-BCD9-76F4F6F24571}"/>
              </a:ext>
            </a:extLst>
          </p:cNvPr>
          <p:cNvCxnSpPr>
            <a:cxnSpLocks/>
          </p:cNvCxnSpPr>
          <p:nvPr/>
        </p:nvCxnSpPr>
        <p:spPr>
          <a:xfrm>
            <a:off x="9010187" y="859987"/>
            <a:ext cx="758284" cy="199472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54C7B3B7-A131-4185-B42D-286A4E903866}"/>
              </a:ext>
            </a:extLst>
          </p:cNvPr>
          <p:cNvCxnSpPr>
            <a:cxnSpLocks/>
          </p:cNvCxnSpPr>
          <p:nvPr/>
        </p:nvCxnSpPr>
        <p:spPr>
          <a:xfrm>
            <a:off x="9010187" y="859986"/>
            <a:ext cx="0" cy="199472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8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7502A37-82A0-4626-844C-5F8DD6A02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051" y="890506"/>
            <a:ext cx="5934890" cy="5076988"/>
          </a:xfrm>
          <a:prstGeom prst="rect">
            <a:avLst/>
          </a:prstGeom>
        </p:spPr>
      </p:pic>
      <p:pic>
        <p:nvPicPr>
          <p:cNvPr id="7" name="Immagine 6" descr="Immagine che contiene edificio&#10;&#10;Descrizione generata automaticamente">
            <a:extLst>
              <a:ext uri="{FF2B5EF4-FFF2-40B4-BE49-F238E27FC236}">
                <a16:creationId xmlns:a16="http://schemas.microsoft.com/office/drawing/2014/main" id="{7E313E72-0AAD-4DDB-A6CF-252D7BEDE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34" y="890506"/>
            <a:ext cx="5618866" cy="507698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AA154EA-B371-498F-ADC0-D618F4E54C74}"/>
              </a:ext>
            </a:extLst>
          </p:cNvPr>
          <p:cNvSpPr txBox="1"/>
          <p:nvPr/>
        </p:nvSpPr>
        <p:spPr>
          <a:xfrm>
            <a:off x="2656778" y="223824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Cryostat</a:t>
            </a:r>
            <a:r>
              <a:rPr lang="it-IT" dirty="0"/>
              <a:t>  &amp; SST </a:t>
            </a:r>
            <a:r>
              <a:rPr lang="it-IT" dirty="0" err="1"/>
              <a:t>Supermodules</a:t>
            </a:r>
            <a:r>
              <a:rPr lang="it-IT" dirty="0"/>
              <a:t>  </a:t>
            </a:r>
            <a:r>
              <a:rPr lang="it-IT" dirty="0" err="1"/>
              <a:t>Indipendently</a:t>
            </a:r>
            <a:r>
              <a:rPr lang="it-IT" dirty="0"/>
              <a:t> </a:t>
            </a:r>
            <a:r>
              <a:rPr lang="it-IT" dirty="0" err="1"/>
              <a:t>installed</a:t>
            </a:r>
            <a:r>
              <a:rPr lang="it-IT" dirty="0"/>
              <a:t>  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4C61C5C0-D583-40E9-AA19-2E83390F77F2}"/>
              </a:ext>
            </a:extLst>
          </p:cNvPr>
          <p:cNvCxnSpPr>
            <a:cxnSpLocks/>
          </p:cNvCxnSpPr>
          <p:nvPr/>
        </p:nvCxnSpPr>
        <p:spPr>
          <a:xfrm flipH="1">
            <a:off x="1512181" y="593156"/>
            <a:ext cx="1243511" cy="329807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C85868D3-8158-4A87-97DE-850A2C7E824D}"/>
              </a:ext>
            </a:extLst>
          </p:cNvPr>
          <p:cNvCxnSpPr>
            <a:cxnSpLocks/>
          </p:cNvCxnSpPr>
          <p:nvPr/>
        </p:nvCxnSpPr>
        <p:spPr>
          <a:xfrm flipH="1">
            <a:off x="2755692" y="593156"/>
            <a:ext cx="3166948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935EAC7-188E-4FEC-B559-A52696368875}"/>
              </a:ext>
            </a:extLst>
          </p:cNvPr>
          <p:cNvCxnSpPr>
            <a:cxnSpLocks/>
          </p:cNvCxnSpPr>
          <p:nvPr/>
        </p:nvCxnSpPr>
        <p:spPr>
          <a:xfrm>
            <a:off x="2755692" y="593156"/>
            <a:ext cx="835001" cy="191586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64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7BB9A096-410E-47B2-8456-C25623A47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15" y="745707"/>
            <a:ext cx="7820722" cy="492053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5A68165-40C1-443D-87CC-337B12392290}"/>
              </a:ext>
            </a:extLst>
          </p:cNvPr>
          <p:cNvSpPr txBox="1"/>
          <p:nvPr/>
        </p:nvSpPr>
        <p:spPr>
          <a:xfrm>
            <a:off x="1003610" y="1389617"/>
            <a:ext cx="35377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Cryostat</a:t>
            </a:r>
            <a:r>
              <a:rPr lang="it-IT" dirty="0"/>
              <a:t>  &amp; </a:t>
            </a:r>
          </a:p>
          <a:p>
            <a:r>
              <a:rPr lang="it-IT" dirty="0"/>
              <a:t>SST </a:t>
            </a:r>
            <a:r>
              <a:rPr lang="it-IT" dirty="0" err="1"/>
              <a:t>Supermodule</a:t>
            </a:r>
            <a:endParaRPr lang="it-IT" dirty="0"/>
          </a:p>
          <a:p>
            <a:endParaRPr lang="it-IT" dirty="0"/>
          </a:p>
          <a:p>
            <a:r>
              <a:rPr lang="it-IT" dirty="0"/>
              <a:t>Inside Barrel </a:t>
            </a:r>
            <a:r>
              <a:rPr lang="it-IT" dirty="0" err="1"/>
              <a:t>Calorimeter</a:t>
            </a:r>
            <a:r>
              <a:rPr lang="it-IT" dirty="0"/>
              <a:t> 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687C1EC-5F0F-4CBC-A156-DE87A8030EE0}"/>
              </a:ext>
            </a:extLst>
          </p:cNvPr>
          <p:cNvCxnSpPr>
            <a:cxnSpLocks/>
          </p:cNvCxnSpPr>
          <p:nvPr/>
        </p:nvCxnSpPr>
        <p:spPr>
          <a:xfrm>
            <a:off x="3549805" y="2726474"/>
            <a:ext cx="1635512" cy="38582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523ABD7C-0DC0-4FCF-BCC5-7659956126FF}"/>
              </a:ext>
            </a:extLst>
          </p:cNvPr>
          <p:cNvCxnSpPr>
            <a:cxnSpLocks/>
          </p:cNvCxnSpPr>
          <p:nvPr/>
        </p:nvCxnSpPr>
        <p:spPr>
          <a:xfrm flipV="1">
            <a:off x="3549805" y="2219093"/>
            <a:ext cx="3408556" cy="50738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55D50768-FAEA-43CC-9F9B-A3CB0EBFBD1A}"/>
              </a:ext>
            </a:extLst>
          </p:cNvPr>
          <p:cNvCxnSpPr>
            <a:cxnSpLocks/>
          </p:cNvCxnSpPr>
          <p:nvPr/>
        </p:nvCxnSpPr>
        <p:spPr>
          <a:xfrm flipH="1">
            <a:off x="1003610" y="2726474"/>
            <a:ext cx="2546195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66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dificio, arco&#10;&#10;Descrizione generata automaticamente">
            <a:extLst>
              <a:ext uri="{FF2B5EF4-FFF2-40B4-BE49-F238E27FC236}">
                <a16:creationId xmlns:a16="http://schemas.microsoft.com/office/drawing/2014/main" id="{32B67E79-8E03-49AB-829C-C2EE9D21A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97" y="1068976"/>
            <a:ext cx="11097405" cy="541142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6F78FC57-7135-4934-A9D3-70BDA0A75C96}"/>
              </a:ext>
            </a:extLst>
          </p:cNvPr>
          <p:cNvSpPr txBox="1"/>
          <p:nvPr/>
        </p:nvSpPr>
        <p:spPr>
          <a:xfrm>
            <a:off x="992458" y="212353"/>
            <a:ext cx="182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Upper</a:t>
            </a:r>
            <a:r>
              <a:rPr lang="it-IT" dirty="0"/>
              <a:t> Part </a:t>
            </a:r>
            <a:r>
              <a:rPr lang="it-IT" dirty="0" err="1"/>
              <a:t>View</a:t>
            </a:r>
            <a:r>
              <a:rPr lang="it-IT" dirty="0"/>
              <a:t>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20AD555-C8E9-452F-8F60-AD8D39F763C3}"/>
              </a:ext>
            </a:extLst>
          </p:cNvPr>
          <p:cNvSpPr txBox="1"/>
          <p:nvPr/>
        </p:nvSpPr>
        <p:spPr>
          <a:xfrm>
            <a:off x="4356408" y="403745"/>
            <a:ext cx="6493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SST </a:t>
            </a:r>
            <a:r>
              <a:rPr lang="it-IT" dirty="0" err="1"/>
              <a:t>Supermodule</a:t>
            </a:r>
            <a:r>
              <a:rPr lang="it-IT" dirty="0"/>
              <a:t>                                              </a:t>
            </a:r>
            <a:r>
              <a:rPr lang="it-IT" dirty="0" err="1"/>
              <a:t>Supporting</a:t>
            </a:r>
            <a:r>
              <a:rPr lang="it-IT" dirty="0"/>
              <a:t> </a:t>
            </a:r>
            <a:r>
              <a:rPr lang="it-IT" dirty="0" err="1"/>
              <a:t>Rails</a:t>
            </a:r>
            <a:r>
              <a:rPr lang="it-IT" dirty="0"/>
              <a:t> 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D1CB894E-70E3-4727-B7CA-1649E900EE64}"/>
              </a:ext>
            </a:extLst>
          </p:cNvPr>
          <p:cNvCxnSpPr>
            <a:cxnSpLocks/>
          </p:cNvCxnSpPr>
          <p:nvPr/>
        </p:nvCxnSpPr>
        <p:spPr>
          <a:xfrm>
            <a:off x="6095999" y="753658"/>
            <a:ext cx="973874" cy="366232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AAC3EE3-E5CA-446B-9B03-749B047383FC}"/>
              </a:ext>
            </a:extLst>
          </p:cNvPr>
          <p:cNvCxnSpPr>
            <a:cxnSpLocks/>
          </p:cNvCxnSpPr>
          <p:nvPr/>
        </p:nvCxnSpPr>
        <p:spPr>
          <a:xfrm flipH="1">
            <a:off x="7449015" y="746932"/>
            <a:ext cx="977145" cy="197396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7B3BD657-8DB4-4D12-BBED-08491CDDD19B}"/>
              </a:ext>
            </a:extLst>
          </p:cNvPr>
          <p:cNvCxnSpPr>
            <a:cxnSpLocks/>
          </p:cNvCxnSpPr>
          <p:nvPr/>
        </p:nvCxnSpPr>
        <p:spPr>
          <a:xfrm flipH="1" flipV="1">
            <a:off x="4493941" y="773077"/>
            <a:ext cx="1602058" cy="214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BA6E834-3680-4666-809B-E43982F758F9}"/>
              </a:ext>
            </a:extLst>
          </p:cNvPr>
          <p:cNvCxnSpPr>
            <a:cxnSpLocks/>
          </p:cNvCxnSpPr>
          <p:nvPr/>
        </p:nvCxnSpPr>
        <p:spPr>
          <a:xfrm flipH="1" flipV="1">
            <a:off x="8433373" y="753658"/>
            <a:ext cx="1602058" cy="214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7005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giuliano laurenti</dc:creator>
  <cp:lastModifiedBy>giuliano laurenti</cp:lastModifiedBy>
  <cp:revision>7</cp:revision>
  <dcterms:created xsi:type="dcterms:W3CDTF">2021-03-07T15:30:39Z</dcterms:created>
  <dcterms:modified xsi:type="dcterms:W3CDTF">2021-03-08T09:18:11Z</dcterms:modified>
</cp:coreProperties>
</file>