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2" r:id="rId3"/>
    <p:sldMasterId id="2147483677" r:id="rId4"/>
  </p:sldMasterIdLst>
  <p:notesMasterIdLst>
    <p:notesMasterId r:id="rId70"/>
  </p:notesMasterIdLst>
  <p:sldIdLst>
    <p:sldId id="256" r:id="rId5"/>
    <p:sldId id="257" r:id="rId6"/>
    <p:sldId id="2113" r:id="rId7"/>
    <p:sldId id="2116" r:id="rId8"/>
    <p:sldId id="2127" r:id="rId9"/>
    <p:sldId id="259" r:id="rId10"/>
    <p:sldId id="2126" r:id="rId11"/>
    <p:sldId id="1542" r:id="rId12"/>
    <p:sldId id="2150" r:id="rId13"/>
    <p:sldId id="2119" r:id="rId14"/>
    <p:sldId id="2121" r:id="rId15"/>
    <p:sldId id="2125" r:id="rId16"/>
    <p:sldId id="1554" r:id="rId17"/>
    <p:sldId id="2151" r:id="rId18"/>
    <p:sldId id="261" r:id="rId19"/>
    <p:sldId id="2104" r:id="rId20"/>
    <p:sldId id="2153" r:id="rId21"/>
    <p:sldId id="260" r:id="rId22"/>
    <p:sldId id="1556" r:id="rId23"/>
    <p:sldId id="1555" r:id="rId24"/>
    <p:sldId id="2129" r:id="rId25"/>
    <p:sldId id="1540" r:id="rId26"/>
    <p:sldId id="2128" r:id="rId27"/>
    <p:sldId id="2132" r:id="rId28"/>
    <p:sldId id="2144" r:id="rId29"/>
    <p:sldId id="1557" r:id="rId30"/>
    <p:sldId id="1539" r:id="rId31"/>
    <p:sldId id="2130" r:id="rId32"/>
    <p:sldId id="352" r:id="rId33"/>
    <p:sldId id="2137" r:id="rId34"/>
    <p:sldId id="418" r:id="rId35"/>
    <p:sldId id="417" r:id="rId36"/>
    <p:sldId id="350" r:id="rId37"/>
    <p:sldId id="360" r:id="rId38"/>
    <p:sldId id="370" r:id="rId39"/>
    <p:sldId id="2145" r:id="rId40"/>
    <p:sldId id="2146" r:id="rId41"/>
    <p:sldId id="318" r:id="rId42"/>
    <p:sldId id="2152" r:id="rId43"/>
    <p:sldId id="2141" r:id="rId44"/>
    <p:sldId id="2149" r:id="rId45"/>
    <p:sldId id="1545" r:id="rId46"/>
    <p:sldId id="406" r:id="rId47"/>
    <p:sldId id="1538" r:id="rId48"/>
    <p:sldId id="2117" r:id="rId49"/>
    <p:sldId id="1558" r:id="rId50"/>
    <p:sldId id="2124" r:id="rId51"/>
    <p:sldId id="267" r:id="rId52"/>
    <p:sldId id="1537" r:id="rId53"/>
    <p:sldId id="1121" r:id="rId54"/>
    <p:sldId id="1561" r:id="rId55"/>
    <p:sldId id="361" r:id="rId56"/>
    <p:sldId id="1541" r:id="rId57"/>
    <p:sldId id="2148" r:id="rId58"/>
    <p:sldId id="2109" r:id="rId59"/>
    <p:sldId id="2120" r:id="rId60"/>
    <p:sldId id="2147" r:id="rId61"/>
    <p:sldId id="1243" r:id="rId62"/>
    <p:sldId id="2123" r:id="rId63"/>
    <p:sldId id="2103" r:id="rId64"/>
    <p:sldId id="2106" r:id="rId65"/>
    <p:sldId id="2138" r:id="rId66"/>
    <p:sldId id="2105" r:id="rId67"/>
    <p:sldId id="366" r:id="rId68"/>
    <p:sldId id="384" r:id="rId69"/>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 General Section" id="{8FB11C0E-F7D1-9F49-B161-C39409B387E3}">
          <p14:sldIdLst>
            <p14:sldId id="256"/>
            <p14:sldId id="257"/>
            <p14:sldId id="2113"/>
            <p14:sldId id="2116"/>
            <p14:sldId id="2127"/>
            <p14:sldId id="259"/>
            <p14:sldId id="2126"/>
          </p14:sldIdLst>
        </p14:section>
        <p14:section name="Linear MDI" id="{676BC57A-C126-DF4E-A92A-35980B1957B3}">
          <p14:sldIdLst>
            <p14:sldId id="1542"/>
            <p14:sldId id="2150"/>
            <p14:sldId id="2119"/>
            <p14:sldId id="2121"/>
            <p14:sldId id="2125"/>
          </p14:sldIdLst>
        </p14:section>
        <p14:section name="e+e- circular" id="{E75ACF46-4A95-AC4C-B6BD-A673E223795C}">
          <p14:sldIdLst>
            <p14:sldId id="1554"/>
            <p14:sldId id="2151"/>
            <p14:sldId id="261"/>
            <p14:sldId id="2104"/>
            <p14:sldId id="2153"/>
            <p14:sldId id="260"/>
            <p14:sldId id="1556"/>
            <p14:sldId id="1555"/>
            <p14:sldId id="2129"/>
            <p14:sldId id="1540"/>
            <p14:sldId id="2128"/>
            <p14:sldId id="2132"/>
            <p14:sldId id="2144"/>
            <p14:sldId id="1557"/>
            <p14:sldId id="1539"/>
            <p14:sldId id="2130"/>
          </p14:sldIdLst>
        </p14:section>
        <p14:section name="hh MDI" id="{B8A07BB1-30D1-1E41-98CF-D346B839F8AE}">
          <p14:sldIdLst>
            <p14:sldId id="352"/>
            <p14:sldId id="2137"/>
            <p14:sldId id="418"/>
            <p14:sldId id="417"/>
            <p14:sldId id="350"/>
            <p14:sldId id="360"/>
            <p14:sldId id="370"/>
          </p14:sldIdLst>
        </p14:section>
        <p14:section name="e- ion MDI" id="{E155517B-F895-AC4E-87A1-EEC3745F158E}">
          <p14:sldIdLst>
            <p14:sldId id="2145"/>
            <p14:sldId id="2146"/>
            <p14:sldId id="318"/>
            <p14:sldId id="2152"/>
            <p14:sldId id="2141"/>
            <p14:sldId id="2149"/>
          </p14:sldIdLst>
        </p14:section>
        <p14:section name="Muon colliders MDI" id="{CD569E4D-047D-E54D-81A9-EA4DD4B233A6}">
          <p14:sldIdLst>
            <p14:sldId id="1545"/>
            <p14:sldId id="406"/>
          </p14:sldIdLst>
        </p14:section>
        <p14:section name="Conclusion" id="{7CD8B012-27CC-864E-854A-8351FDE28D10}">
          <p14:sldIdLst>
            <p14:sldId id="1538"/>
            <p14:sldId id="2117"/>
            <p14:sldId id="1558"/>
            <p14:sldId id="2124"/>
            <p14:sldId id="267"/>
            <p14:sldId id="1537"/>
            <p14:sldId id="1121"/>
            <p14:sldId id="1561"/>
            <p14:sldId id="361"/>
            <p14:sldId id="1541"/>
            <p14:sldId id="2148"/>
            <p14:sldId id="2109"/>
            <p14:sldId id="2120"/>
            <p14:sldId id="2147"/>
            <p14:sldId id="1243"/>
            <p14:sldId id="2123"/>
            <p14:sldId id="2103"/>
            <p14:sldId id="2106"/>
            <p14:sldId id="2138"/>
            <p14:sldId id="2105"/>
            <p14:sldId id="366"/>
            <p14:sldId id="38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009193"/>
    <a:srgbClr val="FF2F92"/>
    <a:srgbClr val="000000"/>
    <a:srgbClr val="521B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FB5E5F-C569-4141-9EBF-37933E5E755E}" v="751" dt="2021-03-31T09:15:37.8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18"/>
    <p:restoredTop sz="95718"/>
  </p:normalViewPr>
  <p:slideViewPr>
    <p:cSldViewPr snapToGrid="0" snapToObjects="1">
      <p:cViewPr>
        <p:scale>
          <a:sx n="158" d="100"/>
          <a:sy n="158" d="100"/>
        </p:scale>
        <p:origin x="-2136" y="-200"/>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uela Boscolo" userId="3dd0e773-5aeb-4bbc-833b-292724f7041e" providerId="ADAL" clId="{5AFB5E5F-C569-4141-9EBF-37933E5E755E}"/>
    <pc:docChg chg="undo custSel addSld delSld modSld sldOrd modSection">
      <pc:chgData name="Manuela Boscolo" userId="3dd0e773-5aeb-4bbc-833b-292724f7041e" providerId="ADAL" clId="{5AFB5E5F-C569-4141-9EBF-37933E5E755E}" dt="2021-03-31T09:59:44.086" v="14396" actId="20578"/>
      <pc:docMkLst>
        <pc:docMk/>
      </pc:docMkLst>
      <pc:sldChg chg="modSp mod">
        <pc:chgData name="Manuela Boscolo" userId="3dd0e773-5aeb-4bbc-833b-292724f7041e" providerId="ADAL" clId="{5AFB5E5F-C569-4141-9EBF-37933E5E755E}" dt="2021-03-31T09:15:43.097" v="14391" actId="14100"/>
        <pc:sldMkLst>
          <pc:docMk/>
          <pc:sldMk cId="1709143316" sldId="256"/>
        </pc:sldMkLst>
        <pc:spChg chg="mod">
          <ac:chgData name="Manuela Boscolo" userId="3dd0e773-5aeb-4bbc-833b-292724f7041e" providerId="ADAL" clId="{5AFB5E5F-C569-4141-9EBF-37933E5E755E}" dt="2021-03-29T20:03:51.142" v="4627" actId="1076"/>
          <ac:spMkLst>
            <pc:docMk/>
            <pc:sldMk cId="1709143316" sldId="256"/>
            <ac:spMk id="4" creationId="{76248165-EC67-8649-A651-1E3422041B9B}"/>
          </ac:spMkLst>
        </pc:spChg>
        <pc:spChg chg="mod">
          <ac:chgData name="Manuela Boscolo" userId="3dd0e773-5aeb-4bbc-833b-292724f7041e" providerId="ADAL" clId="{5AFB5E5F-C569-4141-9EBF-37933E5E755E}" dt="2021-03-29T20:03:54.312" v="4628" actId="1076"/>
          <ac:spMkLst>
            <pc:docMk/>
            <pc:sldMk cId="1709143316" sldId="256"/>
            <ac:spMk id="5" creationId="{2124AA4A-9690-5244-AA60-4F996E01786B}"/>
          </ac:spMkLst>
        </pc:spChg>
        <pc:picChg chg="mod">
          <ac:chgData name="Manuela Boscolo" userId="3dd0e773-5aeb-4bbc-833b-292724f7041e" providerId="ADAL" clId="{5AFB5E5F-C569-4141-9EBF-37933E5E755E}" dt="2021-03-31T09:15:37.850" v="14390" actId="14100"/>
          <ac:picMkLst>
            <pc:docMk/>
            <pc:sldMk cId="1709143316" sldId="256"/>
            <ac:picMk id="7" creationId="{BD69D835-DFD2-B949-B62B-FAEBD1E53A1F}"/>
          </ac:picMkLst>
        </pc:picChg>
        <pc:picChg chg="mod">
          <ac:chgData name="Manuela Boscolo" userId="3dd0e773-5aeb-4bbc-833b-292724f7041e" providerId="ADAL" clId="{5AFB5E5F-C569-4141-9EBF-37933E5E755E}" dt="2021-03-31T09:15:43.097" v="14391" actId="14100"/>
          <ac:picMkLst>
            <pc:docMk/>
            <pc:sldMk cId="1709143316" sldId="256"/>
            <ac:picMk id="8" creationId="{4CF5F891-FF37-894A-A252-49805AD4B4B2}"/>
          </ac:picMkLst>
        </pc:picChg>
      </pc:sldChg>
      <pc:sldChg chg="addSp delSp modSp mod">
        <pc:chgData name="Manuela Boscolo" userId="3dd0e773-5aeb-4bbc-833b-292724f7041e" providerId="ADAL" clId="{5AFB5E5F-C569-4141-9EBF-37933E5E755E}" dt="2021-03-30T21:28:40.947" v="12608" actId="20577"/>
        <pc:sldMkLst>
          <pc:docMk/>
          <pc:sldMk cId="1723488771" sldId="257"/>
        </pc:sldMkLst>
        <pc:spChg chg="add mod">
          <ac:chgData name="Manuela Boscolo" userId="3dd0e773-5aeb-4bbc-833b-292724f7041e" providerId="ADAL" clId="{5AFB5E5F-C569-4141-9EBF-37933E5E755E}" dt="2021-03-30T13:27:09.574" v="9029"/>
          <ac:spMkLst>
            <pc:docMk/>
            <pc:sldMk cId="1723488771" sldId="257"/>
            <ac:spMk id="2" creationId="{53BED643-383B-FB45-8B81-659E26465924}"/>
          </ac:spMkLst>
        </pc:spChg>
        <pc:spChg chg="del">
          <ac:chgData name="Manuela Boscolo" userId="3dd0e773-5aeb-4bbc-833b-292724f7041e" providerId="ADAL" clId="{5AFB5E5F-C569-4141-9EBF-37933E5E755E}" dt="2021-03-29T17:26:34.718" v="4347" actId="21"/>
          <ac:spMkLst>
            <pc:docMk/>
            <pc:sldMk cId="1723488771" sldId="257"/>
            <ac:spMk id="2" creationId="{DA4CD6B7-CDF3-5C47-A69B-AF070E1F2408}"/>
          </ac:spMkLst>
        </pc:spChg>
        <pc:spChg chg="mod">
          <ac:chgData name="Manuela Boscolo" userId="3dd0e773-5aeb-4bbc-833b-292724f7041e" providerId="ADAL" clId="{5AFB5E5F-C569-4141-9EBF-37933E5E755E}" dt="2021-03-30T13:35:37.728" v="9376" actId="207"/>
          <ac:spMkLst>
            <pc:docMk/>
            <pc:sldMk cId="1723488771" sldId="257"/>
            <ac:spMk id="4" creationId="{4569AD05-E3A9-E147-8F64-B2B802098CD6}"/>
          </ac:spMkLst>
        </pc:spChg>
        <pc:spChg chg="mod">
          <ac:chgData name="Manuela Boscolo" userId="3dd0e773-5aeb-4bbc-833b-292724f7041e" providerId="ADAL" clId="{5AFB5E5F-C569-4141-9EBF-37933E5E755E}" dt="2021-03-30T21:28:40.947" v="12608" actId="20577"/>
          <ac:spMkLst>
            <pc:docMk/>
            <pc:sldMk cId="1723488771" sldId="257"/>
            <ac:spMk id="5" creationId="{3CE0DA6C-09C9-874D-B594-786B773A9855}"/>
          </ac:spMkLst>
        </pc:spChg>
      </pc:sldChg>
      <pc:sldChg chg="addSp delSp modSp mod">
        <pc:chgData name="Manuela Boscolo" userId="3dd0e773-5aeb-4bbc-833b-292724f7041e" providerId="ADAL" clId="{5AFB5E5F-C569-4141-9EBF-37933E5E755E}" dt="2021-03-31T08:25:19.888" v="13282" actId="1036"/>
        <pc:sldMkLst>
          <pc:docMk/>
          <pc:sldMk cId="1054611469" sldId="259"/>
        </pc:sldMkLst>
        <pc:spChg chg="add mod">
          <ac:chgData name="Manuela Boscolo" userId="3dd0e773-5aeb-4bbc-833b-292724f7041e" providerId="ADAL" clId="{5AFB5E5F-C569-4141-9EBF-37933E5E755E}" dt="2021-03-31T08:25:19.888" v="13282" actId="1036"/>
          <ac:spMkLst>
            <pc:docMk/>
            <pc:sldMk cId="1054611469" sldId="259"/>
            <ac:spMk id="3" creationId="{3CBB4BD6-2ADD-FC4C-BBC7-2FD4640712A7}"/>
          </ac:spMkLst>
        </pc:spChg>
        <pc:spChg chg="del mod">
          <ac:chgData name="Manuela Boscolo" userId="3dd0e773-5aeb-4bbc-833b-292724f7041e" providerId="ADAL" clId="{5AFB5E5F-C569-4141-9EBF-37933E5E755E}" dt="2021-03-30T09:52:36.077" v="6346"/>
          <ac:spMkLst>
            <pc:docMk/>
            <pc:sldMk cId="1054611469" sldId="259"/>
            <ac:spMk id="3" creationId="{FC2C71A1-FEE6-F142-9FEB-C5691AE3095C}"/>
          </ac:spMkLst>
        </pc:spChg>
        <pc:spChg chg="add mod">
          <ac:chgData name="Manuela Boscolo" userId="3dd0e773-5aeb-4bbc-833b-292724f7041e" providerId="ADAL" clId="{5AFB5E5F-C569-4141-9EBF-37933E5E755E}" dt="2021-03-30T13:27:09.574" v="9029"/>
          <ac:spMkLst>
            <pc:docMk/>
            <pc:sldMk cId="1054611469" sldId="259"/>
            <ac:spMk id="4" creationId="{0D71BE41-D7A5-A44F-8147-CBB1E078AF01}"/>
          </ac:spMkLst>
        </pc:spChg>
        <pc:spChg chg="add del mod">
          <ac:chgData name="Manuela Boscolo" userId="3dd0e773-5aeb-4bbc-833b-292724f7041e" providerId="ADAL" clId="{5AFB5E5F-C569-4141-9EBF-37933E5E755E}" dt="2021-03-29T14:37:10.128" v="2490" actId="478"/>
          <ac:spMkLst>
            <pc:docMk/>
            <pc:sldMk cId="1054611469" sldId="259"/>
            <ac:spMk id="4" creationId="{C5735DB2-0082-6842-8B25-61A1A4AFB2FE}"/>
          </ac:spMkLst>
        </pc:spChg>
        <pc:graphicFrameChg chg="mod modGraphic">
          <ac:chgData name="Manuela Boscolo" userId="3dd0e773-5aeb-4bbc-833b-292724f7041e" providerId="ADAL" clId="{5AFB5E5F-C569-4141-9EBF-37933E5E755E}" dt="2021-03-30T12:29:51.352" v="7633" actId="20577"/>
          <ac:graphicFrameMkLst>
            <pc:docMk/>
            <pc:sldMk cId="1054611469" sldId="259"/>
            <ac:graphicFrameMk id="6" creationId="{F344FBDF-81B2-D24D-A3BC-40CC1BCDB1F7}"/>
          </ac:graphicFrameMkLst>
        </pc:graphicFrameChg>
        <pc:picChg chg="add del mod">
          <ac:chgData name="Manuela Boscolo" userId="3dd0e773-5aeb-4bbc-833b-292724f7041e" providerId="ADAL" clId="{5AFB5E5F-C569-4141-9EBF-37933E5E755E}" dt="2021-03-29T11:04:41.698" v="622" actId="478"/>
          <ac:picMkLst>
            <pc:docMk/>
            <pc:sldMk cId="1054611469" sldId="259"/>
            <ac:picMk id="5" creationId="{185634FA-8844-4949-AFD1-DF63E2C3E800}"/>
          </ac:picMkLst>
        </pc:picChg>
        <pc:picChg chg="add del mod">
          <ac:chgData name="Manuela Boscolo" userId="3dd0e773-5aeb-4bbc-833b-292724f7041e" providerId="ADAL" clId="{5AFB5E5F-C569-4141-9EBF-37933E5E755E}" dt="2021-03-29T10:36:21.104" v="548" actId="478"/>
          <ac:picMkLst>
            <pc:docMk/>
            <pc:sldMk cId="1054611469" sldId="259"/>
            <ac:picMk id="7" creationId="{94100E79-4BDC-6845-987A-BDDF773BF333}"/>
          </ac:picMkLst>
        </pc:picChg>
        <pc:picChg chg="add del mod">
          <ac:chgData name="Manuela Boscolo" userId="3dd0e773-5aeb-4bbc-833b-292724f7041e" providerId="ADAL" clId="{5AFB5E5F-C569-4141-9EBF-37933E5E755E}" dt="2021-03-29T11:18:49.232" v="734" actId="478"/>
          <ac:picMkLst>
            <pc:docMk/>
            <pc:sldMk cId="1054611469" sldId="259"/>
            <ac:picMk id="8" creationId="{288A0178-8C8B-194E-A4ED-CC29A2D428F1}"/>
          </ac:picMkLst>
        </pc:picChg>
        <pc:picChg chg="add del mod">
          <ac:chgData name="Manuela Boscolo" userId="3dd0e773-5aeb-4bbc-833b-292724f7041e" providerId="ADAL" clId="{5AFB5E5F-C569-4141-9EBF-37933E5E755E}" dt="2021-03-29T11:33:27.702" v="788" actId="478"/>
          <ac:picMkLst>
            <pc:docMk/>
            <pc:sldMk cId="1054611469" sldId="259"/>
            <ac:picMk id="9" creationId="{E8673885-0484-9847-9DCF-7BB56622AEA2}"/>
          </ac:picMkLst>
        </pc:picChg>
      </pc:sldChg>
      <pc:sldChg chg="addSp delSp modSp mod ord">
        <pc:chgData name="Manuela Boscolo" userId="3dd0e773-5aeb-4bbc-833b-292724f7041e" providerId="ADAL" clId="{5AFB5E5F-C569-4141-9EBF-37933E5E755E}" dt="2021-03-31T08:35:39.809" v="13367" actId="20578"/>
        <pc:sldMkLst>
          <pc:docMk/>
          <pc:sldMk cId="4155354585" sldId="260"/>
        </pc:sldMkLst>
        <pc:spChg chg="del mod">
          <ac:chgData name="Manuela Boscolo" userId="3dd0e773-5aeb-4bbc-833b-292724f7041e" providerId="ADAL" clId="{5AFB5E5F-C569-4141-9EBF-37933E5E755E}" dt="2021-03-31T07:42:28.717" v="13014" actId="478"/>
          <ac:spMkLst>
            <pc:docMk/>
            <pc:sldMk cId="4155354585" sldId="260"/>
            <ac:spMk id="3" creationId="{479CD233-CC3F-FE4A-A5F9-379A25B68313}"/>
          </ac:spMkLst>
        </pc:spChg>
        <pc:spChg chg="add mod">
          <ac:chgData name="Manuela Boscolo" userId="3dd0e773-5aeb-4bbc-833b-292724f7041e" providerId="ADAL" clId="{5AFB5E5F-C569-4141-9EBF-37933E5E755E}" dt="2021-03-30T13:27:09.574" v="9029"/>
          <ac:spMkLst>
            <pc:docMk/>
            <pc:sldMk cId="4155354585" sldId="260"/>
            <ac:spMk id="6" creationId="{1DC3AAC5-3E03-A44F-800C-F2BF93E4F29E}"/>
          </ac:spMkLst>
        </pc:spChg>
        <pc:spChg chg="mod">
          <ac:chgData name="Manuela Boscolo" userId="3dd0e773-5aeb-4bbc-833b-292724f7041e" providerId="ADAL" clId="{5AFB5E5F-C569-4141-9EBF-37933E5E755E}" dt="2021-03-29T18:14:05.020" v="4476" actId="164"/>
          <ac:spMkLst>
            <pc:docMk/>
            <pc:sldMk cId="4155354585" sldId="260"/>
            <ac:spMk id="19" creationId="{4C8B6EBC-D78D-4801-B561-1F1B5D3D6CC3}"/>
          </ac:spMkLst>
        </pc:spChg>
        <pc:spChg chg="mod">
          <ac:chgData name="Manuela Boscolo" userId="3dd0e773-5aeb-4bbc-833b-292724f7041e" providerId="ADAL" clId="{5AFB5E5F-C569-4141-9EBF-37933E5E755E}" dt="2021-03-29T18:14:05.020" v="4476" actId="164"/>
          <ac:spMkLst>
            <pc:docMk/>
            <pc:sldMk cId="4155354585" sldId="260"/>
            <ac:spMk id="20" creationId="{50DE2D7A-3708-4F6F-A764-9E6B21085CD4}"/>
          </ac:spMkLst>
        </pc:spChg>
        <pc:spChg chg="mod">
          <ac:chgData name="Manuela Boscolo" userId="3dd0e773-5aeb-4bbc-833b-292724f7041e" providerId="ADAL" clId="{5AFB5E5F-C569-4141-9EBF-37933E5E755E}" dt="2021-03-29T18:14:05.020" v="4476" actId="164"/>
          <ac:spMkLst>
            <pc:docMk/>
            <pc:sldMk cId="4155354585" sldId="260"/>
            <ac:spMk id="21" creationId="{04F385F2-90CB-410B-8C9E-356A3B752A9F}"/>
          </ac:spMkLst>
        </pc:spChg>
        <pc:spChg chg="mod">
          <ac:chgData name="Manuela Boscolo" userId="3dd0e773-5aeb-4bbc-833b-292724f7041e" providerId="ADAL" clId="{5AFB5E5F-C569-4141-9EBF-37933E5E755E}" dt="2021-03-31T08:35:25.116" v="13365" actId="14100"/>
          <ac:spMkLst>
            <pc:docMk/>
            <pc:sldMk cId="4155354585" sldId="260"/>
            <ac:spMk id="22" creationId="{C8B4E3E7-2AEB-144D-A726-F0C3200AC24B}"/>
          </ac:spMkLst>
        </pc:spChg>
        <pc:spChg chg="mod">
          <ac:chgData name="Manuela Boscolo" userId="3dd0e773-5aeb-4bbc-833b-292724f7041e" providerId="ADAL" clId="{5AFB5E5F-C569-4141-9EBF-37933E5E755E}" dt="2021-03-29T18:14:05.020" v="4476" actId="164"/>
          <ac:spMkLst>
            <pc:docMk/>
            <pc:sldMk cId="4155354585" sldId="260"/>
            <ac:spMk id="26" creationId="{60F866EF-B121-4693-8DD7-62CA0426B15D}"/>
          </ac:spMkLst>
        </pc:spChg>
        <pc:grpChg chg="add mod">
          <ac:chgData name="Manuela Boscolo" userId="3dd0e773-5aeb-4bbc-833b-292724f7041e" providerId="ADAL" clId="{5AFB5E5F-C569-4141-9EBF-37933E5E755E}" dt="2021-03-29T18:14:12.723" v="4506" actId="1036"/>
          <ac:grpSpMkLst>
            <pc:docMk/>
            <pc:sldMk cId="4155354585" sldId="260"/>
            <ac:grpSpMk id="4" creationId="{CE36BD8F-66CE-9342-ABDE-26323D91EDF1}"/>
          </ac:grpSpMkLst>
        </pc:grpChg>
        <pc:picChg chg="mod">
          <ac:chgData name="Manuela Boscolo" userId="3dd0e773-5aeb-4bbc-833b-292724f7041e" providerId="ADAL" clId="{5AFB5E5F-C569-4141-9EBF-37933E5E755E}" dt="2021-03-29T18:14:05.020" v="4476" actId="164"/>
          <ac:picMkLst>
            <pc:docMk/>
            <pc:sldMk cId="4155354585" sldId="260"/>
            <ac:picMk id="8" creationId="{F6ED0D8F-629A-4DED-A571-D36DA9B50F87}"/>
          </ac:picMkLst>
        </pc:picChg>
        <pc:cxnChg chg="mod">
          <ac:chgData name="Manuela Boscolo" userId="3dd0e773-5aeb-4bbc-833b-292724f7041e" providerId="ADAL" clId="{5AFB5E5F-C569-4141-9EBF-37933E5E755E}" dt="2021-03-29T18:14:05.020" v="4476" actId="164"/>
          <ac:cxnSpMkLst>
            <pc:docMk/>
            <pc:sldMk cId="4155354585" sldId="260"/>
            <ac:cxnSpMk id="14" creationId="{43CB527E-F475-4F34-94F5-83DC7C571A92}"/>
          </ac:cxnSpMkLst>
        </pc:cxnChg>
        <pc:cxnChg chg="mod">
          <ac:chgData name="Manuela Boscolo" userId="3dd0e773-5aeb-4bbc-833b-292724f7041e" providerId="ADAL" clId="{5AFB5E5F-C569-4141-9EBF-37933E5E755E}" dt="2021-03-29T18:14:05.020" v="4476" actId="164"/>
          <ac:cxnSpMkLst>
            <pc:docMk/>
            <pc:sldMk cId="4155354585" sldId="260"/>
            <ac:cxnSpMk id="16" creationId="{95F1B02B-0884-4F44-9F40-49BB6CD58D85}"/>
          </ac:cxnSpMkLst>
        </pc:cxnChg>
        <pc:cxnChg chg="mod">
          <ac:chgData name="Manuela Boscolo" userId="3dd0e773-5aeb-4bbc-833b-292724f7041e" providerId="ADAL" clId="{5AFB5E5F-C569-4141-9EBF-37933E5E755E}" dt="2021-03-29T18:14:05.020" v="4476" actId="164"/>
          <ac:cxnSpMkLst>
            <pc:docMk/>
            <pc:sldMk cId="4155354585" sldId="260"/>
            <ac:cxnSpMk id="23" creationId="{ABC431EC-ACD1-4BFD-B3D5-1BDC13491749}"/>
          </ac:cxnSpMkLst>
        </pc:cxnChg>
        <pc:cxnChg chg="mod">
          <ac:chgData name="Manuela Boscolo" userId="3dd0e773-5aeb-4bbc-833b-292724f7041e" providerId="ADAL" clId="{5AFB5E5F-C569-4141-9EBF-37933E5E755E}" dt="2021-03-29T18:14:05.020" v="4476" actId="164"/>
          <ac:cxnSpMkLst>
            <pc:docMk/>
            <pc:sldMk cId="4155354585" sldId="260"/>
            <ac:cxnSpMk id="24" creationId="{35179742-5CDC-BC4F-A3EB-9B5846AA1242}"/>
          </ac:cxnSpMkLst>
        </pc:cxnChg>
        <pc:cxnChg chg="mod">
          <ac:chgData name="Manuela Boscolo" userId="3dd0e773-5aeb-4bbc-833b-292724f7041e" providerId="ADAL" clId="{5AFB5E5F-C569-4141-9EBF-37933E5E755E}" dt="2021-03-29T18:14:05.020" v="4476" actId="164"/>
          <ac:cxnSpMkLst>
            <pc:docMk/>
            <pc:sldMk cId="4155354585" sldId="260"/>
            <ac:cxnSpMk id="25" creationId="{0F6BD747-421F-41C7-94C6-DEBF3DDC3B04}"/>
          </ac:cxnSpMkLst>
        </pc:cxnChg>
      </pc:sldChg>
      <pc:sldChg chg="addSp delSp modSp mod">
        <pc:chgData name="Manuela Boscolo" userId="3dd0e773-5aeb-4bbc-833b-292724f7041e" providerId="ADAL" clId="{5AFB5E5F-C569-4141-9EBF-37933E5E755E}" dt="2021-03-31T08:35:11.954" v="13364" actId="1076"/>
        <pc:sldMkLst>
          <pc:docMk/>
          <pc:sldMk cId="976265496" sldId="261"/>
        </pc:sldMkLst>
        <pc:spChg chg="mod">
          <ac:chgData name="Manuela Boscolo" userId="3dd0e773-5aeb-4bbc-833b-292724f7041e" providerId="ADAL" clId="{5AFB5E5F-C569-4141-9EBF-37933E5E755E}" dt="2021-03-31T08:35:11.954" v="13364" actId="1076"/>
          <ac:spMkLst>
            <pc:docMk/>
            <pc:sldMk cId="976265496" sldId="261"/>
            <ac:spMk id="2" creationId="{72846593-8F9D-4D85-A143-246DEBB355AA}"/>
          </ac:spMkLst>
        </pc:spChg>
        <pc:spChg chg="add mod">
          <ac:chgData name="Manuela Boscolo" userId="3dd0e773-5aeb-4bbc-833b-292724f7041e" providerId="ADAL" clId="{5AFB5E5F-C569-4141-9EBF-37933E5E755E}" dt="2021-03-30T13:27:09.574" v="9029"/>
          <ac:spMkLst>
            <pc:docMk/>
            <pc:sldMk cId="976265496" sldId="261"/>
            <ac:spMk id="4" creationId="{225BCC13-163C-9549-88AD-609ED46863BE}"/>
          </ac:spMkLst>
        </pc:spChg>
        <pc:spChg chg="del">
          <ac:chgData name="Manuela Boscolo" userId="3dd0e773-5aeb-4bbc-833b-292724f7041e" providerId="ADAL" clId="{5AFB5E5F-C569-4141-9EBF-37933E5E755E}" dt="2021-03-31T08:34:36.132" v="13321" actId="21"/>
          <ac:spMkLst>
            <pc:docMk/>
            <pc:sldMk cId="976265496" sldId="261"/>
            <ac:spMk id="10" creationId="{F62BF223-3AFE-C548-85AD-5593F0580DF1}"/>
          </ac:spMkLst>
        </pc:spChg>
        <pc:spChg chg="del">
          <ac:chgData name="Manuela Boscolo" userId="3dd0e773-5aeb-4bbc-833b-292724f7041e" providerId="ADAL" clId="{5AFB5E5F-C569-4141-9EBF-37933E5E755E}" dt="2021-03-31T08:34:31.705" v="13320" actId="478"/>
          <ac:spMkLst>
            <pc:docMk/>
            <pc:sldMk cId="976265496" sldId="261"/>
            <ac:spMk id="21" creationId="{0A5EDBCB-565C-2E40-AF0F-65635DFFADC9}"/>
          </ac:spMkLst>
        </pc:spChg>
        <pc:graphicFrameChg chg="add del mod">
          <ac:chgData name="Manuela Boscolo" userId="3dd0e773-5aeb-4bbc-833b-292724f7041e" providerId="ADAL" clId="{5AFB5E5F-C569-4141-9EBF-37933E5E755E}" dt="2021-03-30T21:45:07.486" v="12705" actId="478"/>
          <ac:graphicFrameMkLst>
            <pc:docMk/>
            <pc:sldMk cId="976265496" sldId="261"/>
            <ac:graphicFrameMk id="22" creationId="{ED0F8D42-A9A6-BD45-939E-2B374F475D5F}"/>
          </ac:graphicFrameMkLst>
        </pc:graphicFrameChg>
        <pc:graphicFrameChg chg="add del mod">
          <ac:chgData name="Manuela Boscolo" userId="3dd0e773-5aeb-4bbc-833b-292724f7041e" providerId="ADAL" clId="{5AFB5E5F-C569-4141-9EBF-37933E5E755E}" dt="2021-03-30T21:45:07.486" v="12705" actId="478"/>
          <ac:graphicFrameMkLst>
            <pc:docMk/>
            <pc:sldMk cId="976265496" sldId="261"/>
            <ac:graphicFrameMk id="23" creationId="{B47AC375-CF16-0040-B3DA-2D1B71DCF228}"/>
          </ac:graphicFrameMkLst>
        </pc:graphicFrameChg>
        <pc:graphicFrameChg chg="add del mod">
          <ac:chgData name="Manuela Boscolo" userId="3dd0e773-5aeb-4bbc-833b-292724f7041e" providerId="ADAL" clId="{5AFB5E5F-C569-4141-9EBF-37933E5E755E}" dt="2021-03-30T21:45:07.486" v="12705" actId="478"/>
          <ac:graphicFrameMkLst>
            <pc:docMk/>
            <pc:sldMk cId="976265496" sldId="261"/>
            <ac:graphicFrameMk id="24" creationId="{466AA74A-3A2B-0A40-8618-5B16EC55A581}"/>
          </ac:graphicFrameMkLst>
        </pc:graphicFrameChg>
        <pc:graphicFrameChg chg="add del mod modGraphic">
          <ac:chgData name="Manuela Boscolo" userId="3dd0e773-5aeb-4bbc-833b-292724f7041e" providerId="ADAL" clId="{5AFB5E5F-C569-4141-9EBF-37933E5E755E}" dt="2021-03-30T21:46:23.243" v="12714" actId="478"/>
          <ac:graphicFrameMkLst>
            <pc:docMk/>
            <pc:sldMk cId="976265496" sldId="261"/>
            <ac:graphicFrameMk id="25" creationId="{B9FA48A3-623D-314E-9F27-543D29D2D128}"/>
          </ac:graphicFrameMkLst>
        </pc:graphicFrameChg>
        <pc:graphicFrameChg chg="add del mod modGraphic">
          <ac:chgData name="Manuela Boscolo" userId="3dd0e773-5aeb-4bbc-833b-292724f7041e" providerId="ADAL" clId="{5AFB5E5F-C569-4141-9EBF-37933E5E755E}" dt="2021-03-30T21:46:23.243" v="12714" actId="478"/>
          <ac:graphicFrameMkLst>
            <pc:docMk/>
            <pc:sldMk cId="976265496" sldId="261"/>
            <ac:graphicFrameMk id="26" creationId="{142C3BE1-164B-9546-BE42-3FCF0FC7D887}"/>
          </ac:graphicFrameMkLst>
        </pc:graphicFrameChg>
        <pc:graphicFrameChg chg="add del mod modGraphic">
          <ac:chgData name="Manuela Boscolo" userId="3dd0e773-5aeb-4bbc-833b-292724f7041e" providerId="ADAL" clId="{5AFB5E5F-C569-4141-9EBF-37933E5E755E}" dt="2021-03-30T21:45:57.679" v="12711" actId="478"/>
          <ac:graphicFrameMkLst>
            <pc:docMk/>
            <pc:sldMk cId="976265496" sldId="261"/>
            <ac:graphicFrameMk id="27" creationId="{5D7970B8-13B9-4743-81B0-D8776632670E}"/>
          </ac:graphicFrameMkLst>
        </pc:graphicFrameChg>
        <pc:picChg chg="del">
          <ac:chgData name="Manuela Boscolo" userId="3dd0e773-5aeb-4bbc-833b-292724f7041e" providerId="ADAL" clId="{5AFB5E5F-C569-4141-9EBF-37933E5E755E}" dt="2021-03-31T08:34:36.132" v="13321" actId="21"/>
          <ac:picMkLst>
            <pc:docMk/>
            <pc:sldMk cId="976265496" sldId="261"/>
            <ac:picMk id="9" creationId="{930BF8DD-7F25-4D4F-A9EB-8A870460CBFB}"/>
          </ac:picMkLst>
        </pc:picChg>
      </pc:sldChg>
      <pc:sldChg chg="del">
        <pc:chgData name="Manuela Boscolo" userId="3dd0e773-5aeb-4bbc-833b-292724f7041e" providerId="ADAL" clId="{5AFB5E5F-C569-4141-9EBF-37933E5E755E}" dt="2021-03-29T18:04:12.985" v="4370" actId="2696"/>
        <pc:sldMkLst>
          <pc:docMk/>
          <pc:sldMk cId="594089875" sldId="264"/>
        </pc:sldMkLst>
      </pc:sldChg>
      <pc:sldChg chg="addSp modSp">
        <pc:chgData name="Manuela Boscolo" userId="3dd0e773-5aeb-4bbc-833b-292724f7041e" providerId="ADAL" clId="{5AFB5E5F-C569-4141-9EBF-37933E5E755E}" dt="2021-03-30T13:27:09.574" v="9029"/>
        <pc:sldMkLst>
          <pc:docMk/>
          <pc:sldMk cId="1480091835" sldId="267"/>
        </pc:sldMkLst>
        <pc:spChg chg="add mod">
          <ac:chgData name="Manuela Boscolo" userId="3dd0e773-5aeb-4bbc-833b-292724f7041e" providerId="ADAL" clId="{5AFB5E5F-C569-4141-9EBF-37933E5E755E}" dt="2021-03-30T13:27:09.574" v="9029"/>
          <ac:spMkLst>
            <pc:docMk/>
            <pc:sldMk cId="1480091835" sldId="267"/>
            <ac:spMk id="6" creationId="{36B6453E-462C-BF47-BFD7-71A4C8E046F0}"/>
          </ac:spMkLst>
        </pc:spChg>
      </pc:sldChg>
      <pc:sldChg chg="del">
        <pc:chgData name="Manuela Boscolo" userId="3dd0e773-5aeb-4bbc-833b-292724f7041e" providerId="ADAL" clId="{5AFB5E5F-C569-4141-9EBF-37933E5E755E}" dt="2021-03-30T07:49:30.126" v="4671" actId="2696"/>
        <pc:sldMkLst>
          <pc:docMk/>
          <pc:sldMk cId="348556688" sldId="298"/>
        </pc:sldMkLst>
      </pc:sldChg>
      <pc:sldChg chg="del">
        <pc:chgData name="Manuela Boscolo" userId="3dd0e773-5aeb-4bbc-833b-292724f7041e" providerId="ADAL" clId="{5AFB5E5F-C569-4141-9EBF-37933E5E755E}" dt="2021-03-29T13:01:35.181" v="906" actId="2696"/>
        <pc:sldMkLst>
          <pc:docMk/>
          <pc:sldMk cId="2332860397" sldId="302"/>
        </pc:sldMkLst>
      </pc:sldChg>
      <pc:sldChg chg="addSp delSp modSp mod ord">
        <pc:chgData name="Manuela Boscolo" userId="3dd0e773-5aeb-4bbc-833b-292724f7041e" providerId="ADAL" clId="{5AFB5E5F-C569-4141-9EBF-37933E5E755E}" dt="2021-03-31T09:59:44.086" v="14396" actId="20578"/>
        <pc:sldMkLst>
          <pc:docMk/>
          <pc:sldMk cId="887783263" sldId="318"/>
        </pc:sldMkLst>
        <pc:spChg chg="mod">
          <ac:chgData name="Manuela Boscolo" userId="3dd0e773-5aeb-4bbc-833b-292724f7041e" providerId="ADAL" clId="{5AFB5E5F-C569-4141-9EBF-37933E5E755E}" dt="2021-03-31T09:13:16.760" v="14365" actId="20577"/>
          <ac:spMkLst>
            <pc:docMk/>
            <pc:sldMk cId="887783263" sldId="318"/>
            <ac:spMk id="2" creationId="{EB27800C-874C-4719-A62C-4F0D89AFBEF0}"/>
          </ac:spMkLst>
        </pc:spChg>
        <pc:spChg chg="del mod">
          <ac:chgData name="Manuela Boscolo" userId="3dd0e773-5aeb-4bbc-833b-292724f7041e" providerId="ADAL" clId="{5AFB5E5F-C569-4141-9EBF-37933E5E755E}" dt="2021-03-30T14:48:41.555" v="10082" actId="478"/>
          <ac:spMkLst>
            <pc:docMk/>
            <pc:sldMk cId="887783263" sldId="318"/>
            <ac:spMk id="3" creationId="{2B0AC265-80B1-4974-82AA-77C9FA3D1973}"/>
          </ac:spMkLst>
        </pc:spChg>
        <pc:spChg chg="add mod">
          <ac:chgData name="Manuela Boscolo" userId="3dd0e773-5aeb-4bbc-833b-292724f7041e" providerId="ADAL" clId="{5AFB5E5F-C569-4141-9EBF-37933E5E755E}" dt="2021-03-30T13:27:09.574" v="9029"/>
          <ac:spMkLst>
            <pc:docMk/>
            <pc:sldMk cId="887783263" sldId="318"/>
            <ac:spMk id="4" creationId="{7A24D0D6-9B75-AC4B-AD04-90C1218B7CC7}"/>
          </ac:spMkLst>
        </pc:spChg>
        <pc:spChg chg="del mod">
          <ac:chgData name="Manuela Boscolo" userId="3dd0e773-5aeb-4bbc-833b-292724f7041e" providerId="ADAL" clId="{5AFB5E5F-C569-4141-9EBF-37933E5E755E}" dt="2021-03-30T21:56:44.559" v="12824" actId="21"/>
          <ac:spMkLst>
            <pc:docMk/>
            <pc:sldMk cId="887783263" sldId="318"/>
            <ac:spMk id="5" creationId="{4E58933C-B151-CA4A-9B0E-821E1E59A116}"/>
          </ac:spMkLst>
        </pc:spChg>
        <pc:spChg chg="add mod">
          <ac:chgData name="Manuela Boscolo" userId="3dd0e773-5aeb-4bbc-833b-292724f7041e" providerId="ADAL" clId="{5AFB5E5F-C569-4141-9EBF-37933E5E755E}" dt="2021-03-30T21:57:19.485" v="12834" actId="1076"/>
          <ac:spMkLst>
            <pc:docMk/>
            <pc:sldMk cId="887783263" sldId="318"/>
            <ac:spMk id="6" creationId="{29EA3096-ADDD-9246-81D3-87721BAF5974}"/>
          </ac:spMkLst>
        </pc:spChg>
        <pc:spChg chg="del mod">
          <ac:chgData name="Manuela Boscolo" userId="3dd0e773-5aeb-4bbc-833b-292724f7041e" providerId="ADAL" clId="{5AFB5E5F-C569-4141-9EBF-37933E5E755E}" dt="2021-03-29T14:43:57.545" v="2594" actId="478"/>
          <ac:spMkLst>
            <pc:docMk/>
            <pc:sldMk cId="887783263" sldId="318"/>
            <ac:spMk id="6" creationId="{97CB1478-2434-4741-AB00-3B432077A0C6}"/>
          </ac:spMkLst>
        </pc:spChg>
        <pc:spChg chg="del mod">
          <ac:chgData name="Manuela Boscolo" userId="3dd0e773-5aeb-4bbc-833b-292724f7041e" providerId="ADAL" clId="{5AFB5E5F-C569-4141-9EBF-37933E5E755E}" dt="2021-03-30T14:47:08.066" v="10066" actId="478"/>
          <ac:spMkLst>
            <pc:docMk/>
            <pc:sldMk cId="887783263" sldId="318"/>
            <ac:spMk id="8" creationId="{3A8A8C9B-D64E-B249-BDAF-35BE1F476751}"/>
          </ac:spMkLst>
        </pc:spChg>
        <pc:spChg chg="del mod">
          <ac:chgData name="Manuela Boscolo" userId="3dd0e773-5aeb-4bbc-833b-292724f7041e" providerId="ADAL" clId="{5AFB5E5F-C569-4141-9EBF-37933E5E755E}" dt="2021-03-29T14:49:14.139" v="2718" actId="478"/>
          <ac:spMkLst>
            <pc:docMk/>
            <pc:sldMk cId="887783263" sldId="318"/>
            <ac:spMk id="9" creationId="{5D449535-C9F4-184C-8F4E-1D38BA5841CE}"/>
          </ac:spMkLst>
        </pc:spChg>
        <pc:spChg chg="add del mod">
          <ac:chgData name="Manuela Boscolo" userId="3dd0e773-5aeb-4bbc-833b-292724f7041e" providerId="ADAL" clId="{5AFB5E5F-C569-4141-9EBF-37933E5E755E}" dt="2021-03-30T21:56:01.553" v="12808" actId="21"/>
          <ac:spMkLst>
            <pc:docMk/>
            <pc:sldMk cId="887783263" sldId="318"/>
            <ac:spMk id="9" creationId="{CCCA9E4F-9C28-EC4C-87E1-E94824BE533D}"/>
          </ac:spMkLst>
        </pc:spChg>
        <pc:spChg chg="add del mod">
          <ac:chgData name="Manuela Boscolo" userId="3dd0e773-5aeb-4bbc-833b-292724f7041e" providerId="ADAL" clId="{5AFB5E5F-C569-4141-9EBF-37933E5E755E}" dt="2021-03-30T21:56:01.553" v="12808" actId="21"/>
          <ac:spMkLst>
            <pc:docMk/>
            <pc:sldMk cId="887783263" sldId="318"/>
            <ac:spMk id="12" creationId="{56EFD138-EEA6-314C-A5C6-132EA8BD2E21}"/>
          </ac:spMkLst>
        </pc:spChg>
        <pc:picChg chg="mod">
          <ac:chgData name="Manuela Boscolo" userId="3dd0e773-5aeb-4bbc-833b-292724f7041e" providerId="ADAL" clId="{5AFB5E5F-C569-4141-9EBF-37933E5E755E}" dt="2021-03-30T21:57:24.156" v="12835" actId="1076"/>
          <ac:picMkLst>
            <pc:docMk/>
            <pc:sldMk cId="887783263" sldId="318"/>
            <ac:picMk id="7" creationId="{5DAACC47-B437-494B-958F-309BB51B677D}"/>
          </ac:picMkLst>
        </pc:picChg>
        <pc:picChg chg="add mod">
          <ac:chgData name="Manuela Boscolo" userId="3dd0e773-5aeb-4bbc-833b-292724f7041e" providerId="ADAL" clId="{5AFB5E5F-C569-4141-9EBF-37933E5E755E}" dt="2021-03-30T21:59:13.076" v="12844" actId="1076"/>
          <ac:picMkLst>
            <pc:docMk/>
            <pc:sldMk cId="887783263" sldId="318"/>
            <ac:picMk id="8" creationId="{4A0A4769-251F-624C-B99B-35A8C45A5B3A}"/>
          </ac:picMkLst>
        </pc:picChg>
        <pc:picChg chg="add del mod">
          <ac:chgData name="Manuela Boscolo" userId="3dd0e773-5aeb-4bbc-833b-292724f7041e" providerId="ADAL" clId="{5AFB5E5F-C569-4141-9EBF-37933E5E755E}" dt="2021-03-30T21:56:01.553" v="12808" actId="21"/>
          <ac:picMkLst>
            <pc:docMk/>
            <pc:sldMk cId="887783263" sldId="318"/>
            <ac:picMk id="11" creationId="{E33D9EB0-7781-0D4F-8458-88065B680359}"/>
          </ac:picMkLst>
        </pc:picChg>
      </pc:sldChg>
      <pc:sldChg chg="addSp delSp modSp add mod modClrScheme chgLayout">
        <pc:chgData name="Manuela Boscolo" userId="3dd0e773-5aeb-4bbc-833b-292724f7041e" providerId="ADAL" clId="{5AFB5E5F-C569-4141-9EBF-37933E5E755E}" dt="2021-03-30T14:45:30.380" v="10063" actId="1076"/>
        <pc:sldMkLst>
          <pc:docMk/>
          <pc:sldMk cId="2670859625" sldId="350"/>
        </pc:sldMkLst>
        <pc:spChg chg="add mod">
          <ac:chgData name="Manuela Boscolo" userId="3dd0e773-5aeb-4bbc-833b-292724f7041e" providerId="ADAL" clId="{5AFB5E5F-C569-4141-9EBF-37933E5E755E}" dt="2021-03-30T14:45:30.380" v="10063" actId="1076"/>
          <ac:spMkLst>
            <pc:docMk/>
            <pc:sldMk cId="2670859625" sldId="350"/>
            <ac:spMk id="3" creationId="{D57B188F-CA5F-4240-804E-0CDE5FF1368C}"/>
          </ac:spMkLst>
        </pc:spChg>
        <pc:spChg chg="mod">
          <ac:chgData name="Manuela Boscolo" userId="3dd0e773-5aeb-4bbc-833b-292724f7041e" providerId="ADAL" clId="{5AFB5E5F-C569-4141-9EBF-37933E5E755E}" dt="2021-03-30T14:45:09.133" v="10061" actId="1076"/>
          <ac:spMkLst>
            <pc:docMk/>
            <pc:sldMk cId="2670859625" sldId="350"/>
            <ac:spMk id="6" creationId="{00000000-0000-0000-0000-000000000000}"/>
          </ac:spMkLst>
        </pc:spChg>
        <pc:spChg chg="add mod">
          <ac:chgData name="Manuela Boscolo" userId="3dd0e773-5aeb-4bbc-833b-292724f7041e" providerId="ADAL" clId="{5AFB5E5F-C569-4141-9EBF-37933E5E755E}" dt="2021-03-30T11:59:00.605" v="7613"/>
          <ac:spMkLst>
            <pc:docMk/>
            <pc:sldMk cId="2670859625" sldId="350"/>
            <ac:spMk id="7" creationId="{53474BDA-0D75-A145-90FF-BF9187515E8C}"/>
          </ac:spMkLst>
        </pc:spChg>
        <pc:spChg chg="add del mod ord">
          <ac:chgData name="Manuela Boscolo" userId="3dd0e773-5aeb-4bbc-833b-292724f7041e" providerId="ADAL" clId="{5AFB5E5F-C569-4141-9EBF-37933E5E755E}" dt="2021-03-29T18:08:15.880" v="4418" actId="700"/>
          <ac:spMkLst>
            <pc:docMk/>
            <pc:sldMk cId="2670859625" sldId="350"/>
            <ac:spMk id="7" creationId="{659C5008-CDE2-BE46-917A-918686FB72D7}"/>
          </ac:spMkLst>
        </pc:spChg>
        <pc:spChg chg="add mod">
          <ac:chgData name="Manuela Boscolo" userId="3dd0e773-5aeb-4bbc-833b-292724f7041e" providerId="ADAL" clId="{5AFB5E5F-C569-4141-9EBF-37933E5E755E}" dt="2021-03-30T13:27:09.574" v="9029"/>
          <ac:spMkLst>
            <pc:docMk/>
            <pc:sldMk cId="2670859625" sldId="350"/>
            <ac:spMk id="8" creationId="{1E7C5497-FC25-1743-AF19-858125E7EB09}"/>
          </ac:spMkLst>
        </pc:spChg>
        <pc:spChg chg="add del mod ord">
          <ac:chgData name="Manuela Boscolo" userId="3dd0e773-5aeb-4bbc-833b-292724f7041e" providerId="ADAL" clId="{5AFB5E5F-C569-4141-9EBF-37933E5E755E}" dt="2021-03-29T18:08:15.880" v="4418" actId="700"/>
          <ac:spMkLst>
            <pc:docMk/>
            <pc:sldMk cId="2670859625" sldId="350"/>
            <ac:spMk id="8" creationId="{24152863-83AF-874E-8911-FAE05AAB28CF}"/>
          </ac:spMkLst>
        </pc:spChg>
        <pc:picChg chg="mod">
          <ac:chgData name="Manuela Boscolo" userId="3dd0e773-5aeb-4bbc-833b-292724f7041e" providerId="ADAL" clId="{5AFB5E5F-C569-4141-9EBF-37933E5E755E}" dt="2021-03-30T14:45:26.315" v="10062" actId="1076"/>
          <ac:picMkLst>
            <pc:docMk/>
            <pc:sldMk cId="2670859625" sldId="350"/>
            <ac:picMk id="2" creationId="{00000000-0000-0000-0000-000000000000}"/>
          </ac:picMkLst>
        </pc:picChg>
      </pc:sldChg>
      <pc:sldChg chg="addSp delSp modSp mod">
        <pc:chgData name="Manuela Boscolo" userId="3dd0e773-5aeb-4bbc-833b-292724f7041e" providerId="ADAL" clId="{5AFB5E5F-C569-4141-9EBF-37933E5E755E}" dt="2021-03-31T09:00:55.427" v="14180" actId="1076"/>
        <pc:sldMkLst>
          <pc:docMk/>
          <pc:sldMk cId="84768785" sldId="352"/>
        </pc:sldMkLst>
        <pc:spChg chg="mod">
          <ac:chgData name="Manuela Boscolo" userId="3dd0e773-5aeb-4bbc-833b-292724f7041e" providerId="ADAL" clId="{5AFB5E5F-C569-4141-9EBF-37933E5E755E}" dt="2021-03-30T19:52:08.162" v="12531" actId="1076"/>
          <ac:spMkLst>
            <pc:docMk/>
            <pc:sldMk cId="84768785" sldId="352"/>
            <ac:spMk id="3" creationId="{00000000-0000-0000-0000-000000000000}"/>
          </ac:spMkLst>
        </pc:spChg>
        <pc:spChg chg="add mod">
          <ac:chgData name="Manuela Boscolo" userId="3dd0e773-5aeb-4bbc-833b-292724f7041e" providerId="ADAL" clId="{5AFB5E5F-C569-4141-9EBF-37933E5E755E}" dt="2021-03-30T13:27:09.574" v="9029"/>
          <ac:spMkLst>
            <pc:docMk/>
            <pc:sldMk cId="84768785" sldId="352"/>
            <ac:spMk id="4" creationId="{5B223546-3970-D847-97EC-99380D90DE0A}"/>
          </ac:spMkLst>
        </pc:spChg>
        <pc:spChg chg="del mod">
          <ac:chgData name="Manuela Boscolo" userId="3dd0e773-5aeb-4bbc-833b-292724f7041e" providerId="ADAL" clId="{5AFB5E5F-C569-4141-9EBF-37933E5E755E}" dt="2021-03-30T14:44:47.230" v="10059" actId="478"/>
          <ac:spMkLst>
            <pc:docMk/>
            <pc:sldMk cId="84768785" sldId="352"/>
            <ac:spMk id="11" creationId="{60A655F6-E133-6B44-A6C9-3374892EB56D}"/>
          </ac:spMkLst>
        </pc:spChg>
        <pc:spChg chg="add mod">
          <ac:chgData name="Manuela Boscolo" userId="3dd0e773-5aeb-4bbc-833b-292724f7041e" providerId="ADAL" clId="{5AFB5E5F-C569-4141-9EBF-37933E5E755E}" dt="2021-03-31T09:00:55.427" v="14180" actId="1076"/>
          <ac:spMkLst>
            <pc:docMk/>
            <pc:sldMk cId="84768785" sldId="352"/>
            <ac:spMk id="12" creationId="{9E28DA58-7076-D249-80E3-0143146E3A71}"/>
          </ac:spMkLst>
        </pc:spChg>
        <pc:spChg chg="mod">
          <ac:chgData name="Manuela Boscolo" userId="3dd0e773-5aeb-4bbc-833b-292724f7041e" providerId="ADAL" clId="{5AFB5E5F-C569-4141-9EBF-37933E5E755E}" dt="2021-03-30T19:50:52.333" v="12494" actId="1076"/>
          <ac:spMkLst>
            <pc:docMk/>
            <pc:sldMk cId="84768785" sldId="352"/>
            <ac:spMk id="13" creationId="{09D63041-A406-6648-9E13-6098E6C04466}"/>
          </ac:spMkLst>
        </pc:spChg>
        <pc:spChg chg="del mod">
          <ac:chgData name="Manuela Boscolo" userId="3dd0e773-5aeb-4bbc-833b-292724f7041e" providerId="ADAL" clId="{5AFB5E5F-C569-4141-9EBF-37933E5E755E}" dt="2021-03-30T14:43:28.173" v="10045" actId="21"/>
          <ac:spMkLst>
            <pc:docMk/>
            <pc:sldMk cId="84768785" sldId="352"/>
            <ac:spMk id="14" creationId="{27FEFD26-CECC-B140-B3EE-983F9ED79363}"/>
          </ac:spMkLst>
        </pc:spChg>
        <pc:spChg chg="add mod">
          <ac:chgData name="Manuela Boscolo" userId="3dd0e773-5aeb-4bbc-833b-292724f7041e" providerId="ADAL" clId="{5AFB5E5F-C569-4141-9EBF-37933E5E755E}" dt="2021-03-30T19:52:02.271" v="12530" actId="1076"/>
          <ac:spMkLst>
            <pc:docMk/>
            <pc:sldMk cId="84768785" sldId="352"/>
            <ac:spMk id="14" creationId="{C71C0981-7A73-BA41-A96E-E52B63398AF0}"/>
          </ac:spMkLst>
        </pc:spChg>
        <pc:spChg chg="del mod">
          <ac:chgData name="Manuela Boscolo" userId="3dd0e773-5aeb-4bbc-833b-292724f7041e" providerId="ADAL" clId="{5AFB5E5F-C569-4141-9EBF-37933E5E755E}" dt="2021-03-30T14:39:46.124" v="10032" actId="478"/>
          <ac:spMkLst>
            <pc:docMk/>
            <pc:sldMk cId="84768785" sldId="352"/>
            <ac:spMk id="15" creationId="{04D32FD4-C457-E04F-B5A8-BABE82B2FEE0}"/>
          </ac:spMkLst>
        </pc:spChg>
        <pc:spChg chg="add del mod">
          <ac:chgData name="Manuela Boscolo" userId="3dd0e773-5aeb-4bbc-833b-292724f7041e" providerId="ADAL" clId="{5AFB5E5F-C569-4141-9EBF-37933E5E755E}" dt="2021-03-30T14:39:58.135" v="10033" actId="478"/>
          <ac:spMkLst>
            <pc:docMk/>
            <pc:sldMk cId="84768785" sldId="352"/>
            <ac:spMk id="18" creationId="{06893DE0-DB87-2241-B84D-25907FE0A718}"/>
          </ac:spMkLst>
        </pc:spChg>
        <pc:spChg chg="mod">
          <ac:chgData name="Manuela Boscolo" userId="3dd0e773-5aeb-4bbc-833b-292724f7041e" providerId="ADAL" clId="{5AFB5E5F-C569-4141-9EBF-37933E5E755E}" dt="2021-03-30T19:52:08.162" v="12531" actId="1076"/>
          <ac:spMkLst>
            <pc:docMk/>
            <pc:sldMk cId="84768785" sldId="352"/>
            <ac:spMk id="95" creationId="{00000000-0000-0000-0000-000000000000}"/>
          </ac:spMkLst>
        </pc:spChg>
        <pc:grpChg chg="mod">
          <ac:chgData name="Manuela Boscolo" userId="3dd0e773-5aeb-4bbc-833b-292724f7041e" providerId="ADAL" clId="{5AFB5E5F-C569-4141-9EBF-37933E5E755E}" dt="2021-03-30T19:50:52.333" v="12494" actId="1076"/>
          <ac:grpSpMkLst>
            <pc:docMk/>
            <pc:sldMk cId="84768785" sldId="352"/>
            <ac:grpSpMk id="9" creationId="{C2FCC896-87E9-9F49-95E9-D591DC10834B}"/>
          </ac:grpSpMkLst>
        </pc:grpChg>
        <pc:picChg chg="add del mod">
          <ac:chgData name="Manuela Boscolo" userId="3dd0e773-5aeb-4bbc-833b-292724f7041e" providerId="ADAL" clId="{5AFB5E5F-C569-4141-9EBF-37933E5E755E}" dt="2021-03-30T14:39:58.135" v="10033" actId="478"/>
          <ac:picMkLst>
            <pc:docMk/>
            <pc:sldMk cId="84768785" sldId="352"/>
            <ac:picMk id="17" creationId="{89DE2476-3C45-CA43-8EED-01A43C2F9EF7}"/>
          </ac:picMkLst>
        </pc:picChg>
      </pc:sldChg>
      <pc:sldChg chg="del">
        <pc:chgData name="Manuela Boscolo" userId="3dd0e773-5aeb-4bbc-833b-292724f7041e" providerId="ADAL" clId="{5AFB5E5F-C569-4141-9EBF-37933E5E755E}" dt="2021-03-30T07:49:07.524" v="4668" actId="2696"/>
        <pc:sldMkLst>
          <pc:docMk/>
          <pc:sldMk cId="784941975" sldId="355"/>
        </pc:sldMkLst>
      </pc:sldChg>
      <pc:sldChg chg="addSp modSp del">
        <pc:chgData name="Manuela Boscolo" userId="3dd0e773-5aeb-4bbc-833b-292724f7041e" providerId="ADAL" clId="{5AFB5E5F-C569-4141-9EBF-37933E5E755E}" dt="2021-03-30T22:00:47.746" v="12848" actId="2696"/>
        <pc:sldMkLst>
          <pc:docMk/>
          <pc:sldMk cId="2984437603" sldId="359"/>
        </pc:sldMkLst>
        <pc:spChg chg="add mod">
          <ac:chgData name="Manuela Boscolo" userId="3dd0e773-5aeb-4bbc-833b-292724f7041e" providerId="ADAL" clId="{5AFB5E5F-C569-4141-9EBF-37933E5E755E}" dt="2021-03-30T13:27:09.574" v="9029"/>
          <ac:spMkLst>
            <pc:docMk/>
            <pc:sldMk cId="2984437603" sldId="359"/>
            <ac:spMk id="6" creationId="{D03F2116-D1FD-4248-975A-84848E494BD7}"/>
          </ac:spMkLst>
        </pc:spChg>
      </pc:sldChg>
      <pc:sldChg chg="addSp modSp mod ord">
        <pc:chgData name="Manuela Boscolo" userId="3dd0e773-5aeb-4bbc-833b-292724f7041e" providerId="ADAL" clId="{5AFB5E5F-C569-4141-9EBF-37933E5E755E}" dt="2021-03-30T21:18:43.883" v="12602" actId="20577"/>
        <pc:sldMkLst>
          <pc:docMk/>
          <pc:sldMk cId="2604225754" sldId="360"/>
        </pc:sldMkLst>
        <pc:spChg chg="mod">
          <ac:chgData name="Manuela Boscolo" userId="3dd0e773-5aeb-4bbc-833b-292724f7041e" providerId="ADAL" clId="{5AFB5E5F-C569-4141-9EBF-37933E5E755E}" dt="2021-03-30T19:41:29.979" v="12487" actId="20577"/>
          <ac:spMkLst>
            <pc:docMk/>
            <pc:sldMk cId="2604225754" sldId="360"/>
            <ac:spMk id="4" creationId="{00000000-0000-0000-0000-000000000000}"/>
          </ac:spMkLst>
        </pc:spChg>
        <pc:spChg chg="mod">
          <ac:chgData name="Manuela Boscolo" userId="3dd0e773-5aeb-4bbc-833b-292724f7041e" providerId="ADAL" clId="{5AFB5E5F-C569-4141-9EBF-37933E5E755E}" dt="2021-03-30T21:18:43.883" v="12602" actId="20577"/>
          <ac:spMkLst>
            <pc:docMk/>
            <pc:sldMk cId="2604225754" sldId="360"/>
            <ac:spMk id="6" creationId="{00000000-0000-0000-0000-000000000000}"/>
          </ac:spMkLst>
        </pc:spChg>
        <pc:spChg chg="add mod">
          <ac:chgData name="Manuela Boscolo" userId="3dd0e773-5aeb-4bbc-833b-292724f7041e" providerId="ADAL" clId="{5AFB5E5F-C569-4141-9EBF-37933E5E755E}" dt="2021-03-30T13:27:09.574" v="9029"/>
          <ac:spMkLst>
            <pc:docMk/>
            <pc:sldMk cId="2604225754" sldId="360"/>
            <ac:spMk id="7" creationId="{64E21FE9-B4D4-3647-A891-1408E14546F8}"/>
          </ac:spMkLst>
        </pc:spChg>
      </pc:sldChg>
      <pc:sldChg chg="addSp modSp mod">
        <pc:chgData name="Manuela Boscolo" userId="3dd0e773-5aeb-4bbc-833b-292724f7041e" providerId="ADAL" clId="{5AFB5E5F-C569-4141-9EBF-37933E5E755E}" dt="2021-03-31T09:16:01.346" v="14393" actId="20577"/>
        <pc:sldMkLst>
          <pc:docMk/>
          <pc:sldMk cId="3214907298" sldId="361"/>
        </pc:sldMkLst>
        <pc:spChg chg="mod">
          <ac:chgData name="Manuela Boscolo" userId="3dd0e773-5aeb-4bbc-833b-292724f7041e" providerId="ADAL" clId="{5AFB5E5F-C569-4141-9EBF-37933E5E755E}" dt="2021-03-31T09:16:01.346" v="14393" actId="20577"/>
          <ac:spMkLst>
            <pc:docMk/>
            <pc:sldMk cId="3214907298" sldId="361"/>
            <ac:spMk id="3" creationId="{00000000-0000-0000-0000-000000000000}"/>
          </ac:spMkLst>
        </pc:spChg>
        <pc:spChg chg="add mod">
          <ac:chgData name="Manuela Boscolo" userId="3dd0e773-5aeb-4bbc-833b-292724f7041e" providerId="ADAL" clId="{5AFB5E5F-C569-4141-9EBF-37933E5E755E}" dt="2021-03-30T13:27:09.574" v="9029"/>
          <ac:spMkLst>
            <pc:docMk/>
            <pc:sldMk cId="3214907298" sldId="361"/>
            <ac:spMk id="7" creationId="{21B7A523-5220-E846-BFE7-B3C948DBCDB6}"/>
          </ac:spMkLst>
        </pc:spChg>
      </pc:sldChg>
      <pc:sldChg chg="del">
        <pc:chgData name="Manuela Boscolo" userId="3dd0e773-5aeb-4bbc-833b-292724f7041e" providerId="ADAL" clId="{5AFB5E5F-C569-4141-9EBF-37933E5E755E}" dt="2021-03-30T07:49:40.552" v="4672" actId="2696"/>
        <pc:sldMkLst>
          <pc:docMk/>
          <pc:sldMk cId="573923593" sldId="364"/>
        </pc:sldMkLst>
      </pc:sldChg>
      <pc:sldChg chg="addSp modSp del mod">
        <pc:chgData name="Manuela Boscolo" userId="3dd0e773-5aeb-4bbc-833b-292724f7041e" providerId="ADAL" clId="{5AFB5E5F-C569-4141-9EBF-37933E5E755E}" dt="2021-03-30T19:52:23.407" v="12532" actId="2696"/>
        <pc:sldMkLst>
          <pc:docMk/>
          <pc:sldMk cId="2881816745" sldId="365"/>
        </pc:sldMkLst>
        <pc:spChg chg="add mod">
          <ac:chgData name="Manuela Boscolo" userId="3dd0e773-5aeb-4bbc-833b-292724f7041e" providerId="ADAL" clId="{5AFB5E5F-C569-4141-9EBF-37933E5E755E}" dt="2021-03-30T13:27:09.574" v="9029"/>
          <ac:spMkLst>
            <pc:docMk/>
            <pc:sldMk cId="2881816745" sldId="365"/>
            <ac:spMk id="3" creationId="{BC156338-8C57-1443-B736-C79273017340}"/>
          </ac:spMkLst>
        </pc:spChg>
        <pc:spChg chg="mod">
          <ac:chgData name="Manuela Boscolo" userId="3dd0e773-5aeb-4bbc-833b-292724f7041e" providerId="ADAL" clId="{5AFB5E5F-C569-4141-9EBF-37933E5E755E}" dt="2021-03-30T17:57:32.652" v="12123" actId="20577"/>
          <ac:spMkLst>
            <pc:docMk/>
            <pc:sldMk cId="2881816745" sldId="365"/>
            <ac:spMk id="5" creationId="{00000000-0000-0000-0000-000000000000}"/>
          </ac:spMkLst>
        </pc:spChg>
        <pc:spChg chg="add mod">
          <ac:chgData name="Manuela Boscolo" userId="3dd0e773-5aeb-4bbc-833b-292724f7041e" providerId="ADAL" clId="{5AFB5E5F-C569-4141-9EBF-37933E5E755E}" dt="2021-03-30T14:44:39.183" v="10057" actId="1076"/>
          <ac:spMkLst>
            <pc:docMk/>
            <pc:sldMk cId="2881816745" sldId="365"/>
            <ac:spMk id="7" creationId="{82075C36-960C-1B44-ADA2-4262E8D67D03}"/>
          </ac:spMkLst>
        </pc:spChg>
        <pc:picChg chg="mod">
          <ac:chgData name="Manuela Boscolo" userId="3dd0e773-5aeb-4bbc-833b-292724f7041e" providerId="ADAL" clId="{5AFB5E5F-C569-4141-9EBF-37933E5E755E}" dt="2021-03-30T14:44:41.505" v="10058" actId="1076"/>
          <ac:picMkLst>
            <pc:docMk/>
            <pc:sldMk cId="2881816745" sldId="365"/>
            <ac:picMk id="4" creationId="{00000000-0000-0000-0000-000000000000}"/>
          </ac:picMkLst>
        </pc:picChg>
      </pc:sldChg>
      <pc:sldChg chg="addSp modSp mod ord">
        <pc:chgData name="Manuela Boscolo" userId="3dd0e773-5aeb-4bbc-833b-292724f7041e" providerId="ADAL" clId="{5AFB5E5F-C569-4141-9EBF-37933E5E755E}" dt="2021-03-30T13:27:09.574" v="9029"/>
        <pc:sldMkLst>
          <pc:docMk/>
          <pc:sldMk cId="124358101" sldId="366"/>
        </pc:sldMkLst>
        <pc:spChg chg="mod">
          <ac:chgData name="Manuela Boscolo" userId="3dd0e773-5aeb-4bbc-833b-292724f7041e" providerId="ADAL" clId="{5AFB5E5F-C569-4141-9EBF-37933E5E755E}" dt="2021-03-30T07:57:08.757" v="4783" actId="20577"/>
          <ac:spMkLst>
            <pc:docMk/>
            <pc:sldMk cId="124358101" sldId="366"/>
            <ac:spMk id="5" creationId="{00000000-0000-0000-0000-000000000000}"/>
          </ac:spMkLst>
        </pc:spChg>
        <pc:spChg chg="add mod">
          <ac:chgData name="Manuela Boscolo" userId="3dd0e773-5aeb-4bbc-833b-292724f7041e" providerId="ADAL" clId="{5AFB5E5F-C569-4141-9EBF-37933E5E755E}" dt="2021-03-30T13:27:09.574" v="9029"/>
          <ac:spMkLst>
            <pc:docMk/>
            <pc:sldMk cId="124358101" sldId="366"/>
            <ac:spMk id="8" creationId="{459B45F1-EBE0-0A48-9B47-2187309F0E8D}"/>
          </ac:spMkLst>
        </pc:spChg>
      </pc:sldChg>
      <pc:sldChg chg="del">
        <pc:chgData name="Manuela Boscolo" userId="3dd0e773-5aeb-4bbc-833b-292724f7041e" providerId="ADAL" clId="{5AFB5E5F-C569-4141-9EBF-37933E5E755E}" dt="2021-03-30T07:50:30.798" v="4673" actId="2696"/>
        <pc:sldMkLst>
          <pc:docMk/>
          <pc:sldMk cId="2310438257" sldId="368"/>
        </pc:sldMkLst>
      </pc:sldChg>
      <pc:sldChg chg="addSp delSp modSp mod">
        <pc:chgData name="Manuela Boscolo" userId="3dd0e773-5aeb-4bbc-833b-292724f7041e" providerId="ADAL" clId="{5AFB5E5F-C569-4141-9EBF-37933E5E755E}" dt="2021-03-30T18:04:48.645" v="12150" actId="478"/>
        <pc:sldMkLst>
          <pc:docMk/>
          <pc:sldMk cId="79628293" sldId="370"/>
        </pc:sldMkLst>
        <pc:spChg chg="del">
          <ac:chgData name="Manuela Boscolo" userId="3dd0e773-5aeb-4bbc-833b-292724f7041e" providerId="ADAL" clId="{5AFB5E5F-C569-4141-9EBF-37933E5E755E}" dt="2021-03-30T18:04:48.645" v="12150" actId="478"/>
          <ac:spMkLst>
            <pc:docMk/>
            <pc:sldMk cId="79628293" sldId="370"/>
            <ac:spMk id="2" creationId="{4F0E260C-6005-1243-A302-E7A013670693}"/>
          </ac:spMkLst>
        </pc:spChg>
        <pc:spChg chg="add mod">
          <ac:chgData name="Manuela Boscolo" userId="3dd0e773-5aeb-4bbc-833b-292724f7041e" providerId="ADAL" clId="{5AFB5E5F-C569-4141-9EBF-37933E5E755E}" dt="2021-03-30T13:27:09.574" v="9029"/>
          <ac:spMkLst>
            <pc:docMk/>
            <pc:sldMk cId="79628293" sldId="370"/>
            <ac:spMk id="5" creationId="{FD81E405-E3D4-2942-93D3-1C69BAAFC445}"/>
          </ac:spMkLst>
        </pc:spChg>
      </pc:sldChg>
      <pc:sldChg chg="addSp modSp ord">
        <pc:chgData name="Manuela Boscolo" userId="3dd0e773-5aeb-4bbc-833b-292724f7041e" providerId="ADAL" clId="{5AFB5E5F-C569-4141-9EBF-37933E5E755E}" dt="2021-03-30T13:27:09.574" v="9029"/>
        <pc:sldMkLst>
          <pc:docMk/>
          <pc:sldMk cId="4272135063" sldId="384"/>
        </pc:sldMkLst>
        <pc:spChg chg="add mod">
          <ac:chgData name="Manuela Boscolo" userId="3dd0e773-5aeb-4bbc-833b-292724f7041e" providerId="ADAL" clId="{5AFB5E5F-C569-4141-9EBF-37933E5E755E}" dt="2021-03-30T13:27:09.574" v="9029"/>
          <ac:spMkLst>
            <pc:docMk/>
            <pc:sldMk cId="4272135063" sldId="384"/>
            <ac:spMk id="6" creationId="{02528B87-D176-8A41-9BEB-8FDC79A7FBCA}"/>
          </ac:spMkLst>
        </pc:spChg>
      </pc:sldChg>
      <pc:sldChg chg="addSp modSp del">
        <pc:chgData name="Manuela Boscolo" userId="3dd0e773-5aeb-4bbc-833b-292724f7041e" providerId="ADAL" clId="{5AFB5E5F-C569-4141-9EBF-37933E5E755E}" dt="2021-03-30T19:37:23.234" v="12483" actId="2696"/>
        <pc:sldMkLst>
          <pc:docMk/>
          <pc:sldMk cId="4094089910" sldId="405"/>
        </pc:sldMkLst>
        <pc:spChg chg="add mod">
          <ac:chgData name="Manuela Boscolo" userId="3dd0e773-5aeb-4bbc-833b-292724f7041e" providerId="ADAL" clId="{5AFB5E5F-C569-4141-9EBF-37933E5E755E}" dt="2021-03-30T13:27:09.574" v="9029"/>
          <ac:spMkLst>
            <pc:docMk/>
            <pc:sldMk cId="4094089910" sldId="405"/>
            <ac:spMk id="8" creationId="{849973B3-7024-0C4B-A78D-BD0B0F01F7CE}"/>
          </ac:spMkLst>
        </pc:spChg>
      </pc:sldChg>
      <pc:sldChg chg="add del">
        <pc:chgData name="Manuela Boscolo" userId="3dd0e773-5aeb-4bbc-833b-292724f7041e" providerId="ADAL" clId="{5AFB5E5F-C569-4141-9EBF-37933E5E755E}" dt="2021-03-30T12:49:28.878" v="7876"/>
        <pc:sldMkLst>
          <pc:docMk/>
          <pc:sldMk cId="405603066" sldId="406"/>
        </pc:sldMkLst>
      </pc:sldChg>
      <pc:sldChg chg="addSp delSp modSp add mod modAnim">
        <pc:chgData name="Manuela Boscolo" userId="3dd0e773-5aeb-4bbc-833b-292724f7041e" providerId="ADAL" clId="{5AFB5E5F-C569-4141-9EBF-37933E5E755E}" dt="2021-03-30T21:54:02.311" v="12801"/>
        <pc:sldMkLst>
          <pc:docMk/>
          <pc:sldMk cId="2665707221" sldId="406"/>
        </pc:sldMkLst>
        <pc:spChg chg="del mod">
          <ac:chgData name="Manuela Boscolo" userId="3dd0e773-5aeb-4bbc-833b-292724f7041e" providerId="ADAL" clId="{5AFB5E5F-C569-4141-9EBF-37933E5E755E}" dt="2021-03-30T12:50:04.346" v="7879" actId="478"/>
          <ac:spMkLst>
            <pc:docMk/>
            <pc:sldMk cId="2665707221" sldId="406"/>
            <ac:spMk id="13" creationId="{8129934C-352C-6A4B-B54B-B2FEFC854D2C}"/>
          </ac:spMkLst>
        </pc:spChg>
        <pc:spChg chg="add mod">
          <ac:chgData name="Manuela Boscolo" userId="3dd0e773-5aeb-4bbc-833b-292724f7041e" providerId="ADAL" clId="{5AFB5E5F-C569-4141-9EBF-37933E5E755E}" dt="2021-03-30T13:27:09.574" v="9029"/>
          <ac:spMkLst>
            <pc:docMk/>
            <pc:sldMk cId="2665707221" sldId="406"/>
            <ac:spMk id="14" creationId="{9C8ED4CE-AD26-664D-BDB1-ACDA757FD745}"/>
          </ac:spMkLst>
        </pc:spChg>
        <pc:spChg chg="add mod">
          <ac:chgData name="Manuela Boscolo" userId="3dd0e773-5aeb-4bbc-833b-292724f7041e" providerId="ADAL" clId="{5AFB5E5F-C569-4141-9EBF-37933E5E755E}" dt="2021-03-30T13:27:09.574" v="9029"/>
          <ac:spMkLst>
            <pc:docMk/>
            <pc:sldMk cId="2665707221" sldId="406"/>
            <ac:spMk id="16" creationId="{F5334F77-9C3A-4E4B-B8F6-5D8DCBCE0791}"/>
          </ac:spMkLst>
        </pc:spChg>
      </pc:sldChg>
      <pc:sldChg chg="addSp delSp modSp del mod ord">
        <pc:chgData name="Manuela Boscolo" userId="3dd0e773-5aeb-4bbc-833b-292724f7041e" providerId="ADAL" clId="{5AFB5E5F-C569-4141-9EBF-37933E5E755E}" dt="2021-03-30T12:49:20.691" v="7874" actId="2696"/>
        <pc:sldMkLst>
          <pc:docMk/>
          <pc:sldMk cId="2726757624" sldId="406"/>
        </pc:sldMkLst>
        <pc:spChg chg="add del mod">
          <ac:chgData name="Manuela Boscolo" userId="3dd0e773-5aeb-4bbc-833b-292724f7041e" providerId="ADAL" clId="{5AFB5E5F-C569-4141-9EBF-37933E5E755E}" dt="2021-03-30T12:49:14.410" v="7873" actId="478"/>
          <ac:spMkLst>
            <pc:docMk/>
            <pc:sldMk cId="2726757624" sldId="406"/>
            <ac:spMk id="14" creationId="{83355694-A816-F448-90BE-F1649BBF29B5}"/>
          </ac:spMkLst>
        </pc:spChg>
      </pc:sldChg>
      <pc:sldChg chg="add del">
        <pc:chgData name="Manuela Boscolo" userId="3dd0e773-5aeb-4bbc-833b-292724f7041e" providerId="ADAL" clId="{5AFB5E5F-C569-4141-9EBF-37933E5E755E}" dt="2021-03-30T20:06:46.001" v="12579" actId="2696"/>
        <pc:sldMkLst>
          <pc:docMk/>
          <pc:sldMk cId="4001369586" sldId="416"/>
        </pc:sldMkLst>
      </pc:sldChg>
      <pc:sldChg chg="addSp delSp modSp add mod modTransition">
        <pc:chgData name="Manuela Boscolo" userId="3dd0e773-5aeb-4bbc-833b-292724f7041e" providerId="ADAL" clId="{5AFB5E5F-C569-4141-9EBF-37933E5E755E}" dt="2021-03-31T09:12:50.912" v="14364" actId="1076"/>
        <pc:sldMkLst>
          <pc:docMk/>
          <pc:sldMk cId="3438995389" sldId="417"/>
        </pc:sldMkLst>
        <pc:spChg chg="del">
          <ac:chgData name="Manuela Boscolo" userId="3dd0e773-5aeb-4bbc-833b-292724f7041e" providerId="ADAL" clId="{5AFB5E5F-C569-4141-9EBF-37933E5E755E}" dt="2021-03-30T20:07:25.891" v="12581" actId="478"/>
          <ac:spMkLst>
            <pc:docMk/>
            <pc:sldMk cId="3438995389" sldId="417"/>
            <ac:spMk id="3" creationId="{00000000-0000-0000-0000-000000000000}"/>
          </ac:spMkLst>
        </pc:spChg>
        <pc:spChg chg="add del mod">
          <ac:chgData name="Manuela Boscolo" userId="3dd0e773-5aeb-4bbc-833b-292724f7041e" providerId="ADAL" clId="{5AFB5E5F-C569-4141-9EBF-37933E5E755E}" dt="2021-03-30T20:07:30.055" v="12582" actId="478"/>
          <ac:spMkLst>
            <pc:docMk/>
            <pc:sldMk cId="3438995389" sldId="417"/>
            <ac:spMk id="5" creationId="{7DBD9D05-DDFD-3644-AEA2-CC9E96E2EB93}"/>
          </ac:spMkLst>
        </pc:spChg>
        <pc:spChg chg="add del mod">
          <ac:chgData name="Manuela Boscolo" userId="3dd0e773-5aeb-4bbc-833b-292724f7041e" providerId="ADAL" clId="{5AFB5E5F-C569-4141-9EBF-37933E5E755E}" dt="2021-03-30T20:08:00.347" v="12594" actId="1076"/>
          <ac:spMkLst>
            <pc:docMk/>
            <pc:sldMk cId="3438995389" sldId="417"/>
            <ac:spMk id="9" creationId="{2C67D6BA-C54E-6642-BFCD-B410D80B8C98}"/>
          </ac:spMkLst>
        </pc:spChg>
        <pc:spChg chg="del">
          <ac:chgData name="Manuela Boscolo" userId="3dd0e773-5aeb-4bbc-833b-292724f7041e" providerId="ADAL" clId="{5AFB5E5F-C569-4141-9EBF-37933E5E755E}" dt="2021-03-30T20:07:44.250" v="12587" actId="478"/>
          <ac:spMkLst>
            <pc:docMk/>
            <pc:sldMk cId="3438995389" sldId="417"/>
            <ac:spMk id="11" creationId="{88FFDC81-1857-7C45-B1BC-662FAC1F6706}"/>
          </ac:spMkLst>
        </pc:spChg>
        <pc:spChg chg="del">
          <ac:chgData name="Manuela Boscolo" userId="3dd0e773-5aeb-4bbc-833b-292724f7041e" providerId="ADAL" clId="{5AFB5E5F-C569-4141-9EBF-37933E5E755E}" dt="2021-03-30T20:07:33.157" v="12583" actId="478"/>
          <ac:spMkLst>
            <pc:docMk/>
            <pc:sldMk cId="3438995389" sldId="417"/>
            <ac:spMk id="12" creationId="{F443B24E-9E6D-3E42-A323-2F11406B0740}"/>
          </ac:spMkLst>
        </pc:spChg>
        <pc:spChg chg="add mod">
          <ac:chgData name="Manuela Boscolo" userId="3dd0e773-5aeb-4bbc-833b-292724f7041e" providerId="ADAL" clId="{5AFB5E5F-C569-4141-9EBF-37933E5E755E}" dt="2021-03-31T09:12:50.912" v="14364" actId="1076"/>
          <ac:spMkLst>
            <pc:docMk/>
            <pc:sldMk cId="3438995389" sldId="417"/>
            <ac:spMk id="15" creationId="{BB45C701-8CCA-D348-B005-02506D1794F0}"/>
          </ac:spMkLst>
        </pc:spChg>
        <pc:picChg chg="mod">
          <ac:chgData name="Manuela Boscolo" userId="3dd0e773-5aeb-4bbc-833b-292724f7041e" providerId="ADAL" clId="{5AFB5E5F-C569-4141-9EBF-37933E5E755E}" dt="2021-03-31T09:09:28.838" v="14198" actId="1076"/>
          <ac:picMkLst>
            <pc:docMk/>
            <pc:sldMk cId="3438995389" sldId="417"/>
            <ac:picMk id="7" creationId="{9CE4C04D-235D-CE46-B260-98A0B778D96F}"/>
          </ac:picMkLst>
        </pc:picChg>
        <pc:picChg chg="add del mod">
          <ac:chgData name="Manuela Boscolo" userId="3dd0e773-5aeb-4bbc-833b-292724f7041e" providerId="ADAL" clId="{5AFB5E5F-C569-4141-9EBF-37933E5E755E}" dt="2021-03-31T09:06:29.398" v="14197" actId="478"/>
          <ac:picMkLst>
            <pc:docMk/>
            <pc:sldMk cId="3438995389" sldId="417"/>
            <ac:picMk id="10" creationId="{7EEC3F9C-5A28-7D4E-B38A-A33D1CC0D956}"/>
          </ac:picMkLst>
        </pc:picChg>
        <pc:picChg chg="add del mod">
          <ac:chgData name="Manuela Boscolo" userId="3dd0e773-5aeb-4bbc-833b-292724f7041e" providerId="ADAL" clId="{5AFB5E5F-C569-4141-9EBF-37933E5E755E}" dt="2021-03-31T09:09:38.619" v="14204" actId="478"/>
          <ac:picMkLst>
            <pc:docMk/>
            <pc:sldMk cId="3438995389" sldId="417"/>
            <ac:picMk id="14" creationId="{5D63BDA3-0B7E-C348-BFCC-2B8A8813FCE3}"/>
          </ac:picMkLst>
        </pc:picChg>
      </pc:sldChg>
      <pc:sldChg chg="modSp add mod modTransition">
        <pc:chgData name="Manuela Boscolo" userId="3dd0e773-5aeb-4bbc-833b-292724f7041e" providerId="ADAL" clId="{5AFB5E5F-C569-4141-9EBF-37933E5E755E}" dt="2021-03-31T09:03:10.331" v="14192" actId="20577"/>
        <pc:sldMkLst>
          <pc:docMk/>
          <pc:sldMk cId="2364277053" sldId="418"/>
        </pc:sldMkLst>
        <pc:spChg chg="mod">
          <ac:chgData name="Manuela Boscolo" userId="3dd0e773-5aeb-4bbc-833b-292724f7041e" providerId="ADAL" clId="{5AFB5E5F-C569-4141-9EBF-37933E5E755E}" dt="2021-03-31T09:03:10.331" v="14192" actId="20577"/>
          <ac:spMkLst>
            <pc:docMk/>
            <pc:sldMk cId="2364277053" sldId="418"/>
            <ac:spMk id="2" creationId="{00000000-0000-0000-0000-000000000000}"/>
          </ac:spMkLst>
        </pc:spChg>
        <pc:spChg chg="mod">
          <ac:chgData name="Manuela Boscolo" userId="3dd0e773-5aeb-4bbc-833b-292724f7041e" providerId="ADAL" clId="{5AFB5E5F-C569-4141-9EBF-37933E5E755E}" dt="2021-03-31T09:02:59.018" v="14185" actId="14100"/>
          <ac:spMkLst>
            <pc:docMk/>
            <pc:sldMk cId="2364277053" sldId="418"/>
            <ac:spMk id="3" creationId="{00000000-0000-0000-0000-000000000000}"/>
          </ac:spMkLst>
        </pc:spChg>
        <pc:picChg chg="mod">
          <ac:chgData name="Manuela Boscolo" userId="3dd0e773-5aeb-4bbc-833b-292724f7041e" providerId="ADAL" clId="{5AFB5E5F-C569-4141-9EBF-37933E5E755E}" dt="2021-03-31T09:02:44.219" v="14184" actId="1076"/>
          <ac:picMkLst>
            <pc:docMk/>
            <pc:sldMk cId="2364277053" sldId="418"/>
            <ac:picMk id="8" creationId="{1ECDC7EC-FEAB-F847-9066-70051EABF7F7}"/>
          </ac:picMkLst>
        </pc:picChg>
      </pc:sldChg>
      <pc:sldChg chg="add del">
        <pc:chgData name="Manuela Boscolo" userId="3dd0e773-5aeb-4bbc-833b-292724f7041e" providerId="ADAL" clId="{5AFB5E5F-C569-4141-9EBF-37933E5E755E}" dt="2021-03-30T20:07:03.316" v="12580" actId="2696"/>
        <pc:sldMkLst>
          <pc:docMk/>
          <pc:sldMk cId="3054072964" sldId="421"/>
        </pc:sldMkLst>
      </pc:sldChg>
      <pc:sldChg chg="ord">
        <pc:chgData name="Manuela Boscolo" userId="3dd0e773-5aeb-4bbc-833b-292724f7041e" providerId="ADAL" clId="{5AFB5E5F-C569-4141-9EBF-37933E5E755E}" dt="2021-03-30T14:37:10.444" v="10016" actId="20578"/>
        <pc:sldMkLst>
          <pc:docMk/>
          <pc:sldMk cId="3440357634" sldId="1121"/>
        </pc:sldMkLst>
      </pc:sldChg>
      <pc:sldChg chg="add del">
        <pc:chgData name="Manuela Boscolo" userId="3dd0e773-5aeb-4bbc-833b-292724f7041e" providerId="ADAL" clId="{5AFB5E5F-C569-4141-9EBF-37933E5E755E}" dt="2021-03-31T07:03:25.536" v="12851"/>
        <pc:sldMkLst>
          <pc:docMk/>
          <pc:sldMk cId="2798897987" sldId="1243"/>
        </pc:sldMkLst>
      </pc:sldChg>
      <pc:sldChg chg="addSp modSp del ord">
        <pc:chgData name="Manuela Boscolo" userId="3dd0e773-5aeb-4bbc-833b-292724f7041e" providerId="ADAL" clId="{5AFB5E5F-C569-4141-9EBF-37933E5E755E}" dt="2021-03-30T22:01:27.906" v="12849" actId="2696"/>
        <pc:sldMkLst>
          <pc:docMk/>
          <pc:sldMk cId="3151998182" sldId="1243"/>
        </pc:sldMkLst>
        <pc:spChg chg="add mod">
          <ac:chgData name="Manuela Boscolo" userId="3dd0e773-5aeb-4bbc-833b-292724f7041e" providerId="ADAL" clId="{5AFB5E5F-C569-4141-9EBF-37933E5E755E}" dt="2021-03-30T13:27:09.574" v="9029"/>
          <ac:spMkLst>
            <pc:docMk/>
            <pc:sldMk cId="3151998182" sldId="1243"/>
            <ac:spMk id="4" creationId="{BA736B7D-04C3-C74E-BA92-BE3803488C9F}"/>
          </ac:spMkLst>
        </pc:spChg>
      </pc:sldChg>
      <pc:sldChg chg="add del">
        <pc:chgData name="Manuela Boscolo" userId="3dd0e773-5aeb-4bbc-833b-292724f7041e" providerId="ADAL" clId="{5AFB5E5F-C569-4141-9EBF-37933E5E755E}" dt="2021-03-31T07:36:18.497" v="12899" actId="2696"/>
        <pc:sldMkLst>
          <pc:docMk/>
          <pc:sldMk cId="3629815516" sldId="1243"/>
        </pc:sldMkLst>
      </pc:sldChg>
      <pc:sldChg chg="add">
        <pc:chgData name="Manuela Boscolo" userId="3dd0e773-5aeb-4bbc-833b-292724f7041e" providerId="ADAL" clId="{5AFB5E5F-C569-4141-9EBF-37933E5E755E}" dt="2021-03-31T07:36:30.787" v="12900"/>
        <pc:sldMkLst>
          <pc:docMk/>
          <pc:sldMk cId="4145645152" sldId="1243"/>
        </pc:sldMkLst>
      </pc:sldChg>
      <pc:sldChg chg="addSp modSp">
        <pc:chgData name="Manuela Boscolo" userId="3dd0e773-5aeb-4bbc-833b-292724f7041e" providerId="ADAL" clId="{5AFB5E5F-C569-4141-9EBF-37933E5E755E}" dt="2021-03-30T13:27:09.574" v="9029"/>
        <pc:sldMkLst>
          <pc:docMk/>
          <pc:sldMk cId="418403856" sldId="1537"/>
        </pc:sldMkLst>
        <pc:spChg chg="add mod">
          <ac:chgData name="Manuela Boscolo" userId="3dd0e773-5aeb-4bbc-833b-292724f7041e" providerId="ADAL" clId="{5AFB5E5F-C569-4141-9EBF-37933E5E755E}" dt="2021-03-30T13:27:09.574" v="9029"/>
          <ac:spMkLst>
            <pc:docMk/>
            <pc:sldMk cId="418403856" sldId="1537"/>
            <ac:spMk id="3" creationId="{1EF2F898-5D11-BD44-A27C-D9E9D2BEE494}"/>
          </ac:spMkLst>
        </pc:spChg>
      </pc:sldChg>
      <pc:sldChg chg="addSp modSp mod">
        <pc:chgData name="Manuela Boscolo" userId="3dd0e773-5aeb-4bbc-833b-292724f7041e" providerId="ADAL" clId="{5AFB5E5F-C569-4141-9EBF-37933E5E755E}" dt="2021-03-30T18:28:25.181" v="12417" actId="1076"/>
        <pc:sldMkLst>
          <pc:docMk/>
          <pc:sldMk cId="533612998" sldId="1538"/>
        </pc:sldMkLst>
        <pc:spChg chg="add mod">
          <ac:chgData name="Manuela Boscolo" userId="3dd0e773-5aeb-4bbc-833b-292724f7041e" providerId="ADAL" clId="{5AFB5E5F-C569-4141-9EBF-37933E5E755E}" dt="2021-03-30T13:27:09.574" v="9029"/>
          <ac:spMkLst>
            <pc:docMk/>
            <pc:sldMk cId="533612998" sldId="1538"/>
            <ac:spMk id="3" creationId="{F162A2F2-0101-4049-AAB3-8F39A5A04B81}"/>
          </ac:spMkLst>
        </pc:spChg>
        <pc:spChg chg="mod">
          <ac:chgData name="Manuela Boscolo" userId="3dd0e773-5aeb-4bbc-833b-292724f7041e" providerId="ADAL" clId="{5AFB5E5F-C569-4141-9EBF-37933E5E755E}" dt="2021-03-30T18:28:25.181" v="12417" actId="1076"/>
          <ac:spMkLst>
            <pc:docMk/>
            <pc:sldMk cId="533612998" sldId="1538"/>
            <ac:spMk id="9" creationId="{B3E553CC-CC1D-E14A-98C9-179EB96EFE17}"/>
          </ac:spMkLst>
        </pc:spChg>
      </pc:sldChg>
      <pc:sldChg chg="addSp modSp mod">
        <pc:chgData name="Manuela Boscolo" userId="3dd0e773-5aeb-4bbc-833b-292724f7041e" providerId="ADAL" clId="{5AFB5E5F-C569-4141-9EBF-37933E5E755E}" dt="2021-03-30T21:10:13.448" v="12601" actId="20577"/>
        <pc:sldMkLst>
          <pc:docMk/>
          <pc:sldMk cId="2732210209" sldId="1539"/>
        </pc:sldMkLst>
        <pc:spChg chg="mod">
          <ac:chgData name="Manuela Boscolo" userId="3dd0e773-5aeb-4bbc-833b-292724f7041e" providerId="ADAL" clId="{5AFB5E5F-C569-4141-9EBF-37933E5E755E}" dt="2021-03-30T21:10:13.448" v="12601" actId="20577"/>
          <ac:spMkLst>
            <pc:docMk/>
            <pc:sldMk cId="2732210209" sldId="1539"/>
            <ac:spMk id="3" creationId="{A9624ACA-2A47-7645-BE25-1FC662654DA4}"/>
          </ac:spMkLst>
        </pc:spChg>
        <pc:spChg chg="add mod">
          <ac:chgData name="Manuela Boscolo" userId="3dd0e773-5aeb-4bbc-833b-292724f7041e" providerId="ADAL" clId="{5AFB5E5F-C569-4141-9EBF-37933E5E755E}" dt="2021-03-30T13:27:09.574" v="9029"/>
          <ac:spMkLst>
            <pc:docMk/>
            <pc:sldMk cId="2732210209" sldId="1539"/>
            <ac:spMk id="5" creationId="{9BAF106E-E61A-F648-B6C2-1A21BF710C70}"/>
          </ac:spMkLst>
        </pc:spChg>
        <pc:spChg chg="mod">
          <ac:chgData name="Manuela Boscolo" userId="3dd0e773-5aeb-4bbc-833b-292724f7041e" providerId="ADAL" clId="{5AFB5E5F-C569-4141-9EBF-37933E5E755E}" dt="2021-03-30T14:39:11.417" v="10030" actId="1076"/>
          <ac:spMkLst>
            <pc:docMk/>
            <pc:sldMk cId="2732210209" sldId="1539"/>
            <ac:spMk id="6" creationId="{EA97E831-C373-3244-A496-786ECB96B370}"/>
          </ac:spMkLst>
        </pc:spChg>
        <pc:spChg chg="mod">
          <ac:chgData name="Manuela Boscolo" userId="3dd0e773-5aeb-4bbc-833b-292724f7041e" providerId="ADAL" clId="{5AFB5E5F-C569-4141-9EBF-37933E5E755E}" dt="2021-03-30T14:39:16.060" v="10031" actId="1076"/>
          <ac:spMkLst>
            <pc:docMk/>
            <pc:sldMk cId="2732210209" sldId="1539"/>
            <ac:spMk id="9" creationId="{6071B8B3-615A-4643-A7C5-FB0244147C48}"/>
          </ac:spMkLst>
        </pc:spChg>
      </pc:sldChg>
      <pc:sldChg chg="addSp modSp mod">
        <pc:chgData name="Manuela Boscolo" userId="3dd0e773-5aeb-4bbc-833b-292724f7041e" providerId="ADAL" clId="{5AFB5E5F-C569-4141-9EBF-37933E5E755E}" dt="2021-03-31T08:51:47.164" v="13950" actId="404"/>
        <pc:sldMkLst>
          <pc:docMk/>
          <pc:sldMk cId="697934468" sldId="1540"/>
        </pc:sldMkLst>
        <pc:spChg chg="add mod">
          <ac:chgData name="Manuela Boscolo" userId="3dd0e773-5aeb-4bbc-833b-292724f7041e" providerId="ADAL" clId="{5AFB5E5F-C569-4141-9EBF-37933E5E755E}" dt="2021-03-30T13:27:09.574" v="9029"/>
          <ac:spMkLst>
            <pc:docMk/>
            <pc:sldMk cId="697934468" sldId="1540"/>
            <ac:spMk id="3" creationId="{DEAB56E5-40C4-F94F-B48F-5BF12338BE1F}"/>
          </ac:spMkLst>
        </pc:spChg>
        <pc:spChg chg="mod">
          <ac:chgData name="Manuela Boscolo" userId="3dd0e773-5aeb-4bbc-833b-292724f7041e" providerId="ADAL" clId="{5AFB5E5F-C569-4141-9EBF-37933E5E755E}" dt="2021-03-31T07:52:00.206" v="13169" actId="20577"/>
          <ac:spMkLst>
            <pc:docMk/>
            <pc:sldMk cId="697934468" sldId="1540"/>
            <ac:spMk id="13" creationId="{D2586397-357F-7E48-8E3E-BBB830CE2869}"/>
          </ac:spMkLst>
        </pc:spChg>
        <pc:spChg chg="mod">
          <ac:chgData name="Manuela Boscolo" userId="3dd0e773-5aeb-4bbc-833b-292724f7041e" providerId="ADAL" clId="{5AFB5E5F-C569-4141-9EBF-37933E5E755E}" dt="2021-03-31T08:51:47.164" v="13950" actId="404"/>
          <ac:spMkLst>
            <pc:docMk/>
            <pc:sldMk cId="697934468" sldId="1540"/>
            <ac:spMk id="86" creationId="{D4F6F643-5229-844A-AE64-55DAB768A920}"/>
          </ac:spMkLst>
        </pc:spChg>
      </pc:sldChg>
      <pc:sldChg chg="addSp modSp del mod">
        <pc:chgData name="Manuela Boscolo" userId="3dd0e773-5aeb-4bbc-833b-292724f7041e" providerId="ADAL" clId="{5AFB5E5F-C569-4141-9EBF-37933E5E755E}" dt="2021-03-30T20:13:09.821" v="12599" actId="2696"/>
        <pc:sldMkLst>
          <pc:docMk/>
          <pc:sldMk cId="157122268" sldId="1541"/>
        </pc:sldMkLst>
        <pc:spChg chg="mod">
          <ac:chgData name="Manuela Boscolo" userId="3dd0e773-5aeb-4bbc-833b-292724f7041e" providerId="ADAL" clId="{5AFB5E5F-C569-4141-9EBF-37933E5E755E}" dt="2021-03-30T18:13:59.476" v="12214" actId="20577"/>
          <ac:spMkLst>
            <pc:docMk/>
            <pc:sldMk cId="157122268" sldId="1541"/>
            <ac:spMk id="3" creationId="{BF743DC6-4BE8-F040-9EAF-5628572EAFEF}"/>
          </ac:spMkLst>
        </pc:spChg>
        <pc:spChg chg="add mod">
          <ac:chgData name="Manuela Boscolo" userId="3dd0e773-5aeb-4bbc-833b-292724f7041e" providerId="ADAL" clId="{5AFB5E5F-C569-4141-9EBF-37933E5E755E}" dt="2021-03-30T13:27:09.574" v="9029"/>
          <ac:spMkLst>
            <pc:docMk/>
            <pc:sldMk cId="157122268" sldId="1541"/>
            <ac:spMk id="5" creationId="{4EA189B2-0350-EF4E-9FFE-366D35C704AA}"/>
          </ac:spMkLst>
        </pc:spChg>
      </pc:sldChg>
      <pc:sldChg chg="add">
        <pc:chgData name="Manuela Boscolo" userId="3dd0e773-5aeb-4bbc-833b-292724f7041e" providerId="ADAL" clId="{5AFB5E5F-C569-4141-9EBF-37933E5E755E}" dt="2021-03-30T20:13:25.128" v="12600"/>
        <pc:sldMkLst>
          <pc:docMk/>
          <pc:sldMk cId="1363038414" sldId="1541"/>
        </pc:sldMkLst>
      </pc:sldChg>
      <pc:sldChg chg="addSp delSp modSp mod ord">
        <pc:chgData name="Manuela Boscolo" userId="3dd0e773-5aeb-4bbc-833b-292724f7041e" providerId="ADAL" clId="{5AFB5E5F-C569-4141-9EBF-37933E5E755E}" dt="2021-03-30T16:35:41.298" v="10884" actId="20577"/>
        <pc:sldMkLst>
          <pc:docMk/>
          <pc:sldMk cId="2968140482" sldId="1542"/>
        </pc:sldMkLst>
        <pc:spChg chg="mod">
          <ac:chgData name="Manuela Boscolo" userId="3dd0e773-5aeb-4bbc-833b-292724f7041e" providerId="ADAL" clId="{5AFB5E5F-C569-4141-9EBF-37933E5E755E}" dt="2021-03-30T10:49:15.981" v="7073" actId="20577"/>
          <ac:spMkLst>
            <pc:docMk/>
            <pc:sldMk cId="2968140482" sldId="1542"/>
            <ac:spMk id="2" creationId="{B1230400-A377-B242-AD81-53E4768D0121}"/>
          </ac:spMkLst>
        </pc:spChg>
        <pc:spChg chg="mod">
          <ac:chgData name="Manuela Boscolo" userId="3dd0e773-5aeb-4bbc-833b-292724f7041e" providerId="ADAL" clId="{5AFB5E5F-C569-4141-9EBF-37933E5E755E}" dt="2021-03-30T16:35:41.298" v="10884" actId="20577"/>
          <ac:spMkLst>
            <pc:docMk/>
            <pc:sldMk cId="2968140482" sldId="1542"/>
            <ac:spMk id="3" creationId="{7949F9AE-11A1-3447-9F87-42A5AA52CE42}"/>
          </ac:spMkLst>
        </pc:spChg>
        <pc:spChg chg="add mod">
          <ac:chgData name="Manuela Boscolo" userId="3dd0e773-5aeb-4bbc-833b-292724f7041e" providerId="ADAL" clId="{5AFB5E5F-C569-4141-9EBF-37933E5E755E}" dt="2021-03-30T10:29:42.985" v="6737" actId="164"/>
          <ac:spMkLst>
            <pc:docMk/>
            <pc:sldMk cId="2968140482" sldId="1542"/>
            <ac:spMk id="5" creationId="{E45261A2-0B8E-D340-B3BC-2ACDA114F1B0}"/>
          </ac:spMkLst>
        </pc:spChg>
        <pc:spChg chg="add del mod">
          <ac:chgData name="Manuela Boscolo" userId="3dd0e773-5aeb-4bbc-833b-292724f7041e" providerId="ADAL" clId="{5AFB5E5F-C569-4141-9EBF-37933E5E755E}" dt="2021-03-30T10:53:03.390" v="7170" actId="478"/>
          <ac:spMkLst>
            <pc:docMk/>
            <pc:sldMk cId="2968140482" sldId="1542"/>
            <ac:spMk id="6" creationId="{1151BFF0-F999-AD4B-B7AE-BD1E9F7874EC}"/>
          </ac:spMkLst>
        </pc:spChg>
        <pc:spChg chg="add mod">
          <ac:chgData name="Manuela Boscolo" userId="3dd0e773-5aeb-4bbc-833b-292724f7041e" providerId="ADAL" clId="{5AFB5E5F-C569-4141-9EBF-37933E5E755E}" dt="2021-03-30T13:27:09.574" v="9029"/>
          <ac:spMkLst>
            <pc:docMk/>
            <pc:sldMk cId="2968140482" sldId="1542"/>
            <ac:spMk id="8" creationId="{CA47473D-0B02-0045-902B-A5FE6B6DA730}"/>
          </ac:spMkLst>
        </pc:spChg>
        <pc:spChg chg="mod topLvl">
          <ac:chgData name="Manuela Boscolo" userId="3dd0e773-5aeb-4bbc-833b-292724f7041e" providerId="ADAL" clId="{5AFB5E5F-C569-4141-9EBF-37933E5E755E}" dt="2021-03-30T10:29:42.985" v="6737" actId="164"/>
          <ac:spMkLst>
            <pc:docMk/>
            <pc:sldMk cId="2968140482" sldId="1542"/>
            <ac:spMk id="11" creationId="{230CF79B-A2C8-3F49-BBCD-E7644545174F}"/>
          </ac:spMkLst>
        </pc:spChg>
        <pc:spChg chg="mod topLvl">
          <ac:chgData name="Manuela Boscolo" userId="3dd0e773-5aeb-4bbc-833b-292724f7041e" providerId="ADAL" clId="{5AFB5E5F-C569-4141-9EBF-37933E5E755E}" dt="2021-03-30T10:28:10.671" v="6694" actId="165"/>
          <ac:spMkLst>
            <pc:docMk/>
            <pc:sldMk cId="2968140482" sldId="1542"/>
            <ac:spMk id="12" creationId="{4E38C4B6-EE97-FD44-999F-A3FFCE502393}"/>
          </ac:spMkLst>
        </pc:spChg>
        <pc:spChg chg="mod topLvl">
          <ac:chgData name="Manuela Boscolo" userId="3dd0e773-5aeb-4bbc-833b-292724f7041e" providerId="ADAL" clId="{5AFB5E5F-C569-4141-9EBF-37933E5E755E}" dt="2021-03-30T10:29:42.985" v="6737" actId="164"/>
          <ac:spMkLst>
            <pc:docMk/>
            <pc:sldMk cId="2968140482" sldId="1542"/>
            <ac:spMk id="13" creationId="{5A07F266-2230-E745-8938-7205EDD5A34A}"/>
          </ac:spMkLst>
        </pc:spChg>
        <pc:spChg chg="mod topLvl">
          <ac:chgData name="Manuela Boscolo" userId="3dd0e773-5aeb-4bbc-833b-292724f7041e" providerId="ADAL" clId="{5AFB5E5F-C569-4141-9EBF-37933E5E755E}" dt="2021-03-30T10:29:42.985" v="6737" actId="164"/>
          <ac:spMkLst>
            <pc:docMk/>
            <pc:sldMk cId="2968140482" sldId="1542"/>
            <ac:spMk id="14" creationId="{37D50E9E-E946-0441-BA9E-4FC8DFD60993}"/>
          </ac:spMkLst>
        </pc:spChg>
        <pc:spChg chg="mod">
          <ac:chgData name="Manuela Boscolo" userId="3dd0e773-5aeb-4bbc-833b-292724f7041e" providerId="ADAL" clId="{5AFB5E5F-C569-4141-9EBF-37933E5E755E}" dt="2021-03-30T10:29:42.985" v="6737" actId="164"/>
          <ac:spMkLst>
            <pc:docMk/>
            <pc:sldMk cId="2968140482" sldId="1542"/>
            <ac:spMk id="16" creationId="{EFE65DC0-DF6E-B147-94C6-2A653FFC910F}"/>
          </ac:spMkLst>
        </pc:spChg>
        <pc:spChg chg="mod">
          <ac:chgData name="Manuela Boscolo" userId="3dd0e773-5aeb-4bbc-833b-292724f7041e" providerId="ADAL" clId="{5AFB5E5F-C569-4141-9EBF-37933E5E755E}" dt="2021-03-30T10:49:42.929" v="7079" actId="1076"/>
          <ac:spMkLst>
            <pc:docMk/>
            <pc:sldMk cId="2968140482" sldId="1542"/>
            <ac:spMk id="17" creationId="{851BA9E7-3D9A-424B-9E02-B10FFAD0F5D1}"/>
          </ac:spMkLst>
        </pc:spChg>
        <pc:spChg chg="mod">
          <ac:chgData name="Manuela Boscolo" userId="3dd0e773-5aeb-4bbc-833b-292724f7041e" providerId="ADAL" clId="{5AFB5E5F-C569-4141-9EBF-37933E5E755E}" dt="2021-03-30T10:29:42.985" v="6737" actId="164"/>
          <ac:spMkLst>
            <pc:docMk/>
            <pc:sldMk cId="2968140482" sldId="1542"/>
            <ac:spMk id="18" creationId="{302B4130-C104-2A40-ACCE-81E1851EDAFE}"/>
          </ac:spMkLst>
        </pc:spChg>
        <pc:spChg chg="add mod">
          <ac:chgData name="Manuela Boscolo" userId="3dd0e773-5aeb-4bbc-833b-292724f7041e" providerId="ADAL" clId="{5AFB5E5F-C569-4141-9EBF-37933E5E755E}" dt="2021-03-30T10:29:42.985" v="6737" actId="164"/>
          <ac:spMkLst>
            <pc:docMk/>
            <pc:sldMk cId="2968140482" sldId="1542"/>
            <ac:spMk id="19" creationId="{165532F0-97BE-164F-AAF2-C598188442CF}"/>
          </ac:spMkLst>
        </pc:spChg>
        <pc:grpChg chg="add mod">
          <ac:chgData name="Manuela Boscolo" userId="3dd0e773-5aeb-4bbc-833b-292724f7041e" providerId="ADAL" clId="{5AFB5E5F-C569-4141-9EBF-37933E5E755E}" dt="2021-03-30T10:54:29.103" v="7185" actId="1076"/>
          <ac:grpSpMkLst>
            <pc:docMk/>
            <pc:sldMk cId="2968140482" sldId="1542"/>
            <ac:grpSpMk id="7" creationId="{D49B0A12-6870-E244-BE35-A7AC720D5BAA}"/>
          </ac:grpSpMkLst>
        </pc:grpChg>
        <pc:grpChg chg="del">
          <ac:chgData name="Manuela Boscolo" userId="3dd0e773-5aeb-4bbc-833b-292724f7041e" providerId="ADAL" clId="{5AFB5E5F-C569-4141-9EBF-37933E5E755E}" dt="2021-03-30T10:28:10.671" v="6694" actId="165"/>
          <ac:grpSpMkLst>
            <pc:docMk/>
            <pc:sldMk cId="2968140482" sldId="1542"/>
            <ac:grpSpMk id="15" creationId="{28D17164-B83D-614A-B5BD-AFF77041F2F9}"/>
          </ac:grpSpMkLst>
        </pc:grpChg>
        <pc:picChg chg="mod topLvl">
          <ac:chgData name="Manuela Boscolo" userId="3dd0e773-5aeb-4bbc-833b-292724f7041e" providerId="ADAL" clId="{5AFB5E5F-C569-4141-9EBF-37933E5E755E}" dt="2021-03-30T10:29:42.985" v="6737" actId="164"/>
          <ac:picMkLst>
            <pc:docMk/>
            <pc:sldMk cId="2968140482" sldId="1542"/>
            <ac:picMk id="10" creationId="{F6F1C2F9-C94C-F647-88FF-40EC62AE83B0}"/>
          </ac:picMkLst>
        </pc:picChg>
      </pc:sldChg>
      <pc:sldChg chg="addSp delSp modSp del mod">
        <pc:chgData name="Manuela Boscolo" userId="3dd0e773-5aeb-4bbc-833b-292724f7041e" providerId="ADAL" clId="{5AFB5E5F-C569-4141-9EBF-37933E5E755E}" dt="2021-03-30T19:57:57.222" v="12566" actId="2696"/>
        <pc:sldMkLst>
          <pc:docMk/>
          <pc:sldMk cId="2220662601" sldId="1543"/>
        </pc:sldMkLst>
        <pc:spChg chg="mod">
          <ac:chgData name="Manuela Boscolo" userId="3dd0e773-5aeb-4bbc-833b-292724f7041e" providerId="ADAL" clId="{5AFB5E5F-C569-4141-9EBF-37933E5E755E}" dt="2021-03-29T18:09:37.583" v="4437" actId="1076"/>
          <ac:spMkLst>
            <pc:docMk/>
            <pc:sldMk cId="2220662601" sldId="1543"/>
            <ac:spMk id="3" creationId="{9151721C-754A-0A42-B94C-794B8B08C2EC}"/>
          </ac:spMkLst>
        </pc:spChg>
        <pc:spChg chg="add del mod">
          <ac:chgData name="Manuela Boscolo" userId="3dd0e773-5aeb-4bbc-833b-292724f7041e" providerId="ADAL" clId="{5AFB5E5F-C569-4141-9EBF-37933E5E755E}" dt="2021-03-30T14:45:39.874" v="10064" actId="478"/>
          <ac:spMkLst>
            <pc:docMk/>
            <pc:sldMk cId="2220662601" sldId="1543"/>
            <ac:spMk id="5" creationId="{118EDB4F-62D0-E14A-B826-4238F8D5E8A6}"/>
          </ac:spMkLst>
        </pc:spChg>
        <pc:spChg chg="mod">
          <ac:chgData name="Manuela Boscolo" userId="3dd0e773-5aeb-4bbc-833b-292724f7041e" providerId="ADAL" clId="{5AFB5E5F-C569-4141-9EBF-37933E5E755E}" dt="2021-03-30T19:56:38.678" v="12565" actId="20577"/>
          <ac:spMkLst>
            <pc:docMk/>
            <pc:sldMk cId="2220662601" sldId="1543"/>
            <ac:spMk id="6" creationId="{7B53548C-5277-3644-93E4-F39C68806E38}"/>
          </ac:spMkLst>
        </pc:spChg>
        <pc:spChg chg="add mod">
          <ac:chgData name="Manuela Boscolo" userId="3dd0e773-5aeb-4bbc-833b-292724f7041e" providerId="ADAL" clId="{5AFB5E5F-C569-4141-9EBF-37933E5E755E}" dt="2021-03-30T13:27:09.574" v="9029"/>
          <ac:spMkLst>
            <pc:docMk/>
            <pc:sldMk cId="2220662601" sldId="1543"/>
            <ac:spMk id="7" creationId="{A5000FCC-299F-F148-BCEE-9961F8AA7770}"/>
          </ac:spMkLst>
        </pc:spChg>
        <pc:spChg chg="del mod">
          <ac:chgData name="Manuela Boscolo" userId="3dd0e773-5aeb-4bbc-833b-292724f7041e" providerId="ADAL" clId="{5AFB5E5F-C569-4141-9EBF-37933E5E755E}" dt="2021-03-29T18:08:24.847" v="4419" actId="478"/>
          <ac:spMkLst>
            <pc:docMk/>
            <pc:sldMk cId="2220662601" sldId="1543"/>
            <ac:spMk id="9" creationId="{0058DA7A-47B8-8A40-87D7-4B0D5558D900}"/>
          </ac:spMkLst>
        </pc:spChg>
        <pc:spChg chg="del mod">
          <ac:chgData name="Manuela Boscolo" userId="3dd0e773-5aeb-4bbc-833b-292724f7041e" providerId="ADAL" clId="{5AFB5E5F-C569-4141-9EBF-37933E5E755E}" dt="2021-03-29T18:05:06.181" v="4375"/>
          <ac:spMkLst>
            <pc:docMk/>
            <pc:sldMk cId="2220662601" sldId="1543"/>
            <ac:spMk id="11" creationId="{189425BF-209C-5041-BB9A-B515D0969792}"/>
          </ac:spMkLst>
        </pc:spChg>
      </pc:sldChg>
      <pc:sldChg chg="addSp delSp modSp mod">
        <pc:chgData name="Manuela Boscolo" userId="3dd0e773-5aeb-4bbc-833b-292724f7041e" providerId="ADAL" clId="{5AFB5E5F-C569-4141-9EBF-37933E5E755E}" dt="2021-03-31T09:14:14.809" v="14389" actId="1035"/>
        <pc:sldMkLst>
          <pc:docMk/>
          <pc:sldMk cId="4079888510" sldId="1545"/>
        </pc:sldMkLst>
        <pc:spChg chg="mod">
          <ac:chgData name="Manuela Boscolo" userId="3dd0e773-5aeb-4bbc-833b-292724f7041e" providerId="ADAL" clId="{5AFB5E5F-C569-4141-9EBF-37933E5E755E}" dt="2021-03-30T19:32:49.301" v="12455" actId="14100"/>
          <ac:spMkLst>
            <pc:docMk/>
            <pc:sldMk cId="4079888510" sldId="1545"/>
            <ac:spMk id="2" creationId="{7DF73C28-A62D-5248-BBAD-F6095AE44B09}"/>
          </ac:spMkLst>
        </pc:spChg>
        <pc:spChg chg="add mod">
          <ac:chgData name="Manuela Boscolo" userId="3dd0e773-5aeb-4bbc-833b-292724f7041e" providerId="ADAL" clId="{5AFB5E5F-C569-4141-9EBF-37933E5E755E}" dt="2021-03-30T13:27:09.574" v="9029"/>
          <ac:spMkLst>
            <pc:docMk/>
            <pc:sldMk cId="4079888510" sldId="1545"/>
            <ac:spMk id="3" creationId="{EDD50D94-D650-3249-B536-E1A396A4DE32}"/>
          </ac:spMkLst>
        </pc:spChg>
        <pc:spChg chg="add mod">
          <ac:chgData name="Manuela Boscolo" userId="3dd0e773-5aeb-4bbc-833b-292724f7041e" providerId="ADAL" clId="{5AFB5E5F-C569-4141-9EBF-37933E5E755E}" dt="2021-03-31T09:14:10.619" v="14385" actId="1035"/>
          <ac:spMkLst>
            <pc:docMk/>
            <pc:sldMk cId="4079888510" sldId="1545"/>
            <ac:spMk id="5" creationId="{C11C67B5-25BE-C647-AF3E-AAB5496364A1}"/>
          </ac:spMkLst>
        </pc:spChg>
        <pc:spChg chg="mod">
          <ac:chgData name="Manuela Boscolo" userId="3dd0e773-5aeb-4bbc-833b-292724f7041e" providerId="ADAL" clId="{5AFB5E5F-C569-4141-9EBF-37933E5E755E}" dt="2021-03-30T19:34:50.232" v="12463" actId="20577"/>
          <ac:spMkLst>
            <pc:docMk/>
            <pc:sldMk cId="4079888510" sldId="1545"/>
            <ac:spMk id="6" creationId="{9D7D652E-BF02-F44B-BA8B-1013AAA262B2}"/>
          </ac:spMkLst>
        </pc:spChg>
        <pc:spChg chg="add mod">
          <ac:chgData name="Manuela Boscolo" userId="3dd0e773-5aeb-4bbc-833b-292724f7041e" providerId="ADAL" clId="{5AFB5E5F-C569-4141-9EBF-37933E5E755E}" dt="2021-03-31T09:14:14.809" v="14389" actId="1035"/>
          <ac:spMkLst>
            <pc:docMk/>
            <pc:sldMk cId="4079888510" sldId="1545"/>
            <ac:spMk id="7" creationId="{4D381A4D-35C2-E64C-8F39-9125BAD5D69C}"/>
          </ac:spMkLst>
        </pc:spChg>
        <pc:spChg chg="add mod">
          <ac:chgData name="Manuela Boscolo" userId="3dd0e773-5aeb-4bbc-833b-292724f7041e" providerId="ADAL" clId="{5AFB5E5F-C569-4141-9EBF-37933E5E755E}" dt="2021-03-31T09:14:10.619" v="14385" actId="1035"/>
          <ac:spMkLst>
            <pc:docMk/>
            <pc:sldMk cId="4079888510" sldId="1545"/>
            <ac:spMk id="9" creationId="{1E2D088A-18B8-B149-A40D-F81CABE15DB1}"/>
          </ac:spMkLst>
        </pc:spChg>
        <pc:spChg chg="mod">
          <ac:chgData name="Manuela Boscolo" userId="3dd0e773-5aeb-4bbc-833b-292724f7041e" providerId="ADAL" clId="{5AFB5E5F-C569-4141-9EBF-37933E5E755E}" dt="2021-03-31T09:14:10.619" v="14385" actId="1035"/>
          <ac:spMkLst>
            <pc:docMk/>
            <pc:sldMk cId="4079888510" sldId="1545"/>
            <ac:spMk id="13" creationId="{6505A1BA-E61B-5043-8806-FD7CF1F6797D}"/>
          </ac:spMkLst>
        </pc:spChg>
        <pc:spChg chg="add mod">
          <ac:chgData name="Manuela Boscolo" userId="3dd0e773-5aeb-4bbc-833b-292724f7041e" providerId="ADAL" clId="{5AFB5E5F-C569-4141-9EBF-37933E5E755E}" dt="2021-03-31T09:14:10.619" v="14385" actId="1035"/>
          <ac:spMkLst>
            <pc:docMk/>
            <pc:sldMk cId="4079888510" sldId="1545"/>
            <ac:spMk id="14" creationId="{8E8CC017-3799-0945-A2C3-FE1E73CE0E3C}"/>
          </ac:spMkLst>
        </pc:spChg>
        <pc:picChg chg="del mod">
          <ac:chgData name="Manuela Boscolo" userId="3dd0e773-5aeb-4bbc-833b-292724f7041e" providerId="ADAL" clId="{5AFB5E5F-C569-4141-9EBF-37933E5E755E}" dt="2021-03-31T08:18:17.649" v="13219" actId="478"/>
          <ac:picMkLst>
            <pc:docMk/>
            <pc:sldMk cId="4079888510" sldId="1545"/>
            <ac:picMk id="8" creationId="{A08A1E6E-6189-CD47-A843-0D5EF4C6E5E5}"/>
          </ac:picMkLst>
        </pc:picChg>
        <pc:picChg chg="add mod">
          <ac:chgData name="Manuela Boscolo" userId="3dd0e773-5aeb-4bbc-833b-292724f7041e" providerId="ADAL" clId="{5AFB5E5F-C569-4141-9EBF-37933E5E755E}" dt="2021-03-31T09:14:10.619" v="14385" actId="1035"/>
          <ac:picMkLst>
            <pc:docMk/>
            <pc:sldMk cId="4079888510" sldId="1545"/>
            <ac:picMk id="11" creationId="{66891305-A180-D34D-B30E-044B22DE3EA6}"/>
          </ac:picMkLst>
        </pc:picChg>
        <pc:picChg chg="add mod">
          <ac:chgData name="Manuela Boscolo" userId="3dd0e773-5aeb-4bbc-833b-292724f7041e" providerId="ADAL" clId="{5AFB5E5F-C569-4141-9EBF-37933E5E755E}" dt="2021-03-31T09:14:10.619" v="14385" actId="1035"/>
          <ac:picMkLst>
            <pc:docMk/>
            <pc:sldMk cId="4079888510" sldId="1545"/>
            <ac:picMk id="15" creationId="{2CA5A216-96F2-DB40-B6FE-C99713E81D3A}"/>
          </ac:picMkLst>
        </pc:picChg>
        <pc:cxnChg chg="add mod">
          <ac:chgData name="Manuela Boscolo" userId="3dd0e773-5aeb-4bbc-833b-292724f7041e" providerId="ADAL" clId="{5AFB5E5F-C569-4141-9EBF-37933E5E755E}" dt="2021-03-31T08:18:40.563" v="13226" actId="14100"/>
          <ac:cxnSpMkLst>
            <pc:docMk/>
            <pc:sldMk cId="4079888510" sldId="1545"/>
            <ac:cxnSpMk id="16" creationId="{5F525CD8-89CE-7B45-B32B-83287ABCCF10}"/>
          </ac:cxnSpMkLst>
        </pc:cxnChg>
      </pc:sldChg>
      <pc:sldChg chg="del">
        <pc:chgData name="Manuela Boscolo" userId="3dd0e773-5aeb-4bbc-833b-292724f7041e" providerId="ADAL" clId="{5AFB5E5F-C569-4141-9EBF-37933E5E755E}" dt="2021-03-30T07:50:58.911" v="4674" actId="2696"/>
        <pc:sldMkLst>
          <pc:docMk/>
          <pc:sldMk cId="1512943942" sldId="1548"/>
        </pc:sldMkLst>
      </pc:sldChg>
      <pc:sldChg chg="addSp delSp modSp del mod">
        <pc:chgData name="Manuela Boscolo" userId="3dd0e773-5aeb-4bbc-833b-292724f7041e" providerId="ADAL" clId="{5AFB5E5F-C569-4141-9EBF-37933E5E755E}" dt="2021-03-30T19:59:19.419" v="12569" actId="2696"/>
        <pc:sldMkLst>
          <pc:docMk/>
          <pc:sldMk cId="757838238" sldId="1552"/>
        </pc:sldMkLst>
        <pc:spChg chg="add mod">
          <ac:chgData name="Manuela Boscolo" userId="3dd0e773-5aeb-4bbc-833b-292724f7041e" providerId="ADAL" clId="{5AFB5E5F-C569-4141-9EBF-37933E5E755E}" dt="2021-03-30T13:27:09.574" v="9029"/>
          <ac:spMkLst>
            <pc:docMk/>
            <pc:sldMk cId="757838238" sldId="1552"/>
            <ac:spMk id="3" creationId="{B884A82F-6C3C-3C4F-ADB9-D3613706137C}"/>
          </ac:spMkLst>
        </pc:spChg>
        <pc:spChg chg="add del mod">
          <ac:chgData name="Manuela Boscolo" userId="3dd0e773-5aeb-4bbc-833b-292724f7041e" providerId="ADAL" clId="{5AFB5E5F-C569-4141-9EBF-37933E5E755E}" dt="2021-03-30T19:44:07.690" v="12488" actId="478"/>
          <ac:spMkLst>
            <pc:docMk/>
            <pc:sldMk cId="757838238" sldId="1552"/>
            <ac:spMk id="5" creationId="{E656D8F0-738E-B043-AD03-8EFE459AA296}"/>
          </ac:spMkLst>
        </pc:spChg>
        <pc:spChg chg="del mod">
          <ac:chgData name="Manuela Boscolo" userId="3dd0e773-5aeb-4bbc-833b-292724f7041e" providerId="ADAL" clId="{5AFB5E5F-C569-4141-9EBF-37933E5E755E}" dt="2021-03-30T18:03:54.605" v="12138"/>
          <ac:spMkLst>
            <pc:docMk/>
            <pc:sldMk cId="757838238" sldId="1552"/>
            <ac:spMk id="7" creationId="{A82B8491-EA9F-5A4D-A682-FA2333EC4DA0}"/>
          </ac:spMkLst>
        </pc:spChg>
        <pc:spChg chg="mod">
          <ac:chgData name="Manuela Boscolo" userId="3dd0e773-5aeb-4bbc-833b-292724f7041e" providerId="ADAL" clId="{5AFB5E5F-C569-4141-9EBF-37933E5E755E}" dt="2021-03-30T19:58:29.031" v="12568" actId="20577"/>
          <ac:spMkLst>
            <pc:docMk/>
            <pc:sldMk cId="757838238" sldId="1552"/>
            <ac:spMk id="9" creationId="{227A9DAD-14E1-F84C-B4A9-4A43F76FE0B6}"/>
          </ac:spMkLst>
        </pc:spChg>
        <pc:picChg chg="mod">
          <ac:chgData name="Manuela Boscolo" userId="3dd0e773-5aeb-4bbc-833b-292724f7041e" providerId="ADAL" clId="{5AFB5E5F-C569-4141-9EBF-37933E5E755E}" dt="2021-03-30T18:04:21.990" v="12148" actId="1076"/>
          <ac:picMkLst>
            <pc:docMk/>
            <pc:sldMk cId="757838238" sldId="1552"/>
            <ac:picMk id="8" creationId="{F087B1BD-BE66-1A4F-AC65-4113EBB7B342}"/>
          </ac:picMkLst>
        </pc:picChg>
        <pc:picChg chg="mod">
          <ac:chgData name="Manuela Boscolo" userId="3dd0e773-5aeb-4bbc-833b-292724f7041e" providerId="ADAL" clId="{5AFB5E5F-C569-4141-9EBF-37933E5E755E}" dt="2021-03-30T18:03:53.568" v="12136" actId="1076"/>
          <ac:picMkLst>
            <pc:docMk/>
            <pc:sldMk cId="757838238" sldId="1552"/>
            <ac:picMk id="12" creationId="{23B9FC9E-FF2C-8C4A-A53E-12445FD4C661}"/>
          </ac:picMkLst>
        </pc:picChg>
      </pc:sldChg>
      <pc:sldChg chg="addSp delSp modSp mod">
        <pc:chgData name="Manuela Boscolo" userId="3dd0e773-5aeb-4bbc-833b-292724f7041e" providerId="ADAL" clId="{5AFB5E5F-C569-4141-9EBF-37933E5E755E}" dt="2021-03-30T21:32:42.065" v="12673" actId="20577"/>
        <pc:sldMkLst>
          <pc:docMk/>
          <pc:sldMk cId="1086206287" sldId="1554"/>
        </pc:sldMkLst>
        <pc:spChg chg="mod">
          <ac:chgData name="Manuela Boscolo" userId="3dd0e773-5aeb-4bbc-833b-292724f7041e" providerId="ADAL" clId="{5AFB5E5F-C569-4141-9EBF-37933E5E755E}" dt="2021-03-30T17:14:25.349" v="11219" actId="57"/>
          <ac:spMkLst>
            <pc:docMk/>
            <pc:sldMk cId="1086206287" sldId="1554"/>
            <ac:spMk id="2" creationId="{6959E43D-3F7A-2D4B-996C-55F012C6E0C3}"/>
          </ac:spMkLst>
        </pc:spChg>
        <pc:spChg chg="add del mod">
          <ac:chgData name="Manuela Boscolo" userId="3dd0e773-5aeb-4bbc-833b-292724f7041e" providerId="ADAL" clId="{5AFB5E5F-C569-4141-9EBF-37933E5E755E}" dt="2021-03-30T17:17:35.913" v="11253" actId="20577"/>
          <ac:spMkLst>
            <pc:docMk/>
            <pc:sldMk cId="1086206287" sldId="1554"/>
            <ac:spMk id="3" creationId="{D43C6024-9EFD-FA43-953C-A5273F2F36C4}"/>
          </ac:spMkLst>
        </pc:spChg>
        <pc:spChg chg="add mod">
          <ac:chgData name="Manuela Boscolo" userId="3dd0e773-5aeb-4bbc-833b-292724f7041e" providerId="ADAL" clId="{5AFB5E5F-C569-4141-9EBF-37933E5E755E}" dt="2021-03-30T13:27:09.574" v="9029"/>
          <ac:spMkLst>
            <pc:docMk/>
            <pc:sldMk cId="1086206287" sldId="1554"/>
            <ac:spMk id="5" creationId="{B136F628-A5AD-614D-81CE-85DC97D32D3D}"/>
          </ac:spMkLst>
        </pc:spChg>
        <pc:spChg chg="add del mod">
          <ac:chgData name="Manuela Boscolo" userId="3dd0e773-5aeb-4bbc-833b-292724f7041e" providerId="ADAL" clId="{5AFB5E5F-C569-4141-9EBF-37933E5E755E}" dt="2021-03-29T07:55:50.101" v="150" actId="478"/>
          <ac:spMkLst>
            <pc:docMk/>
            <pc:sldMk cId="1086206287" sldId="1554"/>
            <ac:spMk id="6" creationId="{2A286C37-5A1F-DB4F-91EB-91AECB9445D6}"/>
          </ac:spMkLst>
        </pc:spChg>
        <pc:spChg chg="mod">
          <ac:chgData name="Manuela Boscolo" userId="3dd0e773-5aeb-4bbc-833b-292724f7041e" providerId="ADAL" clId="{5AFB5E5F-C569-4141-9EBF-37933E5E755E}" dt="2021-03-30T17:19:55.255" v="11373" actId="20577"/>
          <ac:spMkLst>
            <pc:docMk/>
            <pc:sldMk cId="1086206287" sldId="1554"/>
            <ac:spMk id="7" creationId="{8F9D0C32-1A2C-6443-B9ED-3A878FF9401F}"/>
          </ac:spMkLst>
        </pc:spChg>
        <pc:spChg chg="mod">
          <ac:chgData name="Manuela Boscolo" userId="3dd0e773-5aeb-4bbc-833b-292724f7041e" providerId="ADAL" clId="{5AFB5E5F-C569-4141-9EBF-37933E5E755E}" dt="2021-03-30T21:32:42.065" v="12673" actId="20577"/>
          <ac:spMkLst>
            <pc:docMk/>
            <pc:sldMk cId="1086206287" sldId="1554"/>
            <ac:spMk id="11" creationId="{AC64524E-CC91-A247-B8EB-903852DE70CF}"/>
          </ac:spMkLst>
        </pc:spChg>
      </pc:sldChg>
      <pc:sldChg chg="addSp modSp mod ord">
        <pc:chgData name="Manuela Boscolo" userId="3dd0e773-5aeb-4bbc-833b-292724f7041e" providerId="ADAL" clId="{5AFB5E5F-C569-4141-9EBF-37933E5E755E}" dt="2021-03-31T08:44:58.792" v="13848" actId="20578"/>
        <pc:sldMkLst>
          <pc:docMk/>
          <pc:sldMk cId="2893779716" sldId="1555"/>
        </pc:sldMkLst>
        <pc:spChg chg="add mod">
          <ac:chgData name="Manuela Boscolo" userId="3dd0e773-5aeb-4bbc-833b-292724f7041e" providerId="ADAL" clId="{5AFB5E5F-C569-4141-9EBF-37933E5E755E}" dt="2021-03-31T07:50:33.176" v="13159" actId="404"/>
          <ac:spMkLst>
            <pc:docMk/>
            <pc:sldMk cId="2893779716" sldId="1555"/>
            <ac:spMk id="3" creationId="{AF748594-FEF4-DA4A-BC4E-198B6195A5C0}"/>
          </ac:spMkLst>
        </pc:spChg>
        <pc:spChg chg="mod">
          <ac:chgData name="Manuela Boscolo" userId="3dd0e773-5aeb-4bbc-833b-292724f7041e" providerId="ADAL" clId="{5AFB5E5F-C569-4141-9EBF-37933E5E755E}" dt="2021-03-29T18:16:26.430" v="4538" actId="1036"/>
          <ac:spMkLst>
            <pc:docMk/>
            <pc:sldMk cId="2893779716" sldId="1555"/>
            <ac:spMk id="4" creationId="{78840025-7DFC-5C48-96B0-45D0406D8D73}"/>
          </ac:spMkLst>
        </pc:spChg>
        <pc:spChg chg="add mod">
          <ac:chgData name="Manuela Boscolo" userId="3dd0e773-5aeb-4bbc-833b-292724f7041e" providerId="ADAL" clId="{5AFB5E5F-C569-4141-9EBF-37933E5E755E}" dt="2021-03-30T13:27:09.574" v="9029"/>
          <ac:spMkLst>
            <pc:docMk/>
            <pc:sldMk cId="2893779716" sldId="1555"/>
            <ac:spMk id="5" creationId="{160D4B04-F8A5-EB4D-97ED-0F64DAA0141F}"/>
          </ac:spMkLst>
        </pc:spChg>
        <pc:picChg chg="mod modCrop">
          <ac:chgData name="Manuela Boscolo" userId="3dd0e773-5aeb-4bbc-833b-292724f7041e" providerId="ADAL" clId="{5AFB5E5F-C569-4141-9EBF-37933E5E755E}" dt="2021-03-29T18:16:13.143" v="4532" actId="732"/>
          <ac:picMkLst>
            <pc:docMk/>
            <pc:sldMk cId="2893779716" sldId="1555"/>
            <ac:picMk id="7" creationId="{D8B7D3C7-CB12-CD47-B87A-4373850DB6CE}"/>
          </ac:picMkLst>
        </pc:picChg>
      </pc:sldChg>
      <pc:sldChg chg="addSp modSp mod ord">
        <pc:chgData name="Manuela Boscolo" userId="3dd0e773-5aeb-4bbc-833b-292724f7041e" providerId="ADAL" clId="{5AFB5E5F-C569-4141-9EBF-37933E5E755E}" dt="2021-03-31T08:45:14.197" v="13849" actId="20578"/>
        <pc:sldMkLst>
          <pc:docMk/>
          <pc:sldMk cId="2029125364" sldId="1556"/>
        </pc:sldMkLst>
        <pc:spChg chg="add mod">
          <ac:chgData name="Manuela Boscolo" userId="3dd0e773-5aeb-4bbc-833b-292724f7041e" providerId="ADAL" clId="{5AFB5E5F-C569-4141-9EBF-37933E5E755E}" dt="2021-03-30T13:27:09.574" v="9029"/>
          <ac:spMkLst>
            <pc:docMk/>
            <pc:sldMk cId="2029125364" sldId="1556"/>
            <ac:spMk id="3" creationId="{09AC2F57-FF38-B744-A182-BA6F4D2ED5BF}"/>
          </ac:spMkLst>
        </pc:spChg>
        <pc:spChg chg="mod">
          <ac:chgData name="Manuela Boscolo" userId="3dd0e773-5aeb-4bbc-833b-292724f7041e" providerId="ADAL" clId="{5AFB5E5F-C569-4141-9EBF-37933E5E755E}" dt="2021-03-29T18:15:12.939" v="4520" actId="207"/>
          <ac:spMkLst>
            <pc:docMk/>
            <pc:sldMk cId="2029125364" sldId="1556"/>
            <ac:spMk id="7" creationId="{476BB6CB-D625-544B-8BB6-2C63E60BB32F}"/>
          </ac:spMkLst>
        </pc:spChg>
      </pc:sldChg>
      <pc:sldChg chg="addSp modSp mod ord">
        <pc:chgData name="Manuela Boscolo" userId="3dd0e773-5aeb-4bbc-833b-292724f7041e" providerId="ADAL" clId="{5AFB5E5F-C569-4141-9EBF-37933E5E755E}" dt="2021-03-31T08:59:13.710" v="14179" actId="20577"/>
        <pc:sldMkLst>
          <pc:docMk/>
          <pc:sldMk cId="3861527795" sldId="1557"/>
        </pc:sldMkLst>
        <pc:spChg chg="add mod">
          <ac:chgData name="Manuela Boscolo" userId="3dd0e773-5aeb-4bbc-833b-292724f7041e" providerId="ADAL" clId="{5AFB5E5F-C569-4141-9EBF-37933E5E755E}" dt="2021-03-30T13:27:09.574" v="9029"/>
          <ac:spMkLst>
            <pc:docMk/>
            <pc:sldMk cId="3861527795" sldId="1557"/>
            <ac:spMk id="3" creationId="{4633A00B-059D-2841-A542-C78B981BB6DF}"/>
          </ac:spMkLst>
        </pc:spChg>
        <pc:spChg chg="mod">
          <ac:chgData name="Manuela Boscolo" userId="3dd0e773-5aeb-4bbc-833b-292724f7041e" providerId="ADAL" clId="{5AFB5E5F-C569-4141-9EBF-37933E5E755E}" dt="2021-03-31T08:59:13.710" v="14179" actId="20577"/>
          <ac:spMkLst>
            <pc:docMk/>
            <pc:sldMk cId="3861527795" sldId="1557"/>
            <ac:spMk id="11" creationId="{B2680E42-E1C3-4245-81E2-09E1756D76C3}"/>
          </ac:spMkLst>
        </pc:spChg>
      </pc:sldChg>
      <pc:sldChg chg="addSp modSp">
        <pc:chgData name="Manuela Boscolo" userId="3dd0e773-5aeb-4bbc-833b-292724f7041e" providerId="ADAL" clId="{5AFB5E5F-C569-4141-9EBF-37933E5E755E}" dt="2021-03-30T13:27:09.574" v="9029"/>
        <pc:sldMkLst>
          <pc:docMk/>
          <pc:sldMk cId="690893261" sldId="1558"/>
        </pc:sldMkLst>
        <pc:spChg chg="add mod">
          <ac:chgData name="Manuela Boscolo" userId="3dd0e773-5aeb-4bbc-833b-292724f7041e" providerId="ADAL" clId="{5AFB5E5F-C569-4141-9EBF-37933E5E755E}" dt="2021-03-30T13:27:09.574" v="9029"/>
          <ac:spMkLst>
            <pc:docMk/>
            <pc:sldMk cId="690893261" sldId="1558"/>
            <ac:spMk id="5" creationId="{C2CFADFC-3947-344B-AF99-75B488C834B9}"/>
          </ac:spMkLst>
        </pc:spChg>
      </pc:sldChg>
      <pc:sldChg chg="addSp modSp">
        <pc:chgData name="Manuela Boscolo" userId="3dd0e773-5aeb-4bbc-833b-292724f7041e" providerId="ADAL" clId="{5AFB5E5F-C569-4141-9EBF-37933E5E755E}" dt="2021-03-30T13:27:09.574" v="9029"/>
        <pc:sldMkLst>
          <pc:docMk/>
          <pc:sldMk cId="2735127312" sldId="1561"/>
        </pc:sldMkLst>
        <pc:spChg chg="add mod">
          <ac:chgData name="Manuela Boscolo" userId="3dd0e773-5aeb-4bbc-833b-292724f7041e" providerId="ADAL" clId="{5AFB5E5F-C569-4141-9EBF-37933E5E755E}" dt="2021-03-30T13:27:09.574" v="9029"/>
          <ac:spMkLst>
            <pc:docMk/>
            <pc:sldMk cId="2735127312" sldId="1561"/>
            <ac:spMk id="2" creationId="{354A3AA8-24DD-9049-8726-82AC7E89D317}"/>
          </ac:spMkLst>
        </pc:spChg>
      </pc:sldChg>
      <pc:sldChg chg="addSp delSp modSp del mod">
        <pc:chgData name="Manuela Boscolo" userId="3dd0e773-5aeb-4bbc-833b-292724f7041e" providerId="ADAL" clId="{5AFB5E5F-C569-4141-9EBF-37933E5E755E}" dt="2021-03-30T14:54:11.624" v="10167" actId="2696"/>
        <pc:sldMkLst>
          <pc:docMk/>
          <pc:sldMk cId="3124576766" sldId="2101"/>
        </pc:sldMkLst>
        <pc:spChg chg="mod">
          <ac:chgData name="Manuela Boscolo" userId="3dd0e773-5aeb-4bbc-833b-292724f7041e" providerId="ADAL" clId="{5AFB5E5F-C569-4141-9EBF-37933E5E755E}" dt="2021-03-29T14:50:09.488" v="2725" actId="1076"/>
          <ac:spMkLst>
            <pc:docMk/>
            <pc:sldMk cId="3124576766" sldId="2101"/>
            <ac:spMk id="3" creationId="{4FA22894-1F3F-EA40-B8BE-691641E10384}"/>
          </ac:spMkLst>
        </pc:spChg>
        <pc:spChg chg="add mod">
          <ac:chgData name="Manuela Boscolo" userId="3dd0e773-5aeb-4bbc-833b-292724f7041e" providerId="ADAL" clId="{5AFB5E5F-C569-4141-9EBF-37933E5E755E}" dt="2021-03-30T13:27:09.574" v="9029"/>
          <ac:spMkLst>
            <pc:docMk/>
            <pc:sldMk cId="3124576766" sldId="2101"/>
            <ac:spMk id="5" creationId="{0BB32218-B1F4-844F-9198-5047897C4B75}"/>
          </ac:spMkLst>
        </pc:spChg>
        <pc:spChg chg="add del mod">
          <ac:chgData name="Manuela Boscolo" userId="3dd0e773-5aeb-4bbc-833b-292724f7041e" providerId="ADAL" clId="{5AFB5E5F-C569-4141-9EBF-37933E5E755E}" dt="2021-03-29T14:50:29.142" v="2728" actId="21"/>
          <ac:spMkLst>
            <pc:docMk/>
            <pc:sldMk cId="3124576766" sldId="2101"/>
            <ac:spMk id="5" creationId="{9159599A-7594-694F-99A4-F4A1AAF50CAB}"/>
          </ac:spMkLst>
        </pc:spChg>
      </pc:sldChg>
      <pc:sldChg chg="del">
        <pc:chgData name="Manuela Boscolo" userId="3dd0e773-5aeb-4bbc-833b-292724f7041e" providerId="ADAL" clId="{5AFB5E5F-C569-4141-9EBF-37933E5E755E}" dt="2021-03-30T07:49:19.350" v="4670" actId="2696"/>
        <pc:sldMkLst>
          <pc:docMk/>
          <pc:sldMk cId="205921341" sldId="2102"/>
        </pc:sldMkLst>
      </pc:sldChg>
      <pc:sldChg chg="addSp modSp mod ord">
        <pc:chgData name="Manuela Boscolo" userId="3dd0e773-5aeb-4bbc-833b-292724f7041e" providerId="ADAL" clId="{5AFB5E5F-C569-4141-9EBF-37933E5E755E}" dt="2021-03-30T13:27:09.574" v="9029"/>
        <pc:sldMkLst>
          <pc:docMk/>
          <pc:sldMk cId="762981604" sldId="2103"/>
        </pc:sldMkLst>
        <pc:spChg chg="add mod">
          <ac:chgData name="Manuela Boscolo" userId="3dd0e773-5aeb-4bbc-833b-292724f7041e" providerId="ADAL" clId="{5AFB5E5F-C569-4141-9EBF-37933E5E755E}" dt="2021-03-30T07:55:27.140" v="4763" actId="403"/>
          <ac:spMkLst>
            <pc:docMk/>
            <pc:sldMk cId="762981604" sldId="2103"/>
            <ac:spMk id="3" creationId="{F5A92E20-D100-A449-99CA-6393B2E80661}"/>
          </ac:spMkLst>
        </pc:spChg>
        <pc:spChg chg="add mod">
          <ac:chgData name="Manuela Boscolo" userId="3dd0e773-5aeb-4bbc-833b-292724f7041e" providerId="ADAL" clId="{5AFB5E5F-C569-4141-9EBF-37933E5E755E}" dt="2021-03-30T13:27:09.574" v="9029"/>
          <ac:spMkLst>
            <pc:docMk/>
            <pc:sldMk cId="762981604" sldId="2103"/>
            <ac:spMk id="4" creationId="{A4EC0772-25F6-B04B-A977-E4B25315614B}"/>
          </ac:spMkLst>
        </pc:spChg>
        <pc:picChg chg="mod">
          <ac:chgData name="Manuela Boscolo" userId="3dd0e773-5aeb-4bbc-833b-292724f7041e" providerId="ADAL" clId="{5AFB5E5F-C569-4141-9EBF-37933E5E755E}" dt="2021-03-30T07:55:31.370" v="4764" actId="1076"/>
          <ac:picMkLst>
            <pc:docMk/>
            <pc:sldMk cId="762981604" sldId="2103"/>
            <ac:picMk id="5" creationId="{3B93A090-E3C1-8445-B026-D8771D94622D}"/>
          </ac:picMkLst>
        </pc:picChg>
      </pc:sldChg>
      <pc:sldChg chg="addSp delSp modSp mod">
        <pc:chgData name="Manuela Boscolo" userId="3dd0e773-5aeb-4bbc-833b-292724f7041e" providerId="ADAL" clId="{5AFB5E5F-C569-4141-9EBF-37933E5E755E}" dt="2021-03-31T07:48:17.331" v="13153" actId="113"/>
        <pc:sldMkLst>
          <pc:docMk/>
          <pc:sldMk cId="55793724" sldId="2104"/>
        </pc:sldMkLst>
        <pc:spChg chg="add mod">
          <ac:chgData name="Manuela Boscolo" userId="3dd0e773-5aeb-4bbc-833b-292724f7041e" providerId="ADAL" clId="{5AFB5E5F-C569-4141-9EBF-37933E5E755E}" dt="2021-03-30T13:27:09.574" v="9029"/>
          <ac:spMkLst>
            <pc:docMk/>
            <pc:sldMk cId="55793724" sldId="2104"/>
            <ac:spMk id="2" creationId="{6BBEDA89-583F-2E4F-A490-E0A55C629DA6}"/>
          </ac:spMkLst>
        </pc:spChg>
        <pc:spChg chg="add mod">
          <ac:chgData name="Manuela Boscolo" userId="3dd0e773-5aeb-4bbc-833b-292724f7041e" providerId="ADAL" clId="{5AFB5E5F-C569-4141-9EBF-37933E5E755E}" dt="2021-03-31T07:48:17.331" v="13153" actId="113"/>
          <ac:spMkLst>
            <pc:docMk/>
            <pc:sldMk cId="55793724" sldId="2104"/>
            <ac:spMk id="3" creationId="{7A128B00-E3CB-3549-93B9-D4AA17A3D537}"/>
          </ac:spMkLst>
        </pc:spChg>
        <pc:spChg chg="add del mod">
          <ac:chgData name="Manuela Boscolo" userId="3dd0e773-5aeb-4bbc-833b-292724f7041e" providerId="ADAL" clId="{5AFB5E5F-C569-4141-9EBF-37933E5E755E}" dt="2021-03-30T21:51:06.318" v="12794" actId="478"/>
          <ac:spMkLst>
            <pc:docMk/>
            <pc:sldMk cId="55793724" sldId="2104"/>
            <ac:spMk id="6" creationId="{E930C177-5441-7046-A0E3-D18794EF9352}"/>
          </ac:spMkLst>
        </pc:spChg>
        <pc:spChg chg="del mod">
          <ac:chgData name="Manuela Boscolo" userId="3dd0e773-5aeb-4bbc-833b-292724f7041e" providerId="ADAL" clId="{5AFB5E5F-C569-4141-9EBF-37933E5E755E}" dt="2021-03-30T14:34:36.763" v="10007" actId="478"/>
          <ac:spMkLst>
            <pc:docMk/>
            <pc:sldMk cId="55793724" sldId="2104"/>
            <ac:spMk id="10" creationId="{3F49483D-1510-E144-A4C0-7175C4A2E842}"/>
          </ac:spMkLst>
        </pc:spChg>
        <pc:picChg chg="mod">
          <ac:chgData name="Manuela Boscolo" userId="3dd0e773-5aeb-4bbc-833b-292724f7041e" providerId="ADAL" clId="{5AFB5E5F-C569-4141-9EBF-37933E5E755E}" dt="2021-03-31T07:47:52.775" v="13141" actId="1076"/>
          <ac:picMkLst>
            <pc:docMk/>
            <pc:sldMk cId="55793724" sldId="2104"/>
            <ac:picMk id="7" creationId="{C4049F34-DC3C-5A43-A0F4-8CFB3A53FC67}"/>
          </ac:picMkLst>
        </pc:picChg>
      </pc:sldChg>
      <pc:sldChg chg="addSp modSp mod ord">
        <pc:chgData name="Manuela Boscolo" userId="3dd0e773-5aeb-4bbc-833b-292724f7041e" providerId="ADAL" clId="{5AFB5E5F-C569-4141-9EBF-37933E5E755E}" dt="2021-03-30T13:27:09.574" v="9029"/>
        <pc:sldMkLst>
          <pc:docMk/>
          <pc:sldMk cId="4079499793" sldId="2105"/>
        </pc:sldMkLst>
        <pc:spChg chg="add mod">
          <ac:chgData name="Manuela Boscolo" userId="3dd0e773-5aeb-4bbc-833b-292724f7041e" providerId="ADAL" clId="{5AFB5E5F-C569-4141-9EBF-37933E5E755E}" dt="2021-03-30T07:56:25.754" v="4779" actId="1076"/>
          <ac:spMkLst>
            <pc:docMk/>
            <pc:sldMk cId="4079499793" sldId="2105"/>
            <ac:spMk id="3" creationId="{49CAD655-E684-DD43-ADFD-5F5243507FA1}"/>
          </ac:spMkLst>
        </pc:spChg>
        <pc:spChg chg="add mod">
          <ac:chgData name="Manuela Boscolo" userId="3dd0e773-5aeb-4bbc-833b-292724f7041e" providerId="ADAL" clId="{5AFB5E5F-C569-4141-9EBF-37933E5E755E}" dt="2021-03-30T13:27:09.574" v="9029"/>
          <ac:spMkLst>
            <pc:docMk/>
            <pc:sldMk cId="4079499793" sldId="2105"/>
            <ac:spMk id="4" creationId="{C46E9657-0D80-134D-A4F4-418A1640CB28}"/>
          </ac:spMkLst>
        </pc:spChg>
        <pc:picChg chg="mod">
          <ac:chgData name="Manuela Boscolo" userId="3dd0e773-5aeb-4bbc-833b-292724f7041e" providerId="ADAL" clId="{5AFB5E5F-C569-4141-9EBF-37933E5E755E}" dt="2021-03-30T07:56:13.001" v="4778" actId="167"/>
          <ac:picMkLst>
            <pc:docMk/>
            <pc:sldMk cId="4079499793" sldId="2105"/>
            <ac:picMk id="5" creationId="{E9713060-2EBE-1640-AFDC-C0FBB9B1821A}"/>
          </ac:picMkLst>
        </pc:picChg>
      </pc:sldChg>
      <pc:sldChg chg="addSp modSp mod ord">
        <pc:chgData name="Manuela Boscolo" userId="3dd0e773-5aeb-4bbc-833b-292724f7041e" providerId="ADAL" clId="{5AFB5E5F-C569-4141-9EBF-37933E5E755E}" dt="2021-03-30T13:27:09.574" v="9029"/>
        <pc:sldMkLst>
          <pc:docMk/>
          <pc:sldMk cId="2071646847" sldId="2106"/>
        </pc:sldMkLst>
        <pc:spChg chg="add mod">
          <ac:chgData name="Manuela Boscolo" userId="3dd0e773-5aeb-4bbc-833b-292724f7041e" providerId="ADAL" clId="{5AFB5E5F-C569-4141-9EBF-37933E5E755E}" dt="2021-03-30T13:27:09.574" v="9029"/>
          <ac:spMkLst>
            <pc:docMk/>
            <pc:sldMk cId="2071646847" sldId="2106"/>
            <ac:spMk id="3" creationId="{4E1891F1-96F4-F941-AECE-7670E195289F}"/>
          </ac:spMkLst>
        </pc:spChg>
        <pc:spChg chg="mod">
          <ac:chgData name="Manuela Boscolo" userId="3dd0e773-5aeb-4bbc-833b-292724f7041e" providerId="ADAL" clId="{5AFB5E5F-C569-4141-9EBF-37933E5E755E}" dt="2021-03-30T07:54:32.383" v="4731" actId="113"/>
          <ac:spMkLst>
            <pc:docMk/>
            <pc:sldMk cId="2071646847" sldId="2106"/>
            <ac:spMk id="6" creationId="{A52DCE0D-3BAB-6245-BBB5-EE2947AA1A42}"/>
          </ac:spMkLst>
        </pc:spChg>
        <pc:picChg chg="mod">
          <ac:chgData name="Manuela Boscolo" userId="3dd0e773-5aeb-4bbc-833b-292724f7041e" providerId="ADAL" clId="{5AFB5E5F-C569-4141-9EBF-37933E5E755E}" dt="2021-03-30T07:54:15.160" v="4724" actId="1076"/>
          <ac:picMkLst>
            <pc:docMk/>
            <pc:sldMk cId="2071646847" sldId="2106"/>
            <ac:picMk id="5" creationId="{BBE7B9F6-F6A9-9D44-BC37-45AB74305C64}"/>
          </ac:picMkLst>
        </pc:picChg>
        <pc:picChg chg="mod modCrop">
          <ac:chgData name="Manuela Boscolo" userId="3dd0e773-5aeb-4bbc-833b-292724f7041e" providerId="ADAL" clId="{5AFB5E5F-C569-4141-9EBF-37933E5E755E}" dt="2021-03-30T07:54:24.303" v="4725" actId="732"/>
          <ac:picMkLst>
            <pc:docMk/>
            <pc:sldMk cId="2071646847" sldId="2106"/>
            <ac:picMk id="8" creationId="{7B97C4E4-5D9E-1241-9E77-C4126D025DDE}"/>
          </ac:picMkLst>
        </pc:picChg>
        <pc:picChg chg="mod">
          <ac:chgData name="Manuela Boscolo" userId="3dd0e773-5aeb-4bbc-833b-292724f7041e" providerId="ADAL" clId="{5AFB5E5F-C569-4141-9EBF-37933E5E755E}" dt="2021-03-30T07:54:02.026" v="4719" actId="1076"/>
          <ac:picMkLst>
            <pc:docMk/>
            <pc:sldMk cId="2071646847" sldId="2106"/>
            <ac:picMk id="10" creationId="{AC751FBF-A935-7748-82A4-6E7D19792672}"/>
          </ac:picMkLst>
        </pc:picChg>
        <pc:picChg chg="mod">
          <ac:chgData name="Manuela Boscolo" userId="3dd0e773-5aeb-4bbc-833b-292724f7041e" providerId="ADAL" clId="{5AFB5E5F-C569-4141-9EBF-37933E5E755E}" dt="2021-03-30T07:54:03.730" v="4720" actId="1076"/>
          <ac:picMkLst>
            <pc:docMk/>
            <pc:sldMk cId="2071646847" sldId="2106"/>
            <ac:picMk id="12" creationId="{64AA4643-EB53-8744-BD11-B70AD07C2823}"/>
          </ac:picMkLst>
        </pc:picChg>
      </pc:sldChg>
      <pc:sldChg chg="modSp del mod ord">
        <pc:chgData name="Manuela Boscolo" userId="3dd0e773-5aeb-4bbc-833b-292724f7041e" providerId="ADAL" clId="{5AFB5E5F-C569-4141-9EBF-37933E5E755E}" dt="2021-03-30T10:34:30.480" v="6753" actId="2696"/>
        <pc:sldMkLst>
          <pc:docMk/>
          <pc:sldMk cId="1414967543" sldId="2107"/>
        </pc:sldMkLst>
        <pc:spChg chg="mod">
          <ac:chgData name="Manuela Boscolo" userId="3dd0e773-5aeb-4bbc-833b-292724f7041e" providerId="ADAL" clId="{5AFB5E5F-C569-4141-9EBF-37933E5E755E}" dt="2021-03-30T10:34:28.636" v="6752" actId="1076"/>
          <ac:spMkLst>
            <pc:docMk/>
            <pc:sldMk cId="1414967543" sldId="2107"/>
            <ac:spMk id="9" creationId="{9EFC8DC7-7C78-9F41-A67C-FF6C15BF0EBB}"/>
          </ac:spMkLst>
        </pc:spChg>
      </pc:sldChg>
      <pc:sldChg chg="del">
        <pc:chgData name="Manuela Boscolo" userId="3dd0e773-5aeb-4bbc-833b-292724f7041e" providerId="ADAL" clId="{5AFB5E5F-C569-4141-9EBF-37933E5E755E}" dt="2021-03-30T10:09:10.156" v="6645" actId="2696"/>
        <pc:sldMkLst>
          <pc:docMk/>
          <pc:sldMk cId="3711125994" sldId="2108"/>
        </pc:sldMkLst>
      </pc:sldChg>
      <pc:sldChg chg="addSp modSp">
        <pc:chgData name="Manuela Boscolo" userId="3dd0e773-5aeb-4bbc-833b-292724f7041e" providerId="ADAL" clId="{5AFB5E5F-C569-4141-9EBF-37933E5E755E}" dt="2021-03-30T13:27:09.574" v="9029"/>
        <pc:sldMkLst>
          <pc:docMk/>
          <pc:sldMk cId="4220047475" sldId="2109"/>
        </pc:sldMkLst>
        <pc:spChg chg="add mod">
          <ac:chgData name="Manuela Boscolo" userId="3dd0e773-5aeb-4bbc-833b-292724f7041e" providerId="ADAL" clId="{5AFB5E5F-C569-4141-9EBF-37933E5E755E}" dt="2021-03-30T13:27:09.574" v="9029"/>
          <ac:spMkLst>
            <pc:docMk/>
            <pc:sldMk cId="4220047475" sldId="2109"/>
            <ac:spMk id="3" creationId="{BA5C84B4-44F9-9247-827D-363A90701191}"/>
          </ac:spMkLst>
        </pc:spChg>
      </pc:sldChg>
      <pc:sldChg chg="addSp delSp modSp del mod">
        <pc:chgData name="Manuela Boscolo" userId="3dd0e773-5aeb-4bbc-833b-292724f7041e" providerId="ADAL" clId="{5AFB5E5F-C569-4141-9EBF-37933E5E755E}" dt="2021-03-30T21:59:31.499" v="12845" actId="2696"/>
        <pc:sldMkLst>
          <pc:docMk/>
          <pc:sldMk cId="1259538388" sldId="2110"/>
        </pc:sldMkLst>
        <pc:spChg chg="add mod">
          <ac:chgData name="Manuela Boscolo" userId="3dd0e773-5aeb-4bbc-833b-292724f7041e" providerId="ADAL" clId="{5AFB5E5F-C569-4141-9EBF-37933E5E755E}" dt="2021-03-30T13:27:09.574" v="9029"/>
          <ac:spMkLst>
            <pc:docMk/>
            <pc:sldMk cId="1259538388" sldId="2110"/>
            <ac:spMk id="3" creationId="{93555A46-9966-FD4C-A64A-8AD7D75F30CE}"/>
          </ac:spMkLst>
        </pc:spChg>
        <pc:spChg chg="add del mod">
          <ac:chgData name="Manuela Boscolo" userId="3dd0e773-5aeb-4bbc-833b-292724f7041e" providerId="ADAL" clId="{5AFB5E5F-C569-4141-9EBF-37933E5E755E}" dt="2021-03-30T16:45:31.743" v="11012" actId="478"/>
          <ac:spMkLst>
            <pc:docMk/>
            <pc:sldMk cId="1259538388" sldId="2110"/>
            <ac:spMk id="6" creationId="{3F223978-F4B7-DE41-A8FD-89C68E9788BF}"/>
          </ac:spMkLst>
        </pc:spChg>
        <pc:picChg chg="del">
          <ac:chgData name="Manuela Boscolo" userId="3dd0e773-5aeb-4bbc-833b-292724f7041e" providerId="ADAL" clId="{5AFB5E5F-C569-4141-9EBF-37933E5E755E}" dt="2021-03-30T16:45:24.575" v="11011" actId="478"/>
          <ac:picMkLst>
            <pc:docMk/>
            <pc:sldMk cId="1259538388" sldId="2110"/>
            <ac:picMk id="7" creationId="{F8AA0C24-A881-1B45-B979-55A6D7DF03DC}"/>
          </ac:picMkLst>
        </pc:picChg>
        <pc:picChg chg="mod">
          <ac:chgData name="Manuela Boscolo" userId="3dd0e773-5aeb-4bbc-833b-292724f7041e" providerId="ADAL" clId="{5AFB5E5F-C569-4141-9EBF-37933E5E755E}" dt="2021-03-30T16:45:37.426" v="11013" actId="1076"/>
          <ac:picMkLst>
            <pc:docMk/>
            <pc:sldMk cId="1259538388" sldId="2110"/>
            <ac:picMk id="9" creationId="{F756FC0D-B0CC-C94A-8B7B-0D70250ECBD2}"/>
          </ac:picMkLst>
        </pc:picChg>
        <pc:picChg chg="add mod">
          <ac:chgData name="Manuela Boscolo" userId="3dd0e773-5aeb-4bbc-833b-292724f7041e" providerId="ADAL" clId="{5AFB5E5F-C569-4141-9EBF-37933E5E755E}" dt="2021-03-30T16:45:49.618" v="11017" actId="1076"/>
          <ac:picMkLst>
            <pc:docMk/>
            <pc:sldMk cId="1259538388" sldId="2110"/>
            <ac:picMk id="10" creationId="{A5C24770-2343-1E42-AA48-250AB85B371B}"/>
          </ac:picMkLst>
        </pc:picChg>
      </pc:sldChg>
      <pc:sldChg chg="addSp modSp mod">
        <pc:chgData name="Manuela Boscolo" userId="3dd0e773-5aeb-4bbc-833b-292724f7041e" providerId="ADAL" clId="{5AFB5E5F-C569-4141-9EBF-37933E5E755E}" dt="2021-03-30T13:27:09.574" v="9029"/>
        <pc:sldMkLst>
          <pc:docMk/>
          <pc:sldMk cId="3499876414" sldId="2113"/>
        </pc:sldMkLst>
        <pc:spChg chg="add mod">
          <ac:chgData name="Manuela Boscolo" userId="3dd0e773-5aeb-4bbc-833b-292724f7041e" providerId="ADAL" clId="{5AFB5E5F-C569-4141-9EBF-37933E5E755E}" dt="2021-03-30T13:27:09.574" v="9029"/>
          <ac:spMkLst>
            <pc:docMk/>
            <pc:sldMk cId="3499876414" sldId="2113"/>
            <ac:spMk id="3" creationId="{500CFCE2-08B2-564B-A3DA-DD4976B00E94}"/>
          </ac:spMkLst>
        </pc:spChg>
        <pc:spChg chg="mod">
          <ac:chgData name="Manuela Boscolo" userId="3dd0e773-5aeb-4bbc-833b-292724f7041e" providerId="ADAL" clId="{5AFB5E5F-C569-4141-9EBF-37933E5E755E}" dt="2021-03-29T07:48:49.750" v="41" actId="20577"/>
          <ac:spMkLst>
            <pc:docMk/>
            <pc:sldMk cId="3499876414" sldId="2113"/>
            <ac:spMk id="16" creationId="{E7ED0B56-D824-6044-A500-44A2B3BA4509}"/>
          </ac:spMkLst>
        </pc:spChg>
        <pc:spChg chg="mod">
          <ac:chgData name="Manuela Boscolo" userId="3dd0e773-5aeb-4bbc-833b-292724f7041e" providerId="ADAL" clId="{5AFB5E5F-C569-4141-9EBF-37933E5E755E}" dt="2021-03-30T10:19:41.713" v="6676"/>
          <ac:spMkLst>
            <pc:docMk/>
            <pc:sldMk cId="3499876414" sldId="2113"/>
            <ac:spMk id="20" creationId="{192759BC-CA46-4A43-8342-28AE83DFC3F1}"/>
          </ac:spMkLst>
        </pc:spChg>
      </pc:sldChg>
      <pc:sldChg chg="addSp delSp modSp del mod">
        <pc:chgData name="Manuela Boscolo" userId="3dd0e773-5aeb-4bbc-833b-292724f7041e" providerId="ADAL" clId="{5AFB5E5F-C569-4141-9EBF-37933E5E755E}" dt="2021-03-31T07:49:59.069" v="13155" actId="2696"/>
        <pc:sldMkLst>
          <pc:docMk/>
          <pc:sldMk cId="1562457378" sldId="2115"/>
        </pc:sldMkLst>
        <pc:spChg chg="add mod">
          <ac:chgData name="Manuela Boscolo" userId="3dd0e773-5aeb-4bbc-833b-292724f7041e" providerId="ADAL" clId="{5AFB5E5F-C569-4141-9EBF-37933E5E755E}" dt="2021-03-30T13:27:09.574" v="9029"/>
          <ac:spMkLst>
            <pc:docMk/>
            <pc:sldMk cId="1562457378" sldId="2115"/>
            <ac:spMk id="2" creationId="{4CA0FECD-9CF8-F544-B534-5005A5ECBDEC}"/>
          </ac:spMkLst>
        </pc:spChg>
        <pc:spChg chg="mod">
          <ac:chgData name="Manuela Boscolo" userId="3dd0e773-5aeb-4bbc-833b-292724f7041e" providerId="ADAL" clId="{5AFB5E5F-C569-4141-9EBF-37933E5E755E}" dt="2021-03-30T21:51:30.096" v="12796" actId="403"/>
          <ac:spMkLst>
            <pc:docMk/>
            <pc:sldMk cId="1562457378" sldId="2115"/>
            <ac:spMk id="9" creationId="{AAC8FDE6-F3F8-1642-BFA0-C0ED38B54B4C}"/>
          </ac:spMkLst>
        </pc:spChg>
        <pc:picChg chg="del mod modCrop">
          <ac:chgData name="Manuela Boscolo" userId="3dd0e773-5aeb-4bbc-833b-292724f7041e" providerId="ADAL" clId="{5AFB5E5F-C569-4141-9EBF-37933E5E755E}" dt="2021-03-31T07:43:43.666" v="13019" actId="21"/>
          <ac:picMkLst>
            <pc:docMk/>
            <pc:sldMk cId="1562457378" sldId="2115"/>
            <ac:picMk id="18" creationId="{C915E79B-60DC-8744-B274-BD2AB95A5C33}"/>
          </ac:picMkLst>
        </pc:picChg>
      </pc:sldChg>
      <pc:sldChg chg="addSp modSp mod">
        <pc:chgData name="Manuela Boscolo" userId="3dd0e773-5aeb-4bbc-833b-292724f7041e" providerId="ADAL" clId="{5AFB5E5F-C569-4141-9EBF-37933E5E755E}" dt="2021-03-30T13:27:09.574" v="9029"/>
        <pc:sldMkLst>
          <pc:docMk/>
          <pc:sldMk cId="1497181224" sldId="2116"/>
        </pc:sldMkLst>
        <pc:spChg chg="add mod">
          <ac:chgData name="Manuela Boscolo" userId="3dd0e773-5aeb-4bbc-833b-292724f7041e" providerId="ADAL" clId="{5AFB5E5F-C569-4141-9EBF-37933E5E755E}" dt="2021-03-30T13:27:09.574" v="9029"/>
          <ac:spMkLst>
            <pc:docMk/>
            <pc:sldMk cId="1497181224" sldId="2116"/>
            <ac:spMk id="3" creationId="{31F8D46D-5CBB-534A-AD65-B51B72408064}"/>
          </ac:spMkLst>
        </pc:spChg>
        <pc:spChg chg="mod">
          <ac:chgData name="Manuela Boscolo" userId="3dd0e773-5aeb-4bbc-833b-292724f7041e" providerId="ADAL" clId="{5AFB5E5F-C569-4141-9EBF-37933E5E755E}" dt="2021-03-29T07:46:25.396" v="11" actId="14100"/>
          <ac:spMkLst>
            <pc:docMk/>
            <pc:sldMk cId="1497181224" sldId="2116"/>
            <ac:spMk id="8" creationId="{FCC6A9C2-4533-B543-BDB7-F122107EF988}"/>
          </ac:spMkLst>
        </pc:spChg>
        <pc:spChg chg="mod">
          <ac:chgData name="Manuela Boscolo" userId="3dd0e773-5aeb-4bbc-833b-292724f7041e" providerId="ADAL" clId="{5AFB5E5F-C569-4141-9EBF-37933E5E755E}" dt="2021-03-30T10:21:38.787" v="6685" actId="20577"/>
          <ac:spMkLst>
            <pc:docMk/>
            <pc:sldMk cId="1497181224" sldId="2116"/>
            <ac:spMk id="20" creationId="{192759BC-CA46-4A43-8342-28AE83DFC3F1}"/>
          </ac:spMkLst>
        </pc:spChg>
      </pc:sldChg>
      <pc:sldChg chg="addSp modSp">
        <pc:chgData name="Manuela Boscolo" userId="3dd0e773-5aeb-4bbc-833b-292724f7041e" providerId="ADAL" clId="{5AFB5E5F-C569-4141-9EBF-37933E5E755E}" dt="2021-03-30T13:27:09.574" v="9029"/>
        <pc:sldMkLst>
          <pc:docMk/>
          <pc:sldMk cId="2079855730" sldId="2117"/>
        </pc:sldMkLst>
        <pc:spChg chg="add mod">
          <ac:chgData name="Manuela Boscolo" userId="3dd0e773-5aeb-4bbc-833b-292724f7041e" providerId="ADAL" clId="{5AFB5E5F-C569-4141-9EBF-37933E5E755E}" dt="2021-03-30T13:27:09.574" v="9029"/>
          <ac:spMkLst>
            <pc:docMk/>
            <pc:sldMk cId="2079855730" sldId="2117"/>
            <ac:spMk id="3" creationId="{548F0ADA-A2E2-AE48-A26E-03641CED4A8A}"/>
          </ac:spMkLst>
        </pc:spChg>
      </pc:sldChg>
      <pc:sldChg chg="addSp delSp modSp mod ord">
        <pc:chgData name="Manuela Boscolo" userId="3dd0e773-5aeb-4bbc-833b-292724f7041e" providerId="ADAL" clId="{5AFB5E5F-C569-4141-9EBF-37933E5E755E}" dt="2021-03-31T08:27:55.791" v="13289" actId="478"/>
        <pc:sldMkLst>
          <pc:docMk/>
          <pc:sldMk cId="2727466163" sldId="2119"/>
        </pc:sldMkLst>
        <pc:spChg chg="mod">
          <ac:chgData name="Manuela Boscolo" userId="3dd0e773-5aeb-4bbc-833b-292724f7041e" providerId="ADAL" clId="{5AFB5E5F-C569-4141-9EBF-37933E5E755E}" dt="2021-03-30T10:55:48.947" v="7187" actId="1076"/>
          <ac:spMkLst>
            <pc:docMk/>
            <pc:sldMk cId="2727466163" sldId="2119"/>
            <ac:spMk id="2" creationId="{6E62CE8B-1A25-C645-AC83-54686210227A}"/>
          </ac:spMkLst>
        </pc:spChg>
        <pc:spChg chg="add mod">
          <ac:chgData name="Manuela Boscolo" userId="3dd0e773-5aeb-4bbc-833b-292724f7041e" providerId="ADAL" clId="{5AFB5E5F-C569-4141-9EBF-37933E5E755E}" dt="2021-03-30T16:47:17.028" v="11060" actId="1076"/>
          <ac:spMkLst>
            <pc:docMk/>
            <pc:sldMk cId="2727466163" sldId="2119"/>
            <ac:spMk id="3" creationId="{20F87ED3-B2EC-544E-9A0C-04BE2C3EA1BE}"/>
          </ac:spMkLst>
        </pc:spChg>
        <pc:spChg chg="del">
          <ac:chgData name="Manuela Boscolo" userId="3dd0e773-5aeb-4bbc-833b-292724f7041e" providerId="ADAL" clId="{5AFB5E5F-C569-4141-9EBF-37933E5E755E}" dt="2021-03-30T14:24:02.368" v="9844" actId="478"/>
          <ac:spMkLst>
            <pc:docMk/>
            <pc:sldMk cId="2727466163" sldId="2119"/>
            <ac:spMk id="3" creationId="{72EA70E2-ACC7-364B-977C-40212FC1247C}"/>
          </ac:spMkLst>
        </pc:spChg>
        <pc:spChg chg="add del mod">
          <ac:chgData name="Manuela Boscolo" userId="3dd0e773-5aeb-4bbc-833b-292724f7041e" providerId="ADAL" clId="{5AFB5E5F-C569-4141-9EBF-37933E5E755E}" dt="2021-03-30T13:06:35.860" v="8583" actId="478"/>
          <ac:spMkLst>
            <pc:docMk/>
            <pc:sldMk cId="2727466163" sldId="2119"/>
            <ac:spMk id="5" creationId="{ABFC917A-B203-894B-91D7-BB9D2F1B9E84}"/>
          </ac:spMkLst>
        </pc:spChg>
        <pc:spChg chg="add del mod">
          <ac:chgData name="Manuela Boscolo" userId="3dd0e773-5aeb-4bbc-833b-292724f7041e" providerId="ADAL" clId="{5AFB5E5F-C569-4141-9EBF-37933E5E755E}" dt="2021-03-30T13:06:32.913" v="8582" actId="478"/>
          <ac:spMkLst>
            <pc:docMk/>
            <pc:sldMk cId="2727466163" sldId="2119"/>
            <ac:spMk id="6" creationId="{45DB425C-BDFA-394A-AF60-EC6C55E3856E}"/>
          </ac:spMkLst>
        </pc:spChg>
        <pc:spChg chg="add mod">
          <ac:chgData name="Manuela Boscolo" userId="3dd0e773-5aeb-4bbc-833b-292724f7041e" providerId="ADAL" clId="{5AFB5E5F-C569-4141-9EBF-37933E5E755E}" dt="2021-03-30T14:25:44.860" v="9868" actId="1076"/>
          <ac:spMkLst>
            <pc:docMk/>
            <pc:sldMk cId="2727466163" sldId="2119"/>
            <ac:spMk id="14" creationId="{51ED1BFC-81B1-424D-B628-656E7F70B711}"/>
          </ac:spMkLst>
        </pc:spChg>
        <pc:spChg chg="add del mod">
          <ac:chgData name="Manuela Boscolo" userId="3dd0e773-5aeb-4bbc-833b-292724f7041e" providerId="ADAL" clId="{5AFB5E5F-C569-4141-9EBF-37933E5E755E}" dt="2021-03-30T13:20:41.756" v="8979" actId="21"/>
          <ac:spMkLst>
            <pc:docMk/>
            <pc:sldMk cId="2727466163" sldId="2119"/>
            <ac:spMk id="17" creationId="{3B5C19CF-5F61-C74C-A1D5-8BA363ACF3A5}"/>
          </ac:spMkLst>
        </pc:spChg>
        <pc:spChg chg="add del mod">
          <ac:chgData name="Manuela Boscolo" userId="3dd0e773-5aeb-4bbc-833b-292724f7041e" providerId="ADAL" clId="{5AFB5E5F-C569-4141-9EBF-37933E5E755E}" dt="2021-03-31T08:27:55.791" v="13289" actId="478"/>
          <ac:spMkLst>
            <pc:docMk/>
            <pc:sldMk cId="2727466163" sldId="2119"/>
            <ac:spMk id="19" creationId="{F51FF2BA-E17A-9D4E-BDCC-53D767D37290}"/>
          </ac:spMkLst>
        </pc:spChg>
        <pc:spChg chg="add mod">
          <ac:chgData name="Manuela Boscolo" userId="3dd0e773-5aeb-4bbc-833b-292724f7041e" providerId="ADAL" clId="{5AFB5E5F-C569-4141-9EBF-37933E5E755E}" dt="2021-03-30T16:38:40.139" v="10886" actId="14100"/>
          <ac:spMkLst>
            <pc:docMk/>
            <pc:sldMk cId="2727466163" sldId="2119"/>
            <ac:spMk id="22" creationId="{2522A380-5CB1-B44E-ADAD-60D0B6FF51B0}"/>
          </ac:spMkLst>
        </pc:spChg>
        <pc:spChg chg="add mod">
          <ac:chgData name="Manuela Boscolo" userId="3dd0e773-5aeb-4bbc-833b-292724f7041e" providerId="ADAL" clId="{5AFB5E5F-C569-4141-9EBF-37933E5E755E}" dt="2021-03-30T16:38:48.246" v="10887" actId="14100"/>
          <ac:spMkLst>
            <pc:docMk/>
            <pc:sldMk cId="2727466163" sldId="2119"/>
            <ac:spMk id="23" creationId="{5214A0A1-386F-0F40-8C76-20FE9EAE5C21}"/>
          </ac:spMkLst>
        </pc:spChg>
        <pc:spChg chg="add mod">
          <ac:chgData name="Manuela Boscolo" userId="3dd0e773-5aeb-4bbc-833b-292724f7041e" providerId="ADAL" clId="{5AFB5E5F-C569-4141-9EBF-37933E5E755E}" dt="2021-03-30T13:27:09.574" v="9029"/>
          <ac:spMkLst>
            <pc:docMk/>
            <pc:sldMk cId="2727466163" sldId="2119"/>
            <ac:spMk id="27" creationId="{6BF766D2-B5B2-9044-AB13-760F30A7C406}"/>
          </ac:spMkLst>
        </pc:spChg>
        <pc:spChg chg="add mod">
          <ac:chgData name="Manuela Boscolo" userId="3dd0e773-5aeb-4bbc-833b-292724f7041e" providerId="ADAL" clId="{5AFB5E5F-C569-4141-9EBF-37933E5E755E}" dt="2021-03-30T13:52:43.768" v="9654" actId="21"/>
          <ac:spMkLst>
            <pc:docMk/>
            <pc:sldMk cId="2727466163" sldId="2119"/>
            <ac:spMk id="28" creationId="{F5CB7170-73B6-BE45-BE50-8E919D07D008}"/>
          </ac:spMkLst>
        </pc:spChg>
        <pc:spChg chg="add mod">
          <ac:chgData name="Manuela Boscolo" userId="3dd0e773-5aeb-4bbc-833b-292724f7041e" providerId="ADAL" clId="{5AFB5E5F-C569-4141-9EBF-37933E5E755E}" dt="2021-03-30T21:31:30.473" v="12649" actId="1076"/>
          <ac:spMkLst>
            <pc:docMk/>
            <pc:sldMk cId="2727466163" sldId="2119"/>
            <ac:spMk id="29" creationId="{657CE3A8-8B47-6C45-8A32-AFF58B02AEB1}"/>
          </ac:spMkLst>
        </pc:spChg>
        <pc:spChg chg="add del mod">
          <ac:chgData name="Manuela Boscolo" userId="3dd0e773-5aeb-4bbc-833b-292724f7041e" providerId="ADAL" clId="{5AFB5E5F-C569-4141-9EBF-37933E5E755E}" dt="2021-03-30T14:25:32.008" v="9865" actId="478"/>
          <ac:spMkLst>
            <pc:docMk/>
            <pc:sldMk cId="2727466163" sldId="2119"/>
            <ac:spMk id="30" creationId="{88EC352B-5D26-2D49-BB6E-5163E702B773}"/>
          </ac:spMkLst>
        </pc:spChg>
        <pc:spChg chg="add mod">
          <ac:chgData name="Manuela Boscolo" userId="3dd0e773-5aeb-4bbc-833b-292724f7041e" providerId="ADAL" clId="{5AFB5E5F-C569-4141-9EBF-37933E5E755E}" dt="2021-03-30T16:39:06.560" v="10888" actId="1076"/>
          <ac:spMkLst>
            <pc:docMk/>
            <pc:sldMk cId="2727466163" sldId="2119"/>
            <ac:spMk id="31" creationId="{6D843A7F-77DF-C843-BB26-4B31C8C0B6FD}"/>
          </ac:spMkLst>
        </pc:spChg>
        <pc:spChg chg="add del mod">
          <ac:chgData name="Manuela Boscolo" userId="3dd0e773-5aeb-4bbc-833b-292724f7041e" providerId="ADAL" clId="{5AFB5E5F-C569-4141-9EBF-37933E5E755E}" dt="2021-03-30T14:24:04.679" v="9845" actId="478"/>
          <ac:spMkLst>
            <pc:docMk/>
            <pc:sldMk cId="2727466163" sldId="2119"/>
            <ac:spMk id="33" creationId="{AD0C7FB0-92D8-5749-9E3B-E1E0F1A47DB6}"/>
          </ac:spMkLst>
        </pc:spChg>
        <pc:picChg chg="mod modCrop">
          <ac:chgData name="Manuela Boscolo" userId="3dd0e773-5aeb-4bbc-833b-292724f7041e" providerId="ADAL" clId="{5AFB5E5F-C569-4141-9EBF-37933E5E755E}" dt="2021-03-30T13:22:28.095" v="9004" actId="1076"/>
          <ac:picMkLst>
            <pc:docMk/>
            <pc:sldMk cId="2727466163" sldId="2119"/>
            <ac:picMk id="9" creationId="{404BAAD2-9B28-6948-B37A-B8370453C519}"/>
          </ac:picMkLst>
        </pc:picChg>
        <pc:picChg chg="add del mod">
          <ac:chgData name="Manuela Boscolo" userId="3dd0e773-5aeb-4bbc-833b-292724f7041e" providerId="ADAL" clId="{5AFB5E5F-C569-4141-9EBF-37933E5E755E}" dt="2021-03-30T13:08:35.133" v="8609" actId="21"/>
          <ac:picMkLst>
            <pc:docMk/>
            <pc:sldMk cId="2727466163" sldId="2119"/>
            <ac:picMk id="10" creationId="{4E97A745-1B08-DF4C-B62E-A7B5F6DA0048}"/>
          </ac:picMkLst>
        </pc:picChg>
        <pc:picChg chg="del mod">
          <ac:chgData name="Manuela Boscolo" userId="3dd0e773-5aeb-4bbc-833b-292724f7041e" providerId="ADAL" clId="{5AFB5E5F-C569-4141-9EBF-37933E5E755E}" dt="2021-03-30T13:20:41.756" v="8979" actId="21"/>
          <ac:picMkLst>
            <pc:docMk/>
            <pc:sldMk cId="2727466163" sldId="2119"/>
            <ac:picMk id="11" creationId="{F122BC13-D9FB-D540-81A8-BE6D6193FB4D}"/>
          </ac:picMkLst>
        </pc:picChg>
        <pc:picChg chg="del mod">
          <ac:chgData name="Manuela Boscolo" userId="3dd0e773-5aeb-4bbc-833b-292724f7041e" providerId="ADAL" clId="{5AFB5E5F-C569-4141-9EBF-37933E5E755E}" dt="2021-03-30T11:05:17.312" v="7469" actId="21"/>
          <ac:picMkLst>
            <pc:docMk/>
            <pc:sldMk cId="2727466163" sldId="2119"/>
            <ac:picMk id="12" creationId="{FB72F221-B8FC-E447-9227-2F609C5102A5}"/>
          </ac:picMkLst>
        </pc:picChg>
        <pc:picChg chg="add mod">
          <ac:chgData name="Manuela Boscolo" userId="3dd0e773-5aeb-4bbc-833b-292724f7041e" providerId="ADAL" clId="{5AFB5E5F-C569-4141-9EBF-37933E5E755E}" dt="2021-03-30T14:25:41.478" v="9867" actId="14100"/>
          <ac:picMkLst>
            <pc:docMk/>
            <pc:sldMk cId="2727466163" sldId="2119"/>
            <ac:picMk id="13" creationId="{9BA66E83-F06E-0B4E-999F-50FDE181F709}"/>
          </ac:picMkLst>
        </pc:picChg>
        <pc:picChg chg="del mod">
          <ac:chgData name="Manuela Boscolo" userId="3dd0e773-5aeb-4bbc-833b-292724f7041e" providerId="ADAL" clId="{5AFB5E5F-C569-4141-9EBF-37933E5E755E}" dt="2021-03-30T11:10:32.989" v="7535" actId="478"/>
          <ac:picMkLst>
            <pc:docMk/>
            <pc:sldMk cId="2727466163" sldId="2119"/>
            <ac:picMk id="18" creationId="{2A0D1921-8E3A-5B42-BC55-DBAD4078384A}"/>
          </ac:picMkLst>
        </pc:picChg>
        <pc:picChg chg="add del mod">
          <ac:chgData name="Manuela Boscolo" userId="3dd0e773-5aeb-4bbc-833b-292724f7041e" providerId="ADAL" clId="{5AFB5E5F-C569-4141-9EBF-37933E5E755E}" dt="2021-03-30T13:10:53.482" v="8660" actId="478"/>
          <ac:picMkLst>
            <pc:docMk/>
            <pc:sldMk cId="2727466163" sldId="2119"/>
            <ac:picMk id="21" creationId="{025A5B3A-91AA-5845-BC23-4F570349FA7B}"/>
          </ac:picMkLst>
        </pc:picChg>
        <pc:cxnChg chg="add mod">
          <ac:chgData name="Manuela Boscolo" userId="3dd0e773-5aeb-4bbc-833b-292724f7041e" providerId="ADAL" clId="{5AFB5E5F-C569-4141-9EBF-37933E5E755E}" dt="2021-03-30T14:24:49.823" v="9852" actId="14100"/>
          <ac:cxnSpMkLst>
            <pc:docMk/>
            <pc:sldMk cId="2727466163" sldId="2119"/>
            <ac:cxnSpMk id="16" creationId="{B4B805FC-5491-6E47-8B88-FCEC99595ABA}"/>
          </ac:cxnSpMkLst>
        </pc:cxnChg>
      </pc:sldChg>
      <pc:sldChg chg="addSp modSp">
        <pc:chgData name="Manuela Boscolo" userId="3dd0e773-5aeb-4bbc-833b-292724f7041e" providerId="ADAL" clId="{5AFB5E5F-C569-4141-9EBF-37933E5E755E}" dt="2021-03-30T13:27:09.574" v="9029"/>
        <pc:sldMkLst>
          <pc:docMk/>
          <pc:sldMk cId="3439418789" sldId="2120"/>
        </pc:sldMkLst>
        <pc:spChg chg="add mod">
          <ac:chgData name="Manuela Boscolo" userId="3dd0e773-5aeb-4bbc-833b-292724f7041e" providerId="ADAL" clId="{5AFB5E5F-C569-4141-9EBF-37933E5E755E}" dt="2021-03-30T13:27:09.574" v="9029"/>
          <ac:spMkLst>
            <pc:docMk/>
            <pc:sldMk cId="3439418789" sldId="2120"/>
            <ac:spMk id="3" creationId="{FA790994-21B3-2645-AE78-A3C10B5FC22B}"/>
          </ac:spMkLst>
        </pc:spChg>
      </pc:sldChg>
      <pc:sldChg chg="addSp delSp modSp mod">
        <pc:chgData name="Manuela Boscolo" userId="3dd0e773-5aeb-4bbc-833b-292724f7041e" providerId="ADAL" clId="{5AFB5E5F-C569-4141-9EBF-37933E5E755E}" dt="2021-03-30T21:30:08.074" v="12610" actId="1076"/>
        <pc:sldMkLst>
          <pc:docMk/>
          <pc:sldMk cId="1324878146" sldId="2121"/>
        </pc:sldMkLst>
        <pc:spChg chg="mod">
          <ac:chgData name="Manuela Boscolo" userId="3dd0e773-5aeb-4bbc-833b-292724f7041e" providerId="ADAL" clId="{5AFB5E5F-C569-4141-9EBF-37933E5E755E}" dt="2021-03-30T16:50:50.702" v="11115" actId="20577"/>
          <ac:spMkLst>
            <pc:docMk/>
            <pc:sldMk cId="1324878146" sldId="2121"/>
            <ac:spMk id="2" creationId="{23DD1DB9-B6A4-5740-BA98-054F5C340AA5}"/>
          </ac:spMkLst>
        </pc:spChg>
        <pc:spChg chg="mod">
          <ac:chgData name="Manuela Boscolo" userId="3dd0e773-5aeb-4bbc-833b-292724f7041e" providerId="ADAL" clId="{5AFB5E5F-C569-4141-9EBF-37933E5E755E}" dt="2021-03-30T16:50:31.666" v="11104" actId="1076"/>
          <ac:spMkLst>
            <pc:docMk/>
            <pc:sldMk cId="1324878146" sldId="2121"/>
            <ac:spMk id="3" creationId="{C14779F0-2928-7748-A315-E5873663F571}"/>
          </ac:spMkLst>
        </pc:spChg>
        <pc:spChg chg="add mod">
          <ac:chgData name="Manuela Boscolo" userId="3dd0e773-5aeb-4bbc-833b-292724f7041e" providerId="ADAL" clId="{5AFB5E5F-C569-4141-9EBF-37933E5E755E}" dt="2021-03-30T13:27:09.574" v="9029"/>
          <ac:spMkLst>
            <pc:docMk/>
            <pc:sldMk cId="1324878146" sldId="2121"/>
            <ac:spMk id="5" creationId="{598A0226-8C9C-A543-BD06-1AC828E18D81}"/>
          </ac:spMkLst>
        </pc:spChg>
        <pc:spChg chg="add del mod">
          <ac:chgData name="Manuela Boscolo" userId="3dd0e773-5aeb-4bbc-833b-292724f7041e" providerId="ADAL" clId="{5AFB5E5F-C569-4141-9EBF-37933E5E755E}" dt="2021-03-30T21:29:57.613" v="12609" actId="478"/>
          <ac:spMkLst>
            <pc:docMk/>
            <pc:sldMk cId="1324878146" sldId="2121"/>
            <ac:spMk id="7" creationId="{F60C68EB-41EE-114B-883E-FA803A0C82FC}"/>
          </ac:spMkLst>
        </pc:spChg>
        <pc:spChg chg="mod">
          <ac:chgData name="Manuela Boscolo" userId="3dd0e773-5aeb-4bbc-833b-292724f7041e" providerId="ADAL" clId="{5AFB5E5F-C569-4141-9EBF-37933E5E755E}" dt="2021-03-30T21:30:08.074" v="12610" actId="1076"/>
          <ac:spMkLst>
            <pc:docMk/>
            <pc:sldMk cId="1324878146" sldId="2121"/>
            <ac:spMk id="8" creationId="{2A0F85A2-515F-844C-8F8D-D69701CAAD28}"/>
          </ac:spMkLst>
        </pc:spChg>
        <pc:spChg chg="del mod">
          <ac:chgData name="Manuela Boscolo" userId="3dd0e773-5aeb-4bbc-833b-292724f7041e" providerId="ADAL" clId="{5AFB5E5F-C569-4141-9EBF-37933E5E755E}" dt="2021-03-30T14:28:21.771" v="9931"/>
          <ac:spMkLst>
            <pc:docMk/>
            <pc:sldMk cId="1324878146" sldId="2121"/>
            <ac:spMk id="11" creationId="{81AE04AE-8E70-2C4C-9E51-7B5B8BB5B3C1}"/>
          </ac:spMkLst>
        </pc:spChg>
        <pc:spChg chg="del mod">
          <ac:chgData name="Manuela Boscolo" userId="3dd0e773-5aeb-4bbc-833b-292724f7041e" providerId="ADAL" clId="{5AFB5E5F-C569-4141-9EBF-37933E5E755E}" dt="2021-03-30T16:49:50.382" v="11093" actId="478"/>
          <ac:spMkLst>
            <pc:docMk/>
            <pc:sldMk cId="1324878146" sldId="2121"/>
            <ac:spMk id="14" creationId="{52D8421B-F3E2-4D42-B1C8-EEF185FB7CEA}"/>
          </ac:spMkLst>
        </pc:spChg>
        <pc:spChg chg="mod">
          <ac:chgData name="Manuela Boscolo" userId="3dd0e773-5aeb-4bbc-833b-292724f7041e" providerId="ADAL" clId="{5AFB5E5F-C569-4141-9EBF-37933E5E755E}" dt="2021-03-30T16:50:10.915" v="11099" actId="1076"/>
          <ac:spMkLst>
            <pc:docMk/>
            <pc:sldMk cId="1324878146" sldId="2121"/>
            <ac:spMk id="15" creationId="{2CE4F7C9-11F5-A64A-A938-0FF1799D00E2}"/>
          </ac:spMkLst>
        </pc:spChg>
        <pc:picChg chg="mod">
          <ac:chgData name="Manuela Boscolo" userId="3dd0e773-5aeb-4bbc-833b-292724f7041e" providerId="ADAL" clId="{5AFB5E5F-C569-4141-9EBF-37933E5E755E}" dt="2021-03-30T16:50:16.394" v="11102" actId="1076"/>
          <ac:picMkLst>
            <pc:docMk/>
            <pc:sldMk cId="1324878146" sldId="2121"/>
            <ac:picMk id="6" creationId="{39344767-CCCB-F340-AEB1-40ACAFEC9AD7}"/>
          </ac:picMkLst>
        </pc:picChg>
        <pc:picChg chg="mod">
          <ac:chgData name="Manuela Boscolo" userId="3dd0e773-5aeb-4bbc-833b-292724f7041e" providerId="ADAL" clId="{5AFB5E5F-C569-4141-9EBF-37933E5E755E}" dt="2021-03-30T14:26:40.740" v="9871" actId="1076"/>
          <ac:picMkLst>
            <pc:docMk/>
            <pc:sldMk cId="1324878146" sldId="2121"/>
            <ac:picMk id="10" creationId="{598D95EA-811C-E84F-B0CD-CB3D094B9E3A}"/>
          </ac:picMkLst>
        </pc:picChg>
        <pc:picChg chg="mod">
          <ac:chgData name="Manuela Boscolo" userId="3dd0e773-5aeb-4bbc-833b-292724f7041e" providerId="ADAL" clId="{5AFB5E5F-C569-4141-9EBF-37933E5E755E}" dt="2021-03-30T14:26:40.740" v="9871" actId="1076"/>
          <ac:picMkLst>
            <pc:docMk/>
            <pc:sldMk cId="1324878146" sldId="2121"/>
            <ac:picMk id="13" creationId="{9F265017-9E65-B14D-A155-890A7342694F}"/>
          </ac:picMkLst>
        </pc:picChg>
      </pc:sldChg>
      <pc:sldChg chg="addSp delSp modSp del mod">
        <pc:chgData name="Manuela Boscolo" userId="3dd0e773-5aeb-4bbc-833b-292724f7041e" providerId="ADAL" clId="{5AFB5E5F-C569-4141-9EBF-37933E5E755E}" dt="2021-03-30T13:24:10.146" v="9028" actId="2696"/>
        <pc:sldMkLst>
          <pc:docMk/>
          <pc:sldMk cId="96933189" sldId="2122"/>
        </pc:sldMkLst>
        <pc:spChg chg="mod">
          <ac:chgData name="Manuela Boscolo" userId="3dd0e773-5aeb-4bbc-833b-292724f7041e" providerId="ADAL" clId="{5AFB5E5F-C569-4141-9EBF-37933E5E755E}" dt="2021-03-30T13:20:24.486" v="8977" actId="14100"/>
          <ac:spMkLst>
            <pc:docMk/>
            <pc:sldMk cId="96933189" sldId="2122"/>
            <ac:spMk id="3" creationId="{CFD05F4D-753C-3F47-9FE7-003D7A44B124}"/>
          </ac:spMkLst>
        </pc:spChg>
        <pc:spChg chg="add mod">
          <ac:chgData name="Manuela Boscolo" userId="3dd0e773-5aeb-4bbc-833b-292724f7041e" providerId="ADAL" clId="{5AFB5E5F-C569-4141-9EBF-37933E5E755E}" dt="2021-03-30T13:21:15.952" v="8983" actId="1076"/>
          <ac:spMkLst>
            <pc:docMk/>
            <pc:sldMk cId="96933189" sldId="2122"/>
            <ac:spMk id="9" creationId="{17EC89FA-FB77-D041-A641-70E1542A3BE3}"/>
          </ac:spMkLst>
        </pc:spChg>
        <pc:picChg chg="add mod">
          <ac:chgData name="Manuela Boscolo" userId="3dd0e773-5aeb-4bbc-833b-292724f7041e" providerId="ADAL" clId="{5AFB5E5F-C569-4141-9EBF-37933E5E755E}" dt="2021-03-30T13:21:15.952" v="8983" actId="1076"/>
          <ac:picMkLst>
            <pc:docMk/>
            <pc:sldMk cId="96933189" sldId="2122"/>
            <ac:picMk id="7" creationId="{6A0EF7B5-145E-DD46-906D-749E04AB48C7}"/>
          </ac:picMkLst>
        </pc:picChg>
        <pc:picChg chg="del">
          <ac:chgData name="Manuela Boscolo" userId="3dd0e773-5aeb-4bbc-833b-292724f7041e" providerId="ADAL" clId="{5AFB5E5F-C569-4141-9EBF-37933E5E755E}" dt="2021-03-30T13:21:10.321" v="8982" actId="478"/>
          <ac:picMkLst>
            <pc:docMk/>
            <pc:sldMk cId="96933189" sldId="2122"/>
            <ac:picMk id="8" creationId="{2D5AB34A-BC7B-0849-ADAC-280DD190400D}"/>
          </ac:picMkLst>
        </pc:picChg>
        <pc:picChg chg="del">
          <ac:chgData name="Manuela Boscolo" userId="3dd0e773-5aeb-4bbc-833b-292724f7041e" providerId="ADAL" clId="{5AFB5E5F-C569-4141-9EBF-37933E5E755E}" dt="2021-03-30T13:21:10.321" v="8982" actId="478"/>
          <ac:picMkLst>
            <pc:docMk/>
            <pc:sldMk cId="96933189" sldId="2122"/>
            <ac:picMk id="12" creationId="{A81C0EAC-14F5-A846-8909-96FFF15BE4F6}"/>
          </ac:picMkLst>
        </pc:picChg>
      </pc:sldChg>
      <pc:sldChg chg="addSp modSp mod ord">
        <pc:chgData name="Manuela Boscolo" userId="3dd0e773-5aeb-4bbc-833b-292724f7041e" providerId="ADAL" clId="{5AFB5E5F-C569-4141-9EBF-37933E5E755E}" dt="2021-03-30T13:27:09.574" v="9029"/>
        <pc:sldMkLst>
          <pc:docMk/>
          <pc:sldMk cId="1385472875" sldId="2123"/>
        </pc:sldMkLst>
        <pc:spChg chg="add mod">
          <ac:chgData name="Manuela Boscolo" userId="3dd0e773-5aeb-4bbc-833b-292724f7041e" providerId="ADAL" clId="{5AFB5E5F-C569-4141-9EBF-37933E5E755E}" dt="2021-03-30T07:53:19.091" v="4715" actId="1076"/>
          <ac:spMkLst>
            <pc:docMk/>
            <pc:sldMk cId="1385472875" sldId="2123"/>
            <ac:spMk id="2" creationId="{AD6D3017-E6C2-CD4C-B034-C06D7BCEA43C}"/>
          </ac:spMkLst>
        </pc:spChg>
        <pc:spChg chg="add mod">
          <ac:chgData name="Manuela Boscolo" userId="3dd0e773-5aeb-4bbc-833b-292724f7041e" providerId="ADAL" clId="{5AFB5E5F-C569-4141-9EBF-37933E5E755E}" dt="2021-03-30T13:27:09.574" v="9029"/>
          <ac:spMkLst>
            <pc:docMk/>
            <pc:sldMk cId="1385472875" sldId="2123"/>
            <ac:spMk id="3" creationId="{203992A0-0B06-DE4D-B068-C604F59175DB}"/>
          </ac:spMkLst>
        </pc:spChg>
        <pc:picChg chg="mod">
          <ac:chgData name="Manuela Boscolo" userId="3dd0e773-5aeb-4bbc-833b-292724f7041e" providerId="ADAL" clId="{5AFB5E5F-C569-4141-9EBF-37933E5E755E}" dt="2021-03-30T07:53:08.632" v="4707" actId="1076"/>
          <ac:picMkLst>
            <pc:docMk/>
            <pc:sldMk cId="1385472875" sldId="2123"/>
            <ac:picMk id="6" creationId="{9F6D6D0C-580A-B24E-8B59-7327C338EB07}"/>
          </ac:picMkLst>
        </pc:picChg>
      </pc:sldChg>
      <pc:sldChg chg="addSp modSp">
        <pc:chgData name="Manuela Boscolo" userId="3dd0e773-5aeb-4bbc-833b-292724f7041e" providerId="ADAL" clId="{5AFB5E5F-C569-4141-9EBF-37933E5E755E}" dt="2021-03-30T13:27:09.574" v="9029"/>
        <pc:sldMkLst>
          <pc:docMk/>
          <pc:sldMk cId="1851128591" sldId="2124"/>
        </pc:sldMkLst>
        <pc:spChg chg="add mod">
          <ac:chgData name="Manuela Boscolo" userId="3dd0e773-5aeb-4bbc-833b-292724f7041e" providerId="ADAL" clId="{5AFB5E5F-C569-4141-9EBF-37933E5E755E}" dt="2021-03-30T13:27:09.574" v="9029"/>
          <ac:spMkLst>
            <pc:docMk/>
            <pc:sldMk cId="1851128591" sldId="2124"/>
            <ac:spMk id="3" creationId="{04548E8C-8EE2-3146-A02C-ED4ED45D436C}"/>
          </ac:spMkLst>
        </pc:spChg>
      </pc:sldChg>
      <pc:sldChg chg="addSp modSp mod ord">
        <pc:chgData name="Manuela Boscolo" userId="3dd0e773-5aeb-4bbc-833b-292724f7041e" providerId="ADAL" clId="{5AFB5E5F-C569-4141-9EBF-37933E5E755E}" dt="2021-03-31T08:53:10.064" v="13959" actId="113"/>
        <pc:sldMkLst>
          <pc:docMk/>
          <pc:sldMk cId="2954887189" sldId="2125"/>
        </pc:sldMkLst>
        <pc:spChg chg="add mod">
          <ac:chgData name="Manuela Boscolo" userId="3dd0e773-5aeb-4bbc-833b-292724f7041e" providerId="ADAL" clId="{5AFB5E5F-C569-4141-9EBF-37933E5E755E}" dt="2021-03-30T13:27:09.574" v="9029"/>
          <ac:spMkLst>
            <pc:docMk/>
            <pc:sldMk cId="2954887189" sldId="2125"/>
            <ac:spMk id="3" creationId="{E0753A15-D22C-DC4A-BF9C-AE2C5F06F1BE}"/>
          </ac:spMkLst>
        </pc:spChg>
        <pc:spChg chg="add mod">
          <ac:chgData name="Manuela Boscolo" userId="3dd0e773-5aeb-4bbc-833b-292724f7041e" providerId="ADAL" clId="{5AFB5E5F-C569-4141-9EBF-37933E5E755E}" dt="2021-03-30T17:00:38.919" v="11210" actId="1076"/>
          <ac:spMkLst>
            <pc:docMk/>
            <pc:sldMk cId="2954887189" sldId="2125"/>
            <ac:spMk id="5" creationId="{A3CD4A39-7BF6-9F4B-9757-B795142B7984}"/>
          </ac:spMkLst>
        </pc:spChg>
        <pc:spChg chg="add mod">
          <ac:chgData name="Manuela Boscolo" userId="3dd0e773-5aeb-4bbc-833b-292724f7041e" providerId="ADAL" clId="{5AFB5E5F-C569-4141-9EBF-37933E5E755E}" dt="2021-03-31T08:33:14.846" v="13318" actId="14100"/>
          <ac:spMkLst>
            <pc:docMk/>
            <pc:sldMk cId="2954887189" sldId="2125"/>
            <ac:spMk id="6" creationId="{8216A9B2-5A12-B248-80FB-E5125087FBEB}"/>
          </ac:spMkLst>
        </pc:spChg>
        <pc:spChg chg="mod">
          <ac:chgData name="Manuela Boscolo" userId="3dd0e773-5aeb-4bbc-833b-292724f7041e" providerId="ADAL" clId="{5AFB5E5F-C569-4141-9EBF-37933E5E755E}" dt="2021-03-31T08:33:22.197" v="13319" actId="1076"/>
          <ac:spMkLst>
            <pc:docMk/>
            <pc:sldMk cId="2954887189" sldId="2125"/>
            <ac:spMk id="18" creationId="{451546E5-3899-2D4C-A34B-8B096CDCAC2B}"/>
          </ac:spMkLst>
        </pc:spChg>
        <pc:spChg chg="mod">
          <ac:chgData name="Manuela Boscolo" userId="3dd0e773-5aeb-4bbc-833b-292724f7041e" providerId="ADAL" clId="{5AFB5E5F-C569-4141-9EBF-37933E5E755E}" dt="2021-03-31T08:31:47.748" v="13297" actId="1076"/>
          <ac:spMkLst>
            <pc:docMk/>
            <pc:sldMk cId="2954887189" sldId="2125"/>
            <ac:spMk id="28" creationId="{81C4C0C1-7744-7D4A-994F-48B48B8D6856}"/>
          </ac:spMkLst>
        </pc:spChg>
        <pc:spChg chg="mod">
          <ac:chgData name="Manuela Boscolo" userId="3dd0e773-5aeb-4bbc-833b-292724f7041e" providerId="ADAL" clId="{5AFB5E5F-C569-4141-9EBF-37933E5E755E}" dt="2021-03-31T08:32:35.269" v="13309" actId="20577"/>
          <ac:spMkLst>
            <pc:docMk/>
            <pc:sldMk cId="2954887189" sldId="2125"/>
            <ac:spMk id="37" creationId="{849E1598-C16B-2F4F-8876-9F699EC85472}"/>
          </ac:spMkLst>
        </pc:spChg>
        <pc:spChg chg="mod">
          <ac:chgData name="Manuela Boscolo" userId="3dd0e773-5aeb-4bbc-833b-292724f7041e" providerId="ADAL" clId="{5AFB5E5F-C569-4141-9EBF-37933E5E755E}" dt="2021-03-30T14:08:41.951" v="9689" actId="1076"/>
          <ac:spMkLst>
            <pc:docMk/>
            <pc:sldMk cId="2954887189" sldId="2125"/>
            <ac:spMk id="50" creationId="{BD7E4397-A0B1-4542-A7EF-27BA1FD013C1}"/>
          </ac:spMkLst>
        </pc:spChg>
        <pc:spChg chg="mod">
          <ac:chgData name="Manuela Boscolo" userId="3dd0e773-5aeb-4bbc-833b-292724f7041e" providerId="ADAL" clId="{5AFB5E5F-C569-4141-9EBF-37933E5E755E}" dt="2021-03-30T17:00:10.119" v="11207" actId="1076"/>
          <ac:spMkLst>
            <pc:docMk/>
            <pc:sldMk cId="2954887189" sldId="2125"/>
            <ac:spMk id="51" creationId="{8242CD1D-6A27-D446-BE99-EC5088DFB26C}"/>
          </ac:spMkLst>
        </pc:spChg>
        <pc:spChg chg="mod">
          <ac:chgData name="Manuela Boscolo" userId="3dd0e773-5aeb-4bbc-833b-292724f7041e" providerId="ADAL" clId="{5AFB5E5F-C569-4141-9EBF-37933E5E755E}" dt="2021-03-31T08:53:10.064" v="13959" actId="113"/>
          <ac:spMkLst>
            <pc:docMk/>
            <pc:sldMk cId="2954887189" sldId="2125"/>
            <ac:spMk id="52" creationId="{370CAF3D-BF4C-9247-8773-F37286125616}"/>
          </ac:spMkLst>
        </pc:spChg>
        <pc:picChg chg="mod">
          <ac:chgData name="Manuela Boscolo" userId="3dd0e773-5aeb-4bbc-833b-292724f7041e" providerId="ADAL" clId="{5AFB5E5F-C569-4141-9EBF-37933E5E755E}" dt="2021-03-31T08:31:44.916" v="13296" actId="1076"/>
          <ac:picMkLst>
            <pc:docMk/>
            <pc:sldMk cId="2954887189" sldId="2125"/>
            <ac:picMk id="7" creationId="{967A5A9D-891E-C34C-9246-233421FF076C}"/>
          </ac:picMkLst>
        </pc:picChg>
      </pc:sldChg>
      <pc:sldChg chg="del">
        <pc:chgData name="Manuela Boscolo" userId="3dd0e773-5aeb-4bbc-833b-292724f7041e" providerId="ADAL" clId="{5AFB5E5F-C569-4141-9EBF-37933E5E755E}" dt="2021-03-29T15:04:32.722" v="2809" actId="2696"/>
        <pc:sldMkLst>
          <pc:docMk/>
          <pc:sldMk cId="1012271934" sldId="2126"/>
        </pc:sldMkLst>
      </pc:sldChg>
      <pc:sldChg chg="addSp delSp modSp add mod ord">
        <pc:chgData name="Manuela Boscolo" userId="3dd0e773-5aeb-4bbc-833b-292724f7041e" providerId="ADAL" clId="{5AFB5E5F-C569-4141-9EBF-37933E5E755E}" dt="2021-03-30T13:55:09.510" v="9686" actId="27107"/>
        <pc:sldMkLst>
          <pc:docMk/>
          <pc:sldMk cId="2475016749" sldId="2126"/>
        </pc:sldMkLst>
        <pc:spChg chg="mod">
          <ac:chgData name="Manuela Boscolo" userId="3dd0e773-5aeb-4bbc-833b-292724f7041e" providerId="ADAL" clId="{5AFB5E5F-C569-4141-9EBF-37933E5E755E}" dt="2021-03-30T13:54:36.992" v="9682" actId="20577"/>
          <ac:spMkLst>
            <pc:docMk/>
            <pc:sldMk cId="2475016749" sldId="2126"/>
            <ac:spMk id="2" creationId="{4E91F2E2-50AA-2E4C-A616-14505D4C7689}"/>
          </ac:spMkLst>
        </pc:spChg>
        <pc:spChg chg="add del mod">
          <ac:chgData name="Manuela Boscolo" userId="3dd0e773-5aeb-4bbc-833b-292724f7041e" providerId="ADAL" clId="{5AFB5E5F-C569-4141-9EBF-37933E5E755E}" dt="2021-03-30T11:04:55.761" v="7463" actId="21"/>
          <ac:spMkLst>
            <pc:docMk/>
            <pc:sldMk cId="2475016749" sldId="2126"/>
            <ac:spMk id="3" creationId="{30D2B3F0-448E-C046-9396-B31A82A625C5}"/>
          </ac:spMkLst>
        </pc:spChg>
        <pc:spChg chg="add mod">
          <ac:chgData name="Manuela Boscolo" userId="3dd0e773-5aeb-4bbc-833b-292724f7041e" providerId="ADAL" clId="{5AFB5E5F-C569-4141-9EBF-37933E5E755E}" dt="2021-03-30T13:27:09.574" v="9029"/>
          <ac:spMkLst>
            <pc:docMk/>
            <pc:sldMk cId="2475016749" sldId="2126"/>
            <ac:spMk id="5" creationId="{3A6332F3-D6A3-8E4D-AC8C-DBD526E842BE}"/>
          </ac:spMkLst>
        </pc:spChg>
        <pc:spChg chg="add del mod">
          <ac:chgData name="Manuela Boscolo" userId="3dd0e773-5aeb-4bbc-833b-292724f7041e" providerId="ADAL" clId="{5AFB5E5F-C569-4141-9EBF-37933E5E755E}" dt="2021-03-30T11:08:34.980" v="7495" actId="21"/>
          <ac:spMkLst>
            <pc:docMk/>
            <pc:sldMk cId="2475016749" sldId="2126"/>
            <ac:spMk id="6" creationId="{6C6A8BAB-C3C8-DA46-A99F-BE2229D4AB7B}"/>
          </ac:spMkLst>
        </pc:spChg>
        <pc:spChg chg="add del mod">
          <ac:chgData name="Manuela Boscolo" userId="3dd0e773-5aeb-4bbc-833b-292724f7041e" providerId="ADAL" clId="{5AFB5E5F-C569-4141-9EBF-37933E5E755E}" dt="2021-03-29T17:26:42.839" v="4349" actId="478"/>
          <ac:spMkLst>
            <pc:docMk/>
            <pc:sldMk cId="2475016749" sldId="2126"/>
            <ac:spMk id="7" creationId="{DB474E81-87FA-8D48-86AE-05FC345035B9}"/>
          </ac:spMkLst>
        </pc:spChg>
        <pc:spChg chg="del mod">
          <ac:chgData name="Manuela Boscolo" userId="3dd0e773-5aeb-4bbc-833b-292724f7041e" providerId="ADAL" clId="{5AFB5E5F-C569-4141-9EBF-37933E5E755E}" dt="2021-03-29T15:15:25.484" v="3086" actId="478"/>
          <ac:spMkLst>
            <pc:docMk/>
            <pc:sldMk cId="2475016749" sldId="2126"/>
            <ac:spMk id="9" creationId="{7E6B1DD4-D483-AD41-8A14-7E0C853DBF4E}"/>
          </ac:spMkLst>
        </pc:spChg>
        <pc:spChg chg="mod">
          <ac:chgData name="Manuela Boscolo" userId="3dd0e773-5aeb-4bbc-833b-292724f7041e" providerId="ADAL" clId="{5AFB5E5F-C569-4141-9EBF-37933E5E755E}" dt="2021-03-30T13:55:09.510" v="9686" actId="27107"/>
          <ac:spMkLst>
            <pc:docMk/>
            <pc:sldMk cId="2475016749" sldId="2126"/>
            <ac:spMk id="11" creationId="{1E3BC3DE-FEF4-444B-B12E-62331F9A5EAD}"/>
          </ac:spMkLst>
        </pc:spChg>
        <pc:spChg chg="del mod">
          <ac:chgData name="Manuela Boscolo" userId="3dd0e773-5aeb-4bbc-833b-292724f7041e" providerId="ADAL" clId="{5AFB5E5F-C569-4141-9EBF-37933E5E755E}" dt="2021-03-29T15:33:54.803" v="3395" actId="478"/>
          <ac:spMkLst>
            <pc:docMk/>
            <pc:sldMk cId="2475016749" sldId="2126"/>
            <ac:spMk id="14" creationId="{935292CD-6E50-4A49-BB68-48035DB6452D}"/>
          </ac:spMkLst>
        </pc:spChg>
      </pc:sldChg>
      <pc:sldChg chg="addSp modSp">
        <pc:chgData name="Manuela Boscolo" userId="3dd0e773-5aeb-4bbc-833b-292724f7041e" providerId="ADAL" clId="{5AFB5E5F-C569-4141-9EBF-37933E5E755E}" dt="2021-03-30T13:27:09.574" v="9029"/>
        <pc:sldMkLst>
          <pc:docMk/>
          <pc:sldMk cId="3087974106" sldId="2127"/>
        </pc:sldMkLst>
        <pc:spChg chg="add mod">
          <ac:chgData name="Manuela Boscolo" userId="3dd0e773-5aeb-4bbc-833b-292724f7041e" providerId="ADAL" clId="{5AFB5E5F-C569-4141-9EBF-37933E5E755E}" dt="2021-03-30T13:27:09.574" v="9029"/>
          <ac:spMkLst>
            <pc:docMk/>
            <pc:sldMk cId="3087974106" sldId="2127"/>
            <ac:spMk id="3" creationId="{04A90064-2A18-3347-8F92-DB412CED5611}"/>
          </ac:spMkLst>
        </pc:spChg>
      </pc:sldChg>
      <pc:sldChg chg="addSp modSp mod">
        <pc:chgData name="Manuela Boscolo" userId="3dd0e773-5aeb-4bbc-833b-292724f7041e" providerId="ADAL" clId="{5AFB5E5F-C569-4141-9EBF-37933E5E755E}" dt="2021-03-31T08:52:00.355" v="13951" actId="404"/>
        <pc:sldMkLst>
          <pc:docMk/>
          <pc:sldMk cId="652819737" sldId="2128"/>
        </pc:sldMkLst>
        <pc:spChg chg="add mod">
          <ac:chgData name="Manuela Boscolo" userId="3dd0e773-5aeb-4bbc-833b-292724f7041e" providerId="ADAL" clId="{5AFB5E5F-C569-4141-9EBF-37933E5E755E}" dt="2021-03-30T13:27:09.574" v="9029"/>
          <ac:spMkLst>
            <pc:docMk/>
            <pc:sldMk cId="652819737" sldId="2128"/>
            <ac:spMk id="3" creationId="{5DF7C95F-8F8F-C14B-9A78-B7CE5891AE4C}"/>
          </ac:spMkLst>
        </pc:spChg>
        <pc:spChg chg="mod">
          <ac:chgData name="Manuela Boscolo" userId="3dd0e773-5aeb-4bbc-833b-292724f7041e" providerId="ADAL" clId="{5AFB5E5F-C569-4141-9EBF-37933E5E755E}" dt="2021-03-30T17:41:26.779" v="11525" actId="1076"/>
          <ac:spMkLst>
            <pc:docMk/>
            <pc:sldMk cId="652819737" sldId="2128"/>
            <ac:spMk id="33" creationId="{488EF25C-77FB-3B4D-9A24-5924D2A82ABF}"/>
          </ac:spMkLst>
        </pc:spChg>
        <pc:spChg chg="mod">
          <ac:chgData name="Manuela Boscolo" userId="3dd0e773-5aeb-4bbc-833b-292724f7041e" providerId="ADAL" clId="{5AFB5E5F-C569-4141-9EBF-37933E5E755E}" dt="2021-03-31T08:52:00.355" v="13951" actId="404"/>
          <ac:spMkLst>
            <pc:docMk/>
            <pc:sldMk cId="652819737" sldId="2128"/>
            <ac:spMk id="34" creationId="{D03168C2-84E6-4B4E-B87F-3D376CEEB625}"/>
          </ac:spMkLst>
        </pc:spChg>
        <pc:spChg chg="mod">
          <ac:chgData name="Manuela Boscolo" userId="3dd0e773-5aeb-4bbc-833b-292724f7041e" providerId="ADAL" clId="{5AFB5E5F-C569-4141-9EBF-37933E5E755E}" dt="2021-03-30T17:40:26.116" v="11505" actId="1076"/>
          <ac:spMkLst>
            <pc:docMk/>
            <pc:sldMk cId="652819737" sldId="2128"/>
            <ac:spMk id="38" creationId="{23D90F44-A699-4248-A454-FE7624E00B02}"/>
          </ac:spMkLst>
        </pc:spChg>
        <pc:spChg chg="mod">
          <ac:chgData name="Manuela Boscolo" userId="3dd0e773-5aeb-4bbc-833b-292724f7041e" providerId="ADAL" clId="{5AFB5E5F-C569-4141-9EBF-37933E5E755E}" dt="2021-03-30T17:41:26.779" v="11525" actId="1076"/>
          <ac:spMkLst>
            <pc:docMk/>
            <pc:sldMk cId="652819737" sldId="2128"/>
            <ac:spMk id="39" creationId="{E387D2EC-8580-6943-AE4F-9B521B6BEDBC}"/>
          </ac:spMkLst>
        </pc:spChg>
        <pc:spChg chg="mod">
          <ac:chgData name="Manuela Boscolo" userId="3dd0e773-5aeb-4bbc-833b-292724f7041e" providerId="ADAL" clId="{5AFB5E5F-C569-4141-9EBF-37933E5E755E}" dt="2021-03-30T17:41:13.800" v="11523" actId="1076"/>
          <ac:spMkLst>
            <pc:docMk/>
            <pc:sldMk cId="652819737" sldId="2128"/>
            <ac:spMk id="44" creationId="{B87E1DE5-4483-874D-B4E9-6E73F0C01BC6}"/>
          </ac:spMkLst>
        </pc:spChg>
        <pc:spChg chg="mod">
          <ac:chgData name="Manuela Boscolo" userId="3dd0e773-5aeb-4bbc-833b-292724f7041e" providerId="ADAL" clId="{5AFB5E5F-C569-4141-9EBF-37933E5E755E}" dt="2021-03-30T17:41:09.954" v="11522" actId="1076"/>
          <ac:spMkLst>
            <pc:docMk/>
            <pc:sldMk cId="652819737" sldId="2128"/>
            <ac:spMk id="46" creationId="{B6A8C252-9519-064A-84CE-4258BCDF0BE9}"/>
          </ac:spMkLst>
        </pc:spChg>
      </pc:sldChg>
      <pc:sldChg chg="addSp delSp modSp mod">
        <pc:chgData name="Manuela Boscolo" userId="3dd0e773-5aeb-4bbc-833b-292724f7041e" providerId="ADAL" clId="{5AFB5E5F-C569-4141-9EBF-37933E5E755E}" dt="2021-03-31T07:35:38.570" v="12898" actId="404"/>
        <pc:sldMkLst>
          <pc:docMk/>
          <pc:sldMk cId="3814975350" sldId="2129"/>
        </pc:sldMkLst>
        <pc:spChg chg="add mod">
          <ac:chgData name="Manuela Boscolo" userId="3dd0e773-5aeb-4bbc-833b-292724f7041e" providerId="ADAL" clId="{5AFB5E5F-C569-4141-9EBF-37933E5E755E}" dt="2021-03-30T13:27:09.574" v="9029"/>
          <ac:spMkLst>
            <pc:docMk/>
            <pc:sldMk cId="3814975350" sldId="2129"/>
            <ac:spMk id="3" creationId="{4EC3E601-E20D-F94E-BBF5-C1D44D24213A}"/>
          </ac:spMkLst>
        </pc:spChg>
        <pc:spChg chg="mod">
          <ac:chgData name="Manuela Boscolo" userId="3dd0e773-5aeb-4bbc-833b-292724f7041e" providerId="ADAL" clId="{5AFB5E5F-C569-4141-9EBF-37933E5E755E}" dt="2021-03-31T07:34:29.828" v="12891" actId="1076"/>
          <ac:spMkLst>
            <pc:docMk/>
            <pc:sldMk cId="3814975350" sldId="2129"/>
            <ac:spMk id="9" creationId="{9B9672EE-E89B-2148-AD51-47BDC7B24A03}"/>
          </ac:spMkLst>
        </pc:spChg>
        <pc:spChg chg="del">
          <ac:chgData name="Manuela Boscolo" userId="3dd0e773-5aeb-4bbc-833b-292724f7041e" providerId="ADAL" clId="{5AFB5E5F-C569-4141-9EBF-37933E5E755E}" dt="2021-03-30T17:32:16.711" v="11435" actId="478"/>
          <ac:spMkLst>
            <pc:docMk/>
            <pc:sldMk cId="3814975350" sldId="2129"/>
            <ac:spMk id="17" creationId="{41D779FF-C6B8-4B44-94AE-A77ED13CA20C}"/>
          </ac:spMkLst>
        </pc:spChg>
        <pc:spChg chg="mod">
          <ac:chgData name="Manuela Boscolo" userId="3dd0e773-5aeb-4bbc-833b-292724f7041e" providerId="ADAL" clId="{5AFB5E5F-C569-4141-9EBF-37933E5E755E}" dt="2021-03-31T07:35:38.570" v="12898" actId="404"/>
          <ac:spMkLst>
            <pc:docMk/>
            <pc:sldMk cId="3814975350" sldId="2129"/>
            <ac:spMk id="20" creationId="{E21F393B-1B79-9F44-ABDC-D8B61E241509}"/>
          </ac:spMkLst>
        </pc:spChg>
      </pc:sldChg>
      <pc:sldChg chg="addSp modSp ord">
        <pc:chgData name="Manuela Boscolo" userId="3dd0e773-5aeb-4bbc-833b-292724f7041e" providerId="ADAL" clId="{5AFB5E5F-C569-4141-9EBF-37933E5E755E}" dt="2021-03-30T17:54:29.389" v="12016" actId="20578"/>
        <pc:sldMkLst>
          <pc:docMk/>
          <pc:sldMk cId="2328911666" sldId="2130"/>
        </pc:sldMkLst>
        <pc:spChg chg="add mod">
          <ac:chgData name="Manuela Boscolo" userId="3dd0e773-5aeb-4bbc-833b-292724f7041e" providerId="ADAL" clId="{5AFB5E5F-C569-4141-9EBF-37933E5E755E}" dt="2021-03-30T13:27:09.574" v="9029"/>
          <ac:spMkLst>
            <pc:docMk/>
            <pc:sldMk cId="2328911666" sldId="2130"/>
            <ac:spMk id="5" creationId="{F3C50870-9249-534E-8D15-06F138D90970}"/>
          </ac:spMkLst>
        </pc:spChg>
      </pc:sldChg>
      <pc:sldChg chg="addSp modSp mod">
        <pc:chgData name="Manuela Boscolo" userId="3dd0e773-5aeb-4bbc-833b-292724f7041e" providerId="ADAL" clId="{5AFB5E5F-C569-4141-9EBF-37933E5E755E}" dt="2021-03-31T08:57:20.278" v="14060" actId="1076"/>
        <pc:sldMkLst>
          <pc:docMk/>
          <pc:sldMk cId="2817529394" sldId="2132"/>
        </pc:sldMkLst>
        <pc:spChg chg="add mod">
          <ac:chgData name="Manuela Boscolo" userId="3dd0e773-5aeb-4bbc-833b-292724f7041e" providerId="ADAL" clId="{5AFB5E5F-C569-4141-9EBF-37933E5E755E}" dt="2021-03-30T13:27:09.574" v="9029"/>
          <ac:spMkLst>
            <pc:docMk/>
            <pc:sldMk cId="2817529394" sldId="2132"/>
            <ac:spMk id="3" creationId="{E5C873CC-6FA5-4549-8B50-E2541070F575}"/>
          </ac:spMkLst>
        </pc:spChg>
        <pc:spChg chg="add mod">
          <ac:chgData name="Manuela Boscolo" userId="3dd0e773-5aeb-4bbc-833b-292724f7041e" providerId="ADAL" clId="{5AFB5E5F-C569-4141-9EBF-37933E5E755E}" dt="2021-03-31T08:52:27.447" v="13954" actId="20577"/>
          <ac:spMkLst>
            <pc:docMk/>
            <pc:sldMk cId="2817529394" sldId="2132"/>
            <ac:spMk id="5" creationId="{F31E9949-25B6-3A45-8CC5-0CF5F9E3F3C5}"/>
          </ac:spMkLst>
        </pc:spChg>
        <pc:spChg chg="add mod">
          <ac:chgData name="Manuela Boscolo" userId="3dd0e773-5aeb-4bbc-833b-292724f7041e" providerId="ADAL" clId="{5AFB5E5F-C569-4141-9EBF-37933E5E755E}" dt="2021-03-31T08:56:09.397" v="13996" actId="164"/>
          <ac:spMkLst>
            <pc:docMk/>
            <pc:sldMk cId="2817529394" sldId="2132"/>
            <ac:spMk id="6" creationId="{0D64ADD7-EFEF-2244-A9DB-4ABED9D72A9A}"/>
          </ac:spMkLst>
        </pc:spChg>
        <pc:spChg chg="mod">
          <ac:chgData name="Manuela Boscolo" userId="3dd0e773-5aeb-4bbc-833b-292724f7041e" providerId="ADAL" clId="{5AFB5E5F-C569-4141-9EBF-37933E5E755E}" dt="2021-03-30T17:45:46.861" v="11591" actId="1076"/>
          <ac:spMkLst>
            <pc:docMk/>
            <pc:sldMk cId="2817529394" sldId="2132"/>
            <ac:spMk id="8" creationId="{98783005-50C3-6D48-8D23-6A26890680E7}"/>
          </ac:spMkLst>
        </pc:spChg>
        <pc:spChg chg="mod">
          <ac:chgData name="Manuela Boscolo" userId="3dd0e773-5aeb-4bbc-833b-292724f7041e" providerId="ADAL" clId="{5AFB5E5F-C569-4141-9EBF-37933E5E755E}" dt="2021-03-30T17:43:12.012" v="11540" actId="790"/>
          <ac:spMkLst>
            <pc:docMk/>
            <pc:sldMk cId="2817529394" sldId="2132"/>
            <ac:spMk id="10" creationId="{C081AFCE-DF19-3742-9F49-17AD974DEC36}"/>
          </ac:spMkLst>
        </pc:spChg>
        <pc:spChg chg="add mod">
          <ac:chgData name="Manuela Boscolo" userId="3dd0e773-5aeb-4bbc-833b-292724f7041e" providerId="ADAL" clId="{5AFB5E5F-C569-4141-9EBF-37933E5E755E}" dt="2021-03-31T08:57:20.278" v="14060" actId="1076"/>
          <ac:spMkLst>
            <pc:docMk/>
            <pc:sldMk cId="2817529394" sldId="2132"/>
            <ac:spMk id="11" creationId="{110B7684-81E8-CD4B-8687-A8B0997F28B3}"/>
          </ac:spMkLst>
        </pc:spChg>
        <pc:spChg chg="mod">
          <ac:chgData name="Manuela Boscolo" userId="3dd0e773-5aeb-4bbc-833b-292724f7041e" providerId="ADAL" clId="{5AFB5E5F-C569-4141-9EBF-37933E5E755E}" dt="2021-03-30T21:52:54.143" v="12800" actId="1076"/>
          <ac:spMkLst>
            <pc:docMk/>
            <pc:sldMk cId="2817529394" sldId="2132"/>
            <ac:spMk id="16" creationId="{3E71E265-9E06-D04A-AA4F-D5A4AF000C0B}"/>
          </ac:spMkLst>
        </pc:spChg>
        <pc:grpChg chg="add mod">
          <ac:chgData name="Manuela Boscolo" userId="3dd0e773-5aeb-4bbc-833b-292724f7041e" providerId="ADAL" clId="{5AFB5E5F-C569-4141-9EBF-37933E5E755E}" dt="2021-03-31T08:56:09.397" v="13996" actId="164"/>
          <ac:grpSpMkLst>
            <pc:docMk/>
            <pc:sldMk cId="2817529394" sldId="2132"/>
            <ac:grpSpMk id="9" creationId="{40138198-C3FF-034C-8159-4FB853379F39}"/>
          </ac:grpSpMkLst>
        </pc:grpChg>
        <pc:picChg chg="mod">
          <ac:chgData name="Manuela Boscolo" userId="3dd0e773-5aeb-4bbc-833b-292724f7041e" providerId="ADAL" clId="{5AFB5E5F-C569-4141-9EBF-37933E5E755E}" dt="2021-03-31T08:56:09.397" v="13996" actId="164"/>
          <ac:picMkLst>
            <pc:docMk/>
            <pc:sldMk cId="2817529394" sldId="2132"/>
            <ac:picMk id="7" creationId="{7F077BFA-03FE-F749-AD6B-F0C1210DB6AC}"/>
          </ac:picMkLst>
        </pc:picChg>
      </pc:sldChg>
      <pc:sldChg chg="addSp modSp del">
        <pc:chgData name="Manuela Boscolo" userId="3dd0e773-5aeb-4bbc-833b-292724f7041e" providerId="ADAL" clId="{5AFB5E5F-C569-4141-9EBF-37933E5E755E}" dt="2021-03-30T14:36:46.897" v="10014" actId="2696"/>
        <pc:sldMkLst>
          <pc:docMk/>
          <pc:sldMk cId="409078310" sldId="2133"/>
        </pc:sldMkLst>
        <pc:spChg chg="add mod">
          <ac:chgData name="Manuela Boscolo" userId="3dd0e773-5aeb-4bbc-833b-292724f7041e" providerId="ADAL" clId="{5AFB5E5F-C569-4141-9EBF-37933E5E755E}" dt="2021-03-30T13:27:09.574" v="9029"/>
          <ac:spMkLst>
            <pc:docMk/>
            <pc:sldMk cId="409078310" sldId="2133"/>
            <ac:spMk id="3" creationId="{D118DBAF-48D9-1A42-8ECE-4165EF0E586B}"/>
          </ac:spMkLst>
        </pc:spChg>
      </pc:sldChg>
      <pc:sldChg chg="add del">
        <pc:chgData name="Manuela Boscolo" userId="3dd0e773-5aeb-4bbc-833b-292724f7041e" providerId="ADAL" clId="{5AFB5E5F-C569-4141-9EBF-37933E5E755E}" dt="2021-03-30T22:00:25.859" v="12846" actId="2696"/>
        <pc:sldMkLst>
          <pc:docMk/>
          <pc:sldMk cId="4257426657" sldId="2133"/>
        </pc:sldMkLst>
      </pc:sldChg>
      <pc:sldChg chg="addSp modSp del">
        <pc:chgData name="Manuela Boscolo" userId="3dd0e773-5aeb-4bbc-833b-292724f7041e" providerId="ADAL" clId="{5AFB5E5F-C569-4141-9EBF-37933E5E755E}" dt="2021-03-30T14:40:53.748" v="10034" actId="2696"/>
        <pc:sldMkLst>
          <pc:docMk/>
          <pc:sldMk cId="2082488078" sldId="2134"/>
        </pc:sldMkLst>
        <pc:spChg chg="add mod">
          <ac:chgData name="Manuela Boscolo" userId="3dd0e773-5aeb-4bbc-833b-292724f7041e" providerId="ADAL" clId="{5AFB5E5F-C569-4141-9EBF-37933E5E755E}" dt="2021-03-30T13:27:09.574" v="9029"/>
          <ac:spMkLst>
            <pc:docMk/>
            <pc:sldMk cId="2082488078" sldId="2134"/>
            <ac:spMk id="5" creationId="{C6863B22-D022-244F-A7F3-F1A8E7040FE4}"/>
          </ac:spMkLst>
        </pc:spChg>
      </pc:sldChg>
      <pc:sldChg chg="add del">
        <pc:chgData name="Manuela Boscolo" userId="3dd0e773-5aeb-4bbc-833b-292724f7041e" providerId="ADAL" clId="{5AFB5E5F-C569-4141-9EBF-37933E5E755E}" dt="2021-03-30T22:00:36.371" v="12847" actId="2696"/>
        <pc:sldMkLst>
          <pc:docMk/>
          <pc:sldMk cId="2231111943" sldId="2134"/>
        </pc:sldMkLst>
      </pc:sldChg>
      <pc:sldChg chg="del">
        <pc:chgData name="Manuela Boscolo" userId="3dd0e773-5aeb-4bbc-833b-292724f7041e" providerId="ADAL" clId="{5AFB5E5F-C569-4141-9EBF-37933E5E755E}" dt="2021-03-30T07:49:14.388" v="4669" actId="2696"/>
        <pc:sldMkLst>
          <pc:docMk/>
          <pc:sldMk cId="2651991535" sldId="2135"/>
        </pc:sldMkLst>
      </pc:sldChg>
      <pc:sldChg chg="addSp modSp mod">
        <pc:chgData name="Manuela Boscolo" userId="3dd0e773-5aeb-4bbc-833b-292724f7041e" providerId="ADAL" clId="{5AFB5E5F-C569-4141-9EBF-37933E5E755E}" dt="2021-03-30T19:55:06.462" v="12564" actId="20577"/>
        <pc:sldMkLst>
          <pc:docMk/>
          <pc:sldMk cId="2067566444" sldId="2137"/>
        </pc:sldMkLst>
        <pc:spChg chg="add mod">
          <ac:chgData name="Manuela Boscolo" userId="3dd0e773-5aeb-4bbc-833b-292724f7041e" providerId="ADAL" clId="{5AFB5E5F-C569-4141-9EBF-37933E5E755E}" dt="2021-03-30T13:27:09.574" v="9029"/>
          <ac:spMkLst>
            <pc:docMk/>
            <pc:sldMk cId="2067566444" sldId="2137"/>
            <ac:spMk id="3" creationId="{80BCD03E-5539-4344-BC6D-598854308BFD}"/>
          </ac:spMkLst>
        </pc:spChg>
        <pc:spChg chg="mod">
          <ac:chgData name="Manuela Boscolo" userId="3dd0e773-5aeb-4bbc-833b-292724f7041e" providerId="ADAL" clId="{5AFB5E5F-C569-4141-9EBF-37933E5E755E}" dt="2021-03-30T18:01:12.307" v="12124" actId="1076"/>
          <ac:spMkLst>
            <pc:docMk/>
            <pc:sldMk cId="2067566444" sldId="2137"/>
            <ac:spMk id="9" creationId="{70C0C429-197B-DC44-862C-B6AC23A0B844}"/>
          </ac:spMkLst>
        </pc:spChg>
        <pc:spChg chg="mod">
          <ac:chgData name="Manuela Boscolo" userId="3dd0e773-5aeb-4bbc-833b-292724f7041e" providerId="ADAL" clId="{5AFB5E5F-C569-4141-9EBF-37933E5E755E}" dt="2021-03-30T19:55:06.462" v="12564" actId="20577"/>
          <ac:spMkLst>
            <pc:docMk/>
            <pc:sldMk cId="2067566444" sldId="2137"/>
            <ac:spMk id="32" creationId="{A0665B44-2399-094B-A6C4-4FF3E7D7D732}"/>
          </ac:spMkLst>
        </pc:spChg>
      </pc:sldChg>
      <pc:sldChg chg="addSp delSp modSp mod ord">
        <pc:chgData name="Manuela Boscolo" userId="3dd0e773-5aeb-4bbc-833b-292724f7041e" providerId="ADAL" clId="{5AFB5E5F-C569-4141-9EBF-37933E5E755E}" dt="2021-03-30T13:27:09.574" v="9029"/>
        <pc:sldMkLst>
          <pc:docMk/>
          <pc:sldMk cId="14647697" sldId="2138"/>
        </pc:sldMkLst>
        <pc:spChg chg="add mod">
          <ac:chgData name="Manuela Boscolo" userId="3dd0e773-5aeb-4bbc-833b-292724f7041e" providerId="ADAL" clId="{5AFB5E5F-C569-4141-9EBF-37933E5E755E}" dt="2021-03-30T13:27:09.574" v="9029"/>
          <ac:spMkLst>
            <pc:docMk/>
            <pc:sldMk cId="14647697" sldId="2138"/>
            <ac:spMk id="3" creationId="{AFD4A3C2-6D56-EA4C-B6F6-4C00EA2A3BF8}"/>
          </ac:spMkLst>
        </pc:spChg>
        <pc:spChg chg="add mod">
          <ac:chgData name="Manuela Boscolo" userId="3dd0e773-5aeb-4bbc-833b-292724f7041e" providerId="ADAL" clId="{5AFB5E5F-C569-4141-9EBF-37933E5E755E}" dt="2021-03-30T07:54:51.995" v="4738" actId="1076"/>
          <ac:spMkLst>
            <pc:docMk/>
            <pc:sldMk cId="14647697" sldId="2138"/>
            <ac:spMk id="5" creationId="{88AB6001-98D8-704F-81CC-96BB95E0DB0E}"/>
          </ac:spMkLst>
        </pc:spChg>
        <pc:spChg chg="del">
          <ac:chgData name="Manuela Boscolo" userId="3dd0e773-5aeb-4bbc-833b-292724f7041e" providerId="ADAL" clId="{5AFB5E5F-C569-4141-9EBF-37933E5E755E}" dt="2021-03-30T07:54:46.956" v="4737" actId="478"/>
          <ac:spMkLst>
            <pc:docMk/>
            <pc:sldMk cId="14647697" sldId="2138"/>
            <ac:spMk id="7" creationId="{EA4CD0A4-0893-554F-B903-04C2B868291A}"/>
          </ac:spMkLst>
        </pc:spChg>
      </pc:sldChg>
      <pc:sldChg chg="del">
        <pc:chgData name="Manuela Boscolo" userId="3dd0e773-5aeb-4bbc-833b-292724f7041e" providerId="ADAL" clId="{5AFB5E5F-C569-4141-9EBF-37933E5E755E}" dt="2021-03-30T09:17:23.078" v="6088" actId="2696"/>
        <pc:sldMkLst>
          <pc:docMk/>
          <pc:sldMk cId="3070677649" sldId="2140"/>
        </pc:sldMkLst>
      </pc:sldChg>
      <pc:sldChg chg="addSp delSp modSp mod">
        <pc:chgData name="Manuela Boscolo" userId="3dd0e773-5aeb-4bbc-833b-292724f7041e" providerId="ADAL" clId="{5AFB5E5F-C569-4141-9EBF-37933E5E755E}" dt="2021-03-30T21:22:48.311" v="12604" actId="1076"/>
        <pc:sldMkLst>
          <pc:docMk/>
          <pc:sldMk cId="3077408425" sldId="2141"/>
        </pc:sldMkLst>
        <pc:spChg chg="add mod">
          <ac:chgData name="Manuela Boscolo" userId="3dd0e773-5aeb-4bbc-833b-292724f7041e" providerId="ADAL" clId="{5AFB5E5F-C569-4141-9EBF-37933E5E755E}" dt="2021-03-30T08:59:01.725" v="5765" actId="1076"/>
          <ac:spMkLst>
            <pc:docMk/>
            <pc:sldMk cId="3077408425" sldId="2141"/>
            <ac:spMk id="3" creationId="{E40F62E2-2F45-1241-ABA8-CE2D61A0EA3E}"/>
          </ac:spMkLst>
        </pc:spChg>
        <pc:spChg chg="add del mod">
          <ac:chgData name="Manuela Boscolo" userId="3dd0e773-5aeb-4bbc-833b-292724f7041e" providerId="ADAL" clId="{5AFB5E5F-C569-4141-9EBF-37933E5E755E}" dt="2021-03-29T09:19:34.441" v="289" actId="478"/>
          <ac:spMkLst>
            <pc:docMk/>
            <pc:sldMk cId="3077408425" sldId="2141"/>
            <ac:spMk id="3" creationId="{FDFCD5D1-3085-D344-AB78-0BDDDD3AFF58}"/>
          </ac:spMkLst>
        </pc:spChg>
        <pc:spChg chg="add mod">
          <ac:chgData name="Manuela Boscolo" userId="3dd0e773-5aeb-4bbc-833b-292724f7041e" providerId="ADAL" clId="{5AFB5E5F-C569-4141-9EBF-37933E5E755E}" dt="2021-03-29T09:18:44.272" v="288" actId="14100"/>
          <ac:spMkLst>
            <pc:docMk/>
            <pc:sldMk cId="3077408425" sldId="2141"/>
            <ac:spMk id="5" creationId="{CA09E3FE-3CB1-AD49-839F-0CDA65712DB7}"/>
          </ac:spMkLst>
        </pc:spChg>
        <pc:spChg chg="add mod">
          <ac:chgData name="Manuela Boscolo" userId="3dd0e773-5aeb-4bbc-833b-292724f7041e" providerId="ADAL" clId="{5AFB5E5F-C569-4141-9EBF-37933E5E755E}" dt="2021-03-30T13:27:09.574" v="9029"/>
          <ac:spMkLst>
            <pc:docMk/>
            <pc:sldMk cId="3077408425" sldId="2141"/>
            <ac:spMk id="6" creationId="{89C3F43A-EB1A-8B4D-A0F8-CBA8B8B2D163}"/>
          </ac:spMkLst>
        </pc:spChg>
        <pc:spChg chg="del">
          <ac:chgData name="Manuela Boscolo" userId="3dd0e773-5aeb-4bbc-833b-292724f7041e" providerId="ADAL" clId="{5AFB5E5F-C569-4141-9EBF-37933E5E755E}" dt="2021-03-30T09:38:35.634" v="6204" actId="478"/>
          <ac:spMkLst>
            <pc:docMk/>
            <pc:sldMk cId="3077408425" sldId="2141"/>
            <ac:spMk id="7" creationId="{E6ED4855-B212-6D40-B511-7958D5792694}"/>
          </ac:spMkLst>
        </pc:spChg>
        <pc:spChg chg="add mod">
          <ac:chgData name="Manuela Boscolo" userId="3dd0e773-5aeb-4bbc-833b-292724f7041e" providerId="ADAL" clId="{5AFB5E5F-C569-4141-9EBF-37933E5E755E}" dt="2021-03-30T08:58:51.521" v="5763" actId="20577"/>
          <ac:spMkLst>
            <pc:docMk/>
            <pc:sldMk cId="3077408425" sldId="2141"/>
            <ac:spMk id="8" creationId="{D937E15D-7309-FF47-AC6E-4009492EB507}"/>
          </ac:spMkLst>
        </pc:spChg>
        <pc:spChg chg="add mod">
          <ac:chgData name="Manuela Boscolo" userId="3dd0e773-5aeb-4bbc-833b-292724f7041e" providerId="ADAL" clId="{5AFB5E5F-C569-4141-9EBF-37933E5E755E}" dt="2021-03-30T08:59:15.959" v="5766" actId="1076"/>
          <ac:spMkLst>
            <pc:docMk/>
            <pc:sldMk cId="3077408425" sldId="2141"/>
            <ac:spMk id="9" creationId="{402599E3-0512-6A41-A5FD-A7D709DA7E84}"/>
          </ac:spMkLst>
        </pc:spChg>
        <pc:spChg chg="add mod">
          <ac:chgData name="Manuela Boscolo" userId="3dd0e773-5aeb-4bbc-833b-292724f7041e" providerId="ADAL" clId="{5AFB5E5F-C569-4141-9EBF-37933E5E755E}" dt="2021-03-30T10:02:55.016" v="6434" actId="21"/>
          <ac:spMkLst>
            <pc:docMk/>
            <pc:sldMk cId="3077408425" sldId="2141"/>
            <ac:spMk id="10" creationId="{C8E5EB83-5160-304B-8A6A-20EBB8A31BFF}"/>
          </ac:spMkLst>
        </pc:spChg>
        <pc:spChg chg="add mod">
          <ac:chgData name="Manuela Boscolo" userId="3dd0e773-5aeb-4bbc-833b-292724f7041e" providerId="ADAL" clId="{5AFB5E5F-C569-4141-9EBF-37933E5E755E}" dt="2021-03-30T09:07:26.507" v="6041" actId="20577"/>
          <ac:spMkLst>
            <pc:docMk/>
            <pc:sldMk cId="3077408425" sldId="2141"/>
            <ac:spMk id="12" creationId="{E60A6CD0-CD8C-1545-B49B-55CD79FC55C5}"/>
          </ac:spMkLst>
        </pc:spChg>
        <pc:spChg chg="add mod">
          <ac:chgData name="Manuela Boscolo" userId="3dd0e773-5aeb-4bbc-833b-292724f7041e" providerId="ADAL" clId="{5AFB5E5F-C569-4141-9EBF-37933E5E755E}" dt="2021-03-30T18:17:04.970" v="12215" actId="114"/>
          <ac:spMkLst>
            <pc:docMk/>
            <pc:sldMk cId="3077408425" sldId="2141"/>
            <ac:spMk id="13" creationId="{2F839749-9A43-9841-BACF-FF4830A8894A}"/>
          </ac:spMkLst>
        </pc:spChg>
        <pc:spChg chg="mod">
          <ac:chgData name="Manuela Boscolo" userId="3dd0e773-5aeb-4bbc-833b-292724f7041e" providerId="ADAL" clId="{5AFB5E5F-C569-4141-9EBF-37933E5E755E}" dt="2021-03-30T08:57:54.391" v="5751" actId="1076"/>
          <ac:spMkLst>
            <pc:docMk/>
            <pc:sldMk cId="3077408425" sldId="2141"/>
            <ac:spMk id="17" creationId="{44E344BB-9107-BF40-858E-92E69BC6CCAD}"/>
          </ac:spMkLst>
        </pc:spChg>
        <pc:spChg chg="mod">
          <ac:chgData name="Manuela Boscolo" userId="3dd0e773-5aeb-4bbc-833b-292724f7041e" providerId="ADAL" clId="{5AFB5E5F-C569-4141-9EBF-37933E5E755E}" dt="2021-03-30T08:57:40.627" v="5748" actId="1076"/>
          <ac:spMkLst>
            <pc:docMk/>
            <pc:sldMk cId="3077408425" sldId="2141"/>
            <ac:spMk id="18" creationId="{4FB0147B-11E9-964C-B4A3-D043C1D46156}"/>
          </ac:spMkLst>
        </pc:spChg>
        <pc:spChg chg="mod">
          <ac:chgData name="Manuela Boscolo" userId="3dd0e773-5aeb-4bbc-833b-292724f7041e" providerId="ADAL" clId="{5AFB5E5F-C569-4141-9EBF-37933E5E755E}" dt="2021-03-30T08:58:09.827" v="5752" actId="1076"/>
          <ac:spMkLst>
            <pc:docMk/>
            <pc:sldMk cId="3077408425" sldId="2141"/>
            <ac:spMk id="19" creationId="{D106F0A3-09C8-A84C-AAD8-ABE742C5544F}"/>
          </ac:spMkLst>
        </pc:spChg>
        <pc:spChg chg="mod">
          <ac:chgData name="Manuela Boscolo" userId="3dd0e773-5aeb-4bbc-833b-292724f7041e" providerId="ADAL" clId="{5AFB5E5F-C569-4141-9EBF-37933E5E755E}" dt="2021-03-30T21:22:48.311" v="12604" actId="1076"/>
          <ac:spMkLst>
            <pc:docMk/>
            <pc:sldMk cId="3077408425" sldId="2141"/>
            <ac:spMk id="21" creationId="{A2936D30-252B-EB48-8FED-99AEBEA7FAAC}"/>
          </ac:spMkLst>
        </pc:spChg>
        <pc:spChg chg="mod">
          <ac:chgData name="Manuela Boscolo" userId="3dd0e773-5aeb-4bbc-833b-292724f7041e" providerId="ADAL" clId="{5AFB5E5F-C569-4141-9EBF-37933E5E755E}" dt="2021-03-30T09:44:54.080" v="6333" actId="113"/>
          <ac:spMkLst>
            <pc:docMk/>
            <pc:sldMk cId="3077408425" sldId="2141"/>
            <ac:spMk id="31" creationId="{0B82C5BE-F4BF-7146-B015-7197A8304DBE}"/>
          </ac:spMkLst>
        </pc:spChg>
        <pc:spChg chg="del mod">
          <ac:chgData name="Manuela Boscolo" userId="3dd0e773-5aeb-4bbc-833b-292724f7041e" providerId="ADAL" clId="{5AFB5E5F-C569-4141-9EBF-37933E5E755E}" dt="2021-03-30T08:58:57.916" v="5764" actId="478"/>
          <ac:spMkLst>
            <pc:docMk/>
            <pc:sldMk cId="3077408425" sldId="2141"/>
            <ac:spMk id="47" creationId="{ED2B3D5F-597E-FF43-BB0F-ED7CC3986FB2}"/>
          </ac:spMkLst>
        </pc:spChg>
        <pc:spChg chg="mod">
          <ac:chgData name="Manuela Boscolo" userId="3dd0e773-5aeb-4bbc-833b-292724f7041e" providerId="ADAL" clId="{5AFB5E5F-C569-4141-9EBF-37933E5E755E}" dt="2021-03-30T08:51:04.659" v="5649" actId="207"/>
          <ac:spMkLst>
            <pc:docMk/>
            <pc:sldMk cId="3077408425" sldId="2141"/>
            <ac:spMk id="48" creationId="{AE7EE4C0-3872-5E4B-9436-AAE0D70E8663}"/>
          </ac:spMkLst>
        </pc:spChg>
        <pc:spChg chg="mod">
          <ac:chgData name="Manuela Boscolo" userId="3dd0e773-5aeb-4bbc-833b-292724f7041e" providerId="ADAL" clId="{5AFB5E5F-C569-4141-9EBF-37933E5E755E}" dt="2021-03-30T09:07:09.121" v="6036" actId="1076"/>
          <ac:spMkLst>
            <pc:docMk/>
            <pc:sldMk cId="3077408425" sldId="2141"/>
            <ac:spMk id="49" creationId="{3FE61F60-064F-BB47-A744-88C9F1A560C8}"/>
          </ac:spMkLst>
        </pc:spChg>
        <pc:spChg chg="del mod">
          <ac:chgData name="Manuela Boscolo" userId="3dd0e773-5aeb-4bbc-833b-292724f7041e" providerId="ADAL" clId="{5AFB5E5F-C569-4141-9EBF-37933E5E755E}" dt="2021-03-30T08:46:54.228" v="5481" actId="478"/>
          <ac:spMkLst>
            <pc:docMk/>
            <pc:sldMk cId="3077408425" sldId="2141"/>
            <ac:spMk id="55" creationId="{1B47FD91-0018-DF49-B848-3EBEA2D3A495}"/>
          </ac:spMkLst>
        </pc:spChg>
        <pc:grpChg chg="add mod">
          <ac:chgData name="Manuela Boscolo" userId="3dd0e773-5aeb-4bbc-833b-292724f7041e" providerId="ADAL" clId="{5AFB5E5F-C569-4141-9EBF-37933E5E755E}" dt="2021-03-30T08:40:32.860" v="5341" actId="1076"/>
          <ac:grpSpMkLst>
            <pc:docMk/>
            <pc:sldMk cId="3077408425" sldId="2141"/>
            <ac:grpSpMk id="11" creationId="{935D508E-B409-0C44-ADAF-5CFAE4E581E8}"/>
          </ac:grpSpMkLst>
        </pc:grpChg>
        <pc:picChg chg="mod">
          <ac:chgData name="Manuela Boscolo" userId="3dd0e773-5aeb-4bbc-833b-292724f7041e" providerId="ADAL" clId="{5AFB5E5F-C569-4141-9EBF-37933E5E755E}" dt="2021-03-30T08:40:28.141" v="5340" actId="164"/>
          <ac:picMkLst>
            <pc:docMk/>
            <pc:sldMk cId="3077408425" sldId="2141"/>
            <ac:picMk id="43" creationId="{40591FD5-90E8-564B-9458-1248990AC062}"/>
          </ac:picMkLst>
        </pc:picChg>
        <pc:picChg chg="del mod">
          <ac:chgData name="Manuela Boscolo" userId="3dd0e773-5aeb-4bbc-833b-292724f7041e" providerId="ADAL" clId="{5AFB5E5F-C569-4141-9EBF-37933E5E755E}" dt="2021-03-30T08:46:50.898" v="5480" actId="478"/>
          <ac:picMkLst>
            <pc:docMk/>
            <pc:sldMk cId="3077408425" sldId="2141"/>
            <ac:picMk id="54" creationId="{2D5774F9-ED3A-BF4E-8352-577D923693AF}"/>
          </ac:picMkLst>
        </pc:picChg>
        <pc:picChg chg="del mod">
          <ac:chgData name="Manuela Boscolo" userId="3dd0e773-5aeb-4bbc-833b-292724f7041e" providerId="ADAL" clId="{5AFB5E5F-C569-4141-9EBF-37933E5E755E}" dt="2021-03-30T08:46:48.755" v="5479" actId="478"/>
          <ac:picMkLst>
            <pc:docMk/>
            <pc:sldMk cId="3077408425" sldId="2141"/>
            <ac:picMk id="57" creationId="{1612ADD1-B96E-9D48-B111-055D4771635A}"/>
          </ac:picMkLst>
        </pc:picChg>
        <pc:cxnChg chg="add mod">
          <ac:chgData name="Manuela Boscolo" userId="3dd0e773-5aeb-4bbc-833b-292724f7041e" providerId="ADAL" clId="{5AFB5E5F-C569-4141-9EBF-37933E5E755E}" dt="2021-03-30T09:15:56.950" v="6075" actId="1076"/>
          <ac:cxnSpMkLst>
            <pc:docMk/>
            <pc:sldMk cId="3077408425" sldId="2141"/>
            <ac:cxnSpMk id="15" creationId="{C074921F-A4CC-8640-AD9D-175BE05E6FBA}"/>
          </ac:cxnSpMkLst>
        </pc:cxnChg>
        <pc:cxnChg chg="add mod">
          <ac:chgData name="Manuela Boscolo" userId="3dd0e773-5aeb-4bbc-833b-292724f7041e" providerId="ADAL" clId="{5AFB5E5F-C569-4141-9EBF-37933E5E755E}" dt="2021-03-30T09:16:23.256" v="6080" actId="208"/>
          <ac:cxnSpMkLst>
            <pc:docMk/>
            <pc:sldMk cId="3077408425" sldId="2141"/>
            <ac:cxnSpMk id="33" creationId="{4E0B8A41-FB24-7B4F-B1FD-E5193F146E00}"/>
          </ac:cxnSpMkLst>
        </pc:cxnChg>
        <pc:cxnChg chg="add mod">
          <ac:chgData name="Manuela Boscolo" userId="3dd0e773-5aeb-4bbc-833b-292724f7041e" providerId="ADAL" clId="{5AFB5E5F-C569-4141-9EBF-37933E5E755E}" dt="2021-03-30T09:16:43.587" v="6086" actId="208"/>
          <ac:cxnSpMkLst>
            <pc:docMk/>
            <pc:sldMk cId="3077408425" sldId="2141"/>
            <ac:cxnSpMk id="36" creationId="{DC4C7244-B7F8-7D42-9664-A2BCD0991CE7}"/>
          </ac:cxnSpMkLst>
        </pc:cxnChg>
        <pc:cxnChg chg="mod">
          <ac:chgData name="Manuela Boscolo" userId="3dd0e773-5aeb-4bbc-833b-292724f7041e" providerId="ADAL" clId="{5AFB5E5F-C569-4141-9EBF-37933E5E755E}" dt="2021-03-30T08:40:28.141" v="5340" actId="164"/>
          <ac:cxnSpMkLst>
            <pc:docMk/>
            <pc:sldMk cId="3077408425" sldId="2141"/>
            <ac:cxnSpMk id="52" creationId="{F93D3336-5554-F44B-8797-E8C395C3932A}"/>
          </ac:cxnSpMkLst>
        </pc:cxnChg>
      </pc:sldChg>
      <pc:sldChg chg="addSp delSp modSp mod">
        <pc:chgData name="Manuela Boscolo" userId="3dd0e773-5aeb-4bbc-833b-292724f7041e" providerId="ADAL" clId="{5AFB5E5F-C569-4141-9EBF-37933E5E755E}" dt="2021-03-31T08:55:27.948" v="13991"/>
        <pc:sldMkLst>
          <pc:docMk/>
          <pc:sldMk cId="710564026" sldId="2144"/>
        </pc:sldMkLst>
        <pc:spChg chg="mod">
          <ac:chgData name="Manuela Boscolo" userId="3dd0e773-5aeb-4bbc-833b-292724f7041e" providerId="ADAL" clId="{5AFB5E5F-C569-4141-9EBF-37933E5E755E}" dt="2021-03-30T17:49:21.659" v="11739" actId="1076"/>
          <ac:spMkLst>
            <pc:docMk/>
            <pc:sldMk cId="710564026" sldId="2144"/>
            <ac:spMk id="2" creationId="{29787E0C-A87A-46C1-9BB9-6BC7309E0AEE}"/>
          </ac:spMkLst>
        </pc:spChg>
        <pc:spChg chg="add mod">
          <ac:chgData name="Manuela Boscolo" userId="3dd0e773-5aeb-4bbc-833b-292724f7041e" providerId="ADAL" clId="{5AFB5E5F-C569-4141-9EBF-37933E5E755E}" dt="2021-03-30T11:59:00.605" v="7613"/>
          <ac:spMkLst>
            <pc:docMk/>
            <pc:sldMk cId="710564026" sldId="2144"/>
            <ac:spMk id="3" creationId="{D031D8C8-9A1C-A34C-8909-544201410234}"/>
          </ac:spMkLst>
        </pc:spChg>
        <pc:spChg chg="mod">
          <ac:chgData name="Manuela Boscolo" userId="3dd0e773-5aeb-4bbc-833b-292724f7041e" providerId="ADAL" clId="{5AFB5E5F-C569-4141-9EBF-37933E5E755E}" dt="2021-03-30T17:50:04.471" v="11752" actId="1076"/>
          <ac:spMkLst>
            <pc:docMk/>
            <pc:sldMk cId="710564026" sldId="2144"/>
            <ac:spMk id="4" creationId="{84D683CE-93FF-AC49-A2E2-60B4B7B63C06}"/>
          </ac:spMkLst>
        </pc:spChg>
        <pc:spChg chg="del">
          <ac:chgData name="Manuela Boscolo" userId="3dd0e773-5aeb-4bbc-833b-292724f7041e" providerId="ADAL" clId="{5AFB5E5F-C569-4141-9EBF-37933E5E755E}" dt="2021-03-30T11:59:00.605" v="7613"/>
          <ac:spMkLst>
            <pc:docMk/>
            <pc:sldMk cId="710564026" sldId="2144"/>
            <ac:spMk id="6" creationId="{43BF8651-EB02-D546-B0D3-670817CF970A}"/>
          </ac:spMkLst>
        </pc:spChg>
        <pc:spChg chg="add mod">
          <ac:chgData name="Manuela Boscolo" userId="3dd0e773-5aeb-4bbc-833b-292724f7041e" providerId="ADAL" clId="{5AFB5E5F-C569-4141-9EBF-37933E5E755E}" dt="2021-03-31T08:55:21.464" v="13989" actId="20577"/>
          <ac:spMkLst>
            <pc:docMk/>
            <pc:sldMk cId="710564026" sldId="2144"/>
            <ac:spMk id="6" creationId="{B7F78D62-B5F7-E34C-8833-F765A082E4BF}"/>
          </ac:spMkLst>
        </pc:spChg>
        <pc:spChg chg="mod">
          <ac:chgData name="Manuela Boscolo" userId="3dd0e773-5aeb-4bbc-833b-292724f7041e" providerId="ADAL" clId="{5AFB5E5F-C569-4141-9EBF-37933E5E755E}" dt="2021-03-30T17:48:14.120" v="11709" actId="207"/>
          <ac:spMkLst>
            <pc:docMk/>
            <pc:sldMk cId="710564026" sldId="2144"/>
            <ac:spMk id="7" creationId="{CA6CBA57-B29A-42A7-98B5-A0E7DFF61D2E}"/>
          </ac:spMkLst>
        </pc:spChg>
        <pc:spChg chg="add mod">
          <ac:chgData name="Manuela Boscolo" userId="3dd0e773-5aeb-4bbc-833b-292724f7041e" providerId="ADAL" clId="{5AFB5E5F-C569-4141-9EBF-37933E5E755E}" dt="2021-03-30T13:27:09.574" v="9029"/>
          <ac:spMkLst>
            <pc:docMk/>
            <pc:sldMk cId="710564026" sldId="2144"/>
            <ac:spMk id="9" creationId="{81AE4992-C435-B348-AAF2-38D514834EB2}"/>
          </ac:spMkLst>
        </pc:spChg>
        <pc:spChg chg="add del mod">
          <ac:chgData name="Manuela Boscolo" userId="3dd0e773-5aeb-4bbc-833b-292724f7041e" providerId="ADAL" clId="{5AFB5E5F-C569-4141-9EBF-37933E5E755E}" dt="2021-03-31T08:55:27.948" v="13991"/>
          <ac:spMkLst>
            <pc:docMk/>
            <pc:sldMk cId="710564026" sldId="2144"/>
            <ac:spMk id="10" creationId="{596F72AF-CF6A-9441-95B1-C28208524B6C}"/>
          </ac:spMkLst>
        </pc:spChg>
        <pc:spChg chg="mod">
          <ac:chgData name="Manuela Boscolo" userId="3dd0e773-5aeb-4bbc-833b-292724f7041e" providerId="ADAL" clId="{5AFB5E5F-C569-4141-9EBF-37933E5E755E}" dt="2021-03-30T17:48:29.142" v="11710" actId="207"/>
          <ac:spMkLst>
            <pc:docMk/>
            <pc:sldMk cId="710564026" sldId="2144"/>
            <ac:spMk id="11" creationId="{BA5FC236-3A88-4204-8200-F9FF8BF4297E}"/>
          </ac:spMkLst>
        </pc:spChg>
        <pc:spChg chg="mod">
          <ac:chgData name="Manuela Boscolo" userId="3dd0e773-5aeb-4bbc-833b-292724f7041e" providerId="ADAL" clId="{5AFB5E5F-C569-4141-9EBF-37933E5E755E}" dt="2021-03-30T17:49:13.275" v="11737" actId="1037"/>
          <ac:spMkLst>
            <pc:docMk/>
            <pc:sldMk cId="710564026" sldId="2144"/>
            <ac:spMk id="16" creationId="{CF0C7F80-D250-9D4B-A584-738328C55A12}"/>
          </ac:spMkLst>
        </pc:spChg>
        <pc:spChg chg="mod">
          <ac:chgData name="Manuela Boscolo" userId="3dd0e773-5aeb-4bbc-833b-292724f7041e" providerId="ADAL" clId="{5AFB5E5F-C569-4141-9EBF-37933E5E755E}" dt="2021-03-30T17:49:13.275" v="11737" actId="1037"/>
          <ac:spMkLst>
            <pc:docMk/>
            <pc:sldMk cId="710564026" sldId="2144"/>
            <ac:spMk id="18" creationId="{6DC8C631-7DB1-944C-89AF-EE22CF2CD40D}"/>
          </ac:spMkLst>
        </pc:spChg>
        <pc:spChg chg="mod">
          <ac:chgData name="Manuela Boscolo" userId="3dd0e773-5aeb-4bbc-833b-292724f7041e" providerId="ADAL" clId="{5AFB5E5F-C569-4141-9EBF-37933E5E755E}" dt="2021-03-30T17:49:13.275" v="11737" actId="1037"/>
          <ac:spMkLst>
            <pc:docMk/>
            <pc:sldMk cId="710564026" sldId="2144"/>
            <ac:spMk id="20" creationId="{43EF94D0-2091-8149-A844-F358471B8B1B}"/>
          </ac:spMkLst>
        </pc:spChg>
        <pc:spChg chg="mod">
          <ac:chgData name="Manuela Boscolo" userId="3dd0e773-5aeb-4bbc-833b-292724f7041e" providerId="ADAL" clId="{5AFB5E5F-C569-4141-9EBF-37933E5E755E}" dt="2021-03-30T17:49:13.275" v="11737" actId="1037"/>
          <ac:spMkLst>
            <pc:docMk/>
            <pc:sldMk cId="710564026" sldId="2144"/>
            <ac:spMk id="21" creationId="{C0319636-8114-8147-AF3C-0C2D72FA77C7}"/>
          </ac:spMkLst>
        </pc:spChg>
        <pc:grpChg chg="mod">
          <ac:chgData name="Manuela Boscolo" userId="3dd0e773-5aeb-4bbc-833b-292724f7041e" providerId="ADAL" clId="{5AFB5E5F-C569-4141-9EBF-37933E5E755E}" dt="2021-03-30T17:49:13.275" v="11737" actId="1037"/>
          <ac:grpSpMkLst>
            <pc:docMk/>
            <pc:sldMk cId="710564026" sldId="2144"/>
            <ac:grpSpMk id="22" creationId="{4410397C-CC6C-8743-AF01-A6A9CB5435E0}"/>
          </ac:grpSpMkLst>
        </pc:grpChg>
      </pc:sldChg>
      <pc:sldChg chg="addSp delSp modSp new mod ord">
        <pc:chgData name="Manuela Boscolo" userId="3dd0e773-5aeb-4bbc-833b-292724f7041e" providerId="ADAL" clId="{5AFB5E5F-C569-4141-9EBF-37933E5E755E}" dt="2021-03-30T18:08:42.995" v="12160" actId="20577"/>
        <pc:sldMkLst>
          <pc:docMk/>
          <pc:sldMk cId="1814413499" sldId="2145"/>
        </pc:sldMkLst>
        <pc:spChg chg="mod">
          <ac:chgData name="Manuela Boscolo" userId="3dd0e773-5aeb-4bbc-833b-292724f7041e" providerId="ADAL" clId="{5AFB5E5F-C569-4141-9EBF-37933E5E755E}" dt="2021-03-29T14:44:45.526" v="2606" actId="20577"/>
          <ac:spMkLst>
            <pc:docMk/>
            <pc:sldMk cId="1814413499" sldId="2145"/>
            <ac:spMk id="2" creationId="{741179EA-3B62-0145-B7EC-8C3309E84270}"/>
          </ac:spMkLst>
        </pc:spChg>
        <pc:spChg chg="add mod">
          <ac:chgData name="Manuela Boscolo" userId="3dd0e773-5aeb-4bbc-833b-292724f7041e" providerId="ADAL" clId="{5AFB5E5F-C569-4141-9EBF-37933E5E755E}" dt="2021-03-30T13:27:09.574" v="9029"/>
          <ac:spMkLst>
            <pc:docMk/>
            <pc:sldMk cId="1814413499" sldId="2145"/>
            <ac:spMk id="3" creationId="{21CCFCE0-4496-5246-838C-3879095446FA}"/>
          </ac:spMkLst>
        </pc:spChg>
        <pc:spChg chg="del">
          <ac:chgData name="Manuela Boscolo" userId="3dd0e773-5aeb-4bbc-833b-292724f7041e" providerId="ADAL" clId="{5AFB5E5F-C569-4141-9EBF-37933E5E755E}" dt="2021-03-29T12:56:11.485" v="846" actId="931"/>
          <ac:spMkLst>
            <pc:docMk/>
            <pc:sldMk cId="1814413499" sldId="2145"/>
            <ac:spMk id="3" creationId="{F637EF6C-4C83-2441-AA1D-F49755D23174}"/>
          </ac:spMkLst>
        </pc:spChg>
        <pc:spChg chg="add mod">
          <ac:chgData name="Manuela Boscolo" userId="3dd0e773-5aeb-4bbc-833b-292724f7041e" providerId="ADAL" clId="{5AFB5E5F-C569-4141-9EBF-37933E5E755E}" dt="2021-03-29T13:37:23.068" v="1266" actId="1037"/>
          <ac:spMkLst>
            <pc:docMk/>
            <pc:sldMk cId="1814413499" sldId="2145"/>
            <ac:spMk id="7" creationId="{609FF212-D523-354B-A86A-B1189015B666}"/>
          </ac:spMkLst>
        </pc:spChg>
        <pc:spChg chg="add mod">
          <ac:chgData name="Manuela Boscolo" userId="3dd0e773-5aeb-4bbc-833b-292724f7041e" providerId="ADAL" clId="{5AFB5E5F-C569-4141-9EBF-37933E5E755E}" dt="2021-03-29T13:03:26.602" v="924" actId="1035"/>
          <ac:spMkLst>
            <pc:docMk/>
            <pc:sldMk cId="1814413499" sldId="2145"/>
            <ac:spMk id="8" creationId="{0ED0BFC0-E642-5749-BD4C-CC9850A57F12}"/>
          </ac:spMkLst>
        </pc:spChg>
        <pc:spChg chg="add mod">
          <ac:chgData name="Manuela Boscolo" userId="3dd0e773-5aeb-4bbc-833b-292724f7041e" providerId="ADAL" clId="{5AFB5E5F-C569-4141-9EBF-37933E5E755E}" dt="2021-03-29T13:03:26.602" v="924" actId="1035"/>
          <ac:spMkLst>
            <pc:docMk/>
            <pc:sldMk cId="1814413499" sldId="2145"/>
            <ac:spMk id="9" creationId="{C79ACB3C-ED84-3849-9F56-B1ED03C528CD}"/>
          </ac:spMkLst>
        </pc:spChg>
        <pc:spChg chg="add mod">
          <ac:chgData name="Manuela Boscolo" userId="3dd0e773-5aeb-4bbc-833b-292724f7041e" providerId="ADAL" clId="{5AFB5E5F-C569-4141-9EBF-37933E5E755E}" dt="2021-03-29T13:36:38.236" v="1240" actId="1076"/>
          <ac:spMkLst>
            <pc:docMk/>
            <pc:sldMk cId="1814413499" sldId="2145"/>
            <ac:spMk id="10" creationId="{47FD7B2D-1CD0-724A-AC08-651C2E42FA52}"/>
          </ac:spMkLst>
        </pc:spChg>
        <pc:spChg chg="add mod">
          <ac:chgData name="Manuela Boscolo" userId="3dd0e773-5aeb-4bbc-833b-292724f7041e" providerId="ADAL" clId="{5AFB5E5F-C569-4141-9EBF-37933E5E755E}" dt="2021-03-29T13:37:05.133" v="1258" actId="1035"/>
          <ac:spMkLst>
            <pc:docMk/>
            <pc:sldMk cId="1814413499" sldId="2145"/>
            <ac:spMk id="17" creationId="{2EFCDFC3-A47A-E047-A645-B3965A3E0871}"/>
          </ac:spMkLst>
        </pc:spChg>
        <pc:spChg chg="add del mod">
          <ac:chgData name="Manuela Boscolo" userId="3dd0e773-5aeb-4bbc-833b-292724f7041e" providerId="ADAL" clId="{5AFB5E5F-C569-4141-9EBF-37933E5E755E}" dt="2021-03-29T13:38:48.130" v="1269" actId="478"/>
          <ac:spMkLst>
            <pc:docMk/>
            <pc:sldMk cId="1814413499" sldId="2145"/>
            <ac:spMk id="18" creationId="{A81D28EC-93C3-BA48-8CE9-C6EC5156DD07}"/>
          </ac:spMkLst>
        </pc:spChg>
        <pc:spChg chg="add del mod">
          <ac:chgData name="Manuela Boscolo" userId="3dd0e773-5aeb-4bbc-833b-292724f7041e" providerId="ADAL" clId="{5AFB5E5F-C569-4141-9EBF-37933E5E755E}" dt="2021-03-29T13:38:48.130" v="1269" actId="478"/>
          <ac:spMkLst>
            <pc:docMk/>
            <pc:sldMk cId="1814413499" sldId="2145"/>
            <ac:spMk id="19" creationId="{DD1E2A31-EB47-4B47-8269-6004C1B01F04}"/>
          </ac:spMkLst>
        </pc:spChg>
        <pc:spChg chg="add del mod">
          <ac:chgData name="Manuela Boscolo" userId="3dd0e773-5aeb-4bbc-833b-292724f7041e" providerId="ADAL" clId="{5AFB5E5F-C569-4141-9EBF-37933E5E755E}" dt="2021-03-29T14:24:49.182" v="2234" actId="478"/>
          <ac:spMkLst>
            <pc:docMk/>
            <pc:sldMk cId="1814413499" sldId="2145"/>
            <ac:spMk id="20" creationId="{14D81F78-1B56-4447-9F7C-192532958B74}"/>
          </ac:spMkLst>
        </pc:spChg>
        <pc:spChg chg="add mod">
          <ac:chgData name="Manuela Boscolo" userId="3dd0e773-5aeb-4bbc-833b-292724f7041e" providerId="ADAL" clId="{5AFB5E5F-C569-4141-9EBF-37933E5E755E}" dt="2021-03-30T18:08:42.995" v="12160" actId="20577"/>
          <ac:spMkLst>
            <pc:docMk/>
            <pc:sldMk cId="1814413499" sldId="2145"/>
            <ac:spMk id="24" creationId="{B23F924A-DA75-4C42-B771-2A26B0891A36}"/>
          </ac:spMkLst>
        </pc:spChg>
        <pc:spChg chg="add del mod">
          <ac:chgData name="Manuela Boscolo" userId="3dd0e773-5aeb-4bbc-833b-292724f7041e" providerId="ADAL" clId="{5AFB5E5F-C569-4141-9EBF-37933E5E755E}" dt="2021-03-29T14:24:50.830" v="2236"/>
          <ac:spMkLst>
            <pc:docMk/>
            <pc:sldMk cId="1814413499" sldId="2145"/>
            <ac:spMk id="25" creationId="{C9879D33-B456-6F44-9F43-A89F31F5A3D9}"/>
          </ac:spMkLst>
        </pc:spChg>
        <pc:spChg chg="add del mod">
          <ac:chgData name="Manuela Boscolo" userId="3dd0e773-5aeb-4bbc-833b-292724f7041e" providerId="ADAL" clId="{5AFB5E5F-C569-4141-9EBF-37933E5E755E}" dt="2021-03-29T14:27:18.087" v="2318" actId="478"/>
          <ac:spMkLst>
            <pc:docMk/>
            <pc:sldMk cId="1814413499" sldId="2145"/>
            <ac:spMk id="26" creationId="{DC8D6099-2FC2-3649-A482-C5966ED63E47}"/>
          </ac:spMkLst>
        </pc:spChg>
        <pc:spChg chg="add del mod">
          <ac:chgData name="Manuela Boscolo" userId="3dd0e773-5aeb-4bbc-833b-292724f7041e" providerId="ADAL" clId="{5AFB5E5F-C569-4141-9EBF-37933E5E755E}" dt="2021-03-29T14:27:38.416" v="2324" actId="478"/>
          <ac:spMkLst>
            <pc:docMk/>
            <pc:sldMk cId="1814413499" sldId="2145"/>
            <ac:spMk id="27" creationId="{1FF974DD-0F99-0746-989F-54E3436ACEBB}"/>
          </ac:spMkLst>
        </pc:spChg>
        <pc:spChg chg="add mod">
          <ac:chgData name="Manuela Boscolo" userId="3dd0e773-5aeb-4bbc-833b-292724f7041e" providerId="ADAL" clId="{5AFB5E5F-C569-4141-9EBF-37933E5E755E}" dt="2021-03-30T14:45:52.637" v="10065" actId="20577"/>
          <ac:spMkLst>
            <pc:docMk/>
            <pc:sldMk cId="1814413499" sldId="2145"/>
            <ac:spMk id="28" creationId="{E62BD948-6704-9146-AB72-9E10CA236099}"/>
          </ac:spMkLst>
        </pc:spChg>
        <pc:spChg chg="add del mod">
          <ac:chgData name="Manuela Boscolo" userId="3dd0e773-5aeb-4bbc-833b-292724f7041e" providerId="ADAL" clId="{5AFB5E5F-C569-4141-9EBF-37933E5E755E}" dt="2021-03-29T14:41:12.430" v="2570" actId="478"/>
          <ac:spMkLst>
            <pc:docMk/>
            <pc:sldMk cId="1814413499" sldId="2145"/>
            <ac:spMk id="29" creationId="{22C2D99B-7766-814F-9C68-C1ABE70659B1}"/>
          </ac:spMkLst>
        </pc:spChg>
        <pc:spChg chg="add mod">
          <ac:chgData name="Manuela Boscolo" userId="3dd0e773-5aeb-4bbc-833b-292724f7041e" providerId="ADAL" clId="{5AFB5E5F-C569-4141-9EBF-37933E5E755E}" dt="2021-03-29T14:40:01.139" v="2564" actId="404"/>
          <ac:spMkLst>
            <pc:docMk/>
            <pc:sldMk cId="1814413499" sldId="2145"/>
            <ac:spMk id="30" creationId="{53E57EC1-4F37-7845-B8D7-97A5E04C26A8}"/>
          </ac:spMkLst>
        </pc:spChg>
        <pc:spChg chg="add mod">
          <ac:chgData name="Manuela Boscolo" userId="3dd0e773-5aeb-4bbc-833b-292724f7041e" providerId="ADAL" clId="{5AFB5E5F-C569-4141-9EBF-37933E5E755E}" dt="2021-03-30T18:07:50.247" v="12158" actId="20577"/>
          <ac:spMkLst>
            <pc:docMk/>
            <pc:sldMk cId="1814413499" sldId="2145"/>
            <ac:spMk id="31" creationId="{53632D02-AC48-F449-B83E-4BE8339BAC24}"/>
          </ac:spMkLst>
        </pc:spChg>
        <pc:spChg chg="add del mod">
          <ac:chgData name="Manuela Boscolo" userId="3dd0e773-5aeb-4bbc-833b-292724f7041e" providerId="ADAL" clId="{5AFB5E5F-C569-4141-9EBF-37933E5E755E}" dt="2021-03-29T14:43:44.390" v="2593" actId="478"/>
          <ac:spMkLst>
            <pc:docMk/>
            <pc:sldMk cId="1814413499" sldId="2145"/>
            <ac:spMk id="32" creationId="{1B59A474-C62C-4849-A7E6-3A69AF66AEB9}"/>
          </ac:spMkLst>
        </pc:spChg>
        <pc:spChg chg="add del mod">
          <ac:chgData name="Manuela Boscolo" userId="3dd0e773-5aeb-4bbc-833b-292724f7041e" providerId="ADAL" clId="{5AFB5E5F-C569-4141-9EBF-37933E5E755E}" dt="2021-03-29T14:51:10.019" v="2734" actId="478"/>
          <ac:spMkLst>
            <pc:docMk/>
            <pc:sldMk cId="1814413499" sldId="2145"/>
            <ac:spMk id="33" creationId="{39004F88-B99E-7C43-A6B7-EA58613DF93B}"/>
          </ac:spMkLst>
        </pc:spChg>
        <pc:picChg chg="add mod">
          <ac:chgData name="Manuela Boscolo" userId="3dd0e773-5aeb-4bbc-833b-292724f7041e" providerId="ADAL" clId="{5AFB5E5F-C569-4141-9EBF-37933E5E755E}" dt="2021-03-29T13:03:26.602" v="924" actId="1035"/>
          <ac:picMkLst>
            <pc:docMk/>
            <pc:sldMk cId="1814413499" sldId="2145"/>
            <ac:picMk id="6" creationId="{0BEA3CCE-7C2F-2E41-8588-60FEC0AD186D}"/>
          </ac:picMkLst>
        </pc:picChg>
        <pc:cxnChg chg="add mod">
          <ac:chgData name="Manuela Boscolo" userId="3dd0e773-5aeb-4bbc-833b-292724f7041e" providerId="ADAL" clId="{5AFB5E5F-C569-4141-9EBF-37933E5E755E}" dt="2021-03-29T13:37:14.187" v="1260" actId="14100"/>
          <ac:cxnSpMkLst>
            <pc:docMk/>
            <pc:sldMk cId="1814413499" sldId="2145"/>
            <ac:cxnSpMk id="11" creationId="{4DD9793B-E36A-BF4E-9C68-702944E3D3CE}"/>
          </ac:cxnSpMkLst>
        </pc:cxnChg>
        <pc:cxnChg chg="add mod">
          <ac:chgData name="Manuela Boscolo" userId="3dd0e773-5aeb-4bbc-833b-292724f7041e" providerId="ADAL" clId="{5AFB5E5F-C569-4141-9EBF-37933E5E755E}" dt="2021-03-29T13:36:35.675" v="1239" actId="14100"/>
          <ac:cxnSpMkLst>
            <pc:docMk/>
            <pc:sldMk cId="1814413499" sldId="2145"/>
            <ac:cxnSpMk id="14" creationId="{8C4CDEE6-49A7-294F-973A-4EFE6A7426CF}"/>
          </ac:cxnSpMkLst>
        </pc:cxnChg>
      </pc:sldChg>
      <pc:sldChg chg="addSp delSp modSp add mod">
        <pc:chgData name="Manuela Boscolo" userId="3dd0e773-5aeb-4bbc-833b-292724f7041e" providerId="ADAL" clId="{5AFB5E5F-C569-4141-9EBF-37933E5E755E}" dt="2021-03-30T14:48:26.419" v="10080" actId="11529"/>
        <pc:sldMkLst>
          <pc:docMk/>
          <pc:sldMk cId="1043155307" sldId="2146"/>
        </pc:sldMkLst>
        <pc:spChg chg="add mod">
          <ac:chgData name="Manuela Boscolo" userId="3dd0e773-5aeb-4bbc-833b-292724f7041e" providerId="ADAL" clId="{5AFB5E5F-C569-4141-9EBF-37933E5E755E}" dt="2021-03-30T13:27:09.574" v="9029"/>
          <ac:spMkLst>
            <pc:docMk/>
            <pc:sldMk cId="1043155307" sldId="2146"/>
            <ac:spMk id="2" creationId="{682117EB-338C-3A41-81FB-68C7D75023B8}"/>
          </ac:spMkLst>
        </pc:spChg>
        <pc:spChg chg="del">
          <ac:chgData name="Manuela Boscolo" userId="3dd0e773-5aeb-4bbc-833b-292724f7041e" providerId="ADAL" clId="{5AFB5E5F-C569-4141-9EBF-37933E5E755E}" dt="2021-03-29T14:34:41.354" v="2446" actId="478"/>
          <ac:spMkLst>
            <pc:docMk/>
            <pc:sldMk cId="1043155307" sldId="2146"/>
            <ac:spMk id="2" creationId="{741179EA-3B62-0145-B7EC-8C3309E84270}"/>
          </ac:spMkLst>
        </pc:spChg>
        <pc:spChg chg="add mod">
          <ac:chgData name="Manuela Boscolo" userId="3dd0e773-5aeb-4bbc-833b-292724f7041e" providerId="ADAL" clId="{5AFB5E5F-C569-4141-9EBF-37933E5E755E}" dt="2021-03-30T14:48:14.263" v="10079" actId="1076"/>
          <ac:spMkLst>
            <pc:docMk/>
            <pc:sldMk cId="1043155307" sldId="2146"/>
            <ac:spMk id="3" creationId="{6696AF7C-E578-FA42-A783-ECCD77EEF0CB}"/>
          </ac:spMkLst>
        </pc:spChg>
        <pc:spChg chg="add del mod">
          <ac:chgData name="Manuela Boscolo" userId="3dd0e773-5aeb-4bbc-833b-292724f7041e" providerId="ADAL" clId="{5AFB5E5F-C569-4141-9EBF-37933E5E755E}" dt="2021-03-29T14:34:47.662" v="2449" actId="478"/>
          <ac:spMkLst>
            <pc:docMk/>
            <pc:sldMk cId="1043155307" sldId="2146"/>
            <ac:spMk id="5" creationId="{1E560057-C872-AF48-9761-4B8DE424EA67}"/>
          </ac:spMkLst>
        </pc:spChg>
        <pc:spChg chg="add mod">
          <ac:chgData name="Manuela Boscolo" userId="3dd0e773-5aeb-4bbc-833b-292724f7041e" providerId="ADAL" clId="{5AFB5E5F-C569-4141-9EBF-37933E5E755E}" dt="2021-03-29T14:54:44.477" v="2777" actId="1076"/>
          <ac:spMkLst>
            <pc:docMk/>
            <pc:sldMk cId="1043155307" sldId="2146"/>
            <ac:spMk id="12" creationId="{7D4D900A-7711-7D4A-9273-6E6DD8BDFE46}"/>
          </ac:spMkLst>
        </pc:spChg>
        <pc:spChg chg="mod">
          <ac:chgData name="Manuela Boscolo" userId="3dd0e773-5aeb-4bbc-833b-292724f7041e" providerId="ADAL" clId="{5AFB5E5F-C569-4141-9EBF-37933E5E755E}" dt="2021-03-29T14:51:34.076" v="2740" actId="27636"/>
          <ac:spMkLst>
            <pc:docMk/>
            <pc:sldMk cId="1043155307" sldId="2146"/>
            <ac:spMk id="18" creationId="{A81D28EC-93C3-BA48-8CE9-C6EC5156DD07}"/>
          </ac:spMkLst>
        </pc:spChg>
        <pc:spChg chg="mod">
          <ac:chgData name="Manuela Boscolo" userId="3dd0e773-5aeb-4bbc-833b-292724f7041e" providerId="ADAL" clId="{5AFB5E5F-C569-4141-9EBF-37933E5E755E}" dt="2021-03-29T14:54:35.658" v="2776" actId="1076"/>
          <ac:spMkLst>
            <pc:docMk/>
            <pc:sldMk cId="1043155307" sldId="2146"/>
            <ac:spMk id="19" creationId="{DD1E2A31-EB47-4B47-8269-6004C1B01F04}"/>
          </ac:spMkLst>
        </pc:spChg>
        <pc:spChg chg="del">
          <ac:chgData name="Manuela Boscolo" userId="3dd0e773-5aeb-4bbc-833b-292724f7041e" providerId="ADAL" clId="{5AFB5E5F-C569-4141-9EBF-37933E5E755E}" dt="2021-03-29T14:34:23.753" v="2445" actId="478"/>
          <ac:spMkLst>
            <pc:docMk/>
            <pc:sldMk cId="1043155307" sldId="2146"/>
            <ac:spMk id="20" creationId="{14D81F78-1B56-4447-9F7C-192532958B74}"/>
          </ac:spMkLst>
        </pc:spChg>
        <pc:spChg chg="add del mod">
          <ac:chgData name="Manuela Boscolo" userId="3dd0e773-5aeb-4bbc-833b-292724f7041e" providerId="ADAL" clId="{5AFB5E5F-C569-4141-9EBF-37933E5E755E}" dt="2021-03-29T14:34:45.346" v="2448" actId="478"/>
          <ac:spMkLst>
            <pc:docMk/>
            <pc:sldMk cId="1043155307" sldId="2146"/>
            <ac:spMk id="21" creationId="{553EEEDA-3C05-1C49-8A36-BFC87D62C35E}"/>
          </ac:spMkLst>
        </pc:spChg>
        <pc:spChg chg="add mod">
          <ac:chgData name="Manuela Boscolo" userId="3dd0e773-5aeb-4bbc-833b-292724f7041e" providerId="ADAL" clId="{5AFB5E5F-C569-4141-9EBF-37933E5E755E}" dt="2021-03-29T18:11:06.464" v="4443"/>
          <ac:spMkLst>
            <pc:docMk/>
            <pc:sldMk cId="1043155307" sldId="2146"/>
            <ac:spMk id="22" creationId="{A10127AB-DB1A-AD45-A188-9361BA7F35CF}"/>
          </ac:spMkLst>
        </pc:spChg>
        <pc:spChg chg="add mod">
          <ac:chgData name="Manuela Boscolo" userId="3dd0e773-5aeb-4bbc-833b-292724f7041e" providerId="ADAL" clId="{5AFB5E5F-C569-4141-9EBF-37933E5E755E}" dt="2021-03-29T14:54:44.477" v="2777" actId="1076"/>
          <ac:spMkLst>
            <pc:docMk/>
            <pc:sldMk cId="1043155307" sldId="2146"/>
            <ac:spMk id="23" creationId="{9AD2AA4D-970F-2842-8AB5-8506E3B8DC81}"/>
          </ac:spMkLst>
        </pc:spChg>
        <pc:spChg chg="add mod">
          <ac:chgData name="Manuela Boscolo" userId="3dd0e773-5aeb-4bbc-833b-292724f7041e" providerId="ADAL" clId="{5AFB5E5F-C569-4141-9EBF-37933E5E755E}" dt="2021-03-29T14:54:44.477" v="2777" actId="1076"/>
          <ac:spMkLst>
            <pc:docMk/>
            <pc:sldMk cId="1043155307" sldId="2146"/>
            <ac:spMk id="24" creationId="{5C3573C0-2934-7948-85E8-89DBFDEF9E8C}"/>
          </ac:spMkLst>
        </pc:spChg>
        <pc:cxnChg chg="add">
          <ac:chgData name="Manuela Boscolo" userId="3dd0e773-5aeb-4bbc-833b-292724f7041e" providerId="ADAL" clId="{5AFB5E5F-C569-4141-9EBF-37933E5E755E}" dt="2021-03-30T14:48:26.419" v="10080" actId="11529"/>
          <ac:cxnSpMkLst>
            <pc:docMk/>
            <pc:sldMk cId="1043155307" sldId="2146"/>
            <ac:cxnSpMk id="13" creationId="{C720E74D-084A-2F46-9454-49A3DF0B9780}"/>
          </ac:cxnSpMkLst>
        </pc:cxnChg>
      </pc:sldChg>
      <pc:sldChg chg="new del">
        <pc:chgData name="Manuela Boscolo" userId="3dd0e773-5aeb-4bbc-833b-292724f7041e" providerId="ADAL" clId="{5AFB5E5F-C569-4141-9EBF-37933E5E755E}" dt="2021-03-29T15:04:39.472" v="2811" actId="2696"/>
        <pc:sldMkLst>
          <pc:docMk/>
          <pc:sldMk cId="955069447" sldId="2147"/>
        </pc:sldMkLst>
      </pc:sldChg>
      <pc:sldChg chg="addSp delSp modSp new del mod">
        <pc:chgData name="Manuela Boscolo" userId="3dd0e773-5aeb-4bbc-833b-292724f7041e" providerId="ADAL" clId="{5AFB5E5F-C569-4141-9EBF-37933E5E755E}" dt="2021-03-29T18:04:02.914" v="4369" actId="2696"/>
        <pc:sldMkLst>
          <pc:docMk/>
          <pc:sldMk cId="1934307139" sldId="2147"/>
        </pc:sldMkLst>
        <pc:spChg chg="mod">
          <ac:chgData name="Manuela Boscolo" userId="3dd0e773-5aeb-4bbc-833b-292724f7041e" providerId="ADAL" clId="{5AFB5E5F-C569-4141-9EBF-37933E5E755E}" dt="2021-03-29T17:56:08.459" v="4367" actId="20577"/>
          <ac:spMkLst>
            <pc:docMk/>
            <pc:sldMk cId="1934307139" sldId="2147"/>
            <ac:spMk id="2" creationId="{211F1D3E-C207-EC43-BC13-BCA7254F7BD3}"/>
          </ac:spMkLst>
        </pc:spChg>
        <pc:spChg chg="del">
          <ac:chgData name="Manuela Boscolo" userId="3dd0e773-5aeb-4bbc-833b-292724f7041e" providerId="ADAL" clId="{5AFB5E5F-C569-4141-9EBF-37933E5E755E}" dt="2021-03-29T17:54:54.464" v="4353" actId="931"/>
          <ac:spMkLst>
            <pc:docMk/>
            <pc:sldMk cId="1934307139" sldId="2147"/>
            <ac:spMk id="3" creationId="{83A59286-224B-5C49-95B6-A5541935263F}"/>
          </ac:spMkLst>
        </pc:spChg>
        <pc:picChg chg="add mod">
          <ac:chgData name="Manuela Boscolo" userId="3dd0e773-5aeb-4bbc-833b-292724f7041e" providerId="ADAL" clId="{5AFB5E5F-C569-4141-9EBF-37933E5E755E}" dt="2021-03-29T17:54:57.442" v="4356" actId="1076"/>
          <ac:picMkLst>
            <pc:docMk/>
            <pc:sldMk cId="1934307139" sldId="2147"/>
            <ac:picMk id="6" creationId="{4718D35F-948E-8846-AC79-C67B8FCCA936}"/>
          </ac:picMkLst>
        </pc:picChg>
      </pc:sldChg>
      <pc:sldChg chg="addSp delSp modSp new mod modClrScheme chgLayout">
        <pc:chgData name="Manuela Boscolo" userId="3dd0e773-5aeb-4bbc-833b-292724f7041e" providerId="ADAL" clId="{5AFB5E5F-C569-4141-9EBF-37933E5E755E}" dt="2021-03-30T13:27:09.574" v="9029"/>
        <pc:sldMkLst>
          <pc:docMk/>
          <pc:sldMk cId="2374707750" sldId="2147"/>
        </pc:sldMkLst>
        <pc:spChg chg="del mod ord">
          <ac:chgData name="Manuela Boscolo" userId="3dd0e773-5aeb-4bbc-833b-292724f7041e" providerId="ADAL" clId="{5AFB5E5F-C569-4141-9EBF-37933E5E755E}" dt="2021-03-30T07:52:12.554" v="4676" actId="700"/>
          <ac:spMkLst>
            <pc:docMk/>
            <pc:sldMk cId="2374707750" sldId="2147"/>
            <ac:spMk id="2" creationId="{488CDD71-8AC3-F14F-86EA-29D2C18698CF}"/>
          </ac:spMkLst>
        </pc:spChg>
        <pc:spChg chg="add mod">
          <ac:chgData name="Manuela Boscolo" userId="3dd0e773-5aeb-4bbc-833b-292724f7041e" providerId="ADAL" clId="{5AFB5E5F-C569-4141-9EBF-37933E5E755E}" dt="2021-03-30T13:27:09.574" v="9029"/>
          <ac:spMkLst>
            <pc:docMk/>
            <pc:sldMk cId="2374707750" sldId="2147"/>
            <ac:spMk id="2" creationId="{DC60A033-F46E-0D41-9F46-744B9F6F4511}"/>
          </ac:spMkLst>
        </pc:spChg>
        <pc:spChg chg="del">
          <ac:chgData name="Manuela Boscolo" userId="3dd0e773-5aeb-4bbc-833b-292724f7041e" providerId="ADAL" clId="{5AFB5E5F-C569-4141-9EBF-37933E5E755E}" dt="2021-03-30T07:52:12.554" v="4676" actId="700"/>
          <ac:spMkLst>
            <pc:docMk/>
            <pc:sldMk cId="2374707750" sldId="2147"/>
            <ac:spMk id="3" creationId="{12EDDC90-956E-3641-8D60-1A0BCDAF7B37}"/>
          </ac:spMkLst>
        </pc:spChg>
        <pc:spChg chg="mod ord">
          <ac:chgData name="Manuela Boscolo" userId="3dd0e773-5aeb-4bbc-833b-292724f7041e" providerId="ADAL" clId="{5AFB5E5F-C569-4141-9EBF-37933E5E755E}" dt="2021-03-30T07:52:12.554" v="4676" actId="700"/>
          <ac:spMkLst>
            <pc:docMk/>
            <pc:sldMk cId="2374707750" sldId="2147"/>
            <ac:spMk id="4" creationId="{C29C066B-DDB7-454B-AA76-69EDD7A2AD25}"/>
          </ac:spMkLst>
        </pc:spChg>
        <pc:spChg chg="add mod ord">
          <ac:chgData name="Manuela Boscolo" userId="3dd0e773-5aeb-4bbc-833b-292724f7041e" providerId="ADAL" clId="{5AFB5E5F-C569-4141-9EBF-37933E5E755E}" dt="2021-03-30T07:52:32.216" v="4697" actId="404"/>
          <ac:spMkLst>
            <pc:docMk/>
            <pc:sldMk cId="2374707750" sldId="2147"/>
            <ac:spMk id="5" creationId="{46E49E04-A28E-6A45-B4CE-3985AC7CD178}"/>
          </ac:spMkLst>
        </pc:spChg>
      </pc:sldChg>
      <pc:sldChg chg="addSp delSp modSp add mod ord">
        <pc:chgData name="Manuela Boscolo" userId="3dd0e773-5aeb-4bbc-833b-292724f7041e" providerId="ADAL" clId="{5AFB5E5F-C569-4141-9EBF-37933E5E755E}" dt="2021-03-30T13:27:09.574" v="9029"/>
        <pc:sldMkLst>
          <pc:docMk/>
          <pc:sldMk cId="78810976" sldId="2148"/>
        </pc:sldMkLst>
        <pc:spChg chg="mod">
          <ac:chgData name="Manuela Boscolo" userId="3dd0e773-5aeb-4bbc-833b-292724f7041e" providerId="ADAL" clId="{5AFB5E5F-C569-4141-9EBF-37933E5E755E}" dt="2021-03-30T09:18:02.083" v="6095" actId="20577"/>
          <ac:spMkLst>
            <pc:docMk/>
            <pc:sldMk cId="78810976" sldId="2148"/>
            <ac:spMk id="2" creationId="{2ACAB6D2-7096-9E46-A98C-4135D0BB18F1}"/>
          </ac:spMkLst>
        </pc:spChg>
        <pc:spChg chg="add mod">
          <ac:chgData name="Manuela Boscolo" userId="3dd0e773-5aeb-4bbc-833b-292724f7041e" providerId="ADAL" clId="{5AFB5E5F-C569-4141-9EBF-37933E5E755E}" dt="2021-03-30T13:27:09.574" v="9029"/>
          <ac:spMkLst>
            <pc:docMk/>
            <pc:sldMk cId="78810976" sldId="2148"/>
            <ac:spMk id="3" creationId="{DE39779E-B8C8-8949-986B-6333B3659603}"/>
          </ac:spMkLst>
        </pc:spChg>
        <pc:spChg chg="del">
          <ac:chgData name="Manuela Boscolo" userId="3dd0e773-5aeb-4bbc-833b-292724f7041e" providerId="ADAL" clId="{5AFB5E5F-C569-4141-9EBF-37933E5E755E}" dt="2021-03-30T09:13:44.310" v="6050" actId="478"/>
          <ac:spMkLst>
            <pc:docMk/>
            <pc:sldMk cId="78810976" sldId="2148"/>
            <ac:spMk id="3" creationId="{E40F62E2-2F45-1241-ABA8-CE2D61A0EA3E}"/>
          </ac:spMkLst>
        </pc:spChg>
        <pc:spChg chg="del">
          <ac:chgData name="Manuela Boscolo" userId="3dd0e773-5aeb-4bbc-833b-292724f7041e" providerId="ADAL" clId="{5AFB5E5F-C569-4141-9EBF-37933E5E755E}" dt="2021-03-30T09:13:53.263" v="6052" actId="478"/>
          <ac:spMkLst>
            <pc:docMk/>
            <pc:sldMk cId="78810976" sldId="2148"/>
            <ac:spMk id="5" creationId="{CA09E3FE-3CB1-AD49-839F-0CDA65712DB7}"/>
          </ac:spMkLst>
        </pc:spChg>
        <pc:spChg chg="add mod">
          <ac:chgData name="Manuela Boscolo" userId="3dd0e773-5aeb-4bbc-833b-292724f7041e" providerId="ADAL" clId="{5AFB5E5F-C569-4141-9EBF-37933E5E755E}" dt="2021-03-30T09:18:53.418" v="6108" actId="122"/>
          <ac:spMkLst>
            <pc:docMk/>
            <pc:sldMk cId="78810976" sldId="2148"/>
            <ac:spMk id="10" creationId="{BBC397BD-FDDD-8142-A2DA-8B6CB26DE00E}"/>
          </ac:spMkLst>
        </pc:spChg>
        <pc:spChg chg="del">
          <ac:chgData name="Manuela Boscolo" userId="3dd0e773-5aeb-4bbc-833b-292724f7041e" providerId="ADAL" clId="{5AFB5E5F-C569-4141-9EBF-37933E5E755E}" dt="2021-03-30T09:13:40.687" v="6049" actId="478"/>
          <ac:spMkLst>
            <pc:docMk/>
            <pc:sldMk cId="78810976" sldId="2148"/>
            <ac:spMk id="17" creationId="{44E344BB-9107-BF40-858E-92E69BC6CCAD}"/>
          </ac:spMkLst>
        </pc:spChg>
        <pc:spChg chg="del">
          <ac:chgData name="Manuela Boscolo" userId="3dd0e773-5aeb-4bbc-833b-292724f7041e" providerId="ADAL" clId="{5AFB5E5F-C569-4141-9EBF-37933E5E755E}" dt="2021-03-30T09:13:40.687" v="6049" actId="478"/>
          <ac:spMkLst>
            <pc:docMk/>
            <pc:sldMk cId="78810976" sldId="2148"/>
            <ac:spMk id="18" creationId="{4FB0147B-11E9-964C-B4A3-D043C1D46156}"/>
          </ac:spMkLst>
        </pc:spChg>
        <pc:spChg chg="del">
          <ac:chgData name="Manuela Boscolo" userId="3dd0e773-5aeb-4bbc-833b-292724f7041e" providerId="ADAL" clId="{5AFB5E5F-C569-4141-9EBF-37933E5E755E}" dt="2021-03-30T09:13:40.687" v="6049" actId="478"/>
          <ac:spMkLst>
            <pc:docMk/>
            <pc:sldMk cId="78810976" sldId="2148"/>
            <ac:spMk id="19" creationId="{D106F0A3-09C8-A84C-AAD8-ABE742C5544F}"/>
          </ac:spMkLst>
        </pc:spChg>
        <pc:spChg chg="del">
          <ac:chgData name="Manuela Boscolo" userId="3dd0e773-5aeb-4bbc-833b-292724f7041e" providerId="ADAL" clId="{5AFB5E5F-C569-4141-9EBF-37933E5E755E}" dt="2021-03-30T09:13:34.046" v="6046" actId="478"/>
          <ac:spMkLst>
            <pc:docMk/>
            <pc:sldMk cId="78810976" sldId="2148"/>
            <ac:spMk id="21" creationId="{A2936D30-252B-EB48-8FED-99AEBEA7FAAC}"/>
          </ac:spMkLst>
        </pc:spChg>
        <pc:spChg chg="mod">
          <ac:chgData name="Manuela Boscolo" userId="3dd0e773-5aeb-4bbc-833b-292724f7041e" providerId="ADAL" clId="{5AFB5E5F-C569-4141-9EBF-37933E5E755E}" dt="2021-03-30T09:18:56.565" v="6109" actId="1076"/>
          <ac:spMkLst>
            <pc:docMk/>
            <pc:sldMk cId="78810976" sldId="2148"/>
            <ac:spMk id="31" creationId="{0B82C5BE-F4BF-7146-B015-7197A8304DBE}"/>
          </ac:spMkLst>
        </pc:spChg>
        <pc:spChg chg="del">
          <ac:chgData name="Manuela Boscolo" userId="3dd0e773-5aeb-4bbc-833b-292724f7041e" providerId="ADAL" clId="{5AFB5E5F-C569-4141-9EBF-37933E5E755E}" dt="2021-03-30T09:13:53.263" v="6052" actId="478"/>
          <ac:spMkLst>
            <pc:docMk/>
            <pc:sldMk cId="78810976" sldId="2148"/>
            <ac:spMk id="44" creationId="{636DDA02-A439-064C-AC55-D55222067496}"/>
          </ac:spMkLst>
        </pc:spChg>
        <pc:spChg chg="del">
          <ac:chgData name="Manuela Boscolo" userId="3dd0e773-5aeb-4bbc-833b-292724f7041e" providerId="ADAL" clId="{5AFB5E5F-C569-4141-9EBF-37933E5E755E}" dt="2021-03-30T09:13:53.263" v="6052" actId="478"/>
          <ac:spMkLst>
            <pc:docMk/>
            <pc:sldMk cId="78810976" sldId="2148"/>
            <ac:spMk id="46" creationId="{5570C97C-ED37-5F4A-8BD3-6712ADF418AC}"/>
          </ac:spMkLst>
        </pc:spChg>
        <pc:spChg chg="del">
          <ac:chgData name="Manuela Boscolo" userId="3dd0e773-5aeb-4bbc-833b-292724f7041e" providerId="ADAL" clId="{5AFB5E5F-C569-4141-9EBF-37933E5E755E}" dt="2021-03-30T09:13:40.687" v="6049" actId="478"/>
          <ac:spMkLst>
            <pc:docMk/>
            <pc:sldMk cId="78810976" sldId="2148"/>
            <ac:spMk id="47" creationId="{ED2B3D5F-597E-FF43-BB0F-ED7CC3986FB2}"/>
          </ac:spMkLst>
        </pc:spChg>
        <pc:spChg chg="del">
          <ac:chgData name="Manuela Boscolo" userId="3dd0e773-5aeb-4bbc-833b-292724f7041e" providerId="ADAL" clId="{5AFB5E5F-C569-4141-9EBF-37933E5E755E}" dt="2021-03-30T09:13:36.479" v="6047" actId="478"/>
          <ac:spMkLst>
            <pc:docMk/>
            <pc:sldMk cId="78810976" sldId="2148"/>
            <ac:spMk id="48" creationId="{AE7EE4C0-3872-5E4B-9436-AAE0D70E8663}"/>
          </ac:spMkLst>
        </pc:spChg>
        <pc:spChg chg="del">
          <ac:chgData name="Manuela Boscolo" userId="3dd0e773-5aeb-4bbc-833b-292724f7041e" providerId="ADAL" clId="{5AFB5E5F-C569-4141-9EBF-37933E5E755E}" dt="2021-03-30T09:13:44.310" v="6050" actId="478"/>
          <ac:spMkLst>
            <pc:docMk/>
            <pc:sldMk cId="78810976" sldId="2148"/>
            <ac:spMk id="49" creationId="{3FE61F60-064F-BB47-A744-88C9F1A560C8}"/>
          </ac:spMkLst>
        </pc:spChg>
        <pc:spChg chg="mod">
          <ac:chgData name="Manuela Boscolo" userId="3dd0e773-5aeb-4bbc-833b-292724f7041e" providerId="ADAL" clId="{5AFB5E5F-C569-4141-9EBF-37933E5E755E}" dt="2021-03-30T09:14:03.663" v="6057" actId="1076"/>
          <ac:spMkLst>
            <pc:docMk/>
            <pc:sldMk cId="78810976" sldId="2148"/>
            <ac:spMk id="55" creationId="{1B47FD91-0018-DF49-B848-3EBEA2D3A495}"/>
          </ac:spMkLst>
        </pc:spChg>
        <pc:picChg chg="add mod">
          <ac:chgData name="Manuela Boscolo" userId="3dd0e773-5aeb-4bbc-833b-292724f7041e" providerId="ADAL" clId="{5AFB5E5F-C569-4141-9EBF-37933E5E755E}" dt="2021-03-30T09:18:42.591" v="6106" actId="1076"/>
          <ac:picMkLst>
            <pc:docMk/>
            <pc:sldMk cId="78810976" sldId="2148"/>
            <ac:picMk id="7" creationId="{57C61F98-96EB-D048-BEC0-BAE40593740E}"/>
          </ac:picMkLst>
        </pc:picChg>
        <pc:picChg chg="add mod">
          <ac:chgData name="Manuela Boscolo" userId="3dd0e773-5aeb-4bbc-833b-292724f7041e" providerId="ADAL" clId="{5AFB5E5F-C569-4141-9EBF-37933E5E755E}" dt="2021-03-30T09:32:31.212" v="6119" actId="14100"/>
          <ac:picMkLst>
            <pc:docMk/>
            <pc:sldMk cId="78810976" sldId="2148"/>
            <ac:picMk id="9" creationId="{A6FBB110-90FA-304D-BF9F-2C285ADA960D}"/>
          </ac:picMkLst>
        </pc:picChg>
        <pc:picChg chg="add mod">
          <ac:chgData name="Manuela Boscolo" userId="3dd0e773-5aeb-4bbc-833b-292724f7041e" providerId="ADAL" clId="{5AFB5E5F-C569-4141-9EBF-37933E5E755E}" dt="2021-03-30T09:31:51.080" v="6117" actId="14100"/>
          <ac:picMkLst>
            <pc:docMk/>
            <pc:sldMk cId="78810976" sldId="2148"/>
            <ac:picMk id="12" creationId="{2BB8A535-09D7-B84F-9277-2C9B3FCF88B5}"/>
          </ac:picMkLst>
        </pc:picChg>
        <pc:picChg chg="del">
          <ac:chgData name="Manuela Boscolo" userId="3dd0e773-5aeb-4bbc-833b-292724f7041e" providerId="ADAL" clId="{5AFB5E5F-C569-4141-9EBF-37933E5E755E}" dt="2021-03-30T09:13:47.405" v="6051" actId="478"/>
          <ac:picMkLst>
            <pc:docMk/>
            <pc:sldMk cId="78810976" sldId="2148"/>
            <ac:picMk id="35" creationId="{D9DD9C10-86CB-6140-90B3-89FBDB9CB45D}"/>
          </ac:picMkLst>
        </pc:picChg>
        <pc:picChg chg="del">
          <ac:chgData name="Manuela Boscolo" userId="3dd0e773-5aeb-4bbc-833b-292724f7041e" providerId="ADAL" clId="{5AFB5E5F-C569-4141-9EBF-37933E5E755E}" dt="2021-03-30T09:13:44.310" v="6050" actId="478"/>
          <ac:picMkLst>
            <pc:docMk/>
            <pc:sldMk cId="78810976" sldId="2148"/>
            <ac:picMk id="43" creationId="{40591FD5-90E8-564B-9458-1248990AC062}"/>
          </ac:picMkLst>
        </pc:picChg>
        <pc:picChg chg="mod">
          <ac:chgData name="Manuela Boscolo" userId="3dd0e773-5aeb-4bbc-833b-292724f7041e" providerId="ADAL" clId="{5AFB5E5F-C569-4141-9EBF-37933E5E755E}" dt="2021-03-30T09:14:01.316" v="6056" actId="14100"/>
          <ac:picMkLst>
            <pc:docMk/>
            <pc:sldMk cId="78810976" sldId="2148"/>
            <ac:picMk id="54" creationId="{2D5774F9-ED3A-BF4E-8352-577D923693AF}"/>
          </ac:picMkLst>
        </pc:picChg>
        <pc:picChg chg="mod">
          <ac:chgData name="Manuela Boscolo" userId="3dd0e773-5aeb-4bbc-833b-292724f7041e" providerId="ADAL" clId="{5AFB5E5F-C569-4141-9EBF-37933E5E755E}" dt="2021-03-30T09:13:58.207" v="6054" actId="14100"/>
          <ac:picMkLst>
            <pc:docMk/>
            <pc:sldMk cId="78810976" sldId="2148"/>
            <ac:picMk id="57" creationId="{1612ADD1-B96E-9D48-B111-055D4771635A}"/>
          </ac:picMkLst>
        </pc:picChg>
        <pc:cxnChg chg="del">
          <ac:chgData name="Manuela Boscolo" userId="3dd0e773-5aeb-4bbc-833b-292724f7041e" providerId="ADAL" clId="{5AFB5E5F-C569-4141-9EBF-37933E5E755E}" dt="2021-03-30T09:13:38.441" v="6048" actId="478"/>
          <ac:cxnSpMkLst>
            <pc:docMk/>
            <pc:sldMk cId="78810976" sldId="2148"/>
            <ac:cxnSpMk id="52" creationId="{F93D3336-5554-F44B-8797-E8C395C3932A}"/>
          </ac:cxnSpMkLst>
        </pc:cxnChg>
      </pc:sldChg>
      <pc:sldChg chg="addSp delSp modSp add del mod">
        <pc:chgData name="Manuela Boscolo" userId="3dd0e773-5aeb-4bbc-833b-292724f7041e" providerId="ADAL" clId="{5AFB5E5F-C569-4141-9EBF-37933E5E755E}" dt="2021-03-30T09:13:20.278" v="6044" actId="2696"/>
        <pc:sldMkLst>
          <pc:docMk/>
          <pc:sldMk cId="698901598" sldId="2148"/>
        </pc:sldMkLst>
        <pc:spChg chg="mod">
          <ac:chgData name="Manuela Boscolo" userId="3dd0e773-5aeb-4bbc-833b-292724f7041e" providerId="ADAL" clId="{5AFB5E5F-C569-4141-9EBF-37933E5E755E}" dt="2021-03-30T08:26:52.789" v="5111" actId="1076"/>
          <ac:spMkLst>
            <pc:docMk/>
            <pc:sldMk cId="698901598" sldId="2148"/>
            <ac:spMk id="3" creationId="{E40F62E2-2F45-1241-ABA8-CE2D61A0EA3E}"/>
          </ac:spMkLst>
        </pc:spChg>
        <pc:spChg chg="del">
          <ac:chgData name="Manuela Boscolo" userId="3dd0e773-5aeb-4bbc-833b-292724f7041e" providerId="ADAL" clId="{5AFB5E5F-C569-4141-9EBF-37933E5E755E}" dt="2021-03-30T08:27:06.258" v="5112" actId="478"/>
          <ac:spMkLst>
            <pc:docMk/>
            <pc:sldMk cId="698901598" sldId="2148"/>
            <ac:spMk id="7" creationId="{E6ED4855-B212-6D40-B511-7958D5792694}"/>
          </ac:spMkLst>
        </pc:spChg>
        <pc:spChg chg="mod">
          <ac:chgData name="Manuela Boscolo" userId="3dd0e773-5aeb-4bbc-833b-292724f7041e" providerId="ADAL" clId="{5AFB5E5F-C569-4141-9EBF-37933E5E755E}" dt="2021-03-30T08:32:23.534" v="5229" actId="14100"/>
          <ac:spMkLst>
            <pc:docMk/>
            <pc:sldMk cId="698901598" sldId="2148"/>
            <ac:spMk id="21" creationId="{A2936D30-252B-EB48-8FED-99AEBEA7FAAC}"/>
          </ac:spMkLst>
        </pc:spChg>
        <pc:spChg chg="mod">
          <ac:chgData name="Manuela Boscolo" userId="3dd0e773-5aeb-4bbc-833b-292724f7041e" providerId="ADAL" clId="{5AFB5E5F-C569-4141-9EBF-37933E5E755E}" dt="2021-03-30T08:27:19.944" v="5116" actId="113"/>
          <ac:spMkLst>
            <pc:docMk/>
            <pc:sldMk cId="698901598" sldId="2148"/>
            <ac:spMk id="31" creationId="{0B82C5BE-F4BF-7146-B015-7197A8304DBE}"/>
          </ac:spMkLst>
        </pc:spChg>
        <pc:spChg chg="mod">
          <ac:chgData name="Manuela Boscolo" userId="3dd0e773-5aeb-4bbc-833b-292724f7041e" providerId="ADAL" clId="{5AFB5E5F-C569-4141-9EBF-37933E5E755E}" dt="2021-03-30T08:25:17.197" v="5064" actId="1076"/>
          <ac:spMkLst>
            <pc:docMk/>
            <pc:sldMk cId="698901598" sldId="2148"/>
            <ac:spMk id="49" creationId="{3FE61F60-064F-BB47-A744-88C9F1A560C8}"/>
          </ac:spMkLst>
        </pc:spChg>
        <pc:spChg chg="mod">
          <ac:chgData name="Manuela Boscolo" userId="3dd0e773-5aeb-4bbc-833b-292724f7041e" providerId="ADAL" clId="{5AFB5E5F-C569-4141-9EBF-37933E5E755E}" dt="2021-03-30T08:24:38.652" v="5042" actId="121"/>
          <ac:spMkLst>
            <pc:docMk/>
            <pc:sldMk cId="698901598" sldId="2148"/>
            <ac:spMk id="55" creationId="{1B47FD91-0018-DF49-B848-3EBEA2D3A495}"/>
          </ac:spMkLst>
        </pc:spChg>
        <pc:picChg chg="mod">
          <ac:chgData name="Manuela Boscolo" userId="3dd0e773-5aeb-4bbc-833b-292724f7041e" providerId="ADAL" clId="{5AFB5E5F-C569-4141-9EBF-37933E5E755E}" dt="2021-03-30T08:24:20.352" v="5038" actId="1076"/>
          <ac:picMkLst>
            <pc:docMk/>
            <pc:sldMk cId="698901598" sldId="2148"/>
            <ac:picMk id="54" creationId="{2D5774F9-ED3A-BF4E-8352-577D923693AF}"/>
          </ac:picMkLst>
        </pc:picChg>
        <pc:picChg chg="mod modCrop">
          <ac:chgData name="Manuela Boscolo" userId="3dd0e773-5aeb-4bbc-833b-292724f7041e" providerId="ADAL" clId="{5AFB5E5F-C569-4141-9EBF-37933E5E755E}" dt="2021-03-30T08:25:05.031" v="5063" actId="1038"/>
          <ac:picMkLst>
            <pc:docMk/>
            <pc:sldMk cId="698901598" sldId="2148"/>
            <ac:picMk id="57" creationId="{1612ADD1-B96E-9D48-B111-055D4771635A}"/>
          </ac:picMkLst>
        </pc:picChg>
        <pc:cxnChg chg="add del mod">
          <ac:chgData name="Manuela Boscolo" userId="3dd0e773-5aeb-4bbc-833b-292724f7041e" providerId="ADAL" clId="{5AFB5E5F-C569-4141-9EBF-37933E5E755E}" dt="2021-03-30T08:32:39.469" v="5230" actId="478"/>
          <ac:cxnSpMkLst>
            <pc:docMk/>
            <pc:sldMk cId="698901598" sldId="2148"/>
            <ac:cxnSpMk id="8" creationId="{79E49D4D-3244-5D49-A3A8-B78ABD840611}"/>
          </ac:cxnSpMkLst>
        </pc:cxnChg>
        <pc:cxnChg chg="add del mod">
          <ac:chgData name="Manuela Boscolo" userId="3dd0e773-5aeb-4bbc-833b-292724f7041e" providerId="ADAL" clId="{5AFB5E5F-C569-4141-9EBF-37933E5E755E}" dt="2021-03-30T08:32:39.469" v="5230" actId="478"/>
          <ac:cxnSpMkLst>
            <pc:docMk/>
            <pc:sldMk cId="698901598" sldId="2148"/>
            <ac:cxnSpMk id="25" creationId="{40186016-F949-864D-9996-706AFD38BC77}"/>
          </ac:cxnSpMkLst>
        </pc:cxnChg>
      </pc:sldChg>
      <pc:sldChg chg="addSp delSp modSp new mod">
        <pc:chgData name="Manuela Boscolo" userId="3dd0e773-5aeb-4bbc-833b-292724f7041e" providerId="ADAL" clId="{5AFB5E5F-C569-4141-9EBF-37933E5E755E}" dt="2021-03-30T21:55:42.753" v="12806" actId="1076"/>
        <pc:sldMkLst>
          <pc:docMk/>
          <pc:sldMk cId="482942679" sldId="2149"/>
        </pc:sldMkLst>
        <pc:spChg chg="mod">
          <ac:chgData name="Manuela Boscolo" userId="3dd0e773-5aeb-4bbc-833b-292724f7041e" providerId="ADAL" clId="{5AFB5E5F-C569-4141-9EBF-37933E5E755E}" dt="2021-03-30T09:36:03.035" v="6165" actId="20577"/>
          <ac:spMkLst>
            <pc:docMk/>
            <pc:sldMk cId="482942679" sldId="2149"/>
            <ac:spMk id="2" creationId="{654EFF6A-F4E7-E94C-8ED7-401917BB98DD}"/>
          </ac:spMkLst>
        </pc:spChg>
        <pc:spChg chg="add mod">
          <ac:chgData name="Manuela Boscolo" userId="3dd0e773-5aeb-4bbc-833b-292724f7041e" providerId="ADAL" clId="{5AFB5E5F-C569-4141-9EBF-37933E5E755E}" dt="2021-03-30T13:27:09.574" v="9029"/>
          <ac:spMkLst>
            <pc:docMk/>
            <pc:sldMk cId="482942679" sldId="2149"/>
            <ac:spMk id="3" creationId="{193A5A53-54F5-BE47-95C0-A7622DC98198}"/>
          </ac:spMkLst>
        </pc:spChg>
        <pc:spChg chg="del">
          <ac:chgData name="Manuela Boscolo" userId="3dd0e773-5aeb-4bbc-833b-292724f7041e" providerId="ADAL" clId="{5AFB5E5F-C569-4141-9EBF-37933E5E755E}" dt="2021-03-30T09:36:24.348" v="6166"/>
          <ac:spMkLst>
            <pc:docMk/>
            <pc:sldMk cId="482942679" sldId="2149"/>
            <ac:spMk id="3" creationId="{BD0E4367-E6BB-1748-95F7-1780474752A3}"/>
          </ac:spMkLst>
        </pc:spChg>
        <pc:spChg chg="add mod">
          <ac:chgData name="Manuela Boscolo" userId="3dd0e773-5aeb-4bbc-833b-292724f7041e" providerId="ADAL" clId="{5AFB5E5F-C569-4141-9EBF-37933E5E755E}" dt="2021-03-30T09:42:57.168" v="6216" actId="1076"/>
          <ac:spMkLst>
            <pc:docMk/>
            <pc:sldMk cId="482942679" sldId="2149"/>
            <ac:spMk id="7" creationId="{1F9B058C-745D-1045-8925-0471AD212614}"/>
          </ac:spMkLst>
        </pc:spChg>
        <pc:spChg chg="add mod">
          <ac:chgData name="Manuela Boscolo" userId="3dd0e773-5aeb-4bbc-833b-292724f7041e" providerId="ADAL" clId="{5AFB5E5F-C569-4141-9EBF-37933E5E755E}" dt="2021-03-30T21:55:42.753" v="12806" actId="1076"/>
          <ac:spMkLst>
            <pc:docMk/>
            <pc:sldMk cId="482942679" sldId="2149"/>
            <ac:spMk id="14" creationId="{C08C7285-00DC-F44C-891D-EFE2AE7D7F66}"/>
          </ac:spMkLst>
        </pc:spChg>
        <pc:spChg chg="add mod">
          <ac:chgData name="Manuela Boscolo" userId="3dd0e773-5aeb-4bbc-833b-292724f7041e" providerId="ADAL" clId="{5AFB5E5F-C569-4141-9EBF-37933E5E755E}" dt="2021-03-30T10:06:30.328" v="6568" actId="1076"/>
          <ac:spMkLst>
            <pc:docMk/>
            <pc:sldMk cId="482942679" sldId="2149"/>
            <ac:spMk id="15" creationId="{F241DB55-D8F3-8646-B1A6-D43D005B6072}"/>
          </ac:spMkLst>
        </pc:spChg>
        <pc:spChg chg="add mod">
          <ac:chgData name="Manuela Boscolo" userId="3dd0e773-5aeb-4bbc-833b-292724f7041e" providerId="ADAL" clId="{5AFB5E5F-C569-4141-9EBF-37933E5E755E}" dt="2021-03-30T09:44:57.581" v="6334"/>
          <ac:spMkLst>
            <pc:docMk/>
            <pc:sldMk cId="482942679" sldId="2149"/>
            <ac:spMk id="16" creationId="{59A74102-6313-8E41-AA00-FFAD54AA924D}"/>
          </ac:spMkLst>
        </pc:spChg>
        <pc:spChg chg="add mod">
          <ac:chgData name="Manuela Boscolo" userId="3dd0e773-5aeb-4bbc-833b-292724f7041e" providerId="ADAL" clId="{5AFB5E5F-C569-4141-9EBF-37933E5E755E}" dt="2021-03-30T10:06:33.479" v="6569" actId="1076"/>
          <ac:spMkLst>
            <pc:docMk/>
            <pc:sldMk cId="482942679" sldId="2149"/>
            <ac:spMk id="17" creationId="{B1438383-A457-7846-AA36-DDDEA96F97DA}"/>
          </ac:spMkLst>
        </pc:spChg>
        <pc:spChg chg="add mod">
          <ac:chgData name="Manuela Boscolo" userId="3dd0e773-5aeb-4bbc-833b-292724f7041e" providerId="ADAL" clId="{5AFB5E5F-C569-4141-9EBF-37933E5E755E}" dt="2021-03-30T21:55:42.753" v="12806" actId="1076"/>
          <ac:spMkLst>
            <pc:docMk/>
            <pc:sldMk cId="482942679" sldId="2149"/>
            <ac:spMk id="22" creationId="{58D845FB-31E8-2148-A411-9B86932A493A}"/>
          </ac:spMkLst>
        </pc:spChg>
        <pc:picChg chg="add mod">
          <ac:chgData name="Manuela Boscolo" userId="3dd0e773-5aeb-4bbc-833b-292724f7041e" providerId="ADAL" clId="{5AFB5E5F-C569-4141-9EBF-37933E5E755E}" dt="2021-03-30T09:45:04.957" v="6335" actId="1076"/>
          <ac:picMkLst>
            <pc:docMk/>
            <pc:sldMk cId="482942679" sldId="2149"/>
            <ac:picMk id="6" creationId="{5CEADF63-847B-9245-87C8-565C94E4EE78}"/>
          </ac:picMkLst>
        </pc:picChg>
        <pc:picChg chg="add del mod">
          <ac:chgData name="Manuela Boscolo" userId="3dd0e773-5aeb-4bbc-833b-292724f7041e" providerId="ADAL" clId="{5AFB5E5F-C569-4141-9EBF-37933E5E755E}" dt="2021-03-30T09:37:37.942" v="6196" actId="478"/>
          <ac:picMkLst>
            <pc:docMk/>
            <pc:sldMk cId="482942679" sldId="2149"/>
            <ac:picMk id="9" creationId="{C237B8CA-16AE-3A4C-B933-60C5B9F38C92}"/>
          </ac:picMkLst>
        </pc:picChg>
        <pc:picChg chg="add mod">
          <ac:chgData name="Manuela Boscolo" userId="3dd0e773-5aeb-4bbc-833b-292724f7041e" providerId="ADAL" clId="{5AFB5E5F-C569-4141-9EBF-37933E5E755E}" dt="2021-03-30T09:44:42.842" v="6329" actId="1076"/>
          <ac:picMkLst>
            <pc:docMk/>
            <pc:sldMk cId="482942679" sldId="2149"/>
            <ac:picMk id="11" creationId="{47F7B90F-056C-524F-9E4A-EADC38D491F0}"/>
          </ac:picMkLst>
        </pc:picChg>
        <pc:picChg chg="add mod">
          <ac:chgData name="Manuela Boscolo" userId="3dd0e773-5aeb-4bbc-833b-292724f7041e" providerId="ADAL" clId="{5AFB5E5F-C569-4141-9EBF-37933E5E755E}" dt="2021-03-30T21:55:37.892" v="12805" actId="1076"/>
          <ac:picMkLst>
            <pc:docMk/>
            <pc:sldMk cId="482942679" sldId="2149"/>
            <ac:picMk id="13" creationId="{944F8543-AB03-924B-B0F5-ACC6A8AE1C47}"/>
          </ac:picMkLst>
        </pc:picChg>
        <pc:picChg chg="add del mod">
          <ac:chgData name="Manuela Boscolo" userId="3dd0e773-5aeb-4bbc-833b-292724f7041e" providerId="ADAL" clId="{5AFB5E5F-C569-4141-9EBF-37933E5E755E}" dt="2021-03-30T10:06:19.813" v="6566" actId="478"/>
          <ac:picMkLst>
            <pc:docMk/>
            <pc:sldMk cId="482942679" sldId="2149"/>
            <ac:picMk id="18" creationId="{4EAC3F07-CFAF-4445-B478-902F260B5F1F}"/>
          </ac:picMkLst>
        </pc:picChg>
        <pc:picChg chg="add del mod modCrop">
          <ac:chgData name="Manuela Boscolo" userId="3dd0e773-5aeb-4bbc-833b-292724f7041e" providerId="ADAL" clId="{5AFB5E5F-C569-4141-9EBF-37933E5E755E}" dt="2021-03-30T10:06:52.989" v="6575" actId="478"/>
          <ac:picMkLst>
            <pc:docMk/>
            <pc:sldMk cId="482942679" sldId="2149"/>
            <ac:picMk id="19" creationId="{938E290B-DE10-B149-AAB7-DA784F71CE20}"/>
          </ac:picMkLst>
        </pc:picChg>
        <pc:picChg chg="add mod">
          <ac:chgData name="Manuela Boscolo" userId="3dd0e773-5aeb-4bbc-833b-292724f7041e" providerId="ADAL" clId="{5AFB5E5F-C569-4141-9EBF-37933E5E755E}" dt="2021-03-30T10:07:43.839" v="6581" actId="1076"/>
          <ac:picMkLst>
            <pc:docMk/>
            <pc:sldMk cId="482942679" sldId="2149"/>
            <ac:picMk id="21" creationId="{5620503F-8734-9D45-BC78-5DE0026AAD29}"/>
          </ac:picMkLst>
        </pc:picChg>
      </pc:sldChg>
      <pc:sldChg chg="addSp delSp modSp add mod ord modNotesTx">
        <pc:chgData name="Manuela Boscolo" userId="3dd0e773-5aeb-4bbc-833b-292724f7041e" providerId="ADAL" clId="{5AFB5E5F-C569-4141-9EBF-37933E5E755E}" dt="2021-03-30T21:31:04.804" v="12648" actId="20577"/>
        <pc:sldMkLst>
          <pc:docMk/>
          <pc:sldMk cId="4127946840" sldId="2150"/>
        </pc:sldMkLst>
        <pc:spChg chg="mod">
          <ac:chgData name="Manuela Boscolo" userId="3dd0e773-5aeb-4bbc-833b-292724f7041e" providerId="ADAL" clId="{5AFB5E5F-C569-4141-9EBF-37933E5E755E}" dt="2021-03-30T10:56:02.303" v="7189" actId="1076"/>
          <ac:spMkLst>
            <pc:docMk/>
            <pc:sldMk cId="4127946840" sldId="2150"/>
            <ac:spMk id="2" creationId="{9C2DAD23-1535-CE4C-AC3A-07DEC043C751}"/>
          </ac:spMkLst>
        </pc:spChg>
        <pc:spChg chg="add mod">
          <ac:chgData name="Manuela Boscolo" userId="3dd0e773-5aeb-4bbc-833b-292724f7041e" providerId="ADAL" clId="{5AFB5E5F-C569-4141-9EBF-37933E5E755E}" dt="2021-03-30T16:55:44.142" v="11164" actId="1076"/>
          <ac:spMkLst>
            <pc:docMk/>
            <pc:sldMk cId="4127946840" sldId="2150"/>
            <ac:spMk id="3" creationId="{7609FACC-15A0-AB47-946E-DC161230CD9E}"/>
          </ac:spMkLst>
        </pc:spChg>
        <pc:spChg chg="del mod">
          <ac:chgData name="Manuela Boscolo" userId="3dd0e773-5aeb-4bbc-833b-292724f7041e" providerId="ADAL" clId="{5AFB5E5F-C569-4141-9EBF-37933E5E755E}" dt="2021-03-30T11:12:52.936" v="7560" actId="478"/>
          <ac:spMkLst>
            <pc:docMk/>
            <pc:sldMk cId="4127946840" sldId="2150"/>
            <ac:spMk id="3" creationId="{CFD05F4D-753C-3F47-9FE7-003D7A44B124}"/>
          </ac:spMkLst>
        </pc:spChg>
        <pc:spChg chg="add mod">
          <ac:chgData name="Manuela Boscolo" userId="3dd0e773-5aeb-4bbc-833b-292724f7041e" providerId="ADAL" clId="{5AFB5E5F-C569-4141-9EBF-37933E5E755E}" dt="2021-03-30T16:54:51.408" v="11148" actId="1036"/>
          <ac:spMkLst>
            <pc:docMk/>
            <pc:sldMk cId="4127946840" sldId="2150"/>
            <ac:spMk id="5" creationId="{B39B4A89-BC8F-C643-93E5-D751FA352EAF}"/>
          </ac:spMkLst>
        </pc:spChg>
        <pc:spChg chg="add del mod">
          <ac:chgData name="Manuela Boscolo" userId="3dd0e773-5aeb-4bbc-833b-292724f7041e" providerId="ADAL" clId="{5AFB5E5F-C569-4141-9EBF-37933E5E755E}" dt="2021-03-30T11:12:55.684" v="7561" actId="478"/>
          <ac:spMkLst>
            <pc:docMk/>
            <pc:sldMk cId="4127946840" sldId="2150"/>
            <ac:spMk id="7" creationId="{C48478C6-308C-4449-9178-F640B7CE4A6F}"/>
          </ac:spMkLst>
        </pc:spChg>
        <pc:spChg chg="add mod">
          <ac:chgData name="Manuela Boscolo" userId="3dd0e773-5aeb-4bbc-833b-292724f7041e" providerId="ADAL" clId="{5AFB5E5F-C569-4141-9EBF-37933E5E755E}" dt="2021-03-30T11:13:16.645" v="7567" actId="1076"/>
          <ac:spMkLst>
            <pc:docMk/>
            <pc:sldMk cId="4127946840" sldId="2150"/>
            <ac:spMk id="9" creationId="{976EBF96-21C3-1341-AC7E-B31592928ACA}"/>
          </ac:spMkLst>
        </pc:spChg>
        <pc:spChg chg="add del mod">
          <ac:chgData name="Manuela Boscolo" userId="3dd0e773-5aeb-4bbc-833b-292724f7041e" providerId="ADAL" clId="{5AFB5E5F-C569-4141-9EBF-37933E5E755E}" dt="2021-03-30T11:06:02.130" v="7482" actId="21"/>
          <ac:spMkLst>
            <pc:docMk/>
            <pc:sldMk cId="4127946840" sldId="2150"/>
            <ac:spMk id="11" creationId="{5D68D9A4-F03F-FC45-9343-EFD2D8B5FC1E}"/>
          </ac:spMkLst>
        </pc:spChg>
        <pc:spChg chg="add mod">
          <ac:chgData name="Manuela Boscolo" userId="3dd0e773-5aeb-4bbc-833b-292724f7041e" providerId="ADAL" clId="{5AFB5E5F-C569-4141-9EBF-37933E5E755E}" dt="2021-03-30T16:55:01.678" v="11159" actId="1037"/>
          <ac:spMkLst>
            <pc:docMk/>
            <pc:sldMk cId="4127946840" sldId="2150"/>
            <ac:spMk id="13" creationId="{5BB7F6A1-0BBB-B648-9AEC-2C8406CDEC74}"/>
          </ac:spMkLst>
        </pc:spChg>
        <pc:spChg chg="add mod">
          <ac:chgData name="Manuela Boscolo" userId="3dd0e773-5aeb-4bbc-833b-292724f7041e" providerId="ADAL" clId="{5AFB5E5F-C569-4141-9EBF-37933E5E755E}" dt="2021-03-30T16:55:47.864" v="11165" actId="1076"/>
          <ac:spMkLst>
            <pc:docMk/>
            <pc:sldMk cId="4127946840" sldId="2150"/>
            <ac:spMk id="14" creationId="{5F489282-3C54-2844-B278-EC5F24280A80}"/>
          </ac:spMkLst>
        </pc:spChg>
        <pc:spChg chg="add mod">
          <ac:chgData name="Manuela Boscolo" userId="3dd0e773-5aeb-4bbc-833b-292724f7041e" providerId="ADAL" clId="{5AFB5E5F-C569-4141-9EBF-37933E5E755E}" dt="2021-03-30T21:31:04.804" v="12648" actId="20577"/>
          <ac:spMkLst>
            <pc:docMk/>
            <pc:sldMk cId="4127946840" sldId="2150"/>
            <ac:spMk id="15" creationId="{C39D7C63-C4C3-6446-BB35-1A7A40E2475F}"/>
          </ac:spMkLst>
        </pc:spChg>
        <pc:spChg chg="add mod">
          <ac:chgData name="Manuela Boscolo" userId="3dd0e773-5aeb-4bbc-833b-292724f7041e" providerId="ADAL" clId="{5AFB5E5F-C569-4141-9EBF-37933E5E755E}" dt="2021-03-30T12:36:56.237" v="7682" actId="1076"/>
          <ac:spMkLst>
            <pc:docMk/>
            <pc:sldMk cId="4127946840" sldId="2150"/>
            <ac:spMk id="18" creationId="{6E7A658F-7572-5045-96C1-C1901E080FF3}"/>
          </ac:spMkLst>
        </pc:spChg>
        <pc:spChg chg="add mod">
          <ac:chgData name="Manuela Boscolo" userId="3dd0e773-5aeb-4bbc-833b-292724f7041e" providerId="ADAL" clId="{5AFB5E5F-C569-4141-9EBF-37933E5E755E}" dt="2021-03-30T13:02:55.045" v="8516" actId="20577"/>
          <ac:spMkLst>
            <pc:docMk/>
            <pc:sldMk cId="4127946840" sldId="2150"/>
            <ac:spMk id="19" creationId="{AC99D1D5-B09B-FF49-99DD-C927A62242C7}"/>
          </ac:spMkLst>
        </pc:spChg>
        <pc:spChg chg="add mod">
          <ac:chgData name="Manuela Boscolo" userId="3dd0e773-5aeb-4bbc-833b-292724f7041e" providerId="ADAL" clId="{5AFB5E5F-C569-4141-9EBF-37933E5E755E}" dt="2021-03-30T13:27:09.574" v="9029"/>
          <ac:spMkLst>
            <pc:docMk/>
            <pc:sldMk cId="4127946840" sldId="2150"/>
            <ac:spMk id="21" creationId="{1DFB5DEC-1483-BE42-9D7B-BDD387E6983F}"/>
          </ac:spMkLst>
        </pc:spChg>
        <pc:picChg chg="del mod">
          <ac:chgData name="Manuela Boscolo" userId="3dd0e773-5aeb-4bbc-833b-292724f7041e" providerId="ADAL" clId="{5AFB5E5F-C569-4141-9EBF-37933E5E755E}" dt="2021-03-30T11:12:13.238" v="7553" actId="21"/>
          <ac:picMkLst>
            <pc:docMk/>
            <pc:sldMk cId="4127946840" sldId="2150"/>
            <ac:picMk id="8" creationId="{2D5AB34A-BC7B-0849-ADAC-280DD190400D}"/>
          </ac:picMkLst>
        </pc:picChg>
        <pc:picChg chg="add del mod">
          <ac:chgData name="Manuela Boscolo" userId="3dd0e773-5aeb-4bbc-833b-292724f7041e" providerId="ADAL" clId="{5AFB5E5F-C569-4141-9EBF-37933E5E755E}" dt="2021-03-30T11:14:30.697" v="7570" actId="478"/>
          <ac:picMkLst>
            <pc:docMk/>
            <pc:sldMk cId="4127946840" sldId="2150"/>
            <ac:picMk id="10" creationId="{E825B50A-9345-6B45-8130-915B34A4702B}"/>
          </ac:picMkLst>
        </pc:picChg>
        <pc:picChg chg="mod">
          <ac:chgData name="Manuela Boscolo" userId="3dd0e773-5aeb-4bbc-833b-292724f7041e" providerId="ADAL" clId="{5AFB5E5F-C569-4141-9EBF-37933E5E755E}" dt="2021-03-30T16:54:54.879" v="11154" actId="1035"/>
          <ac:picMkLst>
            <pc:docMk/>
            <pc:sldMk cId="4127946840" sldId="2150"/>
            <ac:picMk id="12" creationId="{A81C0EAC-14F5-A846-8909-96FFF15BE4F6}"/>
          </ac:picMkLst>
        </pc:picChg>
        <pc:picChg chg="add del mod modCrop">
          <ac:chgData name="Manuela Boscolo" userId="3dd0e773-5aeb-4bbc-833b-292724f7041e" providerId="ADAL" clId="{5AFB5E5F-C569-4141-9EBF-37933E5E755E}" dt="2021-03-30T11:11:54.790" v="7548" actId="21"/>
          <ac:picMkLst>
            <pc:docMk/>
            <pc:sldMk cId="4127946840" sldId="2150"/>
            <ac:picMk id="14" creationId="{7F81CB03-0E32-AD41-A1B0-B06BDA41BEE8}"/>
          </ac:picMkLst>
        </pc:picChg>
        <pc:picChg chg="add mod">
          <ac:chgData name="Manuela Boscolo" userId="3dd0e773-5aeb-4bbc-833b-292724f7041e" providerId="ADAL" clId="{5AFB5E5F-C569-4141-9EBF-37933E5E755E}" dt="2021-03-30T11:15:19.356" v="7577" actId="1076"/>
          <ac:picMkLst>
            <pc:docMk/>
            <pc:sldMk cId="4127946840" sldId="2150"/>
            <ac:picMk id="17" creationId="{2C357219-7150-E54C-AAF6-CB32ABAC67EE}"/>
          </ac:picMkLst>
        </pc:picChg>
        <pc:picChg chg="add del mod">
          <ac:chgData name="Manuela Boscolo" userId="3dd0e773-5aeb-4bbc-833b-292724f7041e" providerId="ADAL" clId="{5AFB5E5F-C569-4141-9EBF-37933E5E755E}" dt="2021-03-30T16:56:03.972" v="11171" actId="478"/>
          <ac:picMkLst>
            <pc:docMk/>
            <pc:sldMk cId="4127946840" sldId="2150"/>
            <ac:picMk id="20" creationId="{751A3BD3-3D23-CB41-AF30-E2C1C1098B53}"/>
          </ac:picMkLst>
        </pc:picChg>
      </pc:sldChg>
      <pc:sldChg chg="addSp delSp modSp new del mod">
        <pc:chgData name="Manuela Boscolo" userId="3dd0e773-5aeb-4bbc-833b-292724f7041e" providerId="ADAL" clId="{5AFB5E5F-C569-4141-9EBF-37933E5E755E}" dt="2021-03-30T18:28:15.651" v="12415" actId="2696"/>
        <pc:sldMkLst>
          <pc:docMk/>
          <pc:sldMk cId="708215150" sldId="2151"/>
        </pc:sldMkLst>
        <pc:picChg chg="add del mod">
          <ac:chgData name="Manuela Boscolo" userId="3dd0e773-5aeb-4bbc-833b-292724f7041e" providerId="ADAL" clId="{5AFB5E5F-C569-4141-9EBF-37933E5E755E}" dt="2021-03-30T18:27:30.074" v="12414" actId="478"/>
          <ac:picMkLst>
            <pc:docMk/>
            <pc:sldMk cId="708215150" sldId="2151"/>
            <ac:picMk id="6" creationId="{CD066CB5-EE0C-9D4F-842A-C77732FBB3DF}"/>
          </ac:picMkLst>
        </pc:picChg>
      </pc:sldChg>
      <pc:sldChg chg="addSp modSp new del mod ord modClrScheme chgLayout">
        <pc:chgData name="Manuela Boscolo" userId="3dd0e773-5aeb-4bbc-833b-292724f7041e" providerId="ADAL" clId="{5AFB5E5F-C569-4141-9EBF-37933E5E755E}" dt="2021-03-30T20:03:50.363" v="12574" actId="2696"/>
        <pc:sldMkLst>
          <pc:docMk/>
          <pc:sldMk cId="1042618467" sldId="2151"/>
        </pc:sldMkLst>
        <pc:spChg chg="mod ord">
          <ac:chgData name="Manuela Boscolo" userId="3dd0e773-5aeb-4bbc-833b-292724f7041e" providerId="ADAL" clId="{5AFB5E5F-C569-4141-9EBF-37933E5E755E}" dt="2021-03-30T20:03:29.911" v="12571" actId="700"/>
          <ac:spMkLst>
            <pc:docMk/>
            <pc:sldMk cId="1042618467" sldId="2151"/>
            <ac:spMk id="2" creationId="{06CAFCEB-E88B-A545-AC43-A4AC6E147405}"/>
          </ac:spMkLst>
        </pc:spChg>
        <pc:spChg chg="mod ord">
          <ac:chgData name="Manuela Boscolo" userId="3dd0e773-5aeb-4bbc-833b-292724f7041e" providerId="ADAL" clId="{5AFB5E5F-C569-4141-9EBF-37933E5E755E}" dt="2021-03-30T20:03:29.911" v="12571" actId="700"/>
          <ac:spMkLst>
            <pc:docMk/>
            <pc:sldMk cId="1042618467" sldId="2151"/>
            <ac:spMk id="3" creationId="{6DBA61E1-47FC-2545-AE0C-44765D2E02B5}"/>
          </ac:spMkLst>
        </pc:spChg>
        <pc:spChg chg="add mod ord">
          <ac:chgData name="Manuela Boscolo" userId="3dd0e773-5aeb-4bbc-833b-292724f7041e" providerId="ADAL" clId="{5AFB5E5F-C569-4141-9EBF-37933E5E755E}" dt="2021-03-30T20:03:29.911" v="12571" actId="700"/>
          <ac:spMkLst>
            <pc:docMk/>
            <pc:sldMk cId="1042618467" sldId="2151"/>
            <ac:spMk id="4" creationId="{7EACF56F-3B31-414F-8247-874DED11B2C5}"/>
          </ac:spMkLst>
        </pc:spChg>
        <pc:spChg chg="add mod ord">
          <ac:chgData name="Manuela Boscolo" userId="3dd0e773-5aeb-4bbc-833b-292724f7041e" providerId="ADAL" clId="{5AFB5E5F-C569-4141-9EBF-37933E5E755E}" dt="2021-03-30T20:03:29.911" v="12571" actId="700"/>
          <ac:spMkLst>
            <pc:docMk/>
            <pc:sldMk cId="1042618467" sldId="2151"/>
            <ac:spMk id="5" creationId="{9BA2B1E4-9376-3D41-9E64-0AD3581D311C}"/>
          </ac:spMkLst>
        </pc:spChg>
      </pc:sldChg>
      <pc:sldChg chg="addSp delSp modSp new mod">
        <pc:chgData name="Manuela Boscolo" userId="3dd0e773-5aeb-4bbc-833b-292724f7041e" providerId="ADAL" clId="{5AFB5E5F-C569-4141-9EBF-37933E5E755E}" dt="2021-03-31T08:35:02.036" v="13363" actId="1076"/>
        <pc:sldMkLst>
          <pc:docMk/>
          <pc:sldMk cId="3370370096" sldId="2151"/>
        </pc:sldMkLst>
        <pc:spChg chg="mod">
          <ac:chgData name="Manuela Boscolo" userId="3dd0e773-5aeb-4bbc-833b-292724f7041e" providerId="ADAL" clId="{5AFB5E5F-C569-4141-9EBF-37933E5E755E}" dt="2021-03-30T21:50:13.414" v="12788" actId="20577"/>
          <ac:spMkLst>
            <pc:docMk/>
            <pc:sldMk cId="3370370096" sldId="2151"/>
            <ac:spMk id="2" creationId="{72EDAA95-4AA2-6C49-BA57-A1F1DDEAFE18}"/>
          </ac:spMkLst>
        </pc:spChg>
        <pc:spChg chg="del">
          <ac:chgData name="Manuela Boscolo" userId="3dd0e773-5aeb-4bbc-833b-292724f7041e" providerId="ADAL" clId="{5AFB5E5F-C569-4141-9EBF-37933E5E755E}" dt="2021-03-30T21:40:04.324" v="12681" actId="478"/>
          <ac:spMkLst>
            <pc:docMk/>
            <pc:sldMk cId="3370370096" sldId="2151"/>
            <ac:spMk id="3" creationId="{35538F37-35BC-9945-B723-011F09AAAC71}"/>
          </ac:spMkLst>
        </pc:spChg>
        <pc:spChg chg="add del mod">
          <ac:chgData name="Manuela Boscolo" userId="3dd0e773-5aeb-4bbc-833b-292724f7041e" providerId="ADAL" clId="{5AFB5E5F-C569-4141-9EBF-37933E5E755E}" dt="2021-03-31T07:37:21.421" v="12906" actId="478"/>
          <ac:spMkLst>
            <pc:docMk/>
            <pc:sldMk cId="3370370096" sldId="2151"/>
            <ac:spMk id="9" creationId="{A92858D6-ECE6-0440-B3A5-06A303E2E737}"/>
          </ac:spMkLst>
        </pc:spChg>
        <pc:spChg chg="add del mod">
          <ac:chgData name="Manuela Boscolo" userId="3dd0e773-5aeb-4bbc-833b-292724f7041e" providerId="ADAL" clId="{5AFB5E5F-C569-4141-9EBF-37933E5E755E}" dt="2021-03-30T21:49:31.716" v="12737" actId="478"/>
          <ac:spMkLst>
            <pc:docMk/>
            <pc:sldMk cId="3370370096" sldId="2151"/>
            <ac:spMk id="11" creationId="{283FD5BF-1CD0-2243-8625-B6D25143F91C}"/>
          </ac:spMkLst>
        </pc:spChg>
        <pc:spChg chg="add del mod">
          <ac:chgData name="Manuela Boscolo" userId="3dd0e773-5aeb-4bbc-833b-292724f7041e" providerId="ADAL" clId="{5AFB5E5F-C569-4141-9EBF-37933E5E755E}" dt="2021-03-30T21:49:31.716" v="12737" actId="478"/>
          <ac:spMkLst>
            <pc:docMk/>
            <pc:sldMk cId="3370370096" sldId="2151"/>
            <ac:spMk id="12" creationId="{812C7337-5081-6B4B-BD56-134BDE1157CB}"/>
          </ac:spMkLst>
        </pc:spChg>
        <pc:spChg chg="add mod">
          <ac:chgData name="Manuela Boscolo" userId="3dd0e773-5aeb-4bbc-833b-292724f7041e" providerId="ADAL" clId="{5AFB5E5F-C569-4141-9EBF-37933E5E755E}" dt="2021-03-31T08:35:02.036" v="13363" actId="1076"/>
          <ac:spMkLst>
            <pc:docMk/>
            <pc:sldMk cId="3370370096" sldId="2151"/>
            <ac:spMk id="15" creationId="{BC3159AF-F29B-A146-ADDE-413C88A75809}"/>
          </ac:spMkLst>
        </pc:spChg>
        <pc:graphicFrameChg chg="add del mod modGraphic">
          <ac:chgData name="Manuela Boscolo" userId="3dd0e773-5aeb-4bbc-833b-292724f7041e" providerId="ADAL" clId="{5AFB5E5F-C569-4141-9EBF-37933E5E755E}" dt="2021-03-31T08:34:48.476" v="13359" actId="1036"/>
          <ac:graphicFrameMkLst>
            <pc:docMk/>
            <pc:sldMk cId="3370370096" sldId="2151"/>
            <ac:graphicFrameMk id="6" creationId="{373DE0E9-C7FC-DB40-A2CE-48DAAB4F2FD2}"/>
          </ac:graphicFrameMkLst>
        </pc:graphicFrameChg>
        <pc:graphicFrameChg chg="add del mod modGraphic">
          <ac:chgData name="Manuela Boscolo" userId="3dd0e773-5aeb-4bbc-833b-292724f7041e" providerId="ADAL" clId="{5AFB5E5F-C569-4141-9EBF-37933E5E755E}" dt="2021-03-31T08:34:48.476" v="13359" actId="1036"/>
          <ac:graphicFrameMkLst>
            <pc:docMk/>
            <pc:sldMk cId="3370370096" sldId="2151"/>
            <ac:graphicFrameMk id="7" creationId="{A20F8A4A-46A2-7B4A-98FF-768A8F0A34C0}"/>
          </ac:graphicFrameMkLst>
        </pc:graphicFrameChg>
        <pc:graphicFrameChg chg="add del mod modGraphic">
          <ac:chgData name="Manuela Boscolo" userId="3dd0e773-5aeb-4bbc-833b-292724f7041e" providerId="ADAL" clId="{5AFB5E5F-C569-4141-9EBF-37933E5E755E}" dt="2021-03-31T08:34:48.476" v="13359" actId="1036"/>
          <ac:graphicFrameMkLst>
            <pc:docMk/>
            <pc:sldMk cId="3370370096" sldId="2151"/>
            <ac:graphicFrameMk id="8" creationId="{4FF54B4B-5949-AD45-9C32-891FE0F92FB2}"/>
          </ac:graphicFrameMkLst>
        </pc:graphicFrameChg>
        <pc:picChg chg="add del mod">
          <ac:chgData name="Manuela Boscolo" userId="3dd0e773-5aeb-4bbc-833b-292724f7041e" providerId="ADAL" clId="{5AFB5E5F-C569-4141-9EBF-37933E5E755E}" dt="2021-03-30T21:44:25.645" v="12703" actId="478"/>
          <ac:picMkLst>
            <pc:docMk/>
            <pc:sldMk cId="3370370096" sldId="2151"/>
            <ac:picMk id="10" creationId="{BD7FA05A-FD27-3641-825E-F6EC9C6464F8}"/>
          </ac:picMkLst>
        </pc:picChg>
        <pc:picChg chg="add del mod">
          <ac:chgData name="Manuela Boscolo" userId="3dd0e773-5aeb-4bbc-833b-292724f7041e" providerId="ADAL" clId="{5AFB5E5F-C569-4141-9EBF-37933E5E755E}" dt="2021-03-30T21:49:25.938" v="12736" actId="478"/>
          <ac:picMkLst>
            <pc:docMk/>
            <pc:sldMk cId="3370370096" sldId="2151"/>
            <ac:picMk id="13" creationId="{281174BF-BB27-3340-B922-D13138310A7D}"/>
          </ac:picMkLst>
        </pc:picChg>
        <pc:picChg chg="add mod">
          <ac:chgData name="Manuela Boscolo" userId="3dd0e773-5aeb-4bbc-833b-292724f7041e" providerId="ADAL" clId="{5AFB5E5F-C569-4141-9EBF-37933E5E755E}" dt="2021-03-31T08:34:58.817" v="13362" actId="14100"/>
          <ac:picMkLst>
            <pc:docMk/>
            <pc:sldMk cId="3370370096" sldId="2151"/>
            <ac:picMk id="14" creationId="{F770BB50-073C-E94A-A66B-B793434D74BA}"/>
          </ac:picMkLst>
        </pc:picChg>
      </pc:sldChg>
      <pc:sldChg chg="delSp add del mod">
        <pc:chgData name="Manuela Boscolo" userId="3dd0e773-5aeb-4bbc-833b-292724f7041e" providerId="ADAL" clId="{5AFB5E5F-C569-4141-9EBF-37933E5E755E}" dt="2021-03-30T20:05:57.788" v="12578" actId="2696"/>
        <pc:sldMkLst>
          <pc:docMk/>
          <pc:sldMk cId="1389795235" sldId="2152"/>
        </pc:sldMkLst>
        <pc:spChg chg="del">
          <ac:chgData name="Manuela Boscolo" userId="3dd0e773-5aeb-4bbc-833b-292724f7041e" providerId="ADAL" clId="{5AFB5E5F-C569-4141-9EBF-37933E5E755E}" dt="2021-03-30T20:04:01.745" v="12576" actId="478"/>
          <ac:spMkLst>
            <pc:docMk/>
            <pc:sldMk cId="1389795235" sldId="2152"/>
            <ac:spMk id="9" creationId="{70C0C429-197B-DC44-862C-B6AC23A0B844}"/>
          </ac:spMkLst>
        </pc:spChg>
        <pc:spChg chg="del">
          <ac:chgData name="Manuela Boscolo" userId="3dd0e773-5aeb-4bbc-833b-292724f7041e" providerId="ADAL" clId="{5AFB5E5F-C569-4141-9EBF-37933E5E755E}" dt="2021-03-30T20:04:01.745" v="12576" actId="478"/>
          <ac:spMkLst>
            <pc:docMk/>
            <pc:sldMk cId="1389795235" sldId="2152"/>
            <ac:spMk id="10" creationId="{67BDBB85-D632-2842-BB57-6EC18BBB6FC4}"/>
          </ac:spMkLst>
        </pc:spChg>
        <pc:spChg chg="del">
          <ac:chgData name="Manuela Boscolo" userId="3dd0e773-5aeb-4bbc-833b-292724f7041e" providerId="ADAL" clId="{5AFB5E5F-C569-4141-9EBF-37933E5E755E}" dt="2021-03-30T20:04:01.745" v="12576" actId="478"/>
          <ac:spMkLst>
            <pc:docMk/>
            <pc:sldMk cId="1389795235" sldId="2152"/>
            <ac:spMk id="11" creationId="{44F0C989-EA85-DD4B-9135-A364E1099680}"/>
          </ac:spMkLst>
        </pc:spChg>
        <pc:spChg chg="del">
          <ac:chgData name="Manuela Boscolo" userId="3dd0e773-5aeb-4bbc-833b-292724f7041e" providerId="ADAL" clId="{5AFB5E5F-C569-4141-9EBF-37933E5E755E}" dt="2021-03-30T20:04:01.745" v="12576" actId="478"/>
          <ac:spMkLst>
            <pc:docMk/>
            <pc:sldMk cId="1389795235" sldId="2152"/>
            <ac:spMk id="12" creationId="{8FA409E0-AC07-BE49-9380-7B2A81DF343B}"/>
          </ac:spMkLst>
        </pc:spChg>
        <pc:spChg chg="del">
          <ac:chgData name="Manuela Boscolo" userId="3dd0e773-5aeb-4bbc-833b-292724f7041e" providerId="ADAL" clId="{5AFB5E5F-C569-4141-9EBF-37933E5E755E}" dt="2021-03-30T20:04:01.745" v="12576" actId="478"/>
          <ac:spMkLst>
            <pc:docMk/>
            <pc:sldMk cId="1389795235" sldId="2152"/>
            <ac:spMk id="13" creationId="{503E8535-C699-B14B-A11C-763C19478167}"/>
          </ac:spMkLst>
        </pc:spChg>
        <pc:spChg chg="del">
          <ac:chgData name="Manuela Boscolo" userId="3dd0e773-5aeb-4bbc-833b-292724f7041e" providerId="ADAL" clId="{5AFB5E5F-C569-4141-9EBF-37933E5E755E}" dt="2021-03-30T20:04:01.745" v="12576" actId="478"/>
          <ac:spMkLst>
            <pc:docMk/>
            <pc:sldMk cId="1389795235" sldId="2152"/>
            <ac:spMk id="25" creationId="{67D4AD93-4D75-9C46-8B31-07ECC665A899}"/>
          </ac:spMkLst>
        </pc:spChg>
        <pc:spChg chg="del">
          <ac:chgData name="Manuela Boscolo" userId="3dd0e773-5aeb-4bbc-833b-292724f7041e" providerId="ADAL" clId="{5AFB5E5F-C569-4141-9EBF-37933E5E755E}" dt="2021-03-30T20:04:01.745" v="12576" actId="478"/>
          <ac:spMkLst>
            <pc:docMk/>
            <pc:sldMk cId="1389795235" sldId="2152"/>
            <ac:spMk id="26" creationId="{6F3D38AC-D1D4-8641-8AB0-58356B6694C1}"/>
          </ac:spMkLst>
        </pc:spChg>
        <pc:spChg chg="del">
          <ac:chgData name="Manuela Boscolo" userId="3dd0e773-5aeb-4bbc-833b-292724f7041e" providerId="ADAL" clId="{5AFB5E5F-C569-4141-9EBF-37933E5E755E}" dt="2021-03-30T20:04:01.745" v="12576" actId="478"/>
          <ac:spMkLst>
            <pc:docMk/>
            <pc:sldMk cId="1389795235" sldId="2152"/>
            <ac:spMk id="27" creationId="{0B9CC84C-9272-B64D-8A9D-C95F90315D44}"/>
          </ac:spMkLst>
        </pc:spChg>
        <pc:spChg chg="del">
          <ac:chgData name="Manuela Boscolo" userId="3dd0e773-5aeb-4bbc-833b-292724f7041e" providerId="ADAL" clId="{5AFB5E5F-C569-4141-9EBF-37933E5E755E}" dt="2021-03-30T20:04:01.745" v="12576" actId="478"/>
          <ac:spMkLst>
            <pc:docMk/>
            <pc:sldMk cId="1389795235" sldId="2152"/>
            <ac:spMk id="28" creationId="{C7B21BAA-BAA0-154C-9F88-241276B94D00}"/>
          </ac:spMkLst>
        </pc:spChg>
        <pc:spChg chg="del">
          <ac:chgData name="Manuela Boscolo" userId="3dd0e773-5aeb-4bbc-833b-292724f7041e" providerId="ADAL" clId="{5AFB5E5F-C569-4141-9EBF-37933E5E755E}" dt="2021-03-30T20:04:01.745" v="12576" actId="478"/>
          <ac:spMkLst>
            <pc:docMk/>
            <pc:sldMk cId="1389795235" sldId="2152"/>
            <ac:spMk id="29" creationId="{C0043B8A-FA00-1549-8044-C08252178FC8}"/>
          </ac:spMkLst>
        </pc:spChg>
        <pc:spChg chg="del">
          <ac:chgData name="Manuela Boscolo" userId="3dd0e773-5aeb-4bbc-833b-292724f7041e" providerId="ADAL" clId="{5AFB5E5F-C569-4141-9EBF-37933E5E755E}" dt="2021-03-30T20:04:01.745" v="12576" actId="478"/>
          <ac:spMkLst>
            <pc:docMk/>
            <pc:sldMk cId="1389795235" sldId="2152"/>
            <ac:spMk id="30" creationId="{C4DC90B0-6F0A-9A44-B602-C93C1BE3727F}"/>
          </ac:spMkLst>
        </pc:spChg>
        <pc:spChg chg="del">
          <ac:chgData name="Manuela Boscolo" userId="3dd0e773-5aeb-4bbc-833b-292724f7041e" providerId="ADAL" clId="{5AFB5E5F-C569-4141-9EBF-37933E5E755E}" dt="2021-03-30T20:04:01.745" v="12576" actId="478"/>
          <ac:spMkLst>
            <pc:docMk/>
            <pc:sldMk cId="1389795235" sldId="2152"/>
            <ac:spMk id="31" creationId="{7DA4397D-DC0E-6544-8EF5-906B9C0F57A1}"/>
          </ac:spMkLst>
        </pc:spChg>
        <pc:spChg chg="del">
          <ac:chgData name="Manuela Boscolo" userId="3dd0e773-5aeb-4bbc-833b-292724f7041e" providerId="ADAL" clId="{5AFB5E5F-C569-4141-9EBF-37933E5E755E}" dt="2021-03-30T20:04:01.745" v="12576" actId="478"/>
          <ac:spMkLst>
            <pc:docMk/>
            <pc:sldMk cId="1389795235" sldId="2152"/>
            <ac:spMk id="32" creationId="{A0665B44-2399-094B-A6C4-4FF3E7D7D732}"/>
          </ac:spMkLst>
        </pc:spChg>
        <pc:picChg chg="del">
          <ac:chgData name="Manuela Boscolo" userId="3dd0e773-5aeb-4bbc-833b-292724f7041e" providerId="ADAL" clId="{5AFB5E5F-C569-4141-9EBF-37933E5E755E}" dt="2021-03-30T20:03:53.920" v="12575" actId="478"/>
          <ac:picMkLst>
            <pc:docMk/>
            <pc:sldMk cId="1389795235" sldId="2152"/>
            <ac:picMk id="5" creationId="{5F4BB228-F77C-F648-969F-09AE59BB16CD}"/>
          </ac:picMkLst>
        </pc:picChg>
        <pc:cxnChg chg="del">
          <ac:chgData name="Manuela Boscolo" userId="3dd0e773-5aeb-4bbc-833b-292724f7041e" providerId="ADAL" clId="{5AFB5E5F-C569-4141-9EBF-37933E5E755E}" dt="2021-03-30T20:04:01.745" v="12576" actId="478"/>
          <ac:cxnSpMkLst>
            <pc:docMk/>
            <pc:sldMk cId="1389795235" sldId="2152"/>
            <ac:cxnSpMk id="15" creationId="{214FEB66-EAAD-7B46-80F3-50B5389C0A6E}"/>
          </ac:cxnSpMkLst>
        </pc:cxnChg>
        <pc:cxnChg chg="del">
          <ac:chgData name="Manuela Boscolo" userId="3dd0e773-5aeb-4bbc-833b-292724f7041e" providerId="ADAL" clId="{5AFB5E5F-C569-4141-9EBF-37933E5E755E}" dt="2021-03-30T20:04:01.745" v="12576" actId="478"/>
          <ac:cxnSpMkLst>
            <pc:docMk/>
            <pc:sldMk cId="1389795235" sldId="2152"/>
            <ac:cxnSpMk id="16" creationId="{EDCA2944-C08E-F84B-89A9-0A23E8D4DCD2}"/>
          </ac:cxnSpMkLst>
        </pc:cxnChg>
        <pc:cxnChg chg="del">
          <ac:chgData name="Manuela Boscolo" userId="3dd0e773-5aeb-4bbc-833b-292724f7041e" providerId="ADAL" clId="{5AFB5E5F-C569-4141-9EBF-37933E5E755E}" dt="2021-03-30T20:04:01.745" v="12576" actId="478"/>
          <ac:cxnSpMkLst>
            <pc:docMk/>
            <pc:sldMk cId="1389795235" sldId="2152"/>
            <ac:cxnSpMk id="18" creationId="{B2BFB961-BE98-6C4F-B773-3F6240F38B1F}"/>
          </ac:cxnSpMkLst>
        </pc:cxnChg>
        <pc:cxnChg chg="del">
          <ac:chgData name="Manuela Boscolo" userId="3dd0e773-5aeb-4bbc-833b-292724f7041e" providerId="ADAL" clId="{5AFB5E5F-C569-4141-9EBF-37933E5E755E}" dt="2021-03-30T20:04:01.745" v="12576" actId="478"/>
          <ac:cxnSpMkLst>
            <pc:docMk/>
            <pc:sldMk cId="1389795235" sldId="2152"/>
            <ac:cxnSpMk id="20" creationId="{460D3A53-2DB7-F944-B15C-23107992ED95}"/>
          </ac:cxnSpMkLst>
        </pc:cxnChg>
        <pc:cxnChg chg="del">
          <ac:chgData name="Manuela Boscolo" userId="3dd0e773-5aeb-4bbc-833b-292724f7041e" providerId="ADAL" clId="{5AFB5E5F-C569-4141-9EBF-37933E5E755E}" dt="2021-03-30T20:04:01.745" v="12576" actId="478"/>
          <ac:cxnSpMkLst>
            <pc:docMk/>
            <pc:sldMk cId="1389795235" sldId="2152"/>
            <ac:cxnSpMk id="22" creationId="{28CA0DDD-D0E2-5D40-BA20-F1374C41862D}"/>
          </ac:cxnSpMkLst>
        </pc:cxnChg>
      </pc:sldChg>
      <pc:sldChg chg="addSp delSp modSp new mod ord">
        <pc:chgData name="Manuela Boscolo" userId="3dd0e773-5aeb-4bbc-833b-292724f7041e" providerId="ADAL" clId="{5AFB5E5F-C569-4141-9EBF-37933E5E755E}" dt="2021-03-31T09:59:32.168" v="14394" actId="20578"/>
        <pc:sldMkLst>
          <pc:docMk/>
          <pc:sldMk cId="3414946266" sldId="2152"/>
        </pc:sldMkLst>
        <pc:spChg chg="mod">
          <ac:chgData name="Manuela Boscolo" userId="3dd0e773-5aeb-4bbc-833b-292724f7041e" providerId="ADAL" clId="{5AFB5E5F-C569-4141-9EBF-37933E5E755E}" dt="2021-03-30T21:56:14.376" v="12811"/>
          <ac:spMkLst>
            <pc:docMk/>
            <pc:sldMk cId="3414946266" sldId="2152"/>
            <ac:spMk id="2" creationId="{6664028D-D050-9C4E-B5C1-3316E3A89805}"/>
          </ac:spMkLst>
        </pc:spChg>
        <pc:spChg chg="del">
          <ac:chgData name="Manuela Boscolo" userId="3dd0e773-5aeb-4bbc-833b-292724f7041e" providerId="ADAL" clId="{5AFB5E5F-C569-4141-9EBF-37933E5E755E}" dt="2021-03-30T21:56:18.810" v="12812" actId="478"/>
          <ac:spMkLst>
            <pc:docMk/>
            <pc:sldMk cId="3414946266" sldId="2152"/>
            <ac:spMk id="3" creationId="{D60E9230-35FC-304B-A6E1-6E5925424409}"/>
          </ac:spMkLst>
        </pc:spChg>
        <pc:spChg chg="add mod">
          <ac:chgData name="Manuela Boscolo" userId="3dd0e773-5aeb-4bbc-833b-292724f7041e" providerId="ADAL" clId="{5AFB5E5F-C569-4141-9EBF-37933E5E755E}" dt="2021-03-30T21:56:39.776" v="12823" actId="1076"/>
          <ac:spMkLst>
            <pc:docMk/>
            <pc:sldMk cId="3414946266" sldId="2152"/>
            <ac:spMk id="7" creationId="{863731DC-11F4-B74E-B87F-E639054CD64D}"/>
          </ac:spMkLst>
        </pc:spChg>
        <pc:spChg chg="add del mod">
          <ac:chgData name="Manuela Boscolo" userId="3dd0e773-5aeb-4bbc-833b-292724f7041e" providerId="ADAL" clId="{5AFB5E5F-C569-4141-9EBF-37933E5E755E}" dt="2021-03-30T21:56:18.826" v="12814"/>
          <ac:spMkLst>
            <pc:docMk/>
            <pc:sldMk cId="3414946266" sldId="2152"/>
            <ac:spMk id="8" creationId="{AC6CDB98-B5D0-6C45-957D-AA93CA04F49C}"/>
          </ac:spMkLst>
        </pc:spChg>
        <pc:spChg chg="add mod">
          <ac:chgData name="Manuela Boscolo" userId="3dd0e773-5aeb-4bbc-833b-292724f7041e" providerId="ADAL" clId="{5AFB5E5F-C569-4141-9EBF-37933E5E755E}" dt="2021-03-30T21:57:06.520" v="12832" actId="1076"/>
          <ac:spMkLst>
            <pc:docMk/>
            <pc:sldMk cId="3414946266" sldId="2152"/>
            <ac:spMk id="9" creationId="{CBBA12DC-FE5B-AB4E-BC80-F967390B1FC7}"/>
          </ac:spMkLst>
        </pc:spChg>
        <pc:picChg chg="add mod">
          <ac:chgData name="Manuela Boscolo" userId="3dd0e773-5aeb-4bbc-833b-292724f7041e" providerId="ADAL" clId="{5AFB5E5F-C569-4141-9EBF-37933E5E755E}" dt="2021-03-30T21:56:37.651" v="12822" actId="1076"/>
          <ac:picMkLst>
            <pc:docMk/>
            <pc:sldMk cId="3414946266" sldId="2152"/>
            <ac:picMk id="6" creationId="{09ADA883-2C1D-0E40-A162-F5F7AFC150CE}"/>
          </ac:picMkLst>
        </pc:picChg>
      </pc:sldChg>
      <pc:sldChg chg="addSp delSp modSp add mod">
        <pc:chgData name="Manuela Boscolo" userId="3dd0e773-5aeb-4bbc-833b-292724f7041e" providerId="ADAL" clId="{5AFB5E5F-C569-4141-9EBF-37933E5E755E}" dt="2021-03-31T08:44:32.405" v="13847" actId="1076"/>
        <pc:sldMkLst>
          <pc:docMk/>
          <pc:sldMk cId="475673140" sldId="2153"/>
        </pc:sldMkLst>
        <pc:spChg chg="add mod">
          <ac:chgData name="Manuela Boscolo" userId="3dd0e773-5aeb-4bbc-833b-292724f7041e" providerId="ADAL" clId="{5AFB5E5F-C569-4141-9EBF-37933E5E755E}" dt="2021-03-31T08:41:46.208" v="13646" actId="12"/>
          <ac:spMkLst>
            <pc:docMk/>
            <pc:sldMk cId="475673140" sldId="2153"/>
            <ac:spMk id="3" creationId="{94CCBE9C-C382-D641-8DC8-940AE57006C4}"/>
          </ac:spMkLst>
        </pc:spChg>
        <pc:spChg chg="add del mod">
          <ac:chgData name="Manuela Boscolo" userId="3dd0e773-5aeb-4bbc-833b-292724f7041e" providerId="ADAL" clId="{5AFB5E5F-C569-4141-9EBF-37933E5E755E}" dt="2021-03-31T08:43:56.901" v="13844"/>
          <ac:spMkLst>
            <pc:docMk/>
            <pc:sldMk cId="475673140" sldId="2153"/>
            <ac:spMk id="5" creationId="{1DDBE337-CFF3-1345-B1E3-EFBA0E94EA46}"/>
          </ac:spMkLst>
        </pc:spChg>
        <pc:spChg chg="add mod">
          <ac:chgData name="Manuela Boscolo" userId="3dd0e773-5aeb-4bbc-833b-292724f7041e" providerId="ADAL" clId="{5AFB5E5F-C569-4141-9EBF-37933E5E755E}" dt="2021-03-31T08:44:09.825" v="13846" actId="404"/>
          <ac:spMkLst>
            <pc:docMk/>
            <pc:sldMk cId="475673140" sldId="2153"/>
            <ac:spMk id="6" creationId="{834D90DC-2B50-6540-B8B4-CA98885982D5}"/>
          </ac:spMkLst>
        </pc:spChg>
        <pc:spChg chg="mod">
          <ac:chgData name="Manuela Boscolo" userId="3dd0e773-5aeb-4bbc-833b-292724f7041e" providerId="ADAL" clId="{5AFB5E5F-C569-4141-9EBF-37933E5E755E}" dt="2021-03-31T08:44:32.405" v="13847" actId="1076"/>
          <ac:spMkLst>
            <pc:docMk/>
            <pc:sldMk cId="475673140" sldId="2153"/>
            <ac:spMk id="9" creationId="{AAC8FDE6-F3F8-1642-BFA0-C0ED38B54B4C}"/>
          </ac:spMkLst>
        </pc:spChg>
        <pc:spChg chg="mod">
          <ac:chgData name="Manuela Boscolo" userId="3dd0e773-5aeb-4bbc-833b-292724f7041e" providerId="ADAL" clId="{5AFB5E5F-C569-4141-9EBF-37933E5E755E}" dt="2021-03-31T07:44:06.642" v="13024" actId="1076"/>
          <ac:spMkLst>
            <pc:docMk/>
            <pc:sldMk cId="475673140" sldId="2153"/>
            <ac:spMk id="12" creationId="{4A29E7B2-292A-5F45-A833-5F097AD70779}"/>
          </ac:spMkLst>
        </pc:spChg>
        <pc:grpChg chg="mod">
          <ac:chgData name="Manuela Boscolo" userId="3dd0e773-5aeb-4bbc-833b-292724f7041e" providerId="ADAL" clId="{5AFB5E5F-C569-4141-9EBF-37933E5E755E}" dt="2021-03-31T07:44:39.191" v="13032" actId="14100"/>
          <ac:grpSpMkLst>
            <pc:docMk/>
            <pc:sldMk cId="475673140" sldId="2153"/>
            <ac:grpSpMk id="17" creationId="{33276FFE-B128-F84D-8A12-CD76A6ADA7F4}"/>
          </ac:grpSpMkLst>
        </pc:grpChg>
        <pc:picChg chg="mod">
          <ac:chgData name="Manuela Boscolo" userId="3dd0e773-5aeb-4bbc-833b-292724f7041e" providerId="ADAL" clId="{5AFB5E5F-C569-4141-9EBF-37933E5E755E}" dt="2021-03-31T08:40:43.145" v="13635" actId="1076"/>
          <ac:picMkLst>
            <pc:docMk/>
            <pc:sldMk cId="475673140" sldId="2153"/>
            <ac:picMk id="7" creationId="{70B13B22-41A4-BE43-B6F5-09766AF45F10}"/>
          </ac:picMkLst>
        </pc:picChg>
        <pc:picChg chg="mod modCrop">
          <ac:chgData name="Manuela Boscolo" userId="3dd0e773-5aeb-4bbc-833b-292724f7041e" providerId="ADAL" clId="{5AFB5E5F-C569-4141-9EBF-37933E5E755E}" dt="2021-03-31T08:42:00.349" v="13648" actId="1076"/>
          <ac:picMkLst>
            <pc:docMk/>
            <pc:sldMk cId="475673140" sldId="2153"/>
            <ac:picMk id="11" creationId="{DA7908C3-2025-A44E-BD72-8DFB108231A0}"/>
          </ac:picMkLst>
        </pc:picChg>
        <pc:picChg chg="mod modCrop">
          <ac:chgData name="Manuela Boscolo" userId="3dd0e773-5aeb-4bbc-833b-292724f7041e" providerId="ADAL" clId="{5AFB5E5F-C569-4141-9EBF-37933E5E755E}" dt="2021-03-31T08:41:34.660" v="13642" actId="1076"/>
          <ac:picMkLst>
            <pc:docMk/>
            <pc:sldMk cId="475673140" sldId="2153"/>
            <ac:picMk id="18" creationId="{C915E79B-60DC-8744-B274-BD2AB95A5C33}"/>
          </ac:picMkLst>
        </pc:picChg>
        <pc:picChg chg="add del mod modCrop">
          <ac:chgData name="Manuela Boscolo" userId="3dd0e773-5aeb-4bbc-833b-292724f7041e" providerId="ADAL" clId="{5AFB5E5F-C569-4141-9EBF-37933E5E755E}" dt="2021-03-31T08:38:24.952" v="13584" actId="478"/>
          <ac:picMkLst>
            <pc:docMk/>
            <pc:sldMk cId="475673140" sldId="2153"/>
            <ac:picMk id="19" creationId="{29E12B1A-C479-9A4C-8333-6484BA27D1DA}"/>
          </ac:picMkLst>
        </pc:picChg>
        <pc:picChg chg="del mod modCrop">
          <ac:chgData name="Manuela Boscolo" userId="3dd0e773-5aeb-4bbc-833b-292724f7041e" providerId="ADAL" clId="{5AFB5E5F-C569-4141-9EBF-37933E5E755E}" dt="2021-03-31T08:43:54.523" v="13842" actId="478"/>
          <ac:picMkLst>
            <pc:docMk/>
            <pc:sldMk cId="475673140" sldId="2153"/>
            <ac:picMk id="20" creationId="{7E841462-BDDF-3F41-AABD-52D94DA3EC6A}"/>
          </ac:picMkLst>
        </pc:picChg>
        <pc:picChg chg="add mod modCrop">
          <ac:chgData name="Manuela Boscolo" userId="3dd0e773-5aeb-4bbc-833b-292724f7041e" providerId="ADAL" clId="{5AFB5E5F-C569-4141-9EBF-37933E5E755E}" dt="2021-03-31T08:41:27.422" v="13641" actId="1076"/>
          <ac:picMkLst>
            <pc:docMk/>
            <pc:sldMk cId="475673140" sldId="2153"/>
            <ac:picMk id="21" creationId="{7B0B71B6-EBCF-E44D-92A4-7CB4540B1E9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708292-EE29-2A4E-B148-0389391B49A6}" type="datetimeFigureOut">
              <a:rPr lang="en-FR" smtClean="0"/>
              <a:t>31/03/2021</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524AFA-4F0D-BE48-8569-73093EDFA610}" type="slidenum">
              <a:rPr lang="en-FR" smtClean="0"/>
              <a:t>‹#›</a:t>
            </a:fld>
            <a:endParaRPr lang="en-FR"/>
          </a:p>
        </p:txBody>
      </p:sp>
    </p:spTree>
    <p:extLst>
      <p:ext uri="{BB962C8B-B14F-4D97-AF65-F5344CB8AC3E}">
        <p14:creationId xmlns:p14="http://schemas.microsoft.com/office/powerpoint/2010/main" val="2896819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rPr>
              <a:t>At FCC-</a:t>
            </a:r>
            <a:r>
              <a:rPr lang="en-GB" sz="1200" dirty="0" err="1">
                <a:latin typeface="Calibri" panose="020F0502020204030204" pitchFamily="34" charset="0"/>
              </a:rPr>
              <a:t>ee</a:t>
            </a:r>
            <a:r>
              <a:rPr lang="en-GB" sz="1200" dirty="0">
                <a:latin typeface="Calibri" panose="020F0502020204030204" pitchFamily="34" charset="0"/>
              </a:rPr>
              <a:t> Significant luminosity increase compared to LEP (0.01 x 10</a:t>
            </a:r>
            <a:r>
              <a:rPr lang="en-GB" sz="1100" baseline="30000" dirty="0">
                <a:latin typeface="Calibri" panose="020F0502020204030204" pitchFamily="34" charset="0"/>
              </a:rPr>
              <a:t>34</a:t>
            </a:r>
            <a:r>
              <a:rPr lang="en-GB" sz="1000" dirty="0">
                <a:latin typeface="Calibri" panose="020F0502020204030204" pitchFamily="34" charset="0"/>
              </a:rPr>
              <a:t> </a:t>
            </a:r>
            <a:r>
              <a:rPr lang="en-GB" sz="1200" dirty="0">
                <a:latin typeface="Calibri" panose="020F0502020204030204" pitchFamily="34" charset="0"/>
              </a:rPr>
              <a:t>cm</a:t>
            </a:r>
            <a:r>
              <a:rPr lang="en-GB" sz="1100" baseline="30000" dirty="0">
                <a:latin typeface="Calibri" panose="020F0502020204030204" pitchFamily="34" charset="0"/>
              </a:rPr>
              <a:t>-2</a:t>
            </a:r>
            <a:r>
              <a:rPr lang="en-GB" sz="1000" dirty="0">
                <a:latin typeface="Calibri" panose="020F0502020204030204" pitchFamily="34" charset="0"/>
              </a:rPr>
              <a:t> </a:t>
            </a:r>
            <a:r>
              <a:rPr lang="en-GB" sz="1200" dirty="0">
                <a:latin typeface="Calibri" panose="020F0502020204030204" pitchFamily="34" charset="0"/>
              </a:rPr>
              <a:t>s</a:t>
            </a:r>
            <a:r>
              <a:rPr lang="en-GB" sz="1100" dirty="0">
                <a:latin typeface="Calibri" panose="020F0502020204030204" pitchFamily="34" charset="0"/>
              </a:rPr>
              <a:t>-1</a:t>
            </a:r>
            <a:r>
              <a:rPr lang="en-GB" sz="1000" dirty="0">
                <a:latin typeface="Calibri" panose="020F0502020204030204" pitchFamily="34" charset="0"/>
              </a:rPr>
              <a:t> </a:t>
            </a:r>
            <a:r>
              <a:rPr lang="en-GB" sz="1200" dirty="0">
                <a:latin typeface="Calibri" panose="020F0502020204030204" pitchFamily="34" charset="0"/>
              </a:rPr>
              <a:t>@ 208 GeV)</a:t>
            </a:r>
            <a:br>
              <a:rPr lang="en-GB" sz="1200" dirty="0">
                <a:latin typeface="Calibri" panose="020F0502020204030204" pitchFamily="34" charset="0"/>
              </a:rPr>
            </a:br>
            <a:r>
              <a:rPr lang="en-GB" sz="1200" dirty="0">
                <a:latin typeface="Calibri" panose="020F0502020204030204" pitchFamily="34" charset="0"/>
              </a:rPr>
              <a:t>Smaller emittances, beta-functions, larger power consumption </a:t>
            </a:r>
            <a:endParaRPr lang="en-GB" sz="1200" dirty="0"/>
          </a:p>
          <a:p>
            <a:endParaRPr lang="en-FR" dirty="0"/>
          </a:p>
        </p:txBody>
      </p:sp>
      <p:sp>
        <p:nvSpPr>
          <p:cNvPr id="4" name="Slide Number Placeholder 3"/>
          <p:cNvSpPr>
            <a:spLocks noGrp="1"/>
          </p:cNvSpPr>
          <p:nvPr>
            <p:ph type="sldNum" sz="quarter" idx="5"/>
          </p:nvPr>
        </p:nvSpPr>
        <p:spPr/>
        <p:txBody>
          <a:bodyPr/>
          <a:lstStyle/>
          <a:p>
            <a:fld id="{9D524AFA-4F0D-BE48-8569-73093EDFA610}" type="slidenum">
              <a:rPr lang="en-FR" smtClean="0"/>
              <a:t>6</a:t>
            </a:fld>
            <a:endParaRPr lang="en-FR"/>
          </a:p>
        </p:txBody>
      </p:sp>
    </p:spTree>
    <p:extLst>
      <p:ext uri="{BB962C8B-B14F-4D97-AF65-F5344CB8AC3E}">
        <p14:creationId xmlns:p14="http://schemas.microsoft.com/office/powerpoint/2010/main" val="373939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918C55E-B25D-49F7-AC7B-3685D67F1C3C}" type="slidenum">
              <a:rPr lang="en-US" smtClean="0"/>
              <a:t>38</a:t>
            </a:fld>
            <a:endParaRPr lang="en-US"/>
          </a:p>
        </p:txBody>
      </p:sp>
    </p:spTree>
    <p:extLst>
      <p:ext uri="{BB962C8B-B14F-4D97-AF65-F5344CB8AC3E}">
        <p14:creationId xmlns:p14="http://schemas.microsoft.com/office/powerpoint/2010/main" val="130631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166" rtl="0" eaLnBrk="1" fontAlgn="auto" latinLnBrk="0" hangingPunct="1">
              <a:lnSpc>
                <a:spcPct val="100000"/>
              </a:lnSpc>
              <a:spcBef>
                <a:spcPts val="0"/>
              </a:spcBef>
              <a:spcAft>
                <a:spcPts val="0"/>
              </a:spcAft>
              <a:buClrTx/>
              <a:buSzTx/>
              <a:buFontTx/>
              <a:buNone/>
              <a:tabLst/>
              <a:defRPr/>
            </a:pPr>
            <a:fld id="{F3EBDC04-82DE-414C-8AF1-05700581879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457166"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45486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75936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9D524AFA-4F0D-BE48-8569-73093EDFA610}" type="slidenum">
              <a:rPr lang="en-FR" smtClean="0"/>
              <a:t>8</a:t>
            </a:fld>
            <a:endParaRPr lang="en-FR"/>
          </a:p>
        </p:txBody>
      </p:sp>
    </p:spTree>
    <p:extLst>
      <p:ext uri="{BB962C8B-B14F-4D97-AF65-F5344CB8AC3E}">
        <p14:creationId xmlns:p14="http://schemas.microsoft.com/office/powerpoint/2010/main" val="4211305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two ocupoles introduced to correct 3rd order chromatic and geometric aberrations.</a:t>
            </a:r>
          </a:p>
          <a:p>
            <a:r>
              <a:rPr lang="en-FR" dirty="0"/>
              <a:t>imperfections applied to the FFS lattice</a:t>
            </a:r>
          </a:p>
        </p:txBody>
      </p:sp>
      <p:sp>
        <p:nvSpPr>
          <p:cNvPr id="4" name="Slide Number Placeholder 3"/>
          <p:cNvSpPr>
            <a:spLocks noGrp="1"/>
          </p:cNvSpPr>
          <p:nvPr>
            <p:ph type="sldNum" sz="quarter" idx="5"/>
          </p:nvPr>
        </p:nvSpPr>
        <p:spPr/>
        <p:txBody>
          <a:bodyPr/>
          <a:lstStyle/>
          <a:p>
            <a:fld id="{9D524AFA-4F0D-BE48-8569-73093EDFA610}" type="slidenum">
              <a:rPr lang="en-FR" smtClean="0"/>
              <a:t>9</a:t>
            </a:fld>
            <a:endParaRPr lang="en-FR"/>
          </a:p>
        </p:txBody>
      </p:sp>
    </p:spTree>
    <p:extLst>
      <p:ext uri="{BB962C8B-B14F-4D97-AF65-F5344CB8AC3E}">
        <p14:creationId xmlns:p14="http://schemas.microsoft.com/office/powerpoint/2010/main" val="83562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FR" b="1" dirty="0"/>
                  <a:t>IR magnets: </a:t>
                </a:r>
                <a:r>
                  <a:rPr lang="en-FR" sz="1200" dirty="0"/>
                  <a:t>SC adjustable magnets, BNL direct-wind technology (</a:t>
                </a:r>
                <a:r>
                  <a:rPr lang="en-GB" sz="1200" dirty="0"/>
                  <a:t>closely spaced coil layers of superconducting multi-strand cable), extremely compact, cooling by superfluid He at 2K. The technology of the superconducting final-focus magnets has been demonstrated by a series of short prototype multi-pole coils. The QD0 is inside the detector solenoidal field, it cannot have magnetic-flux-return yokes. Cross talk is avoided by shielded coils and local correctors.</a:t>
                </a:r>
                <a:endParaRPr lang="en-FR" dirty="0"/>
              </a:p>
              <a:p>
                <a:endParaRPr lang="en-FR" dirty="0"/>
              </a:p>
              <a:p>
                <a:endParaRPr lang="en-FR"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FR" b="1"/>
                  <a:t>IR magnets: </a:t>
                </a:r>
                <a:r>
                  <a:rPr lang="en-FR" sz="1200"/>
                  <a:t>SC adjustable magnets, BNL direct-wind technology (</a:t>
                </a:r>
                <a:r>
                  <a:rPr lang="en-GB" sz="1200"/>
                  <a:t>closely spaced coil layers of superconducting multi-strand cable), extremely compact, cooling by superfluid He at 2K. The technology of the superconducting final-focus magnets has been demonstrated by a series of short prototype multi-pole coils. The QD0 is inside the detector solenoidal field, it cannot have magnetic-flux-return yokes. Cross talk is avoided by shielded coils and local correctors.</a:t>
                </a:r>
                <a:endParaRPr lang="en-FR"/>
              </a:p>
              <a:p>
                <a:endParaRPr lang="en-FR"/>
              </a:p>
              <a:p>
                <a:pPr marL="0" marR="0" lvl="0" indent="0" algn="l" defTabSz="914400" rtl="0" eaLnBrk="1" fontAlgn="auto" latinLnBrk="0" hangingPunct="1">
                  <a:lnSpc>
                    <a:spcPct val="100000"/>
                  </a:lnSpc>
                  <a:spcBef>
                    <a:spcPts val="0"/>
                  </a:spcBef>
                  <a:spcAft>
                    <a:spcPts val="0"/>
                  </a:spcAft>
                  <a:buClrTx/>
                  <a:buSzTx/>
                  <a:buFontTx/>
                  <a:buNone/>
                  <a:tabLst/>
                  <a:defRPr/>
                </a:pPr>
                <a:r>
                  <a:rPr lang="en-FR" b="1"/>
                  <a:t>Luminosity measurement: </a:t>
                </a:r>
                <a:r>
                  <a:rPr lang="en-FR"/>
                  <a:t>precision of </a:t>
                </a:r>
                <a:r>
                  <a:rPr lang="en-FR" i="0">
                    <a:latin typeface="Cambria Math" panose="02040503050406030204" pitchFamily="18" charset="0"/>
                    <a:ea typeface="Cambria Math" panose="02040503050406030204" pitchFamily="18" charset="0"/>
                  </a:rPr>
                  <a:t>≈</a:t>
                </a:r>
                <a:r>
                  <a:rPr lang="en-FR"/>
                  <a:t>10</a:t>
                </a:r>
                <a:r>
                  <a:rPr lang="en-FR" baseline="30000"/>
                  <a:t>-3 </a:t>
                </a:r>
                <a:r>
                  <a:rPr lang="en-FR"/>
                  <a:t>, Lumical: Bhabha rate in the 30-90mrad polar angle region in front the FF quads @500Ecm 10 bhabhas/bunch train; 1.5k pairs/BX for fast lumi diagnostics  at 5-30mrad</a:t>
                </a:r>
                <a:endParaRPr lang="en-FR" baseline="30000"/>
              </a:p>
              <a:p>
                <a:endParaRPr lang="en-FR"/>
              </a:p>
            </p:txBody>
          </p:sp>
        </mc:Fallback>
      </mc:AlternateContent>
      <p:sp>
        <p:nvSpPr>
          <p:cNvPr id="4" name="Slide Number Placeholder 3"/>
          <p:cNvSpPr>
            <a:spLocks noGrp="1"/>
          </p:cNvSpPr>
          <p:nvPr>
            <p:ph type="sldNum" sz="quarter" idx="5"/>
          </p:nvPr>
        </p:nvSpPr>
        <p:spPr/>
        <p:txBody>
          <a:bodyPr/>
          <a:lstStyle/>
          <a:p>
            <a:fld id="{9D524AFA-4F0D-BE48-8569-73093EDFA610}" type="slidenum">
              <a:rPr lang="en-FR" smtClean="0"/>
              <a:t>12</a:t>
            </a:fld>
            <a:endParaRPr lang="en-FR"/>
          </a:p>
        </p:txBody>
      </p:sp>
    </p:spTree>
    <p:extLst>
      <p:ext uri="{BB962C8B-B14F-4D97-AF65-F5344CB8AC3E}">
        <p14:creationId xmlns:p14="http://schemas.microsoft.com/office/powerpoint/2010/main" val="3252901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9D524AFA-4F0D-BE48-8569-73093EDFA610}" type="slidenum">
              <a:rPr lang="en-FR" smtClean="0"/>
              <a:t>16</a:t>
            </a:fld>
            <a:endParaRPr lang="en-FR"/>
          </a:p>
        </p:txBody>
      </p:sp>
    </p:spTree>
    <p:extLst>
      <p:ext uri="{BB962C8B-B14F-4D97-AF65-F5344CB8AC3E}">
        <p14:creationId xmlns:p14="http://schemas.microsoft.com/office/powerpoint/2010/main" val="250592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24AFA-4F0D-BE48-8569-73093EDFA610}" type="slidenum">
              <a:rPr lang="en-FR" smtClean="0"/>
              <a:t>17</a:t>
            </a:fld>
            <a:endParaRPr lang="en-FR"/>
          </a:p>
        </p:txBody>
      </p:sp>
    </p:spTree>
    <p:extLst>
      <p:ext uri="{BB962C8B-B14F-4D97-AF65-F5344CB8AC3E}">
        <p14:creationId xmlns:p14="http://schemas.microsoft.com/office/powerpoint/2010/main" val="223225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a:p>
        </p:txBody>
      </p:sp>
      <p:sp>
        <p:nvSpPr>
          <p:cNvPr id="4" name="Slide Number Placeholder 3"/>
          <p:cNvSpPr>
            <a:spLocks noGrp="1"/>
          </p:cNvSpPr>
          <p:nvPr>
            <p:ph type="sldNum" sz="quarter" idx="5"/>
          </p:nvPr>
        </p:nvSpPr>
        <p:spPr/>
        <p:txBody>
          <a:bodyPr/>
          <a:lstStyle/>
          <a:p>
            <a:fld id="{9D524AFA-4F0D-BE48-8569-73093EDFA610}" type="slidenum">
              <a:rPr lang="en-FR" smtClean="0"/>
              <a:t>22</a:t>
            </a:fld>
            <a:endParaRPr lang="en-FR"/>
          </a:p>
        </p:txBody>
      </p:sp>
    </p:spTree>
    <p:extLst>
      <p:ext uri="{BB962C8B-B14F-4D97-AF65-F5344CB8AC3E}">
        <p14:creationId xmlns:p14="http://schemas.microsoft.com/office/powerpoint/2010/main" val="44339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err="1"/>
              <a:t>Thickness</a:t>
            </a:r>
            <a:r>
              <a:rPr lang="it-IT"/>
              <a:t> </a:t>
            </a:r>
            <a:r>
              <a:rPr lang="it-IT" err="1"/>
              <a:t>depends</a:t>
            </a:r>
            <a:r>
              <a:rPr lang="it-IT"/>
              <a:t> on </a:t>
            </a:r>
            <a:r>
              <a:rPr lang="it-IT" err="1"/>
              <a:t>mainly</a:t>
            </a:r>
            <a:r>
              <a:rPr lang="it-IT"/>
              <a:t> </a:t>
            </a:r>
            <a:r>
              <a:rPr lang="it-IT" err="1"/>
              <a:t>engineer</a:t>
            </a:r>
            <a:r>
              <a:rPr lang="it-IT"/>
              <a:t> </a:t>
            </a:r>
            <a:r>
              <a:rPr lang="it-IT" err="1"/>
              <a:t>constraints</a:t>
            </a:r>
            <a:r>
              <a:rPr lang="it-IT"/>
              <a:t>, </a:t>
            </a:r>
            <a:r>
              <a:rPr lang="it-IT" err="1"/>
              <a:t>determined</a:t>
            </a:r>
            <a:r>
              <a:rPr lang="it-IT"/>
              <a:t> by </a:t>
            </a:r>
            <a:r>
              <a:rPr lang="it-IT" err="1"/>
              <a:t>stiffness</a:t>
            </a:r>
            <a:r>
              <a:rPr lang="it-IT"/>
              <a:t> , </a:t>
            </a:r>
            <a:r>
              <a:rPr lang="it-IT" err="1"/>
              <a:t>as</a:t>
            </a:r>
            <a:r>
              <a:rPr lang="it-IT"/>
              <a:t> for FCC-</a:t>
            </a:r>
            <a:r>
              <a:rPr lang="it-IT" err="1"/>
              <a:t>ee</a:t>
            </a:r>
            <a:r>
              <a:rPr lang="it-IT"/>
              <a:t> </a:t>
            </a:r>
            <a:r>
              <a:rPr lang="it-IT" err="1"/>
              <a:t>is</a:t>
            </a:r>
            <a:r>
              <a:rPr lang="it-IT"/>
              <a:t> long (</a:t>
            </a:r>
            <a:r>
              <a:rPr lang="it-IT" err="1"/>
              <a:t>wrt</a:t>
            </a:r>
            <a:r>
              <a:rPr lang="it-IT"/>
              <a:t> </a:t>
            </a:r>
            <a:r>
              <a:rPr lang="it-IT" err="1"/>
              <a:t>SuperKEKB</a:t>
            </a:r>
            <a:r>
              <a:rPr lang="it-IT"/>
              <a:t>) </a:t>
            </a:r>
            <a:r>
              <a:rPr lang="it-IT" err="1"/>
              <a:t>it</a:t>
            </a:r>
            <a:r>
              <a:rPr lang="it-IT"/>
              <a:t> </a:t>
            </a:r>
            <a:r>
              <a:rPr lang="it-IT" err="1"/>
              <a:t>will</a:t>
            </a:r>
            <a:r>
              <a:rPr lang="it-IT"/>
              <a:t> be </a:t>
            </a:r>
            <a:r>
              <a:rPr lang="it-IT" err="1"/>
              <a:t>thicker</a:t>
            </a:r>
            <a:r>
              <a:rPr lang="it-IT"/>
              <a:t>.</a:t>
            </a:r>
          </a:p>
          <a:p>
            <a:endParaRPr lang="en-FR"/>
          </a:p>
        </p:txBody>
      </p:sp>
      <p:sp>
        <p:nvSpPr>
          <p:cNvPr id="4" name="Slide Number Placeholder 3"/>
          <p:cNvSpPr>
            <a:spLocks noGrp="1"/>
          </p:cNvSpPr>
          <p:nvPr>
            <p:ph type="sldNum" sz="quarter" idx="5"/>
          </p:nvPr>
        </p:nvSpPr>
        <p:spPr/>
        <p:txBody>
          <a:bodyPr/>
          <a:lstStyle/>
          <a:p>
            <a:fld id="{9D524AFA-4F0D-BE48-8569-73093EDFA610}" type="slidenum">
              <a:rPr lang="en-FR" smtClean="0"/>
              <a:t>23</a:t>
            </a:fld>
            <a:endParaRPr lang="en-FR"/>
          </a:p>
        </p:txBody>
      </p:sp>
    </p:spTree>
    <p:extLst>
      <p:ext uri="{BB962C8B-B14F-4D97-AF65-F5344CB8AC3E}">
        <p14:creationId xmlns:p14="http://schemas.microsoft.com/office/powerpoint/2010/main" val="2657321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D14A73-B9A0-4385-9E9A-34FD13BABFAA}" type="slidenum">
              <a:rPr lang="fr-CH" smtClean="0"/>
              <a:t>32</a:t>
            </a:fld>
            <a:endParaRPr lang="fr-CH"/>
          </a:p>
        </p:txBody>
      </p:sp>
    </p:spTree>
    <p:extLst>
      <p:ext uri="{BB962C8B-B14F-4D97-AF65-F5344CB8AC3E}">
        <p14:creationId xmlns:p14="http://schemas.microsoft.com/office/powerpoint/2010/main" val="2294488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51910-7884-C745-994E-E4A4F181108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64E05DB9-7A0D-DB49-9528-564270F15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E7134BEE-7CDE-AB49-9B78-E9191041D73B}"/>
              </a:ext>
            </a:extLst>
          </p:cNvPr>
          <p:cNvSpPr>
            <a:spLocks noGrp="1"/>
          </p:cNvSpPr>
          <p:nvPr>
            <p:ph type="dt" sz="half" idx="10"/>
          </p:nvPr>
        </p:nvSpPr>
        <p:spPr/>
        <p:txBody>
          <a:bodyPr/>
          <a:lstStyle/>
          <a:p>
            <a:endParaRPr lang="en-FR"/>
          </a:p>
        </p:txBody>
      </p:sp>
      <p:sp>
        <p:nvSpPr>
          <p:cNvPr id="5" name="Footer Placeholder 4">
            <a:extLst>
              <a:ext uri="{FF2B5EF4-FFF2-40B4-BE49-F238E27FC236}">
                <a16:creationId xmlns:a16="http://schemas.microsoft.com/office/drawing/2014/main" id="{972A7AB4-D15D-5D41-80B4-7A448C0195C0}"/>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980ED800-96FE-9F45-B3A9-F5D10FCFD410}"/>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3199653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E8CBA-A3E1-3148-824F-1BCC7CC5B119}"/>
              </a:ext>
            </a:extLst>
          </p:cNvPr>
          <p:cNvSpPr>
            <a:spLocks noGrp="1"/>
          </p:cNvSpPr>
          <p:nvPr>
            <p:ph type="title"/>
          </p:nvPr>
        </p:nvSpPr>
        <p:spPr/>
        <p:txBody>
          <a:bodyPr/>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E7450AB2-9AA1-8348-9755-1204AF8D5CC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C2F9C00B-5D3D-6348-A007-C78BC22701AB}"/>
              </a:ext>
            </a:extLst>
          </p:cNvPr>
          <p:cNvSpPr>
            <a:spLocks noGrp="1"/>
          </p:cNvSpPr>
          <p:nvPr>
            <p:ph type="dt" sz="half" idx="10"/>
          </p:nvPr>
        </p:nvSpPr>
        <p:spPr/>
        <p:txBody>
          <a:bodyPr/>
          <a:lstStyle/>
          <a:p>
            <a:endParaRPr lang="en-FR"/>
          </a:p>
        </p:txBody>
      </p:sp>
      <p:sp>
        <p:nvSpPr>
          <p:cNvPr id="5" name="Footer Placeholder 4">
            <a:extLst>
              <a:ext uri="{FF2B5EF4-FFF2-40B4-BE49-F238E27FC236}">
                <a16:creationId xmlns:a16="http://schemas.microsoft.com/office/drawing/2014/main" id="{50BFC55D-AB03-F44C-8D33-C44AEF2193EF}"/>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FFA8F5B7-6795-CC46-8D8E-4D44FEF00543}"/>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2366403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A606D3-89C2-DD4E-8921-F61136D2D1E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9828050D-3BA1-C94A-91EE-5F0486055A4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240D1B40-1651-8044-A39D-E72DBC25855F}"/>
              </a:ext>
            </a:extLst>
          </p:cNvPr>
          <p:cNvSpPr>
            <a:spLocks noGrp="1"/>
          </p:cNvSpPr>
          <p:nvPr>
            <p:ph type="dt" sz="half" idx="10"/>
          </p:nvPr>
        </p:nvSpPr>
        <p:spPr/>
        <p:txBody>
          <a:bodyPr/>
          <a:lstStyle/>
          <a:p>
            <a:endParaRPr lang="en-FR"/>
          </a:p>
        </p:txBody>
      </p:sp>
      <p:sp>
        <p:nvSpPr>
          <p:cNvPr id="5" name="Footer Placeholder 4">
            <a:extLst>
              <a:ext uri="{FF2B5EF4-FFF2-40B4-BE49-F238E27FC236}">
                <a16:creationId xmlns:a16="http://schemas.microsoft.com/office/drawing/2014/main" id="{BDCAF01D-1FDE-9A4C-8ECA-16F9832CED0B}"/>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B03F7A2E-4614-9640-85EB-BC04C21FAFC5}"/>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643322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12" descr="DOE_Sea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2206" y="5881696"/>
            <a:ext cx="1219201"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11"/>
          </p:nvPr>
        </p:nvSpPr>
        <p:spPr>
          <a:xfrm>
            <a:off x="2861276" y="6413503"/>
            <a:ext cx="7095067" cy="365125"/>
          </a:xfrm>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2" name="Title 1"/>
          <p:cNvSpPr>
            <a:spLocks noGrp="1"/>
          </p:cNvSpPr>
          <p:nvPr>
            <p:ph type="ctrTitle"/>
          </p:nvPr>
        </p:nvSpPr>
        <p:spPr>
          <a:xfrm>
            <a:off x="1828800" y="1190628"/>
            <a:ext cx="10363200" cy="2695575"/>
          </a:xfrm>
        </p:spPr>
        <p:txBody>
          <a:bodyPr anchor="t"/>
          <a:lstStyle>
            <a:lvl1pPr algn="r">
              <a:defRPr/>
            </a:lvl1pPr>
          </a:lstStyle>
          <a:p>
            <a:r>
              <a:rPr lang="en-US"/>
              <a:t>Click to edit Master title style</a:t>
            </a:r>
          </a:p>
        </p:txBody>
      </p:sp>
      <p:sp>
        <p:nvSpPr>
          <p:cNvPr id="3" name="Subtitle 2"/>
          <p:cNvSpPr>
            <a:spLocks noGrp="1"/>
          </p:cNvSpPr>
          <p:nvPr>
            <p:ph type="subTitle" idx="1"/>
          </p:nvPr>
        </p:nvSpPr>
        <p:spPr>
          <a:xfrm>
            <a:off x="1828800" y="3886200"/>
            <a:ext cx="10363200" cy="1752600"/>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848980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602785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014433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125094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latin typeface="Arial"/>
            </a:endParaRPr>
          </a:p>
        </p:txBody>
      </p:sp>
      <p:sp>
        <p:nvSpPr>
          <p:cNvPr id="8" name="Footer Placeholder 7"/>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9" name="Slide Number Placeholder 8"/>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017919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latin typeface="Arial"/>
            </a:endParaRPr>
          </a:p>
        </p:txBody>
      </p:sp>
      <p:sp>
        <p:nvSpPr>
          <p:cNvPr id="4" name="Footer Placeholder 3"/>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5" name="Slide Number Placeholder 4"/>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4622611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latin typeface="Arial"/>
            </a:endParaRPr>
          </a:p>
        </p:txBody>
      </p:sp>
      <p:sp>
        <p:nvSpPr>
          <p:cNvPr id="3" name="Footer Placeholder 2"/>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4" name="Slide Number Placeholder 3"/>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6015439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260653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6E88F-A478-FF44-8EBB-7C3494C68BDF}"/>
              </a:ext>
            </a:extLst>
          </p:cNvPr>
          <p:cNvSpPr>
            <a:spLocks noGrp="1"/>
          </p:cNvSpPr>
          <p:nvPr>
            <p:ph type="title"/>
          </p:nvPr>
        </p:nvSpPr>
        <p:spPr>
          <a:xfrm>
            <a:off x="838200" y="20413"/>
            <a:ext cx="10515600" cy="1325563"/>
          </a:xfrm>
        </p:spPr>
        <p:txBody>
          <a:bodyPr>
            <a:normAutofit/>
          </a:bodyPr>
          <a:lstStyle>
            <a:lvl1pPr algn="ctr">
              <a:defRPr sz="3200" b="0">
                <a:solidFill>
                  <a:srgbClr val="FF0000"/>
                </a:solidFill>
                <a:latin typeface="+mn-lt"/>
              </a:defRPr>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65F5E2D9-EC0E-8541-8998-8FFB91CF5CF5}"/>
              </a:ext>
            </a:extLst>
          </p:cNvPr>
          <p:cNvSpPr>
            <a:spLocks noGrp="1"/>
          </p:cNvSpPr>
          <p:nvPr>
            <p:ph idx="1"/>
          </p:nvPr>
        </p:nvSpPr>
        <p:spPr>
          <a:xfrm>
            <a:off x="838200" y="1361170"/>
            <a:ext cx="10515600" cy="4351338"/>
          </a:xfrm>
        </p:spPr>
        <p:txBody>
          <a:bodyPr/>
          <a:lstStyle>
            <a:lvl1pPr>
              <a:defRPr sz="2000"/>
            </a:lvl1pPr>
            <a:lvl2pPr>
              <a:defRPr sz="1800">
                <a:solidFill>
                  <a:srgbClr val="002060"/>
                </a:solidFill>
              </a:defRPr>
            </a:lvl2pPr>
            <a:lvl3pPr>
              <a:defRPr sz="1600">
                <a:solidFill>
                  <a:schemeClr val="accent1">
                    <a:lumMod val="75000"/>
                  </a:schemeClr>
                </a:solidFill>
              </a:defRPr>
            </a:lvl3pPr>
            <a:lvl4pPr>
              <a:defRPr sz="1600"/>
            </a:lvl4pPr>
            <a:lvl5pP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Footer Placeholder 4">
            <a:extLst>
              <a:ext uri="{FF2B5EF4-FFF2-40B4-BE49-F238E27FC236}">
                <a16:creationId xmlns:a16="http://schemas.microsoft.com/office/drawing/2014/main" id="{4AA7B07C-AA4A-BC46-BC97-5365AC91A9EA}"/>
              </a:ext>
            </a:extLst>
          </p:cNvPr>
          <p:cNvSpPr>
            <a:spLocks noGrp="1"/>
          </p:cNvSpPr>
          <p:nvPr>
            <p:ph type="ftr" sz="quarter" idx="11"/>
          </p:nvPr>
        </p:nvSpPr>
        <p:spPr>
          <a:xfrm>
            <a:off x="4038600" y="6501490"/>
            <a:ext cx="4114800" cy="365125"/>
          </a:xfrm>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28223F93-9D64-7246-9CE4-77275264851B}"/>
              </a:ext>
            </a:extLst>
          </p:cNvPr>
          <p:cNvSpPr>
            <a:spLocks noGrp="1"/>
          </p:cNvSpPr>
          <p:nvPr>
            <p:ph type="sldNum" sz="quarter" idx="12"/>
          </p:nvPr>
        </p:nvSpPr>
        <p:spPr>
          <a:xfrm>
            <a:off x="9394368" y="6501490"/>
            <a:ext cx="2743200" cy="365125"/>
          </a:xfrm>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13216501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latin typeface="Arial"/>
            </a:endParaRPr>
          </a:p>
        </p:txBody>
      </p:sp>
      <p:sp>
        <p:nvSpPr>
          <p:cNvPr id="6" name="Footer Placeholder 5"/>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7" name="Slide Number Placeholder 6"/>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12109520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36063238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latin typeface="Arial"/>
            </a:endParaRPr>
          </a:p>
        </p:txBody>
      </p:sp>
      <p:sp>
        <p:nvSpPr>
          <p:cNvPr id="5" name="Footer Placeholder 4"/>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6" name="Slide Number Placeholder 5"/>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spTree>
    <p:extLst>
      <p:ext uri="{BB962C8B-B14F-4D97-AF65-F5344CB8AC3E}">
        <p14:creationId xmlns:p14="http://schemas.microsoft.com/office/powerpoint/2010/main" val="2540274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5119659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29860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13119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7" y="2420890"/>
            <a:ext cx="1563273" cy="1467041"/>
          </a:xfrm>
          <a:prstGeom prst="rect">
            <a:avLst/>
          </a:prstGeom>
        </p:spPr>
      </p:pic>
    </p:spTree>
    <p:extLst>
      <p:ext uri="{BB962C8B-B14F-4D97-AF65-F5344CB8AC3E}">
        <p14:creationId xmlns:p14="http://schemas.microsoft.com/office/powerpoint/2010/main" val="1250854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de-DE"/>
              <a:t>M. Boscolo, ECFA TF8 Symposium, 31/03/2021</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36083549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vl1pPr>
          </a:lstStyle>
          <a:p>
            <a:r>
              <a:rPr lang="en-US"/>
              <a:t>Click to edit Master title style</a:t>
            </a:r>
          </a:p>
        </p:txBody>
      </p:sp>
      <p:sp>
        <p:nvSpPr>
          <p:cNvPr id="3" name="Content Placeholder 2"/>
          <p:cNvSpPr>
            <a:spLocks noGrp="1"/>
          </p:cNvSpPr>
          <p:nvPr>
            <p:ph idx="1"/>
          </p:nvPr>
        </p:nvSpPr>
        <p:spPr/>
        <p:txBody>
          <a:bodyPr/>
          <a:lstStyle>
            <a:lvl1pPr>
              <a:defRPr sz="2200"/>
            </a:lvl1pPr>
            <a:lvl2pPr>
              <a:defRPr sz="2000"/>
            </a:lvl2pPr>
            <a:lvl3pPr>
              <a:defRPr sz="18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de-DE"/>
              <a:t>M. Boscolo, ECFA TF8 Symposium, 31/03/2021</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5260913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de-DE"/>
              <a:t>M. Boscolo, ECFA TF8 Symposium, 31/03/2021</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381881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B6D75-AEC3-7346-AE47-9BFC0D75B9F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R"/>
          </a:p>
        </p:txBody>
      </p:sp>
      <p:sp>
        <p:nvSpPr>
          <p:cNvPr id="3" name="Text Placeholder 2">
            <a:extLst>
              <a:ext uri="{FF2B5EF4-FFF2-40B4-BE49-F238E27FC236}">
                <a16:creationId xmlns:a16="http://schemas.microsoft.com/office/drawing/2014/main" id="{33F5A162-3512-8B4C-BB59-22B51DE2D7F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A9B5584-A72F-D141-840F-2A35F255E860}"/>
              </a:ext>
            </a:extLst>
          </p:cNvPr>
          <p:cNvSpPr>
            <a:spLocks noGrp="1"/>
          </p:cNvSpPr>
          <p:nvPr>
            <p:ph type="dt" sz="half" idx="10"/>
          </p:nvPr>
        </p:nvSpPr>
        <p:spPr/>
        <p:txBody>
          <a:bodyPr/>
          <a:lstStyle/>
          <a:p>
            <a:endParaRPr lang="en-FR"/>
          </a:p>
        </p:txBody>
      </p:sp>
      <p:sp>
        <p:nvSpPr>
          <p:cNvPr id="5" name="Footer Placeholder 4">
            <a:extLst>
              <a:ext uri="{FF2B5EF4-FFF2-40B4-BE49-F238E27FC236}">
                <a16:creationId xmlns:a16="http://schemas.microsoft.com/office/drawing/2014/main" id="{73559F8C-B41B-8D4D-9654-7114F8C99278}"/>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6D255745-95AE-6F44-B335-87427640A574}"/>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16359513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2"/>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2"/>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de-DE"/>
              <a:t>M. Boscolo, ECFA TF8 Symposium, 31/03/2021</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9795280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3" y="1535114"/>
            <a:ext cx="5389033"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de-DE"/>
              <a:t>M. Boscolo, ECFA TF8 Symposium, 31/03/2021</a:t>
            </a:r>
            <a:endParaRPr lang="en-US"/>
          </a:p>
        </p:txBody>
      </p:sp>
      <p:sp>
        <p:nvSpPr>
          <p:cNvPr id="9" name="Slide Number Placeholder 8"/>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1239177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a:xfrm>
            <a:off x="4165600" y="6361234"/>
            <a:ext cx="3860800" cy="365125"/>
          </a:xfrm>
        </p:spPr>
        <p:txBody>
          <a:bodyPr/>
          <a:lstStyle/>
          <a:p>
            <a:r>
              <a:rPr lang="de-DE"/>
              <a:t>M. Boscolo, ECFA TF8 Symposium, 31/03/2021</a:t>
            </a:r>
            <a:endParaRPr lang="en-US"/>
          </a:p>
        </p:txBody>
      </p:sp>
      <p:sp>
        <p:nvSpPr>
          <p:cNvPr id="5" name="Slide Number Placeholder 4"/>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1018210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de-DE"/>
              <a:t>M. Boscolo, ECFA TF8 Symposium, 31/03/2021</a:t>
            </a:r>
            <a:endParaRPr lang="en-US"/>
          </a:p>
        </p:txBody>
      </p:sp>
      <p:sp>
        <p:nvSpPr>
          <p:cNvPr id="4" name="Slide Number Placeholder 3"/>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4487953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54"/>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6" y="1435103"/>
            <a:ext cx="4011084" cy="46910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de-DE"/>
              <a:t>M. Boscolo, ECFA TF8 Symposium, 31/03/2021</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1594051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US"/>
          </a:p>
        </p:txBody>
      </p:sp>
      <p:sp>
        <p:nvSpPr>
          <p:cNvPr id="4" name="Text Placeholder 3"/>
          <p:cNvSpPr>
            <a:spLocks noGrp="1"/>
          </p:cNvSpPr>
          <p:nvPr>
            <p:ph type="body" sz="half" idx="2"/>
          </p:nvPr>
        </p:nvSpPr>
        <p:spPr>
          <a:xfrm>
            <a:off x="2389717" y="5367340"/>
            <a:ext cx="7315200" cy="8048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de-DE"/>
              <a:t>M. Boscolo, ECFA TF8 Symposium, 31/03/2021</a:t>
            </a:r>
            <a:endParaRPr lang="en-US"/>
          </a:p>
        </p:txBody>
      </p:sp>
      <p:sp>
        <p:nvSpPr>
          <p:cNvPr id="7" name="Slide Number Placeholder 6"/>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3150476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de-DE"/>
              <a:t>M. Boscolo, ECFA TF8 Symposium, 31/03/2021</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5600624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de-DE"/>
              <a:t>M. Boscolo, ECFA TF8 Symposium, 31/03/2021</a:t>
            </a:r>
            <a:endParaRPr lang="en-US"/>
          </a:p>
        </p:txBody>
      </p:sp>
      <p:sp>
        <p:nvSpPr>
          <p:cNvPr id="6" name="Slide Number Placeholder 5"/>
          <p:cNvSpPr>
            <a:spLocks noGrp="1"/>
          </p:cNvSpPr>
          <p:nvPr>
            <p:ph type="sldNum" sz="quarter" idx="12"/>
          </p:nvPr>
        </p:nvSpPr>
        <p:spPr/>
        <p:txBody>
          <a:bodyPr/>
          <a:lstStyle/>
          <a:p>
            <a:fld id="{F579CB66-4DFE-1A43-B1C9-C8A3A55EACA0}" type="slidenum">
              <a:rPr lang="en-US" smtClean="0"/>
              <a:t>‹#›</a:t>
            </a:fld>
            <a:endParaRPr lang="en-US"/>
          </a:p>
        </p:txBody>
      </p:sp>
    </p:spTree>
    <p:extLst>
      <p:ext uri="{BB962C8B-B14F-4D97-AF65-F5344CB8AC3E}">
        <p14:creationId xmlns:p14="http://schemas.microsoft.com/office/powerpoint/2010/main" val="21981011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a:t>Slide Title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s-ES"/>
              <a:t>M. Boscolo, ECFA TF8 Symposium, 31/03/2021</a:t>
            </a:r>
            <a:endParaRPr lang="en-US"/>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a:t>Slide text first level</a:t>
            </a:r>
          </a:p>
          <a:p>
            <a:pPr lvl="1"/>
            <a:r>
              <a:rPr lang="x-none"/>
              <a:t>Slide text second level</a:t>
            </a:r>
          </a:p>
          <a:p>
            <a:pPr lvl="2"/>
            <a:r>
              <a:rPr lang="x-none"/>
              <a:t>Slide text third level</a:t>
            </a:r>
          </a:p>
          <a:p>
            <a:pPr lvl="3"/>
            <a:r>
              <a:rPr lang="x-none"/>
              <a:t>Slide text fourth level</a:t>
            </a:r>
          </a:p>
          <a:p>
            <a:pPr lvl="4"/>
            <a:r>
              <a:rPr lang="x-none"/>
              <a:t>Slide text fifth level</a:t>
            </a:r>
            <a:endParaRPr lang="en-US"/>
          </a:p>
        </p:txBody>
      </p:sp>
    </p:spTree>
    <p:extLst>
      <p:ext uri="{BB962C8B-B14F-4D97-AF65-F5344CB8AC3E}">
        <p14:creationId xmlns:p14="http://schemas.microsoft.com/office/powerpoint/2010/main" val="707320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68532-ABA6-3442-B418-D13B25732B2E}"/>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3168C94D-AB11-7F46-ACE8-79FF07A2952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Content Placeholder 3">
            <a:extLst>
              <a:ext uri="{FF2B5EF4-FFF2-40B4-BE49-F238E27FC236}">
                <a16:creationId xmlns:a16="http://schemas.microsoft.com/office/drawing/2014/main" id="{D67F2330-2346-1B49-9CFC-602B723F9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Date Placeholder 4">
            <a:extLst>
              <a:ext uri="{FF2B5EF4-FFF2-40B4-BE49-F238E27FC236}">
                <a16:creationId xmlns:a16="http://schemas.microsoft.com/office/drawing/2014/main" id="{5B4D4A2B-C31E-7446-8E0A-5EB65295F20C}"/>
              </a:ext>
            </a:extLst>
          </p:cNvPr>
          <p:cNvSpPr>
            <a:spLocks noGrp="1"/>
          </p:cNvSpPr>
          <p:nvPr>
            <p:ph type="dt" sz="half" idx="10"/>
          </p:nvPr>
        </p:nvSpPr>
        <p:spPr/>
        <p:txBody>
          <a:bodyPr/>
          <a:lstStyle/>
          <a:p>
            <a:endParaRPr lang="en-FR"/>
          </a:p>
        </p:txBody>
      </p:sp>
      <p:sp>
        <p:nvSpPr>
          <p:cNvPr id="6" name="Footer Placeholder 5">
            <a:extLst>
              <a:ext uri="{FF2B5EF4-FFF2-40B4-BE49-F238E27FC236}">
                <a16:creationId xmlns:a16="http://schemas.microsoft.com/office/drawing/2014/main" id="{687761AC-C324-7245-920C-1B583B5E0920}"/>
              </a:ext>
            </a:extLst>
          </p:cNvPr>
          <p:cNvSpPr>
            <a:spLocks noGrp="1"/>
          </p:cNvSpPr>
          <p:nvPr>
            <p:ph type="ftr" sz="quarter" idx="11"/>
          </p:nvPr>
        </p:nvSpPr>
        <p:spPr/>
        <p:txBody>
          <a:bodyPr/>
          <a:lstStyle/>
          <a:p>
            <a:r>
              <a:rPr lang="en-GB"/>
              <a:t>M. Boscolo, ECFA TF8 Symposium, 31/03/2021</a:t>
            </a:r>
            <a:endParaRPr lang="en-FR"/>
          </a:p>
        </p:txBody>
      </p:sp>
      <p:sp>
        <p:nvSpPr>
          <p:cNvPr id="7" name="Slide Number Placeholder 6">
            <a:extLst>
              <a:ext uri="{FF2B5EF4-FFF2-40B4-BE49-F238E27FC236}">
                <a16:creationId xmlns:a16="http://schemas.microsoft.com/office/drawing/2014/main" id="{01EE6D60-8722-8A4B-BF3A-3FC90844D362}"/>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2154165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C6996-B113-3443-9179-62D3B06B39F4}"/>
              </a:ext>
            </a:extLst>
          </p:cNvPr>
          <p:cNvSpPr>
            <a:spLocks noGrp="1"/>
          </p:cNvSpPr>
          <p:nvPr>
            <p:ph type="title"/>
          </p:nvPr>
        </p:nvSpPr>
        <p:spPr>
          <a:xfrm>
            <a:off x="839788" y="365125"/>
            <a:ext cx="10515600" cy="1325563"/>
          </a:xfrm>
        </p:spPr>
        <p:txBody>
          <a:bodyPr/>
          <a:lstStyle/>
          <a:p>
            <a:r>
              <a:rPr lang="en-GB"/>
              <a:t>Click to edit Master title style</a:t>
            </a:r>
            <a:endParaRPr lang="en-FR"/>
          </a:p>
        </p:txBody>
      </p:sp>
      <p:sp>
        <p:nvSpPr>
          <p:cNvPr id="3" name="Text Placeholder 2">
            <a:extLst>
              <a:ext uri="{FF2B5EF4-FFF2-40B4-BE49-F238E27FC236}">
                <a16:creationId xmlns:a16="http://schemas.microsoft.com/office/drawing/2014/main" id="{958B3E91-9D46-0F4C-8366-4AACA95DC9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7FE4272-87B4-8342-A43D-2DAC20673E8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4">
            <a:extLst>
              <a:ext uri="{FF2B5EF4-FFF2-40B4-BE49-F238E27FC236}">
                <a16:creationId xmlns:a16="http://schemas.microsoft.com/office/drawing/2014/main" id="{6EBF7BCA-E641-AD4E-8FEA-FC36A44BE6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5691B7C-8D68-CF4E-A05D-8749743649C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7" name="Date Placeholder 6">
            <a:extLst>
              <a:ext uri="{FF2B5EF4-FFF2-40B4-BE49-F238E27FC236}">
                <a16:creationId xmlns:a16="http://schemas.microsoft.com/office/drawing/2014/main" id="{4DCEB6AB-D023-EA40-9713-A9FC51A7E20A}"/>
              </a:ext>
            </a:extLst>
          </p:cNvPr>
          <p:cNvSpPr>
            <a:spLocks noGrp="1"/>
          </p:cNvSpPr>
          <p:nvPr>
            <p:ph type="dt" sz="half" idx="10"/>
          </p:nvPr>
        </p:nvSpPr>
        <p:spPr/>
        <p:txBody>
          <a:bodyPr/>
          <a:lstStyle/>
          <a:p>
            <a:endParaRPr lang="en-FR"/>
          </a:p>
        </p:txBody>
      </p:sp>
      <p:sp>
        <p:nvSpPr>
          <p:cNvPr id="8" name="Footer Placeholder 7">
            <a:extLst>
              <a:ext uri="{FF2B5EF4-FFF2-40B4-BE49-F238E27FC236}">
                <a16:creationId xmlns:a16="http://schemas.microsoft.com/office/drawing/2014/main" id="{908C7557-2439-5446-BACF-602F1705391C}"/>
              </a:ext>
            </a:extLst>
          </p:cNvPr>
          <p:cNvSpPr>
            <a:spLocks noGrp="1"/>
          </p:cNvSpPr>
          <p:nvPr>
            <p:ph type="ftr" sz="quarter" idx="11"/>
          </p:nvPr>
        </p:nvSpPr>
        <p:spPr/>
        <p:txBody>
          <a:bodyPr/>
          <a:lstStyle/>
          <a:p>
            <a:r>
              <a:rPr lang="en-GB"/>
              <a:t>M. Boscolo, ECFA TF8 Symposium, 31/03/2021</a:t>
            </a:r>
            <a:endParaRPr lang="en-FR"/>
          </a:p>
        </p:txBody>
      </p:sp>
      <p:sp>
        <p:nvSpPr>
          <p:cNvPr id="9" name="Slide Number Placeholder 8">
            <a:extLst>
              <a:ext uri="{FF2B5EF4-FFF2-40B4-BE49-F238E27FC236}">
                <a16:creationId xmlns:a16="http://schemas.microsoft.com/office/drawing/2014/main" id="{59A0848F-F95B-654C-88BE-E1BC0DD0C27F}"/>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2792045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B631-CCA0-1C46-897F-CA168CE91524}"/>
              </a:ext>
            </a:extLst>
          </p:cNvPr>
          <p:cNvSpPr>
            <a:spLocks noGrp="1"/>
          </p:cNvSpPr>
          <p:nvPr>
            <p:ph type="title"/>
          </p:nvPr>
        </p:nvSpPr>
        <p:spPr/>
        <p:txBody>
          <a:bodyPr/>
          <a:lstStyle/>
          <a:p>
            <a:r>
              <a:rPr lang="en-GB"/>
              <a:t>Click to edit Master title style</a:t>
            </a:r>
            <a:endParaRPr lang="en-FR"/>
          </a:p>
        </p:txBody>
      </p:sp>
      <p:sp>
        <p:nvSpPr>
          <p:cNvPr id="3" name="Date Placeholder 2">
            <a:extLst>
              <a:ext uri="{FF2B5EF4-FFF2-40B4-BE49-F238E27FC236}">
                <a16:creationId xmlns:a16="http://schemas.microsoft.com/office/drawing/2014/main" id="{B5FA61B4-5516-6F40-858A-90AB56DCEC97}"/>
              </a:ext>
            </a:extLst>
          </p:cNvPr>
          <p:cNvSpPr>
            <a:spLocks noGrp="1"/>
          </p:cNvSpPr>
          <p:nvPr>
            <p:ph type="dt" sz="half" idx="10"/>
          </p:nvPr>
        </p:nvSpPr>
        <p:spPr/>
        <p:txBody>
          <a:bodyPr/>
          <a:lstStyle/>
          <a:p>
            <a:endParaRPr lang="en-FR"/>
          </a:p>
        </p:txBody>
      </p:sp>
      <p:sp>
        <p:nvSpPr>
          <p:cNvPr id="4" name="Footer Placeholder 3">
            <a:extLst>
              <a:ext uri="{FF2B5EF4-FFF2-40B4-BE49-F238E27FC236}">
                <a16:creationId xmlns:a16="http://schemas.microsoft.com/office/drawing/2014/main" id="{907EDB9D-8D6D-284C-BDB8-83C0E974A668}"/>
              </a:ext>
            </a:extLst>
          </p:cNvPr>
          <p:cNvSpPr>
            <a:spLocks noGrp="1"/>
          </p:cNvSpPr>
          <p:nvPr>
            <p:ph type="ftr" sz="quarter" idx="11"/>
          </p:nvPr>
        </p:nvSpPr>
        <p:spPr/>
        <p:txBody>
          <a:bodyPr/>
          <a:lstStyle/>
          <a:p>
            <a:r>
              <a:rPr lang="en-GB"/>
              <a:t>M. Boscolo, ECFA TF8 Symposium, 31/03/2021</a:t>
            </a:r>
            <a:endParaRPr lang="en-FR"/>
          </a:p>
        </p:txBody>
      </p:sp>
      <p:sp>
        <p:nvSpPr>
          <p:cNvPr id="5" name="Slide Number Placeholder 4">
            <a:extLst>
              <a:ext uri="{FF2B5EF4-FFF2-40B4-BE49-F238E27FC236}">
                <a16:creationId xmlns:a16="http://schemas.microsoft.com/office/drawing/2014/main" id="{AECB577B-A42A-8A4E-B516-86543BFE80E5}"/>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1116640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A15DF4-5573-AA43-A66C-82DB705922EF}"/>
              </a:ext>
            </a:extLst>
          </p:cNvPr>
          <p:cNvSpPr>
            <a:spLocks noGrp="1"/>
          </p:cNvSpPr>
          <p:nvPr>
            <p:ph type="dt" sz="half" idx="10"/>
          </p:nvPr>
        </p:nvSpPr>
        <p:spPr/>
        <p:txBody>
          <a:bodyPr/>
          <a:lstStyle/>
          <a:p>
            <a:endParaRPr lang="en-FR"/>
          </a:p>
        </p:txBody>
      </p:sp>
      <p:sp>
        <p:nvSpPr>
          <p:cNvPr id="3" name="Footer Placeholder 2">
            <a:extLst>
              <a:ext uri="{FF2B5EF4-FFF2-40B4-BE49-F238E27FC236}">
                <a16:creationId xmlns:a16="http://schemas.microsoft.com/office/drawing/2014/main" id="{046E8969-249E-C648-8461-FC0328CEC81E}"/>
              </a:ext>
            </a:extLst>
          </p:cNvPr>
          <p:cNvSpPr>
            <a:spLocks noGrp="1"/>
          </p:cNvSpPr>
          <p:nvPr>
            <p:ph type="ftr" sz="quarter" idx="11"/>
          </p:nvPr>
        </p:nvSpPr>
        <p:spPr/>
        <p:txBody>
          <a:bodyPr/>
          <a:lstStyle/>
          <a:p>
            <a:r>
              <a:rPr lang="en-GB"/>
              <a:t>M. Boscolo, ECFA TF8 Symposium, 31/03/2021</a:t>
            </a:r>
            <a:endParaRPr lang="en-FR"/>
          </a:p>
        </p:txBody>
      </p:sp>
      <p:sp>
        <p:nvSpPr>
          <p:cNvPr id="4" name="Slide Number Placeholder 3">
            <a:extLst>
              <a:ext uri="{FF2B5EF4-FFF2-40B4-BE49-F238E27FC236}">
                <a16:creationId xmlns:a16="http://schemas.microsoft.com/office/drawing/2014/main" id="{51344E19-8926-8F41-8ADD-2EF35DD93F22}"/>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1944395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E5E7-CCF2-704D-B8AB-7F69CC00D67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BC19D6DF-25DE-E54D-A5D8-C86B106F3D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Text Placeholder 3">
            <a:extLst>
              <a:ext uri="{FF2B5EF4-FFF2-40B4-BE49-F238E27FC236}">
                <a16:creationId xmlns:a16="http://schemas.microsoft.com/office/drawing/2014/main" id="{32660985-6797-D646-B5FF-0977B44C04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EA35E6E-EB1F-BF47-8F03-29E1FC9AD43A}"/>
              </a:ext>
            </a:extLst>
          </p:cNvPr>
          <p:cNvSpPr>
            <a:spLocks noGrp="1"/>
          </p:cNvSpPr>
          <p:nvPr>
            <p:ph type="dt" sz="half" idx="10"/>
          </p:nvPr>
        </p:nvSpPr>
        <p:spPr/>
        <p:txBody>
          <a:bodyPr/>
          <a:lstStyle/>
          <a:p>
            <a:endParaRPr lang="en-FR"/>
          </a:p>
        </p:txBody>
      </p:sp>
      <p:sp>
        <p:nvSpPr>
          <p:cNvPr id="6" name="Footer Placeholder 5">
            <a:extLst>
              <a:ext uri="{FF2B5EF4-FFF2-40B4-BE49-F238E27FC236}">
                <a16:creationId xmlns:a16="http://schemas.microsoft.com/office/drawing/2014/main" id="{5B892894-DD4D-AA4E-8ECF-328149DA1B42}"/>
              </a:ext>
            </a:extLst>
          </p:cNvPr>
          <p:cNvSpPr>
            <a:spLocks noGrp="1"/>
          </p:cNvSpPr>
          <p:nvPr>
            <p:ph type="ftr" sz="quarter" idx="11"/>
          </p:nvPr>
        </p:nvSpPr>
        <p:spPr/>
        <p:txBody>
          <a:bodyPr/>
          <a:lstStyle/>
          <a:p>
            <a:r>
              <a:rPr lang="en-GB"/>
              <a:t>M. Boscolo, ECFA TF8 Symposium, 31/03/2021</a:t>
            </a:r>
            <a:endParaRPr lang="en-FR"/>
          </a:p>
        </p:txBody>
      </p:sp>
      <p:sp>
        <p:nvSpPr>
          <p:cNvPr id="7" name="Slide Number Placeholder 6">
            <a:extLst>
              <a:ext uri="{FF2B5EF4-FFF2-40B4-BE49-F238E27FC236}">
                <a16:creationId xmlns:a16="http://schemas.microsoft.com/office/drawing/2014/main" id="{756E4BBF-1241-7345-A8DD-932D210885E1}"/>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763822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E8F96-35EA-8F40-9FEC-686F315F06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Picture Placeholder 2">
            <a:extLst>
              <a:ext uri="{FF2B5EF4-FFF2-40B4-BE49-F238E27FC236}">
                <a16:creationId xmlns:a16="http://schemas.microsoft.com/office/drawing/2014/main" id="{20C78ABE-DF47-BE44-B6FB-847AD678AD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R"/>
          </a:p>
        </p:txBody>
      </p:sp>
      <p:sp>
        <p:nvSpPr>
          <p:cNvPr id="4" name="Text Placeholder 3">
            <a:extLst>
              <a:ext uri="{FF2B5EF4-FFF2-40B4-BE49-F238E27FC236}">
                <a16:creationId xmlns:a16="http://schemas.microsoft.com/office/drawing/2014/main" id="{42098E80-734B-854C-984E-2068FC86F3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C42F3A-7EAF-C14C-839A-D10B70C4949F}"/>
              </a:ext>
            </a:extLst>
          </p:cNvPr>
          <p:cNvSpPr>
            <a:spLocks noGrp="1"/>
          </p:cNvSpPr>
          <p:nvPr>
            <p:ph type="dt" sz="half" idx="10"/>
          </p:nvPr>
        </p:nvSpPr>
        <p:spPr/>
        <p:txBody>
          <a:bodyPr/>
          <a:lstStyle/>
          <a:p>
            <a:endParaRPr lang="en-FR"/>
          </a:p>
        </p:txBody>
      </p:sp>
      <p:sp>
        <p:nvSpPr>
          <p:cNvPr id="6" name="Footer Placeholder 5">
            <a:extLst>
              <a:ext uri="{FF2B5EF4-FFF2-40B4-BE49-F238E27FC236}">
                <a16:creationId xmlns:a16="http://schemas.microsoft.com/office/drawing/2014/main" id="{AC7C4D98-D55F-654E-A286-8A356538678C}"/>
              </a:ext>
            </a:extLst>
          </p:cNvPr>
          <p:cNvSpPr>
            <a:spLocks noGrp="1"/>
          </p:cNvSpPr>
          <p:nvPr>
            <p:ph type="ftr" sz="quarter" idx="11"/>
          </p:nvPr>
        </p:nvSpPr>
        <p:spPr/>
        <p:txBody>
          <a:bodyPr/>
          <a:lstStyle/>
          <a:p>
            <a:r>
              <a:rPr lang="en-GB"/>
              <a:t>M. Boscolo, ECFA TF8 Symposium, 31/03/2021</a:t>
            </a:r>
            <a:endParaRPr lang="en-FR"/>
          </a:p>
        </p:txBody>
      </p:sp>
      <p:sp>
        <p:nvSpPr>
          <p:cNvPr id="7" name="Slide Number Placeholder 6">
            <a:extLst>
              <a:ext uri="{FF2B5EF4-FFF2-40B4-BE49-F238E27FC236}">
                <a16:creationId xmlns:a16="http://schemas.microsoft.com/office/drawing/2014/main" id="{74ACDFEA-DB71-164E-A5A6-303E2E3CBC46}"/>
              </a:ext>
            </a:extLst>
          </p:cNvPr>
          <p:cNvSpPr>
            <a:spLocks noGrp="1"/>
          </p:cNvSpPr>
          <p:nvPr>
            <p:ph type="sldNum" sz="quarter" idx="12"/>
          </p:nvPr>
        </p:nvSpPr>
        <p:spPr/>
        <p:txBody>
          <a:bodyPr/>
          <a:lstStyle/>
          <a:p>
            <a:fld id="{AE8F486C-4434-554D-85E5-88CD09D87FB7}" type="slidenum">
              <a:rPr lang="en-FR" smtClean="0"/>
              <a:t>‹#›</a:t>
            </a:fld>
            <a:endParaRPr lang="en-FR"/>
          </a:p>
        </p:txBody>
      </p:sp>
    </p:spTree>
    <p:extLst>
      <p:ext uri="{BB962C8B-B14F-4D97-AF65-F5344CB8AC3E}">
        <p14:creationId xmlns:p14="http://schemas.microsoft.com/office/powerpoint/2010/main" val="18883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4.emf"/><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40C03D-65F3-B14C-8B96-E60F2AE6BA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R"/>
          </a:p>
        </p:txBody>
      </p:sp>
      <p:sp>
        <p:nvSpPr>
          <p:cNvPr id="3" name="Text Placeholder 2">
            <a:extLst>
              <a:ext uri="{FF2B5EF4-FFF2-40B4-BE49-F238E27FC236}">
                <a16:creationId xmlns:a16="http://schemas.microsoft.com/office/drawing/2014/main" id="{DC6DB881-7986-AF4F-B223-3DA9686470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0A087DDB-6973-A348-A12C-07FCAD2673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FR"/>
          </a:p>
        </p:txBody>
      </p:sp>
      <p:sp>
        <p:nvSpPr>
          <p:cNvPr id="5" name="Footer Placeholder 4">
            <a:extLst>
              <a:ext uri="{FF2B5EF4-FFF2-40B4-BE49-F238E27FC236}">
                <a16:creationId xmlns:a16="http://schemas.microsoft.com/office/drawing/2014/main" id="{D5D1D161-C575-244F-9654-0CCA6D5097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0A132482-DAC8-4B4C-9FBA-C3D5034B6D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8F486C-4434-554D-85E5-88CD09D87FB7}" type="slidenum">
              <a:rPr lang="en-FR" smtClean="0"/>
              <a:t>‹#›</a:t>
            </a:fld>
            <a:endParaRPr lang="en-FR"/>
          </a:p>
        </p:txBody>
      </p:sp>
    </p:spTree>
    <p:extLst>
      <p:ext uri="{BB962C8B-B14F-4D97-AF65-F5344CB8AC3E}">
        <p14:creationId xmlns:p14="http://schemas.microsoft.com/office/powerpoint/2010/main" val="630647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tx1"/>
            </a:gs>
            <a:gs pos="100000">
              <a:srgbClr val="000000"/>
            </a:gs>
            <a:gs pos="14000">
              <a:schemeClr val="bg2">
                <a:lumMod val="25000"/>
              </a:schemeClr>
            </a:gs>
            <a:gs pos="71000">
              <a:schemeClr val="bg2">
                <a:lumMod val="25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0133" y="96841"/>
            <a:ext cx="10752667" cy="95408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20133" y="1050926"/>
            <a:ext cx="11895667" cy="536257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92535" y="6426203"/>
            <a:ext cx="1963808" cy="365125"/>
          </a:xfrm>
          <a:prstGeom prst="rect">
            <a:avLst/>
          </a:prstGeom>
        </p:spPr>
        <p:txBody>
          <a:bodyPr vert="horz" lIns="91440" tIns="45720" rIns="91440" bIns="45720" rtlCol="0" anchor="b"/>
          <a:lstStyle>
            <a:lvl1pPr algn="r">
              <a:defRPr sz="1400">
                <a:solidFill>
                  <a:schemeClr val="tx1">
                    <a:tint val="75000"/>
                  </a:schemeClr>
                </a:solidFill>
              </a:defRPr>
            </a:lvl1pPr>
          </a:lstStyle>
          <a:p>
            <a:endParaRPr lang="en-US">
              <a:solidFill>
                <a:prstClr val="black">
                  <a:tint val="75000"/>
                </a:prstClr>
              </a:solidFill>
              <a:latin typeface="Arial"/>
            </a:endParaRPr>
          </a:p>
        </p:txBody>
      </p:sp>
      <p:sp>
        <p:nvSpPr>
          <p:cNvPr id="5" name="Footer Placeholder 4"/>
          <p:cNvSpPr>
            <a:spLocks noGrp="1"/>
          </p:cNvSpPr>
          <p:nvPr>
            <p:ph type="ftr" sz="quarter" idx="3"/>
          </p:nvPr>
        </p:nvSpPr>
        <p:spPr>
          <a:xfrm>
            <a:off x="897467" y="6426203"/>
            <a:ext cx="7095067" cy="365125"/>
          </a:xfrm>
          <a:prstGeom prst="rect">
            <a:avLst/>
          </a:prstGeom>
        </p:spPr>
        <p:txBody>
          <a:bodyPr vert="horz" lIns="91440" tIns="45720" rIns="91440" bIns="45720" rtlCol="0" anchor="b"/>
          <a:lstStyle>
            <a:lvl1pPr algn="l">
              <a:defRPr sz="1400">
                <a:solidFill>
                  <a:schemeClr val="tx1">
                    <a:tint val="75000"/>
                  </a:schemeClr>
                </a:solidFill>
              </a:defRPr>
            </a:lvl1p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6" name="Slide Number Placeholder 5"/>
          <p:cNvSpPr>
            <a:spLocks noGrp="1"/>
          </p:cNvSpPr>
          <p:nvPr>
            <p:ph type="sldNum" sz="quarter" idx="4"/>
          </p:nvPr>
        </p:nvSpPr>
        <p:spPr>
          <a:xfrm>
            <a:off x="220134" y="6426203"/>
            <a:ext cx="677333" cy="365125"/>
          </a:xfrm>
          <a:prstGeom prst="rect">
            <a:avLst/>
          </a:prstGeom>
        </p:spPr>
        <p:txBody>
          <a:bodyPr vert="horz" lIns="91440" tIns="45720" rIns="91440" bIns="45720" rtlCol="0" anchor="b"/>
          <a:lstStyle>
            <a:lvl1pPr algn="l">
              <a:defRPr sz="1400">
                <a:solidFill>
                  <a:schemeClr val="tx1">
                    <a:tint val="75000"/>
                  </a:schemeClr>
                </a:solidFill>
              </a:defRPr>
            </a:lvl1pPr>
          </a:lstStyle>
          <a:p>
            <a:fld id="{98817235-C917-8F48-A936-FEF3725D9AF4}" type="slidenum">
              <a:rPr lang="en-US" smtClean="0">
                <a:solidFill>
                  <a:prstClr val="black">
                    <a:tint val="75000"/>
                  </a:prstClr>
                </a:solidFill>
                <a:latin typeface="Arial"/>
              </a:rPr>
              <a:pPr/>
              <a:t>‹#›</a:t>
            </a:fld>
            <a:endParaRPr lang="en-US">
              <a:solidFill>
                <a:prstClr val="black">
                  <a:tint val="75000"/>
                </a:prstClr>
              </a:solidFill>
              <a:latin typeface="Arial"/>
            </a:endParaRPr>
          </a:p>
        </p:txBody>
      </p:sp>
      <p:pic>
        <p:nvPicPr>
          <p:cNvPr id="7" name="Picture 2" descr="C:\Documents and Settings\sgeer\My Documents\MAP\MAP-LOGO.png"/>
          <p:cNvPicPr>
            <a:picLocks noChangeAspect="1" noChangeArrowheads="1"/>
          </p:cNvPicPr>
          <p:nvPr/>
        </p:nvPicPr>
        <p:blipFill>
          <a:blip r:embed="rId13"/>
          <a:srcRect/>
          <a:stretch>
            <a:fillRect/>
          </a:stretch>
        </p:blipFill>
        <p:spPr bwMode="auto">
          <a:xfrm>
            <a:off x="10972800" y="76203"/>
            <a:ext cx="1143000" cy="974725"/>
          </a:xfrm>
          <a:prstGeom prst="rect">
            <a:avLst/>
          </a:prstGeom>
          <a:noFill/>
          <a:ln w="50800">
            <a:solidFill>
              <a:srgbClr val="FFFFFF"/>
            </a:solidFill>
          </a:ln>
          <a:effectLst>
            <a:softEdge rad="63500"/>
          </a:effectLst>
        </p:spPr>
      </p:pic>
      <p:pic>
        <p:nvPicPr>
          <p:cNvPr id="8" name="Picture 7" descr="FermilabLogo_White].eps"/>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56343" y="6451387"/>
            <a:ext cx="2171720" cy="295488"/>
          </a:xfrm>
          <a:prstGeom prst="rect">
            <a:avLst/>
          </a:prstGeom>
        </p:spPr>
      </p:pic>
    </p:spTree>
    <p:extLst>
      <p:ext uri="{BB962C8B-B14F-4D97-AF65-F5344CB8AC3E}">
        <p14:creationId xmlns:p14="http://schemas.microsoft.com/office/powerpoint/2010/main" val="2180433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457200" rtl="0" eaLnBrk="1" latinLnBrk="0" hangingPunct="1">
        <a:spcBef>
          <a:spcPct val="0"/>
        </a:spcBef>
        <a:buNone/>
        <a:defRPr sz="4400" kern="1200">
          <a:solidFill>
            <a:srgbClr val="FFFFFF"/>
          </a:solidFill>
          <a:latin typeface="+mj-lt"/>
          <a:ea typeface="+mj-ea"/>
          <a:cs typeface="+mj-cs"/>
        </a:defRPr>
      </a:lvl1pPr>
    </p:titleStyle>
    <p:bodyStyle>
      <a:lvl1pPr marL="228600" indent="-228600" algn="l" defTabSz="457200" rtl="0" eaLnBrk="1" latinLnBrk="0" hangingPunct="1">
        <a:spcBef>
          <a:spcPct val="20000"/>
        </a:spcBef>
        <a:buFont typeface="Arial"/>
        <a:buChar char="•"/>
        <a:defRPr sz="2800" kern="1200">
          <a:solidFill>
            <a:schemeClr val="bg1"/>
          </a:solidFill>
          <a:latin typeface="+mn-lt"/>
          <a:ea typeface="+mn-ea"/>
          <a:cs typeface="+mn-cs"/>
        </a:defRPr>
      </a:lvl1pPr>
      <a:lvl2pPr marL="457200" indent="-228600" algn="l" defTabSz="457200" rtl="0" eaLnBrk="1" latinLnBrk="0" hangingPunct="1">
        <a:spcBef>
          <a:spcPct val="20000"/>
        </a:spcBef>
        <a:buFont typeface="Arial"/>
        <a:buChar char="–"/>
        <a:defRPr sz="2400" kern="1200">
          <a:solidFill>
            <a:schemeClr val="bg1"/>
          </a:solidFill>
          <a:latin typeface="+mn-lt"/>
          <a:ea typeface="+mn-ea"/>
          <a:cs typeface="+mn-cs"/>
        </a:defRPr>
      </a:lvl2pPr>
      <a:lvl3pPr marL="685800" indent="-228600" algn="l" defTabSz="457200" rtl="0" eaLnBrk="1" latinLnBrk="0" hangingPunct="1">
        <a:spcBef>
          <a:spcPct val="20000"/>
        </a:spcBef>
        <a:buFont typeface="Arial"/>
        <a:buChar char="•"/>
        <a:defRPr sz="2000" kern="1200">
          <a:solidFill>
            <a:schemeClr val="bg1"/>
          </a:solidFill>
          <a:latin typeface="+mn-lt"/>
          <a:ea typeface="+mn-ea"/>
          <a:cs typeface="+mn-cs"/>
        </a:defRPr>
      </a:lvl3pPr>
      <a:lvl4pPr marL="914400" indent="-228600" algn="l" defTabSz="457200" rtl="0" eaLnBrk="1" latinLnBrk="0" hangingPunct="1">
        <a:spcBef>
          <a:spcPct val="20000"/>
        </a:spcBef>
        <a:buFont typeface="Arial"/>
        <a:buChar char="–"/>
        <a:defRPr sz="1800" kern="1200">
          <a:solidFill>
            <a:schemeClr val="bg1"/>
          </a:solidFill>
          <a:latin typeface="+mn-lt"/>
          <a:ea typeface="+mn-ea"/>
          <a:cs typeface="+mn-cs"/>
        </a:defRPr>
      </a:lvl4pPr>
      <a:lvl5pPr marL="1143000" indent="-228600" algn="l" defTabSz="457200" rtl="0" eaLnBrk="1" latinLnBrk="0" hangingPunct="1">
        <a:spcBef>
          <a:spcPct val="20000"/>
        </a:spcBef>
        <a:buFont typeface="Arial"/>
        <a:buChar char="»"/>
        <a:defRPr sz="18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382813" y="6158313"/>
            <a:ext cx="9833867" cy="727073"/>
          </a:xfrm>
          <a:prstGeom prst="rect">
            <a:avLst/>
          </a:prstGeom>
        </p:spPr>
      </p:pic>
      <p:sp>
        <p:nvSpPr>
          <p:cNvPr id="9" name="Espace réservé du titre 8"/>
          <p:cNvSpPr>
            <a:spLocks noGrp="1"/>
          </p:cNvSpPr>
          <p:nvPr>
            <p:ph type="title"/>
          </p:nvPr>
        </p:nvSpPr>
        <p:spPr>
          <a:xfrm>
            <a:off x="1227765" y="274639"/>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7"/>
            <a:ext cx="9956800" cy="4525963"/>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
        <p:nvSpPr>
          <p:cNvPr id="6" name="Slide Number Placeholder 5"/>
          <p:cNvSpPr>
            <a:spLocks noGrp="1"/>
          </p:cNvSpPr>
          <p:nvPr>
            <p:ph type="sldNum" sz="quarter" idx="4"/>
          </p:nvPr>
        </p:nvSpPr>
        <p:spPr>
          <a:xfrm>
            <a:off x="10896535" y="6356824"/>
            <a:ext cx="1056117" cy="365125"/>
          </a:xfrm>
          <a:prstGeom prst="rect">
            <a:avLst/>
          </a:prstGeom>
        </p:spPr>
        <p:txBody>
          <a:bodyPr/>
          <a:lstStyle>
            <a:lvl1pPr>
              <a:defRPr sz="1400">
                <a:solidFill>
                  <a:schemeClr val="bg1"/>
                </a:solidFill>
              </a:defRPr>
            </a:lvl1pPr>
          </a:lstStyle>
          <a:p>
            <a:pPr defTabSz="914377"/>
            <a:fld id="{6501926D-BD55-4F99-B46D-3C231A52E354}" type="slidenum">
              <a:rPr lang="en-GB" smtClean="0">
                <a:solidFill>
                  <a:srgbClr val="FFFFFF"/>
                </a:solidFill>
              </a:rPr>
              <a:pPr defTabSz="914377"/>
              <a:t>‹#›</a:t>
            </a:fld>
            <a:endParaRPr lang="en-GB">
              <a:solidFill>
                <a:srgbClr val="FFFFFF"/>
              </a:solidFill>
            </a:endParaRPr>
          </a:p>
        </p:txBody>
      </p:sp>
      <p:sp>
        <p:nvSpPr>
          <p:cNvPr id="8" name="Footer Placeholder 4"/>
          <p:cNvSpPr>
            <a:spLocks noGrp="1"/>
          </p:cNvSpPr>
          <p:nvPr>
            <p:ph type="ftr" sz="quarter" idx="3"/>
          </p:nvPr>
        </p:nvSpPr>
        <p:spPr>
          <a:xfrm>
            <a:off x="5327915" y="6338552"/>
            <a:ext cx="5184576" cy="365125"/>
          </a:xfrm>
          <a:prstGeom prst="rect">
            <a:avLst/>
          </a:prstGeom>
        </p:spPr>
        <p:txBody>
          <a:bodyPr/>
          <a:lstStyle>
            <a:lvl1pPr>
              <a:defRPr>
                <a:solidFill>
                  <a:schemeClr val="bg1"/>
                </a:solidFill>
              </a:defRPr>
            </a:lvl1pPr>
          </a:lstStyle>
          <a:p>
            <a:pPr defTabSz="914377"/>
            <a:r>
              <a:rPr lang="en-GB">
                <a:solidFill>
                  <a:srgbClr val="FFFFFF"/>
                </a:solidFill>
              </a:rPr>
              <a:t>M. Boscolo, ECFA TF8 Symposium, 31/03/2021</a:t>
            </a:r>
          </a:p>
        </p:txBody>
      </p:sp>
      <p:pic>
        <p:nvPicPr>
          <p:cNvPr id="7" name="Image 4" descr="bande-01.eps"/>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591" y="6158313"/>
            <a:ext cx="9833867" cy="727073"/>
          </a:xfrm>
          <a:prstGeom prst="rect">
            <a:avLst/>
          </a:prstGeom>
        </p:spPr>
      </p:pic>
      <p:sp>
        <p:nvSpPr>
          <p:cNvPr id="10" name="Slide Number Placeholder 2"/>
          <p:cNvSpPr txBox="1">
            <a:spLocks/>
          </p:cNvSpPr>
          <p:nvPr userDrawn="1"/>
        </p:nvSpPr>
        <p:spPr>
          <a:xfrm>
            <a:off x="8737600" y="6356352"/>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628D0A3-5C9A-4901-9C42-FBE507C34AF3}" type="slidenum">
              <a:rPr lang="en-GB" sz="1200" smtClean="0">
                <a:solidFill>
                  <a:srgbClr val="FFFFFF"/>
                </a:solidFill>
              </a:rPr>
              <a:pPr/>
              <a:t>‹#›</a:t>
            </a:fld>
            <a:endParaRPr lang="en-GB" sz="1200">
              <a:solidFill>
                <a:srgbClr val="FFFFFF"/>
              </a:solidFill>
            </a:endParaRPr>
          </a:p>
        </p:txBody>
      </p:sp>
      <p:sp>
        <p:nvSpPr>
          <p:cNvPr id="11" name="TextBox 10"/>
          <p:cNvSpPr txBox="1"/>
          <p:nvPr userDrawn="1"/>
        </p:nvSpPr>
        <p:spPr>
          <a:xfrm>
            <a:off x="695402" y="6244113"/>
            <a:ext cx="6197663" cy="553998"/>
          </a:xfrm>
          <a:prstGeom prst="rect">
            <a:avLst/>
          </a:prstGeom>
          <a:noFill/>
        </p:spPr>
        <p:txBody>
          <a:bodyPr wrap="square" rtlCol="0">
            <a:spAutoFit/>
          </a:bodyPr>
          <a:lstStyle/>
          <a:p>
            <a:pPr defTabSz="914377"/>
            <a:r>
              <a:rPr lang="en-GB" sz="1000" b="1">
                <a:solidFill>
                  <a:srgbClr val="FFFFFF"/>
                </a:solidFill>
              </a:rPr>
              <a:t>FCC-</a:t>
            </a:r>
            <a:r>
              <a:rPr lang="en-GB" sz="1000" b="1" err="1">
                <a:solidFill>
                  <a:srgbClr val="FFFFFF"/>
                </a:solidFill>
              </a:rPr>
              <a:t>ee</a:t>
            </a:r>
            <a:r>
              <a:rPr lang="en-GB" sz="1000" b="1">
                <a:solidFill>
                  <a:srgbClr val="FFFFFF"/>
                </a:solidFill>
              </a:rPr>
              <a:t> Beam Vacuum Concept: the Beam Pipe of FCC-</a:t>
            </a:r>
            <a:r>
              <a:rPr lang="en-GB" sz="1000" b="1" err="1">
                <a:solidFill>
                  <a:srgbClr val="FFFFFF"/>
                </a:solidFill>
              </a:rPr>
              <a:t>ee</a:t>
            </a:r>
            <a:br>
              <a:rPr lang="en-GB" sz="1000" b="1">
                <a:solidFill>
                  <a:srgbClr val="FFFFFF"/>
                </a:solidFill>
              </a:rPr>
            </a:br>
            <a:r>
              <a:rPr lang="en-US" sz="1000">
                <a:solidFill>
                  <a:srgbClr val="FFFFFF"/>
                </a:solidFill>
              </a:rPr>
              <a:t>Roberto Kersevan</a:t>
            </a:r>
          </a:p>
          <a:p>
            <a:pPr defTabSz="914377">
              <a:defRPr/>
            </a:pPr>
            <a:r>
              <a:rPr lang="en-GB" sz="1000">
                <a:solidFill>
                  <a:srgbClr val="FFFFFF"/>
                </a:solidFill>
              </a:rPr>
              <a:t>4</a:t>
            </a:r>
            <a:r>
              <a:rPr lang="en-GB" sz="1000" baseline="30000">
                <a:solidFill>
                  <a:srgbClr val="FFFFFF"/>
                </a:solidFill>
              </a:rPr>
              <a:t>th</a:t>
            </a:r>
            <a:r>
              <a:rPr lang="en-GB" sz="1000">
                <a:solidFill>
                  <a:srgbClr val="FFFFFF"/>
                </a:solidFill>
              </a:rPr>
              <a:t> FCC Week, Amsterdam, 9-13 April 2018</a:t>
            </a:r>
          </a:p>
        </p:txBody>
      </p:sp>
    </p:spTree>
    <p:extLst>
      <p:ext uri="{BB962C8B-B14F-4D97-AF65-F5344CB8AC3E}">
        <p14:creationId xmlns:p14="http://schemas.microsoft.com/office/powerpoint/2010/main" val="29926490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33" indent="-457189"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681" indent="-342891"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281" indent="-342891"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51" indent="-342891"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771"/>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505168"/>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de-DE"/>
              <a:t>M. Boscolo, ECFA TF8 Symposium, 31/03/2021</a:t>
            </a:r>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579CB66-4DFE-1A43-B1C9-C8A3A55EACA0}" type="slidenum">
              <a:rPr lang="en-US" smtClean="0"/>
              <a:t>‹#›</a:t>
            </a:fld>
            <a:endParaRPr lang="en-US"/>
          </a:p>
        </p:txBody>
      </p:sp>
    </p:spTree>
    <p:extLst>
      <p:ext uri="{BB962C8B-B14F-4D97-AF65-F5344CB8AC3E}">
        <p14:creationId xmlns:p14="http://schemas.microsoft.com/office/powerpoint/2010/main" val="40007152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hf hdr="0" dt="0"/>
  <p:txStyles>
    <p:titleStyle>
      <a:lvl1pPr algn="ctr" defTabSz="342892" rtl="0" eaLnBrk="1" latinLnBrk="0" hangingPunct="1">
        <a:spcBef>
          <a:spcPct val="0"/>
        </a:spcBef>
        <a:buNone/>
        <a:defRPr sz="2700" kern="1200">
          <a:solidFill>
            <a:srgbClr val="FF0000"/>
          </a:solidFill>
          <a:latin typeface="+mj-lt"/>
          <a:ea typeface="+mj-ea"/>
          <a:cs typeface="+mj-cs"/>
        </a:defRPr>
      </a:lvl1pPr>
    </p:titleStyle>
    <p:bodyStyle>
      <a:lvl1pPr marL="257168" indent="-257168" algn="l" defTabSz="342892" rtl="0" eaLnBrk="1" latinLnBrk="0" hangingPunct="1">
        <a:spcBef>
          <a:spcPct val="20000"/>
        </a:spcBef>
        <a:buFont typeface="Arial"/>
        <a:buChar char="•"/>
        <a:defRPr sz="1800" kern="1200">
          <a:solidFill>
            <a:schemeClr val="tx1"/>
          </a:solidFill>
          <a:latin typeface="+mn-lt"/>
          <a:ea typeface="+mn-ea"/>
          <a:cs typeface="+mn-cs"/>
        </a:defRPr>
      </a:lvl1pPr>
      <a:lvl2pPr marL="557199" indent="-214308" algn="l" defTabSz="342892" rtl="0" eaLnBrk="1" latinLnBrk="0" hangingPunct="1">
        <a:spcBef>
          <a:spcPct val="20000"/>
        </a:spcBef>
        <a:buFont typeface="Arial"/>
        <a:buChar char="–"/>
        <a:defRPr sz="1650" kern="1200">
          <a:solidFill>
            <a:schemeClr val="tx1"/>
          </a:solidFill>
          <a:latin typeface="+mn-lt"/>
          <a:ea typeface="+mn-ea"/>
          <a:cs typeface="+mn-cs"/>
        </a:defRPr>
      </a:lvl2pPr>
      <a:lvl3pPr marL="857228" indent="-171446" algn="l" defTabSz="342892" rtl="0" eaLnBrk="1" latinLnBrk="0" hangingPunct="1">
        <a:spcBef>
          <a:spcPct val="20000"/>
        </a:spcBef>
        <a:buFont typeface="Arial"/>
        <a:buChar char="•"/>
        <a:defRPr sz="1500" kern="1200">
          <a:solidFill>
            <a:schemeClr val="tx1"/>
          </a:solidFill>
          <a:latin typeface="+mn-lt"/>
          <a:ea typeface="+mn-ea"/>
          <a:cs typeface="+mn-cs"/>
        </a:defRPr>
      </a:lvl3pPr>
      <a:lvl4pPr marL="1200120" indent="-171446" algn="l" defTabSz="342892" rtl="0" eaLnBrk="1" latinLnBrk="0" hangingPunct="1">
        <a:spcBef>
          <a:spcPct val="20000"/>
        </a:spcBef>
        <a:buFont typeface="Arial"/>
        <a:buChar char="–"/>
        <a:defRPr sz="1500" kern="1200">
          <a:solidFill>
            <a:schemeClr val="tx1"/>
          </a:solidFill>
          <a:latin typeface="+mn-lt"/>
          <a:ea typeface="+mn-ea"/>
          <a:cs typeface="+mn-cs"/>
        </a:defRPr>
      </a:lvl4pPr>
      <a:lvl5pPr marL="1543012" indent="-171446" algn="l" defTabSz="342892" rtl="0" eaLnBrk="1" latinLnBrk="0" hangingPunct="1">
        <a:spcBef>
          <a:spcPct val="20000"/>
        </a:spcBef>
        <a:buFont typeface="Arial"/>
        <a:buChar char="»"/>
        <a:defRPr sz="1500" kern="1200">
          <a:solidFill>
            <a:schemeClr val="tx1"/>
          </a:solidFill>
          <a:latin typeface="+mn-lt"/>
          <a:ea typeface="+mn-ea"/>
          <a:cs typeface="+mn-cs"/>
        </a:defRPr>
      </a:lvl5pPr>
      <a:lvl6pPr marL="1885903" indent="-171446" algn="l" defTabSz="342892" rtl="0" eaLnBrk="1" latinLnBrk="0" hangingPunct="1">
        <a:spcBef>
          <a:spcPct val="20000"/>
        </a:spcBef>
        <a:buFont typeface="Arial"/>
        <a:buChar char="•"/>
        <a:defRPr sz="1500" kern="1200">
          <a:solidFill>
            <a:schemeClr val="tx1"/>
          </a:solidFill>
          <a:latin typeface="+mn-lt"/>
          <a:ea typeface="+mn-ea"/>
          <a:cs typeface="+mn-cs"/>
        </a:defRPr>
      </a:lvl6pPr>
      <a:lvl7pPr marL="2228795" indent="-171446" algn="l" defTabSz="342892" rtl="0" eaLnBrk="1" latinLnBrk="0" hangingPunct="1">
        <a:spcBef>
          <a:spcPct val="20000"/>
        </a:spcBef>
        <a:buFont typeface="Arial"/>
        <a:buChar char="•"/>
        <a:defRPr sz="1500" kern="1200">
          <a:solidFill>
            <a:schemeClr val="tx1"/>
          </a:solidFill>
          <a:latin typeface="+mn-lt"/>
          <a:ea typeface="+mn-ea"/>
          <a:cs typeface="+mn-cs"/>
        </a:defRPr>
      </a:lvl7pPr>
      <a:lvl8pPr marL="2571686" indent="-171446" algn="l" defTabSz="342892" rtl="0" eaLnBrk="1" latinLnBrk="0" hangingPunct="1">
        <a:spcBef>
          <a:spcPct val="20000"/>
        </a:spcBef>
        <a:buFont typeface="Arial"/>
        <a:buChar char="•"/>
        <a:defRPr sz="1500" kern="1200">
          <a:solidFill>
            <a:schemeClr val="tx1"/>
          </a:solidFill>
          <a:latin typeface="+mn-lt"/>
          <a:ea typeface="+mn-ea"/>
          <a:cs typeface="+mn-cs"/>
        </a:defRPr>
      </a:lvl8pPr>
      <a:lvl9pPr marL="2914577" indent="-171446" algn="l" defTabSz="342892"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hyperlink" Target="http://ias.ust.hk/program/shared_doc/2020/202001hep/workshop/acc/20200117_2042_pm_Philip_BURROWS.pdf" TargetMode="External"/><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hyperlink" Target="https://www.sciencedirect.com/science/article/pii/S0168900220309190?via%3Dihub" TargetMode="Externa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arxiv.org/pdf/1202.5952.pdf" TargetMode="Externa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journals.aps.org/prl/abstract/10.1103/PhysRevLett.104.174801" TargetMode="External"/><Relationship Id="rId1" Type="http://schemas.openxmlformats.org/officeDocument/2006/relationships/slideLayout" Target="../slideLayouts/slideLayout2.xml"/><Relationship Id="rId4" Type="http://schemas.openxmlformats.org/officeDocument/2006/relationships/hyperlink" Target="https://arxiv.org/pdf/1809.01958.pdf"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0.tiff"/></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accelconf.web.cern.ch/AccelConf/IPAC2015/papers/tupty031.pdf"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3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4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emf"/><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s://pos.sissa.it/390/695/pdf"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91.png"/></Relationships>
</file>

<file path=ppt/slides/_rels/slide5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55.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 Id="rId4" Type="http://schemas.openxmlformats.org/officeDocument/2006/relationships/hyperlink" Target="https://pdg.lbl.gov/2020/reviews/rpp2020-rev-accel-phys-colliders.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 Id="rId5" Type="http://schemas.openxmlformats.org/officeDocument/2006/relationships/image" Target="../media/image109.png"/><Relationship Id="rId4" Type="http://schemas.openxmlformats.org/officeDocument/2006/relationships/image" Target="../media/image108.png"/></Relationships>
</file>

<file path=ppt/slides/_rels/slide62.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ds.cern.ch/record/1428281/files/arXiv:1202.6511.pdf" TargetMode="External"/><Relationship Id="rId2" Type="http://schemas.openxmlformats.org/officeDocument/2006/relationships/hyperlink" Target="https://arxiv.org/abs/physics/070203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12D7E-F072-DF4D-A884-71A4DBBDF039}"/>
              </a:ext>
            </a:extLst>
          </p:cNvPr>
          <p:cNvSpPr>
            <a:spLocks noGrp="1"/>
          </p:cNvSpPr>
          <p:nvPr>
            <p:ph type="ctrTitle"/>
          </p:nvPr>
        </p:nvSpPr>
        <p:spPr/>
        <p:txBody>
          <a:bodyPr>
            <a:normAutofit/>
          </a:bodyPr>
          <a:lstStyle/>
          <a:p>
            <a:r>
              <a:rPr lang="en-FR" sz="4800" b="1">
                <a:solidFill>
                  <a:srgbClr val="002060"/>
                </a:solidFill>
                <a:latin typeface="+mn-lt"/>
              </a:rPr>
              <a:t>Machine Detector Integration</a:t>
            </a:r>
          </a:p>
        </p:txBody>
      </p:sp>
      <p:sp>
        <p:nvSpPr>
          <p:cNvPr id="3" name="Subtitle 2">
            <a:extLst>
              <a:ext uri="{FF2B5EF4-FFF2-40B4-BE49-F238E27FC236}">
                <a16:creationId xmlns:a16="http://schemas.microsoft.com/office/drawing/2014/main" id="{24F79F7E-4F84-F845-939B-37732D96E1F6}"/>
              </a:ext>
            </a:extLst>
          </p:cNvPr>
          <p:cNvSpPr>
            <a:spLocks noGrp="1"/>
          </p:cNvSpPr>
          <p:nvPr>
            <p:ph type="subTitle" idx="1"/>
          </p:nvPr>
        </p:nvSpPr>
        <p:spPr>
          <a:xfrm>
            <a:off x="1524000" y="3602038"/>
            <a:ext cx="9144000" cy="694191"/>
          </a:xfrm>
        </p:spPr>
        <p:txBody>
          <a:bodyPr/>
          <a:lstStyle/>
          <a:p>
            <a:r>
              <a:rPr lang="en-FR" b="1">
                <a:solidFill>
                  <a:schemeClr val="accent1">
                    <a:lumMod val="75000"/>
                  </a:schemeClr>
                </a:solidFill>
              </a:rPr>
              <a:t>Manuela Boscolo (INFN-LNF &amp; CERN)</a:t>
            </a:r>
          </a:p>
        </p:txBody>
      </p:sp>
      <p:sp>
        <p:nvSpPr>
          <p:cNvPr id="4" name="TextBox 3">
            <a:extLst>
              <a:ext uri="{FF2B5EF4-FFF2-40B4-BE49-F238E27FC236}">
                <a16:creationId xmlns:a16="http://schemas.microsoft.com/office/drawing/2014/main" id="{76248165-EC67-8649-A651-1E3422041B9B}"/>
              </a:ext>
            </a:extLst>
          </p:cNvPr>
          <p:cNvSpPr txBox="1"/>
          <p:nvPr/>
        </p:nvSpPr>
        <p:spPr>
          <a:xfrm>
            <a:off x="411523" y="4901474"/>
            <a:ext cx="8312276" cy="369332"/>
          </a:xfrm>
          <a:prstGeom prst="rect">
            <a:avLst/>
          </a:prstGeom>
          <a:noFill/>
        </p:spPr>
        <p:txBody>
          <a:bodyPr wrap="none" rtlCol="0">
            <a:spAutoFit/>
          </a:bodyPr>
          <a:lstStyle/>
          <a:p>
            <a:r>
              <a:rPr lang="en-FR" i="1"/>
              <a:t>Acknowledgements: H. Burkhardt, F. Hartmann, W. Riegler, M. Sullivan, F. Zimmermann</a:t>
            </a:r>
          </a:p>
        </p:txBody>
      </p:sp>
      <p:sp>
        <p:nvSpPr>
          <p:cNvPr id="5" name="TextBox 4">
            <a:extLst>
              <a:ext uri="{FF2B5EF4-FFF2-40B4-BE49-F238E27FC236}">
                <a16:creationId xmlns:a16="http://schemas.microsoft.com/office/drawing/2014/main" id="{2124AA4A-9690-5244-AA60-4F996E01786B}"/>
              </a:ext>
            </a:extLst>
          </p:cNvPr>
          <p:cNvSpPr txBox="1"/>
          <p:nvPr/>
        </p:nvSpPr>
        <p:spPr>
          <a:xfrm>
            <a:off x="3484907" y="5646654"/>
            <a:ext cx="5689599" cy="1015663"/>
          </a:xfrm>
          <a:prstGeom prst="rect">
            <a:avLst/>
          </a:prstGeom>
          <a:noFill/>
        </p:spPr>
        <p:txBody>
          <a:bodyPr wrap="square" rtlCol="0">
            <a:spAutoFit/>
          </a:bodyPr>
          <a:lstStyle/>
          <a:p>
            <a:pPr algn="ctr"/>
            <a:r>
              <a:rPr lang="en-FR" sz="2000">
                <a:solidFill>
                  <a:srgbClr val="0432FF"/>
                </a:solidFill>
              </a:rPr>
              <a:t> Task Force 8 Integration Symposium</a:t>
            </a:r>
          </a:p>
          <a:p>
            <a:pPr algn="ctr"/>
            <a:r>
              <a:rPr lang="en-FR" sz="2000">
                <a:solidFill>
                  <a:srgbClr val="0432FF"/>
                </a:solidFill>
              </a:rPr>
              <a:t>ECFA Detector R&amp;D Roadmap</a:t>
            </a:r>
          </a:p>
          <a:p>
            <a:pPr algn="ctr"/>
            <a:r>
              <a:rPr lang="en-FR" sz="2000">
                <a:solidFill>
                  <a:srgbClr val="0432FF"/>
                </a:solidFill>
              </a:rPr>
              <a:t>Zoom, 31 March, 2021</a:t>
            </a:r>
          </a:p>
        </p:txBody>
      </p:sp>
      <p:pic>
        <p:nvPicPr>
          <p:cNvPr id="7" name="Picture 2" descr="http://www.lnf.infn.it/logo/logo_infn_lnf_1_sigla_lnf.png">
            <a:extLst>
              <a:ext uri="{FF2B5EF4-FFF2-40B4-BE49-F238E27FC236}">
                <a16:creationId xmlns:a16="http://schemas.microsoft.com/office/drawing/2014/main" id="{BD69D835-DFD2-B949-B62B-FAEBD1E53A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40" y="5895913"/>
            <a:ext cx="1368359" cy="8600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CF5F891-FF37-894A-A252-49805AD4B4B2}"/>
              </a:ext>
            </a:extLst>
          </p:cNvPr>
          <p:cNvPicPr>
            <a:picLocks noChangeAspect="1"/>
          </p:cNvPicPr>
          <p:nvPr/>
        </p:nvPicPr>
        <p:blipFill>
          <a:blip r:embed="rId3"/>
          <a:stretch>
            <a:fillRect/>
          </a:stretch>
        </p:blipFill>
        <p:spPr>
          <a:xfrm>
            <a:off x="11135414" y="5829097"/>
            <a:ext cx="878896" cy="936009"/>
          </a:xfrm>
          <a:prstGeom prst="rect">
            <a:avLst/>
          </a:prstGeom>
          <a:solidFill>
            <a:schemeClr val="bg1"/>
          </a:solidFill>
        </p:spPr>
      </p:pic>
      <p:pic>
        <p:nvPicPr>
          <p:cNvPr id="1028" name="Picture 4" descr="ECFA Detector R&amp;D Roadmap">
            <a:extLst>
              <a:ext uri="{FF2B5EF4-FFF2-40B4-BE49-F238E27FC236}">
                <a16:creationId xmlns:a16="http://schemas.microsoft.com/office/drawing/2014/main" id="{42C00DBC-D07B-1843-96C3-83A2E9F501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099" y="102060"/>
            <a:ext cx="11624016" cy="1193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143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iagram, engineering drawing&#10;&#10;Description automatically generated">
            <a:extLst>
              <a:ext uri="{FF2B5EF4-FFF2-40B4-BE49-F238E27FC236}">
                <a16:creationId xmlns:a16="http://schemas.microsoft.com/office/drawing/2014/main" id="{9BA66E83-F06E-0B4E-999F-50FDE181F709}"/>
              </a:ext>
            </a:extLst>
          </p:cNvPr>
          <p:cNvPicPr>
            <a:picLocks noChangeAspect="1"/>
          </p:cNvPicPr>
          <p:nvPr/>
        </p:nvPicPr>
        <p:blipFill>
          <a:blip r:embed="rId2"/>
          <a:stretch>
            <a:fillRect/>
          </a:stretch>
        </p:blipFill>
        <p:spPr>
          <a:xfrm>
            <a:off x="606258" y="580979"/>
            <a:ext cx="5120393" cy="3822095"/>
          </a:xfrm>
          <a:prstGeom prst="rect">
            <a:avLst/>
          </a:prstGeom>
        </p:spPr>
      </p:pic>
      <p:sp>
        <p:nvSpPr>
          <p:cNvPr id="2" name="Title 1">
            <a:extLst>
              <a:ext uri="{FF2B5EF4-FFF2-40B4-BE49-F238E27FC236}">
                <a16:creationId xmlns:a16="http://schemas.microsoft.com/office/drawing/2014/main" id="{6E62CE8B-1A25-C645-AC83-54686210227A}"/>
              </a:ext>
            </a:extLst>
          </p:cNvPr>
          <p:cNvSpPr>
            <a:spLocks noGrp="1"/>
          </p:cNvSpPr>
          <p:nvPr>
            <p:ph type="title"/>
          </p:nvPr>
        </p:nvSpPr>
        <p:spPr>
          <a:xfrm>
            <a:off x="755973" y="0"/>
            <a:ext cx="10515600" cy="1325563"/>
          </a:xfrm>
        </p:spPr>
        <p:txBody>
          <a:bodyPr/>
          <a:lstStyle/>
          <a:p>
            <a:r>
              <a:rPr lang="en-FR" dirty="0"/>
              <a:t>CLIC MDI</a:t>
            </a:r>
          </a:p>
        </p:txBody>
      </p:sp>
      <p:sp>
        <p:nvSpPr>
          <p:cNvPr id="4" name="Footer Placeholder 3">
            <a:extLst>
              <a:ext uri="{FF2B5EF4-FFF2-40B4-BE49-F238E27FC236}">
                <a16:creationId xmlns:a16="http://schemas.microsoft.com/office/drawing/2014/main" id="{FDA73F2B-AC94-FC4B-A3DA-BF480EB032F2}"/>
              </a:ext>
            </a:extLst>
          </p:cNvPr>
          <p:cNvSpPr>
            <a:spLocks noGrp="1"/>
          </p:cNvSpPr>
          <p:nvPr>
            <p:ph type="ftr" sz="quarter" idx="11"/>
          </p:nvPr>
        </p:nvSpPr>
        <p:spPr/>
        <p:txBody>
          <a:bodyPr/>
          <a:lstStyle/>
          <a:p>
            <a:r>
              <a:rPr lang="en-GB" dirty="0"/>
              <a:t>M. </a:t>
            </a:r>
            <a:r>
              <a:rPr lang="en-GB" dirty="0" err="1"/>
              <a:t>Boscolo</a:t>
            </a:r>
            <a:r>
              <a:rPr lang="en-GB" dirty="0"/>
              <a:t>, ECFA TF8 Symposium, 31/03/2021</a:t>
            </a:r>
            <a:endParaRPr lang="en-FR" dirty="0"/>
          </a:p>
        </p:txBody>
      </p:sp>
      <p:sp>
        <p:nvSpPr>
          <p:cNvPr id="7" name="Content Placeholder 2">
            <a:extLst>
              <a:ext uri="{FF2B5EF4-FFF2-40B4-BE49-F238E27FC236}">
                <a16:creationId xmlns:a16="http://schemas.microsoft.com/office/drawing/2014/main" id="{FEC455BE-8BA0-DD4C-97D0-43798DC48595}"/>
              </a:ext>
            </a:extLst>
          </p:cNvPr>
          <p:cNvSpPr txBox="1">
            <a:spLocks/>
          </p:cNvSpPr>
          <p:nvPr/>
        </p:nvSpPr>
        <p:spPr>
          <a:xfrm>
            <a:off x="838200" y="1016000"/>
            <a:ext cx="10515600" cy="5105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a:solidFill>
                <a:srgbClr val="0563C1"/>
              </a:solidFill>
              <a:hlinkClick r:id="rId3">
                <a:extLst>
                  <a:ext uri="{A12FA001-AC4F-418D-AE19-62706E023703}">
                    <ahyp:hlinkClr xmlns:ahyp="http://schemas.microsoft.com/office/drawing/2018/hyperlinkcolor" val="tx"/>
                  </a:ext>
                </a:extLst>
              </a:hlinkClick>
            </a:endParaRPr>
          </a:p>
          <a:p>
            <a:pPr marL="0" indent="0">
              <a:buFont typeface="Arial" panose="020B0604020202020204" pitchFamily="34" charset="0"/>
              <a:buNone/>
            </a:pPr>
            <a:endParaRPr lang="en-GB">
              <a:solidFill>
                <a:srgbClr val="0563C1"/>
              </a:solidFill>
              <a:hlinkClick r:id="rId3">
                <a:extLst>
                  <a:ext uri="{A12FA001-AC4F-418D-AE19-62706E023703}">
                    <ahyp:hlinkClr xmlns:ahyp="http://schemas.microsoft.com/office/drawing/2018/hyperlinkcolor" val="tx"/>
                  </a:ext>
                </a:extLst>
              </a:hlinkClick>
            </a:endParaRPr>
          </a:p>
        </p:txBody>
      </p:sp>
      <p:pic>
        <p:nvPicPr>
          <p:cNvPr id="9" name="Picture 8" descr="Diagram&#10;&#10;Description automatically generated">
            <a:extLst>
              <a:ext uri="{FF2B5EF4-FFF2-40B4-BE49-F238E27FC236}">
                <a16:creationId xmlns:a16="http://schemas.microsoft.com/office/drawing/2014/main" id="{404BAAD2-9B28-6948-B37A-B8370453C519}"/>
              </a:ext>
            </a:extLst>
          </p:cNvPr>
          <p:cNvPicPr>
            <a:picLocks noChangeAspect="1"/>
          </p:cNvPicPr>
          <p:nvPr/>
        </p:nvPicPr>
        <p:blipFill rotWithShape="1">
          <a:blip r:embed="rId4"/>
          <a:srcRect r="43963" b="9210"/>
          <a:stretch/>
        </p:blipFill>
        <p:spPr>
          <a:xfrm>
            <a:off x="7018954" y="498051"/>
            <a:ext cx="4588535" cy="3822095"/>
          </a:xfrm>
          <a:prstGeom prst="rect">
            <a:avLst/>
          </a:prstGeom>
        </p:spPr>
      </p:pic>
      <p:sp>
        <p:nvSpPr>
          <p:cNvPr id="14" name="TextBox 13">
            <a:extLst>
              <a:ext uri="{FF2B5EF4-FFF2-40B4-BE49-F238E27FC236}">
                <a16:creationId xmlns:a16="http://schemas.microsoft.com/office/drawing/2014/main" id="{51ED1BFC-81B1-424D-B628-656E7F70B711}"/>
              </a:ext>
            </a:extLst>
          </p:cNvPr>
          <p:cNvSpPr txBox="1"/>
          <p:nvPr/>
        </p:nvSpPr>
        <p:spPr>
          <a:xfrm>
            <a:off x="352569" y="3402137"/>
            <a:ext cx="1378391" cy="400110"/>
          </a:xfrm>
          <a:prstGeom prst="rect">
            <a:avLst/>
          </a:prstGeom>
          <a:noFill/>
        </p:spPr>
        <p:txBody>
          <a:bodyPr wrap="none" rtlCol="0">
            <a:spAutoFit/>
          </a:bodyPr>
          <a:lstStyle/>
          <a:p>
            <a:r>
              <a:rPr lang="en-FR" sz="2000" dirty="0"/>
              <a:t>new cavern</a:t>
            </a:r>
          </a:p>
        </p:txBody>
      </p:sp>
      <p:cxnSp>
        <p:nvCxnSpPr>
          <p:cNvPr id="16" name="Straight Arrow Connector 15">
            <a:extLst>
              <a:ext uri="{FF2B5EF4-FFF2-40B4-BE49-F238E27FC236}">
                <a16:creationId xmlns:a16="http://schemas.microsoft.com/office/drawing/2014/main" id="{B4B805FC-5491-6E47-8B88-FCEC99595ABA}"/>
              </a:ext>
            </a:extLst>
          </p:cNvPr>
          <p:cNvCxnSpPr>
            <a:cxnSpLocks/>
          </p:cNvCxnSpPr>
          <p:nvPr/>
        </p:nvCxnSpPr>
        <p:spPr>
          <a:xfrm>
            <a:off x="5173047" y="2095021"/>
            <a:ext cx="16844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522A380-5CB1-B44E-ADAD-60D0B6FF51B0}"/>
              </a:ext>
            </a:extLst>
          </p:cNvPr>
          <p:cNvSpPr txBox="1"/>
          <p:nvPr/>
        </p:nvSpPr>
        <p:spPr>
          <a:xfrm>
            <a:off x="7018954" y="4758522"/>
            <a:ext cx="5224007" cy="1477328"/>
          </a:xfrm>
          <a:prstGeom prst="rect">
            <a:avLst/>
          </a:prstGeom>
          <a:noFill/>
        </p:spPr>
        <p:txBody>
          <a:bodyPr wrap="square" rtlCol="0">
            <a:spAutoFit/>
          </a:bodyPr>
          <a:lstStyle/>
          <a:p>
            <a:r>
              <a:rPr lang="en-FR" b="1" dirty="0"/>
              <a:t>Lower backgrounds </a:t>
            </a:r>
            <a:r>
              <a:rPr lang="en-FR" dirty="0"/>
              <a:t>from incoherent pairs at 380 GeV allow for a </a:t>
            </a:r>
            <a:r>
              <a:rPr lang="en-FR" b="1" dirty="0"/>
              <a:t>smaller central vacuum chamber</a:t>
            </a:r>
            <a:r>
              <a:rPr lang="en-FR" dirty="0"/>
              <a:t>,  and thus a </a:t>
            </a:r>
            <a:r>
              <a:rPr lang="en-FR" b="1" dirty="0"/>
              <a:t>smaller radius of the innermost vertex detector layer </a:t>
            </a:r>
          </a:p>
          <a:p>
            <a:endParaRPr lang="en-FR" dirty="0"/>
          </a:p>
        </p:txBody>
      </p:sp>
      <p:sp>
        <p:nvSpPr>
          <p:cNvPr id="23" name="Content Placeholder 2">
            <a:extLst>
              <a:ext uri="{FF2B5EF4-FFF2-40B4-BE49-F238E27FC236}">
                <a16:creationId xmlns:a16="http://schemas.microsoft.com/office/drawing/2014/main" id="{5214A0A1-386F-0F40-8C76-20FE9EAE5C21}"/>
              </a:ext>
            </a:extLst>
          </p:cNvPr>
          <p:cNvSpPr txBox="1">
            <a:spLocks/>
          </p:cNvSpPr>
          <p:nvPr/>
        </p:nvSpPr>
        <p:spPr>
          <a:xfrm>
            <a:off x="165406" y="4528057"/>
            <a:ext cx="6320059" cy="1808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FR" b="1" dirty="0"/>
              <a:t>Key issues:</a:t>
            </a:r>
          </a:p>
          <a:p>
            <a:pPr marL="285750" indent="-285750">
              <a:lnSpc>
                <a:spcPct val="100000"/>
              </a:lnSpc>
              <a:spcBef>
                <a:spcPts val="600"/>
              </a:spcBef>
            </a:pPr>
            <a:r>
              <a:rPr lang="en-FR" dirty="0"/>
              <a:t>Minimization of radiation: </a:t>
            </a:r>
          </a:p>
          <a:p>
            <a:pPr marL="457200" lvl="1" indent="0">
              <a:lnSpc>
                <a:spcPct val="100000"/>
              </a:lnSpc>
              <a:spcBef>
                <a:spcPts val="600"/>
              </a:spcBef>
              <a:buNone/>
            </a:pPr>
            <a:r>
              <a:rPr lang="en-FR" dirty="0"/>
              <a:t>Collimators and masking to suppress bkg from beam-beam and beam dumps</a:t>
            </a:r>
          </a:p>
          <a:p>
            <a:pPr lvl="1">
              <a:lnSpc>
                <a:spcPct val="100000"/>
              </a:lnSpc>
              <a:spcBef>
                <a:spcPts val="600"/>
              </a:spcBef>
            </a:pPr>
            <a:r>
              <a:rPr lang="en-FR" dirty="0"/>
              <a:t>Background suppression and radiation shielding</a:t>
            </a:r>
          </a:p>
        </p:txBody>
      </p:sp>
      <p:sp>
        <p:nvSpPr>
          <p:cNvPr id="27" name="Slide Number Placeholder 26">
            <a:extLst>
              <a:ext uri="{FF2B5EF4-FFF2-40B4-BE49-F238E27FC236}">
                <a16:creationId xmlns:a16="http://schemas.microsoft.com/office/drawing/2014/main" id="{6BF766D2-B5B2-9044-AB13-760F30A7C406}"/>
              </a:ext>
            </a:extLst>
          </p:cNvPr>
          <p:cNvSpPr>
            <a:spLocks noGrp="1"/>
          </p:cNvSpPr>
          <p:nvPr>
            <p:ph type="sldNum" sz="quarter" idx="12"/>
          </p:nvPr>
        </p:nvSpPr>
        <p:spPr/>
        <p:txBody>
          <a:bodyPr/>
          <a:lstStyle/>
          <a:p>
            <a:fld id="{AE8F486C-4434-554D-85E5-88CD09D87FB7}" type="slidenum">
              <a:rPr lang="en-FR" smtClean="0"/>
              <a:t>10</a:t>
            </a:fld>
            <a:endParaRPr lang="en-FR"/>
          </a:p>
        </p:txBody>
      </p:sp>
      <p:sp>
        <p:nvSpPr>
          <p:cNvPr id="28" name="Rectangle 27">
            <a:extLst>
              <a:ext uri="{FF2B5EF4-FFF2-40B4-BE49-F238E27FC236}">
                <a16:creationId xmlns:a16="http://schemas.microsoft.com/office/drawing/2014/main" id="{F5CB7170-73B6-BE45-BE50-8E919D07D008}"/>
              </a:ext>
            </a:extLst>
          </p:cNvPr>
          <p:cNvSpPr/>
          <p:nvPr/>
        </p:nvSpPr>
        <p:spPr>
          <a:xfrm>
            <a:off x="5837756" y="5855821"/>
            <a:ext cx="516488" cy="369332"/>
          </a:xfrm>
          <a:prstGeom prst="rect">
            <a:avLst/>
          </a:prstGeom>
        </p:spPr>
        <p:txBody>
          <a:bodyPr wrap="square">
            <a:spAutoFit/>
          </a:bodyPr>
          <a:lstStyle/>
          <a:p>
            <a:pPr>
              <a:lnSpc>
                <a:spcPct val="100000"/>
              </a:lnSpc>
              <a:spcBef>
                <a:spcPts val="0"/>
              </a:spcBef>
              <a:defRPr/>
            </a:pPr>
            <a:endParaRPr lang="en-GB" dirty="0"/>
          </a:p>
        </p:txBody>
      </p:sp>
      <p:sp>
        <p:nvSpPr>
          <p:cNvPr id="29" name="TextBox 28">
            <a:extLst>
              <a:ext uri="{FF2B5EF4-FFF2-40B4-BE49-F238E27FC236}">
                <a16:creationId xmlns:a16="http://schemas.microsoft.com/office/drawing/2014/main" id="{657CE3A8-8B47-6C45-8A32-AFF58B02AEB1}"/>
              </a:ext>
            </a:extLst>
          </p:cNvPr>
          <p:cNvSpPr txBox="1"/>
          <p:nvPr/>
        </p:nvSpPr>
        <p:spPr>
          <a:xfrm>
            <a:off x="827306" y="6208504"/>
            <a:ext cx="2558777" cy="307777"/>
          </a:xfrm>
          <a:prstGeom prst="rect">
            <a:avLst/>
          </a:prstGeom>
          <a:noFill/>
        </p:spPr>
        <p:txBody>
          <a:bodyPr wrap="square" rtlCol="0">
            <a:spAutoFit/>
          </a:bodyPr>
          <a:lstStyle/>
          <a:p>
            <a:r>
              <a:rPr lang="en-FR" sz="1400" dirty="0">
                <a:solidFill>
                  <a:srgbClr val="009193"/>
                </a:solidFill>
              </a:rPr>
              <a:t>NIM A 983 (2020) 164522  </a:t>
            </a:r>
            <a:r>
              <a:rPr lang="en-GB" sz="1400" dirty="0">
                <a:solidFill>
                  <a:srgbClr val="009193"/>
                </a:solidFill>
                <a:hlinkClick r:id="rId5">
                  <a:extLst>
                    <a:ext uri="{A12FA001-AC4F-418D-AE19-62706E023703}">
                      <ahyp:hlinkClr xmlns:ahyp="http://schemas.microsoft.com/office/drawing/2018/hyperlinkcolor" val="tx"/>
                    </a:ext>
                  </a:extLst>
                </a:hlinkClick>
              </a:rPr>
              <a:t>link</a:t>
            </a:r>
            <a:r>
              <a:rPr lang="en-FR" sz="1400" dirty="0">
                <a:solidFill>
                  <a:srgbClr val="009193"/>
                </a:solidFill>
              </a:rPr>
              <a:t> </a:t>
            </a:r>
          </a:p>
        </p:txBody>
      </p:sp>
      <p:sp>
        <p:nvSpPr>
          <p:cNvPr id="31" name="Rectangle 30">
            <a:extLst>
              <a:ext uri="{FF2B5EF4-FFF2-40B4-BE49-F238E27FC236}">
                <a16:creationId xmlns:a16="http://schemas.microsoft.com/office/drawing/2014/main" id="{6D843A7F-77DF-C843-BB26-4B31C8C0B6FD}"/>
              </a:ext>
            </a:extLst>
          </p:cNvPr>
          <p:cNvSpPr/>
          <p:nvPr/>
        </p:nvSpPr>
        <p:spPr>
          <a:xfrm>
            <a:off x="7520958" y="5874122"/>
            <a:ext cx="4219998" cy="646331"/>
          </a:xfrm>
          <a:prstGeom prst="rect">
            <a:avLst/>
          </a:prstGeom>
        </p:spPr>
        <p:txBody>
          <a:bodyPr wrap="square">
            <a:spAutoFit/>
          </a:bodyPr>
          <a:lstStyle/>
          <a:p>
            <a:r>
              <a:rPr lang="en-FR" dirty="0"/>
              <a:t>Radiation effects and beam-beam at 3 TeV determine the design constraints</a:t>
            </a:r>
          </a:p>
        </p:txBody>
      </p:sp>
      <p:sp>
        <p:nvSpPr>
          <p:cNvPr id="3" name="TextBox 2">
            <a:extLst>
              <a:ext uri="{FF2B5EF4-FFF2-40B4-BE49-F238E27FC236}">
                <a16:creationId xmlns:a16="http://schemas.microsoft.com/office/drawing/2014/main" id="{20F87ED3-B2EC-544E-9A0C-04BE2C3EA1BE}"/>
              </a:ext>
            </a:extLst>
          </p:cNvPr>
          <p:cNvSpPr txBox="1"/>
          <p:nvPr/>
        </p:nvSpPr>
        <p:spPr>
          <a:xfrm>
            <a:off x="6981360" y="4306869"/>
            <a:ext cx="4290213" cy="369332"/>
          </a:xfrm>
          <a:prstGeom prst="rect">
            <a:avLst/>
          </a:prstGeom>
          <a:noFill/>
        </p:spPr>
        <p:txBody>
          <a:bodyPr wrap="none" rtlCol="0">
            <a:spAutoFit/>
          </a:bodyPr>
          <a:lstStyle/>
          <a:p>
            <a:r>
              <a:rPr lang="en-FR" dirty="0"/>
              <a:t>(Most of the detector elements unchanged)</a:t>
            </a:r>
          </a:p>
        </p:txBody>
      </p:sp>
    </p:spTree>
    <p:extLst>
      <p:ext uri="{BB962C8B-B14F-4D97-AF65-F5344CB8AC3E}">
        <p14:creationId xmlns:p14="http://schemas.microsoft.com/office/powerpoint/2010/main" val="272746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D1DB9-B6A4-5740-BA98-054F5C340AA5}"/>
              </a:ext>
            </a:extLst>
          </p:cNvPr>
          <p:cNvSpPr>
            <a:spLocks noGrp="1"/>
          </p:cNvSpPr>
          <p:nvPr>
            <p:ph type="title"/>
          </p:nvPr>
        </p:nvSpPr>
        <p:spPr/>
        <p:txBody>
          <a:bodyPr/>
          <a:lstStyle/>
          <a:p>
            <a:r>
              <a:rPr lang="en-FR" dirty="0"/>
              <a:t>CLIC QD0 Prototype</a:t>
            </a:r>
          </a:p>
        </p:txBody>
      </p:sp>
      <p:sp>
        <p:nvSpPr>
          <p:cNvPr id="3" name="Content Placeholder 2">
            <a:extLst>
              <a:ext uri="{FF2B5EF4-FFF2-40B4-BE49-F238E27FC236}">
                <a16:creationId xmlns:a16="http://schemas.microsoft.com/office/drawing/2014/main" id="{C14779F0-2928-7748-A315-E5873663F571}"/>
              </a:ext>
            </a:extLst>
          </p:cNvPr>
          <p:cNvSpPr>
            <a:spLocks noGrp="1"/>
          </p:cNvSpPr>
          <p:nvPr>
            <p:ph idx="1"/>
          </p:nvPr>
        </p:nvSpPr>
        <p:spPr>
          <a:xfrm>
            <a:off x="285303" y="1657787"/>
            <a:ext cx="6311413" cy="1325563"/>
          </a:xfrm>
        </p:spPr>
        <p:txBody>
          <a:bodyPr>
            <a:normAutofit/>
          </a:bodyPr>
          <a:lstStyle/>
          <a:p>
            <a:r>
              <a:rPr lang="en-FR" sz="1800" b="1" dirty="0"/>
              <a:t>QD0</a:t>
            </a:r>
            <a:r>
              <a:rPr lang="en-FR" sz="1800" dirty="0"/>
              <a:t> requirements (</a:t>
            </a:r>
            <a:r>
              <a:rPr lang="en-FR" sz="1800" b="1" dirty="0"/>
              <a:t>2009</a:t>
            </a:r>
            <a:r>
              <a:rPr lang="en-FR" sz="1800" dirty="0"/>
              <a:t>) </a:t>
            </a:r>
            <a:r>
              <a:rPr lang="en-FR" sz="1800" b="1" dirty="0"/>
              <a:t>L*=3.5, 4.3 m, inside detector</a:t>
            </a:r>
          </a:p>
          <a:p>
            <a:r>
              <a:rPr lang="en-GB" sz="1800" dirty="0"/>
              <a:t>The magnetic requirements for the QD0 are quite severe: the extremely high gradient needed, the small aperture of the magnet bore, the length of the magnet, the required tunability.</a:t>
            </a:r>
            <a:endParaRPr lang="en-FR" sz="1800" dirty="0"/>
          </a:p>
        </p:txBody>
      </p:sp>
      <p:sp>
        <p:nvSpPr>
          <p:cNvPr id="4" name="Footer Placeholder 3">
            <a:extLst>
              <a:ext uri="{FF2B5EF4-FFF2-40B4-BE49-F238E27FC236}">
                <a16:creationId xmlns:a16="http://schemas.microsoft.com/office/drawing/2014/main" id="{EA7DE1D5-7A80-F24A-9A51-E850B569BCEA}"/>
              </a:ext>
            </a:extLst>
          </p:cNvPr>
          <p:cNvSpPr>
            <a:spLocks noGrp="1"/>
          </p:cNvSpPr>
          <p:nvPr>
            <p:ph type="ftr" sz="quarter" idx="11"/>
          </p:nvPr>
        </p:nvSpPr>
        <p:spPr/>
        <p:txBody>
          <a:bodyPr/>
          <a:lstStyle/>
          <a:p>
            <a:r>
              <a:rPr lang="en-GB"/>
              <a:t>M. Boscolo, ECFA TF8 Symposium, 31/03/2021</a:t>
            </a:r>
            <a:endParaRPr lang="en-FR"/>
          </a:p>
        </p:txBody>
      </p:sp>
      <p:pic>
        <p:nvPicPr>
          <p:cNvPr id="6" name="Picture 5" descr="Table&#10;&#10;Description automatically generated">
            <a:extLst>
              <a:ext uri="{FF2B5EF4-FFF2-40B4-BE49-F238E27FC236}">
                <a16:creationId xmlns:a16="http://schemas.microsoft.com/office/drawing/2014/main" id="{39344767-CCCB-F340-AEB1-40ACAFEC9AD7}"/>
              </a:ext>
            </a:extLst>
          </p:cNvPr>
          <p:cNvPicPr>
            <a:picLocks noChangeAspect="1"/>
          </p:cNvPicPr>
          <p:nvPr/>
        </p:nvPicPr>
        <p:blipFill>
          <a:blip r:embed="rId2"/>
          <a:stretch>
            <a:fillRect/>
          </a:stretch>
        </p:blipFill>
        <p:spPr>
          <a:xfrm>
            <a:off x="6515111" y="1707952"/>
            <a:ext cx="5676889" cy="2408377"/>
          </a:xfrm>
          <a:prstGeom prst="rect">
            <a:avLst/>
          </a:prstGeom>
        </p:spPr>
      </p:pic>
      <p:sp>
        <p:nvSpPr>
          <p:cNvPr id="8" name="Rectangle 7">
            <a:extLst>
              <a:ext uri="{FF2B5EF4-FFF2-40B4-BE49-F238E27FC236}">
                <a16:creationId xmlns:a16="http://schemas.microsoft.com/office/drawing/2014/main" id="{2A0F85A2-515F-844C-8F8D-D69701CAAD28}"/>
              </a:ext>
            </a:extLst>
          </p:cNvPr>
          <p:cNvSpPr/>
          <p:nvPr/>
        </p:nvSpPr>
        <p:spPr>
          <a:xfrm>
            <a:off x="8728589" y="759922"/>
            <a:ext cx="3253327" cy="338554"/>
          </a:xfrm>
          <a:prstGeom prst="rect">
            <a:avLst/>
          </a:prstGeom>
        </p:spPr>
        <p:txBody>
          <a:bodyPr wrap="none">
            <a:spAutoFit/>
          </a:bodyPr>
          <a:lstStyle/>
          <a:p>
            <a:r>
              <a:rPr lang="en-GB" sz="1600" dirty="0">
                <a:solidFill>
                  <a:srgbClr val="009193"/>
                </a:solidFill>
                <a:hlinkClick r:id="rId3">
                  <a:extLst>
                    <a:ext uri="{A12FA001-AC4F-418D-AE19-62706E023703}">
                      <ahyp:hlinkClr xmlns:ahyp="http://schemas.microsoft.com/office/drawing/2018/hyperlinkcolor" val="tx"/>
                    </a:ext>
                  </a:extLst>
                </a:hlinkClick>
              </a:rPr>
              <a:t>https://arxiv.org/pdf/1202.5952.pdf</a:t>
            </a:r>
            <a:endParaRPr lang="en-GB" sz="1600" dirty="0">
              <a:solidFill>
                <a:srgbClr val="009193"/>
              </a:solidFill>
            </a:endParaRPr>
          </a:p>
        </p:txBody>
      </p:sp>
      <p:pic>
        <p:nvPicPr>
          <p:cNvPr id="10" name="Picture 9" descr="Diagram&#10;&#10;Description automatically generated">
            <a:extLst>
              <a:ext uri="{FF2B5EF4-FFF2-40B4-BE49-F238E27FC236}">
                <a16:creationId xmlns:a16="http://schemas.microsoft.com/office/drawing/2014/main" id="{598D95EA-811C-E84F-B0CD-CB3D094B9E3A}"/>
              </a:ext>
            </a:extLst>
          </p:cNvPr>
          <p:cNvPicPr>
            <a:picLocks noChangeAspect="1"/>
          </p:cNvPicPr>
          <p:nvPr/>
        </p:nvPicPr>
        <p:blipFill>
          <a:blip r:embed="rId4"/>
          <a:stretch>
            <a:fillRect/>
          </a:stretch>
        </p:blipFill>
        <p:spPr>
          <a:xfrm>
            <a:off x="3570375" y="3960141"/>
            <a:ext cx="4428161" cy="2228940"/>
          </a:xfrm>
          <a:prstGeom prst="rect">
            <a:avLst/>
          </a:prstGeom>
        </p:spPr>
      </p:pic>
      <p:pic>
        <p:nvPicPr>
          <p:cNvPr id="13" name="Picture 12" descr="Table&#10;&#10;Description automatically generated">
            <a:extLst>
              <a:ext uri="{FF2B5EF4-FFF2-40B4-BE49-F238E27FC236}">
                <a16:creationId xmlns:a16="http://schemas.microsoft.com/office/drawing/2014/main" id="{9F265017-9E65-B14D-A155-890A7342694F}"/>
              </a:ext>
            </a:extLst>
          </p:cNvPr>
          <p:cNvPicPr>
            <a:picLocks noChangeAspect="1"/>
          </p:cNvPicPr>
          <p:nvPr/>
        </p:nvPicPr>
        <p:blipFill>
          <a:blip r:embed="rId5"/>
          <a:stretch>
            <a:fillRect/>
          </a:stretch>
        </p:blipFill>
        <p:spPr>
          <a:xfrm>
            <a:off x="8112387" y="4139544"/>
            <a:ext cx="4031477" cy="2425944"/>
          </a:xfrm>
          <a:prstGeom prst="rect">
            <a:avLst/>
          </a:prstGeom>
        </p:spPr>
      </p:pic>
      <p:sp>
        <p:nvSpPr>
          <p:cNvPr id="15" name="Rectangle 14">
            <a:extLst>
              <a:ext uri="{FF2B5EF4-FFF2-40B4-BE49-F238E27FC236}">
                <a16:creationId xmlns:a16="http://schemas.microsoft.com/office/drawing/2014/main" id="{2CE4F7C9-11F5-A64A-A938-0FF1799D00E2}"/>
              </a:ext>
            </a:extLst>
          </p:cNvPr>
          <p:cNvSpPr/>
          <p:nvPr/>
        </p:nvSpPr>
        <p:spPr>
          <a:xfrm>
            <a:off x="285303" y="3059878"/>
            <a:ext cx="3593922" cy="2585323"/>
          </a:xfrm>
          <a:prstGeom prst="rect">
            <a:avLst/>
          </a:prstGeom>
        </p:spPr>
        <p:txBody>
          <a:bodyPr wrap="square">
            <a:spAutoFit/>
          </a:bodyPr>
          <a:lstStyle/>
          <a:p>
            <a:pPr marL="285750" indent="-285750">
              <a:buFont typeface="Arial" panose="020B0604020202020204" pitchFamily="34" charset="0"/>
              <a:buChar char="•"/>
            </a:pPr>
            <a:r>
              <a:rPr lang="en-FR" dirty="0"/>
              <a:t>Distance between post collision line beam pipe and beam axis ~35 mm</a:t>
            </a:r>
          </a:p>
          <a:p>
            <a:pPr marL="285750" indent="-285750">
              <a:buFont typeface="Arial" panose="020B0604020202020204" pitchFamily="34" charset="0"/>
              <a:buChar char="•"/>
            </a:pPr>
            <a:r>
              <a:rPr lang="en-FR" dirty="0"/>
              <a:t>Active stabilisazion of the quadrupole: sufficient rigidity and with a well known dynamic behaviour (vibration eigenmodes, no source of vibration (ex. coil coolant flux)</a:t>
            </a:r>
          </a:p>
        </p:txBody>
      </p:sp>
      <p:sp>
        <p:nvSpPr>
          <p:cNvPr id="5" name="Slide Number Placeholder 4">
            <a:extLst>
              <a:ext uri="{FF2B5EF4-FFF2-40B4-BE49-F238E27FC236}">
                <a16:creationId xmlns:a16="http://schemas.microsoft.com/office/drawing/2014/main" id="{598A0226-8C9C-A543-BD06-1AC828E18D81}"/>
              </a:ext>
            </a:extLst>
          </p:cNvPr>
          <p:cNvSpPr>
            <a:spLocks noGrp="1"/>
          </p:cNvSpPr>
          <p:nvPr>
            <p:ph type="sldNum" sz="quarter" idx="12"/>
          </p:nvPr>
        </p:nvSpPr>
        <p:spPr/>
        <p:txBody>
          <a:bodyPr/>
          <a:lstStyle/>
          <a:p>
            <a:fld id="{AE8F486C-4434-554D-85E5-88CD09D87FB7}" type="slidenum">
              <a:rPr lang="en-FR" smtClean="0"/>
              <a:t>11</a:t>
            </a:fld>
            <a:endParaRPr lang="en-FR"/>
          </a:p>
        </p:txBody>
      </p:sp>
    </p:spTree>
    <p:extLst>
      <p:ext uri="{BB962C8B-B14F-4D97-AF65-F5344CB8AC3E}">
        <p14:creationId xmlns:p14="http://schemas.microsoft.com/office/powerpoint/2010/main" val="1324878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23FAD-F718-114B-B11A-07617EA91158}"/>
              </a:ext>
            </a:extLst>
          </p:cNvPr>
          <p:cNvSpPr>
            <a:spLocks noGrp="1"/>
          </p:cNvSpPr>
          <p:nvPr>
            <p:ph type="title"/>
          </p:nvPr>
        </p:nvSpPr>
        <p:spPr/>
        <p:txBody>
          <a:bodyPr/>
          <a:lstStyle/>
          <a:p>
            <a:r>
              <a:rPr lang="en-FR"/>
              <a:t>ILC IR and MDI</a:t>
            </a:r>
          </a:p>
        </p:txBody>
      </p:sp>
      <p:sp>
        <p:nvSpPr>
          <p:cNvPr id="4" name="Footer Placeholder 3">
            <a:extLst>
              <a:ext uri="{FF2B5EF4-FFF2-40B4-BE49-F238E27FC236}">
                <a16:creationId xmlns:a16="http://schemas.microsoft.com/office/drawing/2014/main" id="{78B74457-AEEE-EA46-BC19-79C236F9528B}"/>
              </a:ext>
            </a:extLst>
          </p:cNvPr>
          <p:cNvSpPr>
            <a:spLocks noGrp="1"/>
          </p:cNvSpPr>
          <p:nvPr>
            <p:ph type="ftr" sz="quarter" idx="11"/>
          </p:nvPr>
        </p:nvSpPr>
        <p:spPr/>
        <p:txBody>
          <a:bodyPr/>
          <a:lstStyle/>
          <a:p>
            <a:r>
              <a:rPr lang="en-GB"/>
              <a:t>M. Boscolo, ECFA TF8 Symposium, 31/03/2021</a:t>
            </a:r>
            <a:endParaRPr lang="en-FR"/>
          </a:p>
        </p:txBody>
      </p:sp>
      <p:pic>
        <p:nvPicPr>
          <p:cNvPr id="11" name="Picture 10" descr="Text&#10;&#10;Description automatically generated">
            <a:extLst>
              <a:ext uri="{FF2B5EF4-FFF2-40B4-BE49-F238E27FC236}">
                <a16:creationId xmlns:a16="http://schemas.microsoft.com/office/drawing/2014/main" id="{5B993175-996A-D14E-B7CE-C5534356DC29}"/>
              </a:ext>
            </a:extLst>
          </p:cNvPr>
          <p:cNvPicPr>
            <a:picLocks noChangeAspect="1"/>
          </p:cNvPicPr>
          <p:nvPr/>
        </p:nvPicPr>
        <p:blipFill rotWithShape="1">
          <a:blip r:embed="rId3"/>
          <a:srcRect l="20585" r="2897"/>
          <a:stretch/>
        </p:blipFill>
        <p:spPr>
          <a:xfrm rot="20200797">
            <a:off x="7832718" y="3483069"/>
            <a:ext cx="4038487" cy="2208990"/>
          </a:xfrm>
          <a:prstGeom prst="rect">
            <a:avLst/>
          </a:prstGeom>
        </p:spPr>
      </p:pic>
      <p:sp>
        <p:nvSpPr>
          <p:cNvPr id="14" name="TextBox 13">
            <a:extLst>
              <a:ext uri="{FF2B5EF4-FFF2-40B4-BE49-F238E27FC236}">
                <a16:creationId xmlns:a16="http://schemas.microsoft.com/office/drawing/2014/main" id="{E293E709-2ED0-1A4A-9802-DFC7835C71FC}"/>
              </a:ext>
            </a:extLst>
          </p:cNvPr>
          <p:cNvSpPr txBox="1"/>
          <p:nvPr/>
        </p:nvSpPr>
        <p:spPr>
          <a:xfrm>
            <a:off x="3742472" y="1515710"/>
            <a:ext cx="1378904" cy="369332"/>
          </a:xfrm>
          <a:prstGeom prst="rect">
            <a:avLst/>
          </a:prstGeom>
          <a:noFill/>
        </p:spPr>
        <p:txBody>
          <a:bodyPr wrap="none" rtlCol="0">
            <a:spAutoFit/>
          </a:bodyPr>
          <a:lstStyle/>
          <a:p>
            <a:r>
              <a:rPr lang="en-FR">
                <a:solidFill>
                  <a:srgbClr val="009193"/>
                </a:solidFill>
              </a:rPr>
              <a:t>[Arxiv_2019]</a:t>
            </a:r>
          </a:p>
        </p:txBody>
      </p:sp>
      <p:sp>
        <p:nvSpPr>
          <p:cNvPr id="15" name="TextBox 14">
            <a:extLst>
              <a:ext uri="{FF2B5EF4-FFF2-40B4-BE49-F238E27FC236}">
                <a16:creationId xmlns:a16="http://schemas.microsoft.com/office/drawing/2014/main" id="{B7944828-16E7-1542-87DB-41D50ED2BB4A}"/>
              </a:ext>
            </a:extLst>
          </p:cNvPr>
          <p:cNvSpPr txBox="1"/>
          <p:nvPr/>
        </p:nvSpPr>
        <p:spPr>
          <a:xfrm>
            <a:off x="3834058" y="2013559"/>
            <a:ext cx="1420583" cy="369332"/>
          </a:xfrm>
          <a:prstGeom prst="rect">
            <a:avLst/>
          </a:prstGeom>
          <a:noFill/>
        </p:spPr>
        <p:txBody>
          <a:bodyPr wrap="square" rtlCol="0">
            <a:spAutoFit/>
          </a:bodyPr>
          <a:lstStyle/>
          <a:p>
            <a:r>
              <a:rPr lang="en-FR" b="1">
                <a:solidFill>
                  <a:srgbClr val="FF0000"/>
                </a:solidFill>
              </a:rPr>
              <a:t>L* = 4.1 m</a:t>
            </a:r>
            <a:endParaRPr lang="en-FR">
              <a:latin typeface="Symbol" pitchFamily="2" charset="2"/>
            </a:endParaRPr>
          </a:p>
        </p:txBody>
      </p:sp>
      <p:sp>
        <p:nvSpPr>
          <p:cNvPr id="22" name="Rectangle 21">
            <a:extLst>
              <a:ext uri="{FF2B5EF4-FFF2-40B4-BE49-F238E27FC236}">
                <a16:creationId xmlns:a16="http://schemas.microsoft.com/office/drawing/2014/main" id="{FA757E82-0598-7F48-8ED8-EB69CC8675CE}"/>
              </a:ext>
            </a:extLst>
          </p:cNvPr>
          <p:cNvSpPr/>
          <p:nvPr/>
        </p:nvSpPr>
        <p:spPr>
          <a:xfrm>
            <a:off x="504446" y="1407988"/>
            <a:ext cx="1319027" cy="584775"/>
          </a:xfrm>
          <a:prstGeom prst="rect">
            <a:avLst/>
          </a:prstGeom>
        </p:spPr>
        <p:txBody>
          <a:bodyPr wrap="square">
            <a:spAutoFit/>
          </a:bodyPr>
          <a:lstStyle/>
          <a:p>
            <a:r>
              <a:rPr lang="en-FR" sz="1600" b="1" dirty="0">
                <a:latin typeface="Symbol" pitchFamily="2" charset="2"/>
              </a:rPr>
              <a:t>s</a:t>
            </a:r>
            <a:r>
              <a:rPr lang="en-FR" sz="1600" b="1" baseline="-25000" dirty="0"/>
              <a:t>x</a:t>
            </a:r>
            <a:r>
              <a:rPr lang="en-FR" sz="1600" b="1" dirty="0"/>
              <a:t>*= 0.52 </a:t>
            </a:r>
            <a:r>
              <a:rPr lang="en-FR" sz="1600" b="1" dirty="0">
                <a:latin typeface="Symbol" pitchFamily="2" charset="2"/>
              </a:rPr>
              <a:t>m</a:t>
            </a:r>
            <a:r>
              <a:rPr lang="en-FR" sz="1600" b="1" dirty="0"/>
              <a:t>m</a:t>
            </a:r>
          </a:p>
          <a:p>
            <a:r>
              <a:rPr lang="en-FR" sz="1600" b="1" dirty="0">
                <a:latin typeface="Symbol" pitchFamily="2" charset="2"/>
              </a:rPr>
              <a:t>s</a:t>
            </a:r>
            <a:r>
              <a:rPr lang="en-FR" sz="1600" b="1" baseline="-25000" dirty="0"/>
              <a:t>y</a:t>
            </a:r>
            <a:r>
              <a:rPr lang="en-FR" sz="1600" b="1" dirty="0"/>
              <a:t>*= 7.7  nm</a:t>
            </a:r>
          </a:p>
        </p:txBody>
      </p:sp>
      <p:sp>
        <p:nvSpPr>
          <p:cNvPr id="8" name="TextBox 7">
            <a:extLst>
              <a:ext uri="{FF2B5EF4-FFF2-40B4-BE49-F238E27FC236}">
                <a16:creationId xmlns:a16="http://schemas.microsoft.com/office/drawing/2014/main" id="{D6BF0110-EDF5-2F4C-8DA0-35F19061316D}"/>
              </a:ext>
            </a:extLst>
          </p:cNvPr>
          <p:cNvSpPr txBox="1"/>
          <p:nvPr/>
        </p:nvSpPr>
        <p:spPr>
          <a:xfrm>
            <a:off x="7850425" y="4828654"/>
            <a:ext cx="3102105" cy="307777"/>
          </a:xfrm>
          <a:prstGeom prst="rect">
            <a:avLst/>
          </a:prstGeom>
          <a:noFill/>
        </p:spPr>
        <p:txBody>
          <a:bodyPr wrap="square" rtlCol="0">
            <a:spAutoFit/>
          </a:bodyPr>
          <a:lstStyle/>
          <a:p>
            <a:r>
              <a:rPr lang="en-FR" sz="1400"/>
              <a:t>QD0 split in two for energy flexibility</a:t>
            </a:r>
          </a:p>
        </p:txBody>
      </p:sp>
      <p:pic>
        <p:nvPicPr>
          <p:cNvPr id="26" name="Picture 25" descr="A picture containing text, indoor, toy&#10;&#10;Description automatically generated">
            <a:extLst>
              <a:ext uri="{FF2B5EF4-FFF2-40B4-BE49-F238E27FC236}">
                <a16:creationId xmlns:a16="http://schemas.microsoft.com/office/drawing/2014/main" id="{7621EFAC-4671-3E4E-8890-B4A53F4790F1}"/>
              </a:ext>
            </a:extLst>
          </p:cNvPr>
          <p:cNvPicPr>
            <a:picLocks noChangeAspect="1"/>
          </p:cNvPicPr>
          <p:nvPr/>
        </p:nvPicPr>
        <p:blipFill>
          <a:blip r:embed="rId4"/>
          <a:stretch>
            <a:fillRect/>
          </a:stretch>
        </p:blipFill>
        <p:spPr>
          <a:xfrm>
            <a:off x="7252249" y="1071835"/>
            <a:ext cx="4704171" cy="3244643"/>
          </a:xfrm>
          <a:prstGeom prst="rect">
            <a:avLst/>
          </a:prstGeom>
        </p:spPr>
      </p:pic>
      <p:sp>
        <p:nvSpPr>
          <p:cNvPr id="27" name="Rectangle 26">
            <a:extLst>
              <a:ext uri="{FF2B5EF4-FFF2-40B4-BE49-F238E27FC236}">
                <a16:creationId xmlns:a16="http://schemas.microsoft.com/office/drawing/2014/main" id="{774CB2C5-D6C0-F342-8ABB-64DC2BE3777F}"/>
              </a:ext>
            </a:extLst>
          </p:cNvPr>
          <p:cNvSpPr/>
          <p:nvPr/>
        </p:nvSpPr>
        <p:spPr>
          <a:xfrm>
            <a:off x="5962709" y="1856183"/>
            <a:ext cx="1326004" cy="646331"/>
          </a:xfrm>
          <a:prstGeom prst="rect">
            <a:avLst/>
          </a:prstGeom>
        </p:spPr>
        <p:txBody>
          <a:bodyPr wrap="none">
            <a:spAutoFit/>
          </a:bodyPr>
          <a:lstStyle/>
          <a:p>
            <a:r>
              <a:rPr lang="en-GB"/>
              <a:t>4.5 m (ILD)</a:t>
            </a:r>
          </a:p>
          <a:p>
            <a:r>
              <a:rPr lang="en-GB"/>
              <a:t>3.51m (</a:t>
            </a:r>
            <a:r>
              <a:rPr lang="en-GB" err="1"/>
              <a:t>SiD</a:t>
            </a:r>
            <a:r>
              <a:rPr lang="en-GB"/>
              <a:t>) </a:t>
            </a:r>
          </a:p>
        </p:txBody>
      </p:sp>
      <p:sp>
        <p:nvSpPr>
          <p:cNvPr id="29" name="TextBox 28">
            <a:extLst>
              <a:ext uri="{FF2B5EF4-FFF2-40B4-BE49-F238E27FC236}">
                <a16:creationId xmlns:a16="http://schemas.microsoft.com/office/drawing/2014/main" id="{24944745-48C3-0C42-BC82-A719882C7A03}"/>
              </a:ext>
            </a:extLst>
          </p:cNvPr>
          <p:cNvSpPr txBox="1"/>
          <p:nvPr/>
        </p:nvSpPr>
        <p:spPr>
          <a:xfrm>
            <a:off x="7303644" y="3879840"/>
            <a:ext cx="864724" cy="338554"/>
          </a:xfrm>
          <a:prstGeom prst="rect">
            <a:avLst/>
          </a:prstGeom>
          <a:noFill/>
        </p:spPr>
        <p:txBody>
          <a:bodyPr wrap="none" rtlCol="0">
            <a:spAutoFit/>
          </a:bodyPr>
          <a:lstStyle/>
          <a:p>
            <a:r>
              <a:rPr lang="en-FR" sz="1600">
                <a:solidFill>
                  <a:srgbClr val="FF2F92"/>
                </a:solidFill>
              </a:rPr>
              <a:t>3D-view</a:t>
            </a:r>
          </a:p>
        </p:txBody>
      </p:sp>
      <p:sp>
        <p:nvSpPr>
          <p:cNvPr id="30" name="Oval 29">
            <a:extLst>
              <a:ext uri="{FF2B5EF4-FFF2-40B4-BE49-F238E27FC236}">
                <a16:creationId xmlns:a16="http://schemas.microsoft.com/office/drawing/2014/main" id="{AF6042E3-8524-6048-BC3C-2E15E08C25B5}"/>
              </a:ext>
            </a:extLst>
          </p:cNvPr>
          <p:cNvSpPr/>
          <p:nvPr/>
        </p:nvSpPr>
        <p:spPr>
          <a:xfrm>
            <a:off x="7475479" y="3962400"/>
            <a:ext cx="4716521" cy="1343104"/>
          </a:xfrm>
          <a:prstGeom prst="ellipse">
            <a:avLst/>
          </a:prstGeom>
          <a:noFill/>
          <a:ln>
            <a:solidFill>
              <a:srgbClr val="FF2F9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cxnSp>
        <p:nvCxnSpPr>
          <p:cNvPr id="32" name="Straight Arrow Connector 31">
            <a:extLst>
              <a:ext uri="{FF2B5EF4-FFF2-40B4-BE49-F238E27FC236}">
                <a16:creationId xmlns:a16="http://schemas.microsoft.com/office/drawing/2014/main" id="{94F10E6A-28AD-3D48-80F7-DB98F2001C13}"/>
              </a:ext>
            </a:extLst>
          </p:cNvPr>
          <p:cNvCxnSpPr>
            <a:cxnSpLocks/>
          </p:cNvCxnSpPr>
          <p:nvPr/>
        </p:nvCxnSpPr>
        <p:spPr>
          <a:xfrm>
            <a:off x="10573696" y="2267514"/>
            <a:ext cx="0" cy="1694886"/>
          </a:xfrm>
          <a:prstGeom prst="straightConnector1">
            <a:avLst/>
          </a:prstGeom>
          <a:ln w="12700">
            <a:solidFill>
              <a:srgbClr val="FF2F9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5765E1EB-C37B-B648-8FA9-7B1DDFCCD2A6}"/>
              </a:ext>
            </a:extLst>
          </p:cNvPr>
          <p:cNvSpPr/>
          <p:nvPr/>
        </p:nvSpPr>
        <p:spPr>
          <a:xfrm>
            <a:off x="5831667" y="1530058"/>
            <a:ext cx="1420582" cy="369332"/>
          </a:xfrm>
          <a:prstGeom prst="rect">
            <a:avLst/>
          </a:prstGeom>
        </p:spPr>
        <p:txBody>
          <a:bodyPr wrap="none">
            <a:spAutoFit/>
          </a:bodyPr>
          <a:lstStyle/>
          <a:p>
            <a:r>
              <a:rPr lang="en-FR">
                <a:solidFill>
                  <a:srgbClr val="009193"/>
                </a:solidFill>
              </a:rPr>
              <a:t>[TDR (2013)] </a:t>
            </a:r>
          </a:p>
        </p:txBody>
      </p:sp>
      <p:sp>
        <p:nvSpPr>
          <p:cNvPr id="35" name="Rectangle 34">
            <a:extLst>
              <a:ext uri="{FF2B5EF4-FFF2-40B4-BE49-F238E27FC236}">
                <a16:creationId xmlns:a16="http://schemas.microsoft.com/office/drawing/2014/main" id="{11CE0634-A14B-1B44-9373-0FC07A851647}"/>
              </a:ext>
            </a:extLst>
          </p:cNvPr>
          <p:cNvSpPr/>
          <p:nvPr/>
        </p:nvSpPr>
        <p:spPr>
          <a:xfrm>
            <a:off x="5670785" y="2013559"/>
            <a:ext cx="450764" cy="369332"/>
          </a:xfrm>
          <a:prstGeom prst="rect">
            <a:avLst/>
          </a:prstGeom>
        </p:spPr>
        <p:txBody>
          <a:bodyPr wrap="none">
            <a:spAutoFit/>
          </a:bodyPr>
          <a:lstStyle/>
          <a:p>
            <a:r>
              <a:rPr lang="en-FR"/>
              <a:t>L* </a:t>
            </a:r>
          </a:p>
        </p:txBody>
      </p:sp>
      <p:sp>
        <p:nvSpPr>
          <p:cNvPr id="36" name="TextBox 35">
            <a:extLst>
              <a:ext uri="{FF2B5EF4-FFF2-40B4-BE49-F238E27FC236}">
                <a16:creationId xmlns:a16="http://schemas.microsoft.com/office/drawing/2014/main" id="{54E31867-4638-1D44-8C82-5A490226A208}"/>
              </a:ext>
            </a:extLst>
          </p:cNvPr>
          <p:cNvSpPr txBox="1"/>
          <p:nvPr/>
        </p:nvSpPr>
        <p:spPr>
          <a:xfrm>
            <a:off x="116113" y="921251"/>
            <a:ext cx="6603090" cy="400110"/>
          </a:xfrm>
          <a:prstGeom prst="rect">
            <a:avLst/>
          </a:prstGeom>
          <a:noFill/>
        </p:spPr>
        <p:txBody>
          <a:bodyPr wrap="none" rtlCol="0">
            <a:spAutoFit/>
          </a:bodyPr>
          <a:lstStyle/>
          <a:p>
            <a:r>
              <a:rPr lang="en-FR" sz="2000" b="1"/>
              <a:t>Very small beams at IP - determine a challenging MDI design</a:t>
            </a: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49E1598-C16B-2F4F-8876-9F699EC85472}"/>
                  </a:ext>
                </a:extLst>
              </p:cNvPr>
              <p:cNvSpPr txBox="1"/>
              <p:nvPr/>
            </p:nvSpPr>
            <p:spPr>
              <a:xfrm>
                <a:off x="9322" y="3015570"/>
                <a:ext cx="7177061" cy="3139321"/>
              </a:xfrm>
              <a:prstGeom prst="rect">
                <a:avLst/>
              </a:prstGeom>
              <a:noFill/>
            </p:spPr>
            <p:txBody>
              <a:bodyPr wrap="square" rtlCol="0">
                <a:spAutoFit/>
              </a:bodyPr>
              <a:lstStyle/>
              <a:p>
                <a:pPr marL="285750" indent="-285750">
                  <a:buFont typeface="Arial" panose="020B0604020202020204" pitchFamily="34" charset="0"/>
                  <a:buChar char="•"/>
                </a:pPr>
                <a:r>
                  <a:rPr lang="en-FR" dirty="0"/>
                  <a:t>Strong SC </a:t>
                </a:r>
                <a:r>
                  <a:rPr lang="en-FR" b="1" dirty="0"/>
                  <a:t>QD0</a:t>
                </a:r>
                <a:r>
                  <a:rPr lang="en-FR" dirty="0"/>
                  <a:t>, as compact as possible, inside the detector, shielded coils, correctors needed (BNL direct-wind technology) </a:t>
                </a:r>
              </a:p>
              <a:p>
                <a:pPr marL="285750" indent="-285750">
                  <a:buFont typeface="Arial" panose="020B0604020202020204" pitchFamily="34" charset="0"/>
                  <a:buChar char="•"/>
                </a:pPr>
                <a:endParaRPr lang="en-FR" b="1" dirty="0"/>
              </a:p>
              <a:p>
                <a:pPr marL="285750" indent="-285750">
                  <a:buFont typeface="Arial" panose="020B0604020202020204" pitchFamily="34" charset="0"/>
                  <a:buChar char="•"/>
                </a:pPr>
                <a:r>
                  <a:rPr lang="en-FR" b="1" dirty="0"/>
                  <a:t>alignment </a:t>
                </a:r>
                <a:r>
                  <a:rPr lang="en-FR" dirty="0"/>
                  <a:t>system : </a:t>
                </a:r>
                <a:r>
                  <a:rPr lang="en-GB" dirty="0"/>
                  <a:t>vertical position of the centre of the incoming-beam-line quadrupole field </a:t>
                </a:r>
                <a:r>
                  <a:rPr lang="en-FR" dirty="0"/>
                  <a:t>O(50 nm) </a:t>
                </a:r>
              </a:p>
              <a:p>
                <a:pPr marL="285750" indent="-285750">
                  <a:buFont typeface="Arial" panose="020B0604020202020204" pitchFamily="34" charset="0"/>
                  <a:buChar char="•"/>
                </a:pPr>
                <a:endParaRPr lang="en-FR" dirty="0"/>
              </a:p>
              <a:p>
                <a:pPr marL="285750" indent="-285750">
                  <a:buFont typeface="Arial" panose="020B0604020202020204" pitchFamily="34" charset="0"/>
                  <a:buChar char="•"/>
                </a:pPr>
                <a:r>
                  <a:rPr lang="en-FR" b="1" dirty="0"/>
                  <a:t>Overall integration with </a:t>
                </a:r>
                <a:r>
                  <a:rPr lang="en-FR" b="1" dirty="0">
                    <a:solidFill>
                      <a:srgbClr val="FF0000"/>
                    </a:solidFill>
                  </a:rPr>
                  <a:t>push-pull</a:t>
                </a:r>
                <a:r>
                  <a:rPr lang="en-FR" b="1" dirty="0"/>
                  <a:t> system </a:t>
                </a:r>
                <a:r>
                  <a:rPr lang="en-FR" dirty="0"/>
                  <a:t>in less than 24hrs</a:t>
                </a:r>
              </a:p>
              <a:p>
                <a:pPr marL="285750" indent="-285750">
                  <a:buFont typeface="Arial" panose="020B0604020202020204" pitchFamily="34" charset="0"/>
                  <a:buChar char="•"/>
                </a:pPr>
                <a:r>
                  <a:rPr lang="en-FR" dirty="0"/>
                  <a:t>Stable luminosity with </a:t>
                </a:r>
                <a:r>
                  <a:rPr lang="en-FR" b="1" dirty="0"/>
                  <a:t>train-by train</a:t>
                </a:r>
                <a:r>
                  <a:rPr lang="en-FR" dirty="0"/>
                  <a:t> and </a:t>
                </a:r>
                <a:r>
                  <a:rPr lang="en-FR" b="1" dirty="0"/>
                  <a:t>intra-train feedbacks  </a:t>
                </a:r>
              </a:p>
              <a:p>
                <a:r>
                  <a:rPr lang="en-FR" b="1" dirty="0"/>
                  <a:t>      -&gt; BPMs at  </a:t>
                </a:r>
                <a:r>
                  <a:rPr lang="en-FR" b="1" dirty="0">
                    <a:latin typeface="Symbol" pitchFamily="2" charset="2"/>
                  </a:rPr>
                  <a:t>m</a:t>
                </a:r>
                <a:r>
                  <a:rPr lang="en-FR" b="1" dirty="0"/>
                  <a:t>m/ sub-</a:t>
                </a:r>
                <a:r>
                  <a:rPr lang="en-FR" b="1" dirty="0">
                    <a:latin typeface="Symbol" pitchFamily="2" charset="2"/>
                  </a:rPr>
                  <a:t>m</a:t>
                </a:r>
                <a:r>
                  <a:rPr lang="en-FR" b="1" dirty="0"/>
                  <a:t>m level </a:t>
                </a:r>
              </a:p>
              <a:p>
                <a:pPr marL="285750" indent="-285750">
                  <a:buFont typeface="Arial" panose="020B0604020202020204" pitchFamily="34" charset="0"/>
                  <a:buChar char="•"/>
                </a:pPr>
                <a:r>
                  <a:rPr lang="en-FR" b="1" dirty="0"/>
                  <a:t>Luminosity feedback</a:t>
                </a:r>
                <a:endParaRPr lang="en-FR" dirty="0"/>
              </a:p>
              <a:p>
                <a:pPr marL="285750" indent="-285750">
                  <a:buFont typeface="Arial" panose="020B0604020202020204" pitchFamily="34" charset="0"/>
                  <a:buChar char="•"/>
                </a:pPr>
                <a:r>
                  <a:rPr lang="en-FR" b="1" dirty="0"/>
                  <a:t>Luminosity measurement: </a:t>
                </a:r>
                <a:r>
                  <a:rPr lang="en-FR" sz="1600" dirty="0"/>
                  <a:t>precision of </a:t>
                </a:r>
                <a14:m>
                  <m:oMath xmlns:m="http://schemas.openxmlformats.org/officeDocument/2006/math">
                    <m:r>
                      <a:rPr lang="en-FR" sz="1600" i="1">
                        <a:latin typeface="Cambria Math" panose="02040503050406030204" pitchFamily="18" charset="0"/>
                        <a:ea typeface="Cambria Math" panose="02040503050406030204" pitchFamily="18" charset="0"/>
                      </a:rPr>
                      <m:t>≈</m:t>
                    </m:r>
                  </m:oMath>
                </a14:m>
                <a:r>
                  <a:rPr lang="en-FR" sz="1600" dirty="0"/>
                  <a:t>10</a:t>
                </a:r>
                <a:r>
                  <a:rPr lang="en-FR" sz="1600" baseline="30000" dirty="0"/>
                  <a:t>-3 </a:t>
                </a:r>
                <a:r>
                  <a:rPr lang="en-FR" sz="1600" dirty="0"/>
                  <a:t>, </a:t>
                </a:r>
              </a:p>
            </p:txBody>
          </p:sp>
        </mc:Choice>
        <mc:Fallback xmlns="">
          <p:sp>
            <p:nvSpPr>
              <p:cNvPr id="37" name="TextBox 36">
                <a:extLst>
                  <a:ext uri="{FF2B5EF4-FFF2-40B4-BE49-F238E27FC236}">
                    <a16:creationId xmlns:a16="http://schemas.microsoft.com/office/drawing/2014/main" id="{849E1598-C16B-2F4F-8876-9F699EC85472}"/>
                  </a:ext>
                </a:extLst>
              </p:cNvPr>
              <p:cNvSpPr txBox="1">
                <a:spLocks noRot="1" noChangeAspect="1" noMove="1" noResize="1" noEditPoints="1" noAdjustHandles="1" noChangeArrowheads="1" noChangeShapeType="1" noTextEdit="1"/>
              </p:cNvSpPr>
              <p:nvPr/>
            </p:nvSpPr>
            <p:spPr>
              <a:xfrm>
                <a:off x="9322" y="3015570"/>
                <a:ext cx="7177061" cy="3139321"/>
              </a:xfrm>
              <a:prstGeom prst="rect">
                <a:avLst/>
              </a:prstGeom>
              <a:blipFill>
                <a:blip r:embed="rId5"/>
                <a:stretch>
                  <a:fillRect l="-530" t="-806" b="-2419"/>
                </a:stretch>
              </a:blipFill>
            </p:spPr>
            <p:txBody>
              <a:bodyPr/>
              <a:lstStyle/>
              <a:p>
                <a:r>
                  <a:rPr lang="en-FR">
                    <a:noFill/>
                  </a:rPr>
                  <a:t> </a:t>
                </a:r>
              </a:p>
            </p:txBody>
          </p:sp>
        </mc:Fallback>
      </mc:AlternateContent>
      <p:pic>
        <p:nvPicPr>
          <p:cNvPr id="7" name="Picture 6" descr="Diagram&#10;&#10;Description automatically generated">
            <a:extLst>
              <a:ext uri="{FF2B5EF4-FFF2-40B4-BE49-F238E27FC236}">
                <a16:creationId xmlns:a16="http://schemas.microsoft.com/office/drawing/2014/main" id="{967A5A9D-891E-C34C-9246-233421FF076C}"/>
              </a:ext>
            </a:extLst>
          </p:cNvPr>
          <p:cNvPicPr>
            <a:picLocks noChangeAspect="1"/>
          </p:cNvPicPr>
          <p:nvPr/>
        </p:nvPicPr>
        <p:blipFill rotWithShape="1">
          <a:blip r:embed="rId6"/>
          <a:srcRect t="3408"/>
          <a:stretch/>
        </p:blipFill>
        <p:spPr>
          <a:xfrm>
            <a:off x="8410197" y="5208888"/>
            <a:ext cx="3606963" cy="1649112"/>
          </a:xfrm>
          <a:prstGeom prst="rect">
            <a:avLst/>
          </a:prstGeom>
          <a:ln>
            <a:solidFill>
              <a:srgbClr val="FF2F92"/>
            </a:solidFill>
          </a:ln>
        </p:spPr>
      </p:pic>
      <p:sp>
        <p:nvSpPr>
          <p:cNvPr id="28" name="TextBox 27">
            <a:extLst>
              <a:ext uri="{FF2B5EF4-FFF2-40B4-BE49-F238E27FC236}">
                <a16:creationId xmlns:a16="http://schemas.microsoft.com/office/drawing/2014/main" id="{81C4C0C1-7744-7D4A-994F-48B48B8D6856}"/>
              </a:ext>
            </a:extLst>
          </p:cNvPr>
          <p:cNvSpPr txBox="1"/>
          <p:nvPr/>
        </p:nvSpPr>
        <p:spPr>
          <a:xfrm>
            <a:off x="9756177" y="6483743"/>
            <a:ext cx="1196353" cy="338554"/>
          </a:xfrm>
          <a:prstGeom prst="rect">
            <a:avLst/>
          </a:prstGeom>
          <a:noFill/>
        </p:spPr>
        <p:txBody>
          <a:bodyPr wrap="none" rtlCol="0">
            <a:spAutoFit/>
          </a:bodyPr>
          <a:lstStyle/>
          <a:p>
            <a:r>
              <a:rPr lang="en-FR" sz="1600" dirty="0">
                <a:solidFill>
                  <a:srgbClr val="FF2F92"/>
                </a:solidFill>
              </a:rPr>
              <a:t>2D-top view</a:t>
            </a:r>
            <a:endParaRPr lang="en-FR" dirty="0">
              <a:solidFill>
                <a:srgbClr val="FF2F92"/>
              </a:solidFill>
            </a:endParaRPr>
          </a:p>
        </p:txBody>
      </p:sp>
      <p:sp>
        <p:nvSpPr>
          <p:cNvPr id="38" name="TextBox 37">
            <a:extLst>
              <a:ext uri="{FF2B5EF4-FFF2-40B4-BE49-F238E27FC236}">
                <a16:creationId xmlns:a16="http://schemas.microsoft.com/office/drawing/2014/main" id="{BB994EAD-4ADE-CC42-B9EB-4951712901B0}"/>
              </a:ext>
            </a:extLst>
          </p:cNvPr>
          <p:cNvSpPr txBox="1"/>
          <p:nvPr/>
        </p:nvSpPr>
        <p:spPr>
          <a:xfrm>
            <a:off x="3742473" y="1885042"/>
            <a:ext cx="3443910" cy="626366"/>
          </a:xfrm>
          <a:prstGeom prst="rect">
            <a:avLst/>
          </a:prstGeom>
          <a:noFill/>
          <a:ln>
            <a:solidFill>
              <a:srgbClr val="FF2F92"/>
            </a:solidFill>
          </a:ln>
        </p:spPr>
        <p:txBody>
          <a:bodyPr wrap="square" rtlCol="0">
            <a:spAutoFit/>
          </a:bodyPr>
          <a:lstStyle/>
          <a:p>
            <a:endParaRPr lang="en-FR"/>
          </a:p>
        </p:txBody>
      </p:sp>
      <p:grpSp>
        <p:nvGrpSpPr>
          <p:cNvPr id="49" name="Group 48">
            <a:extLst>
              <a:ext uri="{FF2B5EF4-FFF2-40B4-BE49-F238E27FC236}">
                <a16:creationId xmlns:a16="http://schemas.microsoft.com/office/drawing/2014/main" id="{4A470227-55AF-1C43-8B5A-063A32EAF59D}"/>
              </a:ext>
            </a:extLst>
          </p:cNvPr>
          <p:cNvGrpSpPr/>
          <p:nvPr/>
        </p:nvGrpSpPr>
        <p:grpSpPr>
          <a:xfrm>
            <a:off x="7395082" y="149341"/>
            <a:ext cx="4704172" cy="842384"/>
            <a:chOff x="107783" y="4710478"/>
            <a:chExt cx="5797321" cy="856720"/>
          </a:xfrm>
        </p:grpSpPr>
        <p:pic>
          <p:nvPicPr>
            <p:cNvPr id="42" name="Picture 41">
              <a:extLst>
                <a:ext uri="{FF2B5EF4-FFF2-40B4-BE49-F238E27FC236}">
                  <a16:creationId xmlns:a16="http://schemas.microsoft.com/office/drawing/2014/main" id="{A0E1FE66-4AAB-F040-A55F-60ACDBE1D66B}"/>
                </a:ext>
              </a:extLst>
            </p:cNvPr>
            <p:cNvPicPr>
              <a:picLocks noChangeAspect="1"/>
            </p:cNvPicPr>
            <p:nvPr/>
          </p:nvPicPr>
          <p:blipFill rotWithShape="1">
            <a:blip r:embed="rId7"/>
            <a:srcRect r="53121" b="-20175"/>
            <a:stretch/>
          </p:blipFill>
          <p:spPr>
            <a:xfrm>
              <a:off x="107783" y="5078804"/>
              <a:ext cx="3381651" cy="488394"/>
            </a:xfrm>
            <a:prstGeom prst="rect">
              <a:avLst/>
            </a:prstGeom>
          </p:spPr>
        </p:pic>
        <p:pic>
          <p:nvPicPr>
            <p:cNvPr id="44" name="Picture 43">
              <a:extLst>
                <a:ext uri="{FF2B5EF4-FFF2-40B4-BE49-F238E27FC236}">
                  <a16:creationId xmlns:a16="http://schemas.microsoft.com/office/drawing/2014/main" id="{FC95125C-CBB3-D147-A477-C213C141D543}"/>
                </a:ext>
              </a:extLst>
            </p:cNvPr>
            <p:cNvPicPr>
              <a:picLocks noChangeAspect="1"/>
            </p:cNvPicPr>
            <p:nvPr/>
          </p:nvPicPr>
          <p:blipFill rotWithShape="1">
            <a:blip r:embed="rId8"/>
            <a:srcRect r="54170"/>
            <a:stretch/>
          </p:blipFill>
          <p:spPr>
            <a:xfrm>
              <a:off x="107783" y="4808488"/>
              <a:ext cx="3381651" cy="266700"/>
            </a:xfrm>
            <a:prstGeom prst="rect">
              <a:avLst/>
            </a:prstGeom>
          </p:spPr>
        </p:pic>
        <p:pic>
          <p:nvPicPr>
            <p:cNvPr id="47" name="Picture 46">
              <a:extLst>
                <a:ext uri="{FF2B5EF4-FFF2-40B4-BE49-F238E27FC236}">
                  <a16:creationId xmlns:a16="http://schemas.microsoft.com/office/drawing/2014/main" id="{7C75A580-168F-9749-81A8-DB6279F41DCC}"/>
                </a:ext>
              </a:extLst>
            </p:cNvPr>
            <p:cNvPicPr>
              <a:picLocks noChangeAspect="1"/>
            </p:cNvPicPr>
            <p:nvPr/>
          </p:nvPicPr>
          <p:blipFill rotWithShape="1">
            <a:blip r:embed="rId7"/>
            <a:srcRect l="63219" t="-60174" r="3342"/>
            <a:stretch/>
          </p:blipFill>
          <p:spPr>
            <a:xfrm>
              <a:off x="3492940" y="4832174"/>
              <a:ext cx="2412164" cy="650952"/>
            </a:xfrm>
            <a:prstGeom prst="rect">
              <a:avLst/>
            </a:prstGeom>
          </p:spPr>
        </p:pic>
        <p:pic>
          <p:nvPicPr>
            <p:cNvPr id="48" name="Picture 47">
              <a:extLst>
                <a:ext uri="{FF2B5EF4-FFF2-40B4-BE49-F238E27FC236}">
                  <a16:creationId xmlns:a16="http://schemas.microsoft.com/office/drawing/2014/main" id="{ADFB947F-F515-6645-830E-BE990DD5732D}"/>
                </a:ext>
              </a:extLst>
            </p:cNvPr>
            <p:cNvPicPr>
              <a:picLocks noChangeAspect="1"/>
            </p:cNvPicPr>
            <p:nvPr/>
          </p:nvPicPr>
          <p:blipFill rotWithShape="1">
            <a:blip r:embed="rId8"/>
            <a:srcRect l="61805" t="-37610" r="5504" b="704"/>
            <a:stretch/>
          </p:blipFill>
          <p:spPr>
            <a:xfrm>
              <a:off x="3479815" y="4710478"/>
              <a:ext cx="2412164" cy="365125"/>
            </a:xfrm>
            <a:prstGeom prst="rect">
              <a:avLst/>
            </a:prstGeom>
          </p:spPr>
        </p:pic>
      </p:grpSp>
      <p:sp>
        <p:nvSpPr>
          <p:cNvPr id="50" name="TextBox 49">
            <a:extLst>
              <a:ext uri="{FF2B5EF4-FFF2-40B4-BE49-F238E27FC236}">
                <a16:creationId xmlns:a16="http://schemas.microsoft.com/office/drawing/2014/main" id="{BD7E4397-A0B1-4542-A7EF-27BA1FD013C1}"/>
              </a:ext>
            </a:extLst>
          </p:cNvPr>
          <p:cNvSpPr txBox="1"/>
          <p:nvPr/>
        </p:nvSpPr>
        <p:spPr>
          <a:xfrm>
            <a:off x="163557" y="1992763"/>
            <a:ext cx="3319831" cy="646331"/>
          </a:xfrm>
          <a:prstGeom prst="rect">
            <a:avLst/>
          </a:prstGeom>
          <a:noFill/>
        </p:spPr>
        <p:txBody>
          <a:bodyPr wrap="square" rtlCol="0">
            <a:spAutoFit/>
          </a:bodyPr>
          <a:lstStyle/>
          <a:p>
            <a:r>
              <a:rPr lang="en-FR" dirty="0"/>
              <a:t>squeezed beams can be obtained with strong FF quads</a:t>
            </a:r>
          </a:p>
        </p:txBody>
      </p:sp>
      <p:sp>
        <p:nvSpPr>
          <p:cNvPr id="51" name="TextBox 50">
            <a:extLst>
              <a:ext uri="{FF2B5EF4-FFF2-40B4-BE49-F238E27FC236}">
                <a16:creationId xmlns:a16="http://schemas.microsoft.com/office/drawing/2014/main" id="{8242CD1D-6A27-D446-BE99-EC5088DFB26C}"/>
              </a:ext>
            </a:extLst>
          </p:cNvPr>
          <p:cNvSpPr txBox="1"/>
          <p:nvPr/>
        </p:nvSpPr>
        <p:spPr>
          <a:xfrm>
            <a:off x="4539548" y="3561104"/>
            <a:ext cx="2619050" cy="369332"/>
          </a:xfrm>
          <a:prstGeom prst="rect">
            <a:avLst/>
          </a:prstGeom>
          <a:noFill/>
        </p:spPr>
        <p:txBody>
          <a:bodyPr wrap="none" rtlCol="0">
            <a:spAutoFit/>
          </a:bodyPr>
          <a:lstStyle/>
          <a:p>
            <a:r>
              <a:rPr lang="en-FR" dirty="0">
                <a:solidFill>
                  <a:srgbClr val="009193"/>
                </a:solidFill>
              </a:rPr>
              <a:t>[see B. Parker, LCWS2021]</a:t>
            </a:r>
          </a:p>
        </p:txBody>
      </p:sp>
      <p:sp>
        <p:nvSpPr>
          <p:cNvPr id="52" name="Rectangle 51">
            <a:extLst>
              <a:ext uri="{FF2B5EF4-FFF2-40B4-BE49-F238E27FC236}">
                <a16:creationId xmlns:a16="http://schemas.microsoft.com/office/drawing/2014/main" id="{370CAF3D-BF4C-9247-8773-F37286125616}"/>
              </a:ext>
            </a:extLst>
          </p:cNvPr>
          <p:cNvSpPr/>
          <p:nvPr/>
        </p:nvSpPr>
        <p:spPr>
          <a:xfrm>
            <a:off x="3904515" y="4106638"/>
            <a:ext cx="1266693" cy="369332"/>
          </a:xfrm>
          <a:prstGeom prst="rect">
            <a:avLst/>
          </a:prstGeom>
        </p:spPr>
        <p:txBody>
          <a:bodyPr wrap="none">
            <a:spAutoFit/>
          </a:bodyPr>
          <a:lstStyle/>
          <a:p>
            <a:r>
              <a:rPr lang="en-FR" dirty="0">
                <a:solidFill>
                  <a:srgbClr val="0432FF"/>
                </a:solidFill>
              </a:rPr>
              <a:t>challenging</a:t>
            </a:r>
            <a:endParaRPr lang="en-FR" dirty="0"/>
          </a:p>
        </p:txBody>
      </p:sp>
      <p:sp>
        <p:nvSpPr>
          <p:cNvPr id="3" name="Slide Number Placeholder 2">
            <a:extLst>
              <a:ext uri="{FF2B5EF4-FFF2-40B4-BE49-F238E27FC236}">
                <a16:creationId xmlns:a16="http://schemas.microsoft.com/office/drawing/2014/main" id="{E0753A15-D22C-DC4A-BF9C-AE2C5F06F1BE}"/>
              </a:ext>
            </a:extLst>
          </p:cNvPr>
          <p:cNvSpPr>
            <a:spLocks noGrp="1"/>
          </p:cNvSpPr>
          <p:nvPr>
            <p:ph type="sldNum" sz="quarter" idx="12"/>
          </p:nvPr>
        </p:nvSpPr>
        <p:spPr/>
        <p:txBody>
          <a:bodyPr/>
          <a:lstStyle/>
          <a:p>
            <a:fld id="{AE8F486C-4434-554D-85E5-88CD09D87FB7}" type="slidenum">
              <a:rPr lang="en-FR" smtClean="0"/>
              <a:t>12</a:t>
            </a:fld>
            <a:endParaRPr lang="en-FR"/>
          </a:p>
        </p:txBody>
      </p:sp>
      <p:sp>
        <p:nvSpPr>
          <p:cNvPr id="5" name="Rectangle 4">
            <a:extLst>
              <a:ext uri="{FF2B5EF4-FFF2-40B4-BE49-F238E27FC236}">
                <a16:creationId xmlns:a16="http://schemas.microsoft.com/office/drawing/2014/main" id="{A3CD4A39-7BF6-9F4B-9757-B795142B7984}"/>
              </a:ext>
            </a:extLst>
          </p:cNvPr>
          <p:cNvSpPr/>
          <p:nvPr/>
        </p:nvSpPr>
        <p:spPr>
          <a:xfrm>
            <a:off x="5427299" y="3277876"/>
            <a:ext cx="622286" cy="369332"/>
          </a:xfrm>
          <a:prstGeom prst="rect">
            <a:avLst/>
          </a:prstGeom>
        </p:spPr>
        <p:txBody>
          <a:bodyPr wrap="none">
            <a:spAutoFit/>
          </a:bodyPr>
          <a:lstStyle/>
          <a:p>
            <a:r>
              <a:rPr lang="en-FR" b="1" dirty="0">
                <a:solidFill>
                  <a:srgbClr val="0432FF"/>
                </a:solidFill>
              </a:rPr>
              <a:t>R&amp;D</a:t>
            </a:r>
            <a:endParaRPr lang="en-FR" dirty="0"/>
          </a:p>
        </p:txBody>
      </p:sp>
      <p:sp>
        <p:nvSpPr>
          <p:cNvPr id="18" name="Rectangle 17">
            <a:extLst>
              <a:ext uri="{FF2B5EF4-FFF2-40B4-BE49-F238E27FC236}">
                <a16:creationId xmlns:a16="http://schemas.microsoft.com/office/drawing/2014/main" id="{451546E5-3899-2D4C-A34B-8B096CDCAC2B}"/>
              </a:ext>
            </a:extLst>
          </p:cNvPr>
          <p:cNvSpPr/>
          <p:nvPr/>
        </p:nvSpPr>
        <p:spPr>
          <a:xfrm>
            <a:off x="5582519" y="5215162"/>
            <a:ext cx="2951071" cy="1169551"/>
          </a:xfrm>
          <a:prstGeom prst="rect">
            <a:avLst/>
          </a:prstGeom>
        </p:spPr>
        <p:txBody>
          <a:bodyPr wrap="square">
            <a:spAutoFit/>
          </a:bodyPr>
          <a:lstStyle/>
          <a:p>
            <a:pPr algn="r"/>
            <a:r>
              <a:rPr lang="en-GB" sz="1400" dirty="0"/>
              <a:t>Two independent cryostats, with </a:t>
            </a:r>
            <a:r>
              <a:rPr lang="en-GB" sz="1400" b="1" dirty="0"/>
              <a:t>QD0 cryostat almost entirely into the detector.</a:t>
            </a:r>
            <a:r>
              <a:rPr lang="en-GB" sz="1400" dirty="0"/>
              <a:t> Only the QD0 cryostat is moved together with detector during push-pull operation.</a:t>
            </a:r>
          </a:p>
        </p:txBody>
      </p:sp>
      <p:sp>
        <p:nvSpPr>
          <p:cNvPr id="6" name="Rectangle 5">
            <a:extLst>
              <a:ext uri="{FF2B5EF4-FFF2-40B4-BE49-F238E27FC236}">
                <a16:creationId xmlns:a16="http://schemas.microsoft.com/office/drawing/2014/main" id="{8216A9B2-5A12-B248-80FB-E5125087FBEB}"/>
              </a:ext>
            </a:extLst>
          </p:cNvPr>
          <p:cNvSpPr/>
          <p:nvPr/>
        </p:nvSpPr>
        <p:spPr>
          <a:xfrm>
            <a:off x="0" y="6033444"/>
            <a:ext cx="5962709" cy="830997"/>
          </a:xfrm>
          <a:prstGeom prst="rect">
            <a:avLst/>
          </a:prstGeom>
        </p:spPr>
        <p:txBody>
          <a:bodyPr wrap="square">
            <a:spAutoFit/>
          </a:bodyPr>
          <a:lstStyle/>
          <a:p>
            <a:pPr marL="285750" indent="-285750">
              <a:buFont typeface="Arial" panose="020B0604020202020204" pitchFamily="34" charset="0"/>
              <a:buChar char="•"/>
            </a:pPr>
            <a:r>
              <a:rPr lang="en-FR" sz="1600" dirty="0"/>
              <a:t>Lumical: Bhabha rate in the 30-90mrad polar angle region in front the FF quads @500Ecm 10 bhabhas/bunch train; 1.5k pairs/BX for fast lumi diagnostics  at 5-30mrad</a:t>
            </a:r>
            <a:endParaRPr lang="en-FR" sz="1600" baseline="30000" dirty="0"/>
          </a:p>
        </p:txBody>
      </p:sp>
    </p:spTree>
    <p:extLst>
      <p:ext uri="{BB962C8B-B14F-4D97-AF65-F5344CB8AC3E}">
        <p14:creationId xmlns:p14="http://schemas.microsoft.com/office/powerpoint/2010/main" val="2954887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9E43D-3F7A-2D4B-996C-55F012C6E0C3}"/>
              </a:ext>
            </a:extLst>
          </p:cNvPr>
          <p:cNvSpPr>
            <a:spLocks noGrp="1"/>
          </p:cNvSpPr>
          <p:nvPr>
            <p:ph type="title"/>
          </p:nvPr>
        </p:nvSpPr>
        <p:spPr>
          <a:xfrm>
            <a:off x="530101" y="0"/>
            <a:ext cx="11115245" cy="1105860"/>
          </a:xfrm>
        </p:spPr>
        <p:txBody>
          <a:bodyPr/>
          <a:lstStyle/>
          <a:p>
            <a:r>
              <a:rPr lang="en-FR" dirty="0"/>
              <a:t>New collision scheme adopted by all future e</a:t>
            </a:r>
            <a:r>
              <a:rPr lang="en-FR" baseline="30000" dirty="0"/>
              <a:t>+</a:t>
            </a:r>
            <a:r>
              <a:rPr lang="en-FR" dirty="0"/>
              <a:t>e</a:t>
            </a:r>
            <a:r>
              <a:rPr lang="en-FR" baseline="30000" dirty="0"/>
              <a:t>-</a:t>
            </a:r>
            <a:r>
              <a:rPr lang="en-FR" dirty="0"/>
              <a:t> circular colliders</a:t>
            </a:r>
          </a:p>
        </p:txBody>
      </p:sp>
      <p:sp>
        <p:nvSpPr>
          <p:cNvPr id="3" name="Content Placeholder 2">
            <a:extLst>
              <a:ext uri="{FF2B5EF4-FFF2-40B4-BE49-F238E27FC236}">
                <a16:creationId xmlns:a16="http://schemas.microsoft.com/office/drawing/2014/main" id="{D43C6024-9EFD-FA43-953C-A5273F2F36C4}"/>
              </a:ext>
            </a:extLst>
          </p:cNvPr>
          <p:cNvSpPr>
            <a:spLocks noGrp="1"/>
          </p:cNvSpPr>
          <p:nvPr>
            <p:ph idx="1"/>
          </p:nvPr>
        </p:nvSpPr>
        <p:spPr>
          <a:xfrm>
            <a:off x="78385" y="864371"/>
            <a:ext cx="9411978" cy="3264825"/>
          </a:xfrm>
        </p:spPr>
        <p:txBody>
          <a:bodyPr/>
          <a:lstStyle/>
          <a:p>
            <a:r>
              <a:rPr lang="en-FR" b="1" dirty="0"/>
              <a:t>Crab-waist </a:t>
            </a:r>
            <a:r>
              <a:rPr lang="en-FR" dirty="0"/>
              <a:t>based on two ingredients:</a:t>
            </a:r>
          </a:p>
          <a:p>
            <a:pPr lvl="1"/>
            <a:r>
              <a:rPr lang="en-FR" dirty="0"/>
              <a:t>concept of </a:t>
            </a:r>
            <a:r>
              <a:rPr lang="en-FR" b="1" dirty="0"/>
              <a:t>nano-beam scheme </a:t>
            </a:r>
            <a:r>
              <a:rPr lang="en-FR" dirty="0"/>
              <a:t>(vertical squeeze of the beam at IP and horizontal crossing angle increased, reducing the instantanous overlap area, allowing for a lower </a:t>
            </a:r>
            <a:r>
              <a:rPr lang="en-FR" dirty="0">
                <a:latin typeface="Symbol" pitchFamily="2" charset="2"/>
              </a:rPr>
              <a:t>b</a:t>
            </a:r>
            <a:r>
              <a:rPr lang="en-FR" baseline="-25000" dirty="0"/>
              <a:t>y</a:t>
            </a:r>
            <a:r>
              <a:rPr lang="en-FR" dirty="0"/>
              <a:t>*)</a:t>
            </a:r>
          </a:p>
          <a:p>
            <a:pPr lvl="1"/>
            <a:r>
              <a:rPr lang="en-FR" dirty="0"/>
              <a:t>crab-waist sextupoles</a:t>
            </a:r>
            <a:endParaRPr lang="en-FR" sz="1200" dirty="0"/>
          </a:p>
          <a:p>
            <a:r>
              <a:rPr lang="en-FR" sz="1800" dirty="0"/>
              <a:t>Smaller beams at IP → higher </a:t>
            </a:r>
            <a:r>
              <a:rPr lang="en-GB" sz="1800" dirty="0">
                <a:solidFill>
                  <a:srgbClr val="000000"/>
                </a:solidFill>
                <a:latin typeface="STIXGeneral" pitchFamily="2" charset="2"/>
              </a:rPr>
              <a:t>𝓛</a:t>
            </a:r>
            <a:r>
              <a:rPr lang="en-FR" sz="1800" dirty="0">
                <a:solidFill>
                  <a:srgbClr val="000000"/>
                </a:solidFill>
                <a:latin typeface="STIXGeneral" pitchFamily="2" charset="2"/>
              </a:rPr>
              <a:t> </a:t>
            </a:r>
            <a:r>
              <a:rPr lang="en-FR" sz="1800" dirty="0">
                <a:solidFill>
                  <a:srgbClr val="000000"/>
                </a:solidFill>
              </a:rPr>
              <a:t>&amp;</a:t>
            </a:r>
            <a:r>
              <a:rPr lang="en-FR" sz="1800" dirty="0"/>
              <a:t> higher backgrounds                                                                       	(IP bkgs and beam losses in the FF quads </a:t>
            </a:r>
            <a:r>
              <a:rPr lang="en-US" sz="1800" dirty="0"/>
              <a:t>due to the very high </a:t>
            </a:r>
            <a:r>
              <a:rPr lang="en-US" sz="1800" dirty="0">
                <a:latin typeface="Symbol" pitchFamily="2" charset="2"/>
              </a:rPr>
              <a:t>b</a:t>
            </a:r>
            <a:r>
              <a:rPr lang="en-US" sz="1800" dirty="0"/>
              <a:t>-function</a:t>
            </a:r>
            <a:r>
              <a:rPr lang="en-FR" sz="1800" dirty="0"/>
              <a:t>)</a:t>
            </a:r>
          </a:p>
          <a:p>
            <a:r>
              <a:rPr lang="en-FR" sz="1800" dirty="0"/>
              <a:t>First Successful validation test performed at DAFNE (2008) </a:t>
            </a:r>
            <a:r>
              <a:rPr lang="en-GB" sz="1800" dirty="0">
                <a:solidFill>
                  <a:srgbClr val="009193"/>
                </a:solidFill>
                <a:hlinkClick r:id="rId2">
                  <a:extLst>
                    <a:ext uri="{A12FA001-AC4F-418D-AE19-62706E023703}">
                      <ahyp:hlinkClr xmlns:ahyp="http://schemas.microsoft.com/office/drawing/2018/hyperlinkcolor" val="tx"/>
                    </a:ext>
                  </a:extLst>
                </a:hlinkClick>
              </a:rPr>
              <a:t>link</a:t>
            </a:r>
            <a:endParaRPr lang="en-GB" sz="1800" dirty="0">
              <a:solidFill>
                <a:srgbClr val="009193"/>
              </a:solidFill>
            </a:endParaRPr>
          </a:p>
          <a:p>
            <a:r>
              <a:rPr lang="en-GB" sz="1800" dirty="0"/>
              <a:t>In summer 2020 </a:t>
            </a:r>
            <a:r>
              <a:rPr lang="en-GB" sz="1800" dirty="0" err="1"/>
              <a:t>SuperKEKB</a:t>
            </a:r>
            <a:r>
              <a:rPr lang="en-GB" sz="1800" dirty="0"/>
              <a:t> successfully implemented the FCC-</a:t>
            </a:r>
            <a:r>
              <a:rPr lang="en-GB" sz="1800" dirty="0" err="1"/>
              <a:t>ee</a:t>
            </a:r>
            <a:r>
              <a:rPr lang="en-GB" sz="1800" dirty="0"/>
              <a:t> </a:t>
            </a:r>
            <a:r>
              <a:rPr lang="en-GB" sz="1800" i="1" dirty="0"/>
              <a:t>virtual </a:t>
            </a:r>
            <a:r>
              <a:rPr lang="en-GB" sz="1800" dirty="0"/>
              <a:t>crab-waist,                   crab waist w/o new </a:t>
            </a:r>
            <a:r>
              <a:rPr lang="en-GB" sz="1800" dirty="0" err="1"/>
              <a:t>sextupoles</a:t>
            </a:r>
            <a:r>
              <a:rPr lang="en-GB" sz="1800" dirty="0"/>
              <a:t> (but reducing the strength of an existing FF </a:t>
            </a:r>
            <a:r>
              <a:rPr lang="en-GB" sz="1800" dirty="0" err="1"/>
              <a:t>sextupole</a:t>
            </a:r>
            <a:r>
              <a:rPr lang="en-GB" sz="1800" dirty="0"/>
              <a:t>) [K. </a:t>
            </a:r>
            <a:r>
              <a:rPr lang="en-GB" sz="1800" dirty="0" err="1"/>
              <a:t>Oide</a:t>
            </a:r>
            <a:r>
              <a:rPr lang="en-GB" sz="1800" dirty="0"/>
              <a:t>] </a:t>
            </a:r>
          </a:p>
        </p:txBody>
      </p:sp>
      <p:sp>
        <p:nvSpPr>
          <p:cNvPr id="4" name="Footer Placeholder 3">
            <a:extLst>
              <a:ext uri="{FF2B5EF4-FFF2-40B4-BE49-F238E27FC236}">
                <a16:creationId xmlns:a16="http://schemas.microsoft.com/office/drawing/2014/main" id="{BA1591F5-D85E-CA4B-9703-4C7FC77A8B53}"/>
              </a:ext>
            </a:extLst>
          </p:cNvPr>
          <p:cNvSpPr>
            <a:spLocks noGrp="1"/>
          </p:cNvSpPr>
          <p:nvPr>
            <p:ph type="ftr" sz="quarter" idx="11"/>
          </p:nvPr>
        </p:nvSpPr>
        <p:spPr/>
        <p:txBody>
          <a:bodyPr/>
          <a:lstStyle/>
          <a:p>
            <a:r>
              <a:rPr lang="en-GB"/>
              <a:t>M. Boscolo, ECFA TF8 Symposium, 31/03/2021</a:t>
            </a:r>
            <a:endParaRPr lang="en-FR"/>
          </a:p>
        </p:txBody>
      </p:sp>
      <p:sp>
        <p:nvSpPr>
          <p:cNvPr id="7" name="Content Placeholder 2">
            <a:extLst>
              <a:ext uri="{FF2B5EF4-FFF2-40B4-BE49-F238E27FC236}">
                <a16:creationId xmlns:a16="http://schemas.microsoft.com/office/drawing/2014/main" id="{8F9D0C32-1A2C-6443-B9ED-3A878FF9401F}"/>
              </a:ext>
            </a:extLst>
          </p:cNvPr>
          <p:cNvSpPr txBox="1">
            <a:spLocks/>
          </p:cNvSpPr>
          <p:nvPr/>
        </p:nvSpPr>
        <p:spPr>
          <a:xfrm>
            <a:off x="238554" y="4085964"/>
            <a:ext cx="11714891" cy="2035830"/>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FR" sz="2000" b="1" dirty="0">
                <a:solidFill>
                  <a:srgbClr val="002060"/>
                </a:solidFill>
              </a:rPr>
              <a:t>IMPACT on MDI design:</a:t>
            </a:r>
          </a:p>
          <a:p>
            <a:r>
              <a:rPr lang="en-FR" sz="2000" dirty="0">
                <a:solidFill>
                  <a:srgbClr val="002060"/>
                </a:solidFill>
              </a:rPr>
              <a:t>Tight and packed interaction region → small</a:t>
            </a:r>
            <a:r>
              <a:rPr lang="en-FR" sz="2000" dirty="0"/>
              <a:t> </a:t>
            </a:r>
            <a:r>
              <a:rPr lang="en-FR" sz="2000" dirty="0">
                <a:solidFill>
                  <a:srgbClr val="002060"/>
                </a:solidFill>
              </a:rPr>
              <a:t>L*, QD0 inside detector, mechanical constraints, </a:t>
            </a:r>
          </a:p>
          <a:p>
            <a:r>
              <a:rPr lang="en-FR" sz="2000" dirty="0">
                <a:solidFill>
                  <a:srgbClr val="002060"/>
                </a:solidFill>
              </a:rPr>
              <a:t>Beam pipe design, as splitting in two pipes is very close to the IP</a:t>
            </a:r>
          </a:p>
          <a:p>
            <a:r>
              <a:rPr lang="en-FR" sz="2000" dirty="0">
                <a:solidFill>
                  <a:srgbClr val="002060"/>
                </a:solidFill>
              </a:rPr>
              <a:t>Robustness against machine backgrounds (from IP and environment)</a:t>
            </a:r>
          </a:p>
          <a:p>
            <a:r>
              <a:rPr lang="en-FR" sz="2000" dirty="0">
                <a:solidFill>
                  <a:srgbClr val="002060"/>
                </a:solidFill>
              </a:rPr>
              <a:t>Radiation damage and occupancy and fake hits</a:t>
            </a:r>
          </a:p>
          <a:p>
            <a:r>
              <a:rPr lang="en-FR" sz="2000" dirty="0">
                <a:solidFill>
                  <a:srgbClr val="002060"/>
                </a:solidFill>
              </a:rPr>
              <a:t>Higher rate trigger, DAQ and computing</a:t>
            </a:r>
          </a:p>
        </p:txBody>
      </p:sp>
      <p:pic>
        <p:nvPicPr>
          <p:cNvPr id="12" name="Picture 11" descr="Chart, line chart&#10;&#10;Description automatically generated">
            <a:extLst>
              <a:ext uri="{FF2B5EF4-FFF2-40B4-BE49-F238E27FC236}">
                <a16:creationId xmlns:a16="http://schemas.microsoft.com/office/drawing/2014/main" id="{5F6B2653-BF34-624E-A334-07DA4F984045}"/>
              </a:ext>
            </a:extLst>
          </p:cNvPr>
          <p:cNvPicPr>
            <a:picLocks noChangeAspect="1"/>
          </p:cNvPicPr>
          <p:nvPr/>
        </p:nvPicPr>
        <p:blipFill>
          <a:blip r:embed="rId3"/>
          <a:stretch>
            <a:fillRect/>
          </a:stretch>
        </p:blipFill>
        <p:spPr>
          <a:xfrm>
            <a:off x="9191171" y="792884"/>
            <a:ext cx="2463800" cy="2562748"/>
          </a:xfrm>
          <a:prstGeom prst="rect">
            <a:avLst/>
          </a:prstGeom>
        </p:spPr>
      </p:pic>
      <p:sp>
        <p:nvSpPr>
          <p:cNvPr id="13" name="Rectangle 12">
            <a:extLst>
              <a:ext uri="{FF2B5EF4-FFF2-40B4-BE49-F238E27FC236}">
                <a16:creationId xmlns:a16="http://schemas.microsoft.com/office/drawing/2014/main" id="{DBDFE3B3-BADF-1D42-86FE-9018B62A365C}"/>
              </a:ext>
            </a:extLst>
          </p:cNvPr>
          <p:cNvSpPr/>
          <p:nvPr/>
        </p:nvSpPr>
        <p:spPr>
          <a:xfrm>
            <a:off x="9299964" y="3294076"/>
            <a:ext cx="2511906" cy="276999"/>
          </a:xfrm>
          <a:prstGeom prst="rect">
            <a:avLst/>
          </a:prstGeom>
        </p:spPr>
        <p:txBody>
          <a:bodyPr wrap="none">
            <a:spAutoFit/>
          </a:bodyPr>
          <a:lstStyle/>
          <a:p>
            <a:r>
              <a:rPr lang="en-GB" sz="1200">
                <a:hlinkClick r:id="rId4"/>
              </a:rPr>
              <a:t>https://arxiv.org/pdf/1809.01958.pdf</a:t>
            </a:r>
            <a:endParaRPr lang="en-FR" sz="1200"/>
          </a:p>
        </p:txBody>
      </p:sp>
      <p:sp>
        <p:nvSpPr>
          <p:cNvPr id="11" name="TextBox 10">
            <a:extLst>
              <a:ext uri="{FF2B5EF4-FFF2-40B4-BE49-F238E27FC236}">
                <a16:creationId xmlns:a16="http://schemas.microsoft.com/office/drawing/2014/main" id="{AC64524E-CC91-A247-B8EB-903852DE70CF}"/>
              </a:ext>
            </a:extLst>
          </p:cNvPr>
          <p:cNvSpPr txBox="1"/>
          <p:nvPr/>
        </p:nvSpPr>
        <p:spPr>
          <a:xfrm>
            <a:off x="6514243" y="4946009"/>
            <a:ext cx="6164468" cy="1631216"/>
          </a:xfrm>
          <a:prstGeom prst="rect">
            <a:avLst/>
          </a:prstGeom>
          <a:noFill/>
        </p:spPr>
        <p:txBody>
          <a:bodyPr wrap="square" rtlCol="0">
            <a:spAutoFit/>
          </a:bodyPr>
          <a:lstStyle/>
          <a:p>
            <a:pPr algn="ctr"/>
            <a:r>
              <a:rPr lang="en-FR" sz="2000" b="1" dirty="0">
                <a:solidFill>
                  <a:srgbClr val="0432FF"/>
                </a:solidFill>
              </a:rPr>
              <a:t>Commissioning of SuperKEKB is</a:t>
            </a:r>
          </a:p>
          <a:p>
            <a:pPr algn="ctr"/>
            <a:r>
              <a:rPr lang="en-FR" sz="2000" b="1" dirty="0">
                <a:solidFill>
                  <a:srgbClr val="0432FF"/>
                </a:solidFill>
              </a:rPr>
              <a:t>very precious experience for FCC-ee</a:t>
            </a:r>
          </a:p>
          <a:p>
            <a:pPr algn="ctr"/>
            <a:r>
              <a:rPr lang="en-FR" sz="2000" b="1" dirty="0">
                <a:solidFill>
                  <a:srgbClr val="0432FF"/>
                </a:solidFill>
              </a:rPr>
              <a:t>It allows experience on topics where </a:t>
            </a:r>
          </a:p>
          <a:p>
            <a:pPr algn="ctr"/>
            <a:r>
              <a:rPr lang="en-FR" sz="2000" b="1" dirty="0">
                <a:solidFill>
                  <a:srgbClr val="0432FF"/>
                </a:solidFill>
              </a:rPr>
              <a:t>R&amp;D is not straightforword w/o beams, </a:t>
            </a:r>
          </a:p>
          <a:p>
            <a:pPr algn="ctr"/>
            <a:r>
              <a:rPr lang="en-FR" sz="2000" b="1" dirty="0">
                <a:solidFill>
                  <a:srgbClr val="0432FF"/>
                </a:solidFill>
              </a:rPr>
              <a:t>i.e. backgrounds modeling </a:t>
            </a:r>
          </a:p>
        </p:txBody>
      </p:sp>
      <p:sp>
        <p:nvSpPr>
          <p:cNvPr id="5" name="Slide Number Placeholder 4">
            <a:extLst>
              <a:ext uri="{FF2B5EF4-FFF2-40B4-BE49-F238E27FC236}">
                <a16:creationId xmlns:a16="http://schemas.microsoft.com/office/drawing/2014/main" id="{B136F628-A5AD-614D-81CE-85DC97D32D3D}"/>
              </a:ext>
            </a:extLst>
          </p:cNvPr>
          <p:cNvSpPr>
            <a:spLocks noGrp="1"/>
          </p:cNvSpPr>
          <p:nvPr>
            <p:ph type="sldNum" sz="quarter" idx="12"/>
          </p:nvPr>
        </p:nvSpPr>
        <p:spPr/>
        <p:txBody>
          <a:bodyPr/>
          <a:lstStyle/>
          <a:p>
            <a:fld id="{AE8F486C-4434-554D-85E5-88CD09D87FB7}" type="slidenum">
              <a:rPr lang="en-FR" smtClean="0"/>
              <a:t>13</a:t>
            </a:fld>
            <a:endParaRPr lang="en-FR"/>
          </a:p>
        </p:txBody>
      </p:sp>
    </p:spTree>
    <p:extLst>
      <p:ext uri="{BB962C8B-B14F-4D97-AF65-F5344CB8AC3E}">
        <p14:creationId xmlns:p14="http://schemas.microsoft.com/office/powerpoint/2010/main" val="1086206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DAA95-4AA2-6C49-BA57-A1F1DDEAFE18}"/>
              </a:ext>
            </a:extLst>
          </p:cNvPr>
          <p:cNvSpPr>
            <a:spLocks noGrp="1"/>
          </p:cNvSpPr>
          <p:nvPr>
            <p:ph type="title"/>
          </p:nvPr>
        </p:nvSpPr>
        <p:spPr/>
        <p:txBody>
          <a:bodyPr/>
          <a:lstStyle/>
          <a:p>
            <a:r>
              <a:rPr lang="en-US" dirty="0"/>
              <a:t>KEKB and </a:t>
            </a:r>
            <a:r>
              <a:rPr lang="en-US" dirty="0" err="1"/>
              <a:t>SuperKEKB</a:t>
            </a:r>
            <a:r>
              <a:rPr lang="en-US" dirty="0"/>
              <a:t> IR relevant parameters </a:t>
            </a:r>
          </a:p>
        </p:txBody>
      </p:sp>
      <p:sp>
        <p:nvSpPr>
          <p:cNvPr id="4" name="Footer Placeholder 3">
            <a:extLst>
              <a:ext uri="{FF2B5EF4-FFF2-40B4-BE49-F238E27FC236}">
                <a16:creationId xmlns:a16="http://schemas.microsoft.com/office/drawing/2014/main" id="{5C58BE91-ABDC-7A43-979F-551443D6F459}"/>
              </a:ext>
            </a:extLst>
          </p:cNvPr>
          <p:cNvSpPr>
            <a:spLocks noGrp="1"/>
          </p:cNvSpPr>
          <p:nvPr>
            <p:ph type="ftr" sz="quarter" idx="11"/>
          </p:nvPr>
        </p:nvSpPr>
        <p:spPr/>
        <p:txBody>
          <a:bodyPr/>
          <a:lstStyle/>
          <a:p>
            <a:r>
              <a:rPr lang="en-GB"/>
              <a:t>M. Boscolo, ECFA TF8 Symposium, 31/03/2021</a:t>
            </a:r>
            <a:endParaRPr lang="en-FR"/>
          </a:p>
        </p:txBody>
      </p:sp>
      <p:sp>
        <p:nvSpPr>
          <p:cNvPr id="5" name="Slide Number Placeholder 4">
            <a:extLst>
              <a:ext uri="{FF2B5EF4-FFF2-40B4-BE49-F238E27FC236}">
                <a16:creationId xmlns:a16="http://schemas.microsoft.com/office/drawing/2014/main" id="{B9108E8A-F72F-3E43-BA5A-83F38753A012}"/>
              </a:ext>
            </a:extLst>
          </p:cNvPr>
          <p:cNvSpPr>
            <a:spLocks noGrp="1"/>
          </p:cNvSpPr>
          <p:nvPr>
            <p:ph type="sldNum" sz="quarter" idx="12"/>
          </p:nvPr>
        </p:nvSpPr>
        <p:spPr/>
        <p:txBody>
          <a:bodyPr/>
          <a:lstStyle/>
          <a:p>
            <a:fld id="{AE8F486C-4434-554D-85E5-88CD09D87FB7}" type="slidenum">
              <a:rPr lang="en-FR" smtClean="0"/>
              <a:t>14</a:t>
            </a:fld>
            <a:endParaRPr lang="en-FR"/>
          </a:p>
        </p:txBody>
      </p:sp>
      <p:graphicFrame>
        <p:nvGraphicFramePr>
          <p:cNvPr id="6" name="Table 5">
            <a:extLst>
              <a:ext uri="{FF2B5EF4-FFF2-40B4-BE49-F238E27FC236}">
                <a16:creationId xmlns:a16="http://schemas.microsoft.com/office/drawing/2014/main" id="{373DE0E9-C7FC-DB40-A2CE-48DAAB4F2FD2}"/>
              </a:ext>
            </a:extLst>
          </p:cNvPr>
          <p:cNvGraphicFramePr>
            <a:graphicFrameLocks noGrp="1"/>
          </p:cNvGraphicFramePr>
          <p:nvPr>
            <p:extLst>
              <p:ext uri="{D42A27DB-BD31-4B8C-83A1-F6EECF244321}">
                <p14:modId xmlns:p14="http://schemas.microsoft.com/office/powerpoint/2010/main" val="4169934521"/>
              </p:ext>
            </p:extLst>
          </p:nvPr>
        </p:nvGraphicFramePr>
        <p:xfrm>
          <a:off x="251460" y="1304888"/>
          <a:ext cx="3220966" cy="2804162"/>
        </p:xfrm>
        <a:graphic>
          <a:graphicData uri="http://schemas.openxmlformats.org/drawingml/2006/table">
            <a:tbl>
              <a:tblPr firstRow="1" bandRow="1">
                <a:tableStyleId>{FABFCF23-3B69-468F-B69F-88F6DE6A72F2}</a:tableStyleId>
              </a:tblPr>
              <a:tblGrid>
                <a:gridCol w="1610489">
                  <a:extLst>
                    <a:ext uri="{9D8B030D-6E8A-4147-A177-3AD203B41FA5}">
                      <a16:colId xmlns:a16="http://schemas.microsoft.com/office/drawing/2014/main" val="20000"/>
                    </a:ext>
                  </a:extLst>
                </a:gridCol>
                <a:gridCol w="1610477">
                  <a:extLst>
                    <a:ext uri="{9D8B030D-6E8A-4147-A177-3AD203B41FA5}">
                      <a16:colId xmlns:a16="http://schemas.microsoft.com/office/drawing/2014/main" val="20001"/>
                    </a:ext>
                  </a:extLst>
                </a:gridCol>
              </a:tblGrid>
              <a:tr h="631824">
                <a:tc>
                  <a:txBody>
                    <a:bodyPr/>
                    <a:lstStyle/>
                    <a:p>
                      <a:r>
                        <a:rPr lang="en-US" dirty="0">
                          <a:solidFill>
                            <a:schemeClr val="tx1"/>
                          </a:solidFill>
                        </a:rPr>
                        <a:t>Parameters</a:t>
                      </a:r>
                    </a:p>
                  </a:txBody>
                  <a:tcPr anchor="ctr">
                    <a:noFill/>
                  </a:tcPr>
                </a:tc>
                <a:tc>
                  <a:txBody>
                    <a:bodyPr/>
                    <a:lstStyle/>
                    <a:p>
                      <a:r>
                        <a:rPr lang="en-US" dirty="0">
                          <a:solidFill>
                            <a:schemeClr val="tx1"/>
                          </a:solidFill>
                        </a:rPr>
                        <a:t>unit</a:t>
                      </a:r>
                    </a:p>
                  </a:txBody>
                  <a:tcPr anchor="ct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0"/>
                  </a:ext>
                </a:extLst>
              </a:tr>
              <a:tr h="310334">
                <a:tc>
                  <a:txBody>
                    <a:bodyPr/>
                    <a:lstStyle/>
                    <a:p>
                      <a:r>
                        <a:rPr lang="en-US" sz="1400" b="1" dirty="0">
                          <a:solidFill>
                            <a:srgbClr val="FF0000"/>
                          </a:solidFill>
                        </a:rPr>
                        <a:t>Luminosity</a:t>
                      </a: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10</a:t>
                      </a:r>
                      <a:r>
                        <a:rPr lang="en-US" sz="1400" baseline="30000" dirty="0">
                          <a:solidFill>
                            <a:srgbClr val="FF0000"/>
                          </a:solidFill>
                        </a:rPr>
                        <a:t>34  </a:t>
                      </a:r>
                      <a:r>
                        <a:rPr lang="en-US" sz="1400" dirty="0">
                          <a:solidFill>
                            <a:srgbClr val="FF0000"/>
                          </a:solidFill>
                        </a:rPr>
                        <a:t>cm</a:t>
                      </a:r>
                      <a:r>
                        <a:rPr lang="en-US" sz="1400" baseline="30000" dirty="0">
                          <a:solidFill>
                            <a:srgbClr val="FF0000"/>
                          </a:solidFill>
                        </a:rPr>
                        <a:t>-2</a:t>
                      </a:r>
                      <a:r>
                        <a:rPr lang="en-US" sz="1400" dirty="0">
                          <a:solidFill>
                            <a:srgbClr val="FF0000"/>
                          </a:solidFill>
                        </a:rPr>
                        <a:t>s</a:t>
                      </a:r>
                      <a:r>
                        <a:rPr lang="en-US" sz="1400" baseline="30000" dirty="0">
                          <a:solidFill>
                            <a:srgbClr val="FF0000"/>
                          </a:solidFill>
                        </a:rPr>
                        <a:t>-1</a:t>
                      </a:r>
                      <a:endParaRPr lang="en-US" sz="1400" dirty="0">
                        <a:solidFill>
                          <a:srgbClr val="FF0000"/>
                        </a:solidFill>
                      </a:endParaRP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1"/>
                  </a:ext>
                </a:extLst>
              </a:tr>
              <a:tr h="310334">
                <a:tc>
                  <a:txBody>
                    <a:bodyPr/>
                    <a:lstStyle/>
                    <a:p>
                      <a:r>
                        <a:rPr lang="en-US" sz="1400" b="1" dirty="0">
                          <a:solidFill>
                            <a:schemeClr val="tx1"/>
                          </a:solidFill>
                        </a:rPr>
                        <a:t>Circumference</a:t>
                      </a:r>
                    </a:p>
                  </a:txBody>
                  <a:tcPr>
                    <a:noFill/>
                  </a:tcPr>
                </a:tc>
                <a:tc>
                  <a:txBody>
                    <a:bodyPr/>
                    <a:lstStyle/>
                    <a:p>
                      <a:r>
                        <a:rPr lang="en-US" sz="1400" dirty="0">
                          <a:solidFill>
                            <a:schemeClr val="tx1"/>
                          </a:solidFill>
                        </a:rPr>
                        <a:t>m</a:t>
                      </a: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2"/>
                  </a:ext>
                </a:extLst>
              </a:tr>
              <a:tr h="310334">
                <a:tc>
                  <a:txBody>
                    <a:bodyPr/>
                    <a:lstStyle/>
                    <a:p>
                      <a:r>
                        <a:rPr lang="en-US" sz="1400" b="1" dirty="0">
                          <a:solidFill>
                            <a:schemeClr val="tx1"/>
                          </a:solidFill>
                        </a:rPr>
                        <a:t>Energy</a:t>
                      </a:r>
                    </a:p>
                  </a:txBody>
                  <a:tcPr>
                    <a:noFill/>
                  </a:tcPr>
                </a:tc>
                <a:tc>
                  <a:txBody>
                    <a:bodyPr/>
                    <a:lstStyle/>
                    <a:p>
                      <a:r>
                        <a:rPr lang="en-US" sz="1400" dirty="0" err="1">
                          <a:solidFill>
                            <a:schemeClr val="tx1"/>
                          </a:solidFill>
                        </a:rPr>
                        <a:t>GeV</a:t>
                      </a:r>
                      <a:endParaRPr lang="en-US" sz="1400" dirty="0">
                        <a:solidFill>
                          <a:schemeClr val="tx1"/>
                        </a:solidFill>
                      </a:endParaRP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3"/>
                  </a:ext>
                </a:extLst>
              </a:tr>
              <a:tr h="310334">
                <a:tc>
                  <a:txBody>
                    <a:bodyPr/>
                    <a:lstStyle/>
                    <a:p>
                      <a:r>
                        <a:rPr lang="en-US" sz="1400" b="1" dirty="0">
                          <a:solidFill>
                            <a:srgbClr val="0432FF"/>
                          </a:solidFill>
                        </a:rPr>
                        <a:t>I (beam)</a:t>
                      </a:r>
                    </a:p>
                  </a:txBody>
                  <a:tcPr>
                    <a:noFill/>
                  </a:tcPr>
                </a:tc>
                <a:tc>
                  <a:txBody>
                    <a:bodyPr/>
                    <a:lstStyle/>
                    <a:p>
                      <a:r>
                        <a:rPr lang="en-US" sz="1400" dirty="0">
                          <a:solidFill>
                            <a:srgbClr val="0432FF"/>
                          </a:solidFill>
                        </a:rPr>
                        <a:t>A</a:t>
                      </a: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4"/>
                  </a:ext>
                </a:extLst>
              </a:tr>
              <a:tr h="310334">
                <a:tc>
                  <a:txBody>
                    <a:bodyPr/>
                    <a:lstStyle/>
                    <a:p>
                      <a:r>
                        <a:rPr lang="en-US" sz="1400" b="1" baseline="0" dirty="0">
                          <a:solidFill>
                            <a:schemeClr val="tx1"/>
                          </a:solidFill>
                        </a:rPr>
                        <a:t>I (bunch)</a:t>
                      </a:r>
                      <a:endParaRPr lang="en-US" sz="1400" b="1"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solidFill>
                            <a:schemeClr val="tx1"/>
                          </a:solidFill>
                        </a:rPr>
                        <a:t>mA</a:t>
                      </a:r>
                      <a:endParaRPr lang="en-US" sz="1400" dirty="0">
                        <a:solidFill>
                          <a:schemeClr val="tx1"/>
                        </a:solidFill>
                      </a:endParaRP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5"/>
                  </a:ext>
                </a:extLst>
              </a:tr>
              <a:tr h="310334">
                <a:tc>
                  <a:txBody>
                    <a:bodyPr/>
                    <a:lstStyle/>
                    <a:p>
                      <a:r>
                        <a:rPr lang="en-US" sz="1400" b="1" dirty="0">
                          <a:solidFill>
                            <a:srgbClr val="0432FF"/>
                          </a:solidFill>
                          <a:latin typeface="Symbol" charset="2"/>
                          <a:cs typeface="Symbol" charset="2"/>
                        </a:rPr>
                        <a:t>e</a:t>
                      </a:r>
                      <a:r>
                        <a:rPr lang="en-US" sz="1400" b="1" baseline="-25000" dirty="0">
                          <a:solidFill>
                            <a:srgbClr val="0432FF"/>
                          </a:solidFill>
                        </a:rPr>
                        <a:t>x</a:t>
                      </a:r>
                      <a:r>
                        <a:rPr lang="en-US" sz="1400" b="1" dirty="0">
                          <a:solidFill>
                            <a:srgbClr val="0432FF"/>
                          </a:solidFill>
                        </a:rPr>
                        <a:t>/ </a:t>
                      </a:r>
                      <a:r>
                        <a:rPr lang="en-US" sz="1400" b="1" dirty="0" err="1">
                          <a:solidFill>
                            <a:srgbClr val="0432FF"/>
                          </a:solidFill>
                          <a:latin typeface="Symbol" charset="2"/>
                          <a:cs typeface="Symbol" charset="2"/>
                        </a:rPr>
                        <a:t>e</a:t>
                      </a:r>
                      <a:r>
                        <a:rPr lang="en-US" sz="1400" b="1" baseline="-25000" dirty="0" err="1">
                          <a:solidFill>
                            <a:srgbClr val="0432FF"/>
                          </a:solidFill>
                        </a:rPr>
                        <a:t>y</a:t>
                      </a:r>
                      <a:r>
                        <a:rPr lang="en-US" sz="1400" b="1" dirty="0">
                          <a:solidFill>
                            <a:srgbClr val="0432FF"/>
                          </a:solidFill>
                        </a:rPr>
                        <a:t> </a:t>
                      </a:r>
                      <a:r>
                        <a:rPr lang="en-US" sz="1400" b="1" dirty="0" err="1">
                          <a:solidFill>
                            <a:srgbClr val="0432FF"/>
                          </a:solidFill>
                        </a:rPr>
                        <a:t>transv</a:t>
                      </a:r>
                      <a:r>
                        <a:rPr lang="en-US" sz="1400" b="1" dirty="0">
                          <a:solidFill>
                            <a:srgbClr val="0432FF"/>
                          </a:solidFill>
                        </a:rPr>
                        <a:t>. rms</a:t>
                      </a:r>
                    </a:p>
                  </a:txBody>
                  <a:tcPr>
                    <a:noFill/>
                  </a:tcPr>
                </a:tc>
                <a:tc>
                  <a:txBody>
                    <a:bodyPr/>
                    <a:lstStyle/>
                    <a:p>
                      <a:r>
                        <a:rPr lang="en-US" sz="1400" b="1" dirty="0">
                          <a:solidFill>
                            <a:srgbClr val="0432FF"/>
                          </a:solidFill>
                        </a:rPr>
                        <a:t>nm /pm</a:t>
                      </a: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6"/>
                  </a:ext>
                </a:extLst>
              </a:tr>
              <a:tr h="3103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err="1">
                          <a:solidFill>
                            <a:srgbClr val="0432FF"/>
                          </a:solidFill>
                          <a:latin typeface="Symbol" charset="2"/>
                          <a:cs typeface="Symbol" charset="2"/>
                        </a:rPr>
                        <a:t>s</a:t>
                      </a:r>
                      <a:r>
                        <a:rPr lang="en-US" sz="1400" b="1" baseline="-25000" dirty="0" err="1">
                          <a:solidFill>
                            <a:srgbClr val="0432FF"/>
                          </a:solidFill>
                        </a:rPr>
                        <a:t>x</a:t>
                      </a:r>
                      <a:r>
                        <a:rPr lang="en-US" sz="1400" b="1" dirty="0">
                          <a:solidFill>
                            <a:srgbClr val="0432FF"/>
                          </a:solidFill>
                        </a:rPr>
                        <a:t>/</a:t>
                      </a:r>
                      <a:r>
                        <a:rPr lang="en-US" sz="1400" b="1" dirty="0" err="1">
                          <a:solidFill>
                            <a:srgbClr val="0432FF"/>
                          </a:solidFill>
                          <a:latin typeface="Symbol" charset="2"/>
                          <a:cs typeface="Symbol" charset="2"/>
                        </a:rPr>
                        <a:t>s</a:t>
                      </a:r>
                      <a:r>
                        <a:rPr lang="en-US" sz="1400" b="1" baseline="-25000" dirty="0" err="1">
                          <a:solidFill>
                            <a:srgbClr val="0432FF"/>
                          </a:solidFill>
                        </a:rPr>
                        <a:t>y</a:t>
                      </a:r>
                      <a:r>
                        <a:rPr lang="en-US" sz="1400" b="1" baseline="0" dirty="0">
                          <a:solidFill>
                            <a:srgbClr val="0432FF"/>
                          </a:solidFill>
                        </a:rPr>
                        <a:t>(IP)</a:t>
                      </a:r>
                      <a:endParaRPr lang="en-US" sz="1400" b="1" dirty="0">
                        <a:solidFill>
                          <a:srgbClr val="0432FF"/>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0432FF"/>
                          </a:solidFill>
                          <a:latin typeface="Symbol" pitchFamily="2" charset="2"/>
                        </a:rPr>
                        <a:t>m</a:t>
                      </a:r>
                      <a:r>
                        <a:rPr lang="en-US" sz="1400" b="1" dirty="0">
                          <a:solidFill>
                            <a:srgbClr val="0432FF"/>
                          </a:solidFill>
                        </a:rPr>
                        <a:t>m /nm</a:t>
                      </a:r>
                    </a:p>
                  </a:txBody>
                  <a:tcPr>
                    <a:lnR w="12700" cap="flat" cmpd="sng" algn="ctr">
                      <a:solidFill>
                        <a:scrgbClr r="0" g="0" b="0"/>
                      </a:solidFill>
                      <a:prstDash val="solid"/>
                      <a:round/>
                      <a:headEnd type="none" w="med" len="med"/>
                      <a:tailEnd type="none" w="med" len="med"/>
                    </a:lnR>
                    <a:noFill/>
                  </a:tcPr>
                </a:tc>
                <a:extLst>
                  <a:ext uri="{0D108BD9-81ED-4DB2-BD59-A6C34878D82A}">
                    <a16:rowId xmlns:a16="http://schemas.microsoft.com/office/drawing/2014/main" val="10007"/>
                  </a:ext>
                </a:extLst>
              </a:tr>
            </a:tbl>
          </a:graphicData>
        </a:graphic>
      </p:graphicFrame>
      <p:graphicFrame>
        <p:nvGraphicFramePr>
          <p:cNvPr id="7" name="Table 6">
            <a:extLst>
              <a:ext uri="{FF2B5EF4-FFF2-40B4-BE49-F238E27FC236}">
                <a16:creationId xmlns:a16="http://schemas.microsoft.com/office/drawing/2014/main" id="{A20F8A4A-46A2-7B4A-98FF-768A8F0A34C0}"/>
              </a:ext>
            </a:extLst>
          </p:cNvPr>
          <p:cNvGraphicFramePr>
            <a:graphicFrameLocks noGrp="1"/>
          </p:cNvGraphicFramePr>
          <p:nvPr>
            <p:extLst>
              <p:ext uri="{D42A27DB-BD31-4B8C-83A1-F6EECF244321}">
                <p14:modId xmlns:p14="http://schemas.microsoft.com/office/powerpoint/2010/main" val="657260437"/>
              </p:ext>
            </p:extLst>
          </p:nvPr>
        </p:nvGraphicFramePr>
        <p:xfrm>
          <a:off x="6865663" y="1329616"/>
          <a:ext cx="2849837" cy="2804160"/>
        </p:xfrm>
        <a:graphic>
          <a:graphicData uri="http://schemas.openxmlformats.org/drawingml/2006/table">
            <a:tbl>
              <a:tblPr firstRow="1" bandRow="1">
                <a:tableStyleId>{FABFCF23-3B69-468F-B69F-88F6DE6A72F2}</a:tableStyleId>
              </a:tblPr>
              <a:tblGrid>
                <a:gridCol w="983722">
                  <a:extLst>
                    <a:ext uri="{9D8B030D-6E8A-4147-A177-3AD203B41FA5}">
                      <a16:colId xmlns:a16="http://schemas.microsoft.com/office/drawing/2014/main" val="20000"/>
                    </a:ext>
                  </a:extLst>
                </a:gridCol>
                <a:gridCol w="1866115">
                  <a:extLst>
                    <a:ext uri="{9D8B030D-6E8A-4147-A177-3AD203B41FA5}">
                      <a16:colId xmlns:a16="http://schemas.microsoft.com/office/drawing/2014/main" val="20001"/>
                    </a:ext>
                  </a:extLst>
                </a:gridCol>
              </a:tblGrid>
              <a:tr h="345111">
                <a:tc gridSpan="2">
                  <a:txBody>
                    <a:bodyPr/>
                    <a:lstStyle/>
                    <a:p>
                      <a:pPr algn="ctr"/>
                      <a:r>
                        <a:rPr lang="en-US" b="1" dirty="0" err="1">
                          <a:solidFill>
                            <a:srgbClr val="0432FF"/>
                          </a:solidFill>
                        </a:rPr>
                        <a:t>SuperKEKB</a:t>
                      </a:r>
                      <a:endParaRPr lang="en-US" b="1" dirty="0">
                        <a:solidFill>
                          <a:srgbClr val="0432FF"/>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noFill/>
                  </a:tcPr>
                </a:tc>
                <a:tc hMerge="1">
                  <a:txBody>
                    <a:bodyPr/>
                    <a:lstStyle/>
                    <a:p>
                      <a:endParaRPr lang="en-US"/>
                    </a:p>
                  </a:txBody>
                  <a:tcPr/>
                </a:tc>
                <a:extLst>
                  <a:ext uri="{0D108BD9-81ED-4DB2-BD59-A6C34878D82A}">
                    <a16:rowId xmlns:a16="http://schemas.microsoft.com/office/drawing/2014/main" val="10000"/>
                  </a:ext>
                </a:extLst>
              </a:tr>
              <a:tr h="287592">
                <a:tc>
                  <a:txBody>
                    <a:bodyPr/>
                    <a:lstStyle/>
                    <a:p>
                      <a:pPr algn="ctr"/>
                      <a:r>
                        <a:rPr lang="en-US" sz="1400" b="1" dirty="0">
                          <a:solidFill>
                            <a:schemeClr val="tx1"/>
                          </a:solidFill>
                        </a:rPr>
                        <a:t>LER(e+)</a:t>
                      </a:r>
                    </a:p>
                  </a:txBody>
                  <a:tcPr>
                    <a:lnL w="12700" cap="flat" cmpd="sng" algn="ctr">
                      <a:solidFill>
                        <a:srgbClr val="000000"/>
                      </a:solidFill>
                      <a:prstDash val="solid"/>
                      <a:round/>
                      <a:headEnd type="none" w="med" len="med"/>
                      <a:tailEnd type="none" w="med" len="med"/>
                    </a:lnL>
                    <a:noFill/>
                  </a:tcPr>
                </a:tc>
                <a:tc>
                  <a:txBody>
                    <a:bodyPr/>
                    <a:lstStyle/>
                    <a:p>
                      <a:pPr algn="ctr"/>
                      <a:r>
                        <a:rPr lang="en-US" sz="1400" b="1" dirty="0">
                          <a:solidFill>
                            <a:schemeClr val="tx1"/>
                          </a:solidFill>
                        </a:rPr>
                        <a:t>HER(e-)</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1"/>
                  </a:ext>
                </a:extLst>
              </a:tr>
              <a:tr h="287592">
                <a:tc gridSpan="2">
                  <a:txBody>
                    <a:bodyPr/>
                    <a:lstStyle/>
                    <a:p>
                      <a:pPr algn="ctr"/>
                      <a:r>
                        <a:rPr lang="en-US" sz="1400" b="1" dirty="0">
                          <a:solidFill>
                            <a:srgbClr val="FF0000"/>
                          </a:solidFill>
                        </a:rPr>
                        <a:t>8</a:t>
                      </a:r>
                      <a:r>
                        <a:rPr lang="en-US" sz="1400" b="1" baseline="0" dirty="0">
                          <a:solidFill>
                            <a:srgbClr val="FF0000"/>
                          </a:solidFill>
                        </a:rPr>
                        <a:t>0</a:t>
                      </a:r>
                      <a:endParaRPr lang="en-US" sz="1400" b="1" baseline="30000" dirty="0">
                        <a:solidFill>
                          <a:srgbClr val="FF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noFill/>
                  </a:tcPr>
                </a:tc>
                <a:tc hMerge="1">
                  <a:txBody>
                    <a:bodyPr/>
                    <a:lstStyle/>
                    <a:p>
                      <a:endParaRPr lang="en-US"/>
                    </a:p>
                  </a:txBody>
                  <a:tcPr/>
                </a:tc>
                <a:extLst>
                  <a:ext uri="{0D108BD9-81ED-4DB2-BD59-A6C34878D82A}">
                    <a16:rowId xmlns:a16="http://schemas.microsoft.com/office/drawing/2014/main" val="10002"/>
                  </a:ext>
                </a:extLst>
              </a:tr>
              <a:tr h="287592">
                <a:tc gridSpan="2">
                  <a:txBody>
                    <a:bodyPr/>
                    <a:lstStyle/>
                    <a:p>
                      <a:pPr algn="ctr"/>
                      <a:r>
                        <a:rPr lang="en-US" sz="1400" b="0" dirty="0">
                          <a:solidFill>
                            <a:schemeClr val="tx1"/>
                          </a:solidFill>
                        </a:rPr>
                        <a:t>3014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noFill/>
                  </a:tcPr>
                </a:tc>
                <a:tc hMerge="1">
                  <a:txBody>
                    <a:bodyPr/>
                    <a:lstStyle/>
                    <a:p>
                      <a:endParaRPr lang="en-US"/>
                    </a:p>
                  </a:txBody>
                  <a:tcPr/>
                </a:tc>
                <a:extLst>
                  <a:ext uri="{0D108BD9-81ED-4DB2-BD59-A6C34878D82A}">
                    <a16:rowId xmlns:a16="http://schemas.microsoft.com/office/drawing/2014/main" val="10003"/>
                  </a:ext>
                </a:extLst>
              </a:tr>
              <a:tr h="287592">
                <a:tc>
                  <a:txBody>
                    <a:bodyPr/>
                    <a:lstStyle/>
                    <a:p>
                      <a:pPr algn="ctr"/>
                      <a:r>
                        <a:rPr lang="en-US" sz="1400" b="0" dirty="0">
                          <a:solidFill>
                            <a:schemeClr val="tx1"/>
                          </a:solidFill>
                        </a:rPr>
                        <a:t>4</a:t>
                      </a:r>
                    </a:p>
                  </a:txBody>
                  <a:tcPr>
                    <a:lnL w="12700" cap="flat" cmpd="sng" algn="ctr">
                      <a:solidFill>
                        <a:srgbClr val="000000"/>
                      </a:solidFill>
                      <a:prstDash val="solid"/>
                      <a:round/>
                      <a:headEnd type="none" w="med" len="med"/>
                      <a:tailEnd type="none" w="med" len="med"/>
                    </a:lnL>
                    <a:noFill/>
                  </a:tcPr>
                </a:tc>
                <a:tc>
                  <a:txBody>
                    <a:bodyPr/>
                    <a:lstStyle/>
                    <a:p>
                      <a:pPr algn="ctr"/>
                      <a:r>
                        <a:rPr lang="en-US" sz="1400" b="0" dirty="0">
                          <a:solidFill>
                            <a:schemeClr val="tx1"/>
                          </a:solidFill>
                        </a:rPr>
                        <a:t>7.007</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4"/>
                  </a:ext>
                </a:extLst>
              </a:tr>
              <a:tr h="287592">
                <a:tc>
                  <a:txBody>
                    <a:bodyPr/>
                    <a:lstStyle/>
                    <a:p>
                      <a:pPr algn="ctr"/>
                      <a:r>
                        <a:rPr lang="en-US" sz="1400" b="1" dirty="0">
                          <a:solidFill>
                            <a:srgbClr val="0432FF"/>
                          </a:solidFill>
                        </a:rPr>
                        <a:t>3.6</a:t>
                      </a:r>
                    </a:p>
                  </a:txBody>
                  <a:tcPr>
                    <a:lnL w="12700" cap="flat" cmpd="sng" algn="ctr">
                      <a:solidFill>
                        <a:srgbClr val="000000"/>
                      </a:solidFill>
                      <a:prstDash val="solid"/>
                      <a:round/>
                      <a:headEnd type="none" w="med" len="med"/>
                      <a:tailEnd type="none" w="med" len="med"/>
                    </a:lnL>
                    <a:noFill/>
                  </a:tcPr>
                </a:tc>
                <a:tc>
                  <a:txBody>
                    <a:bodyPr/>
                    <a:lstStyle/>
                    <a:p>
                      <a:pPr algn="ctr"/>
                      <a:r>
                        <a:rPr lang="en-US" sz="1400" b="1" dirty="0">
                          <a:solidFill>
                            <a:srgbClr val="0432FF"/>
                          </a:solidFill>
                        </a:rPr>
                        <a:t>2.6</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5"/>
                  </a:ext>
                </a:extLst>
              </a:tr>
              <a:tr h="28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1.4</a:t>
                      </a:r>
                    </a:p>
                  </a:txBody>
                  <a:tcPr>
                    <a:lnL w="12700" cap="flat" cmpd="sng" algn="ctr">
                      <a:solidFill>
                        <a:srgbClr val="000000"/>
                      </a:solidFill>
                      <a:prstDash val="solid"/>
                      <a:round/>
                      <a:headEnd type="none" w="med" len="med"/>
                      <a:tailEnd type="none" w="med" len="med"/>
                    </a:lnL>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1.04</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6"/>
                  </a:ext>
                </a:extLst>
              </a:tr>
              <a:tr h="28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432FF"/>
                          </a:solidFill>
                        </a:rPr>
                        <a:t> 3.2 / 8.64</a:t>
                      </a:r>
                    </a:p>
                  </a:txBody>
                  <a:tcPr>
                    <a:lnL w="12700" cap="flat" cmpd="sng" algn="ctr">
                      <a:solidFill>
                        <a:srgbClr val="000000"/>
                      </a:solidFill>
                      <a:prstDash val="solid"/>
                      <a:round/>
                      <a:headEnd type="none" w="med" len="med"/>
                      <a:tailEnd type="none" w="med" len="med"/>
                    </a:lnL>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432FF"/>
                          </a:solidFill>
                        </a:rPr>
                        <a:t>4.6 / 12.9</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7"/>
                  </a:ext>
                </a:extLst>
              </a:tr>
              <a:tr h="28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432FF"/>
                          </a:solidFill>
                        </a:rPr>
                        <a:t> 10 / 48</a:t>
                      </a:r>
                    </a:p>
                  </a:txBody>
                  <a:tcPr>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432FF"/>
                          </a:solidFill>
                        </a:rPr>
                        <a:t>11 / 62</a:t>
                      </a:r>
                    </a:p>
                  </a:txBody>
                  <a:tcPr>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graphicFrame>
        <p:nvGraphicFramePr>
          <p:cNvPr id="8" name="Table 7">
            <a:extLst>
              <a:ext uri="{FF2B5EF4-FFF2-40B4-BE49-F238E27FC236}">
                <a16:creationId xmlns:a16="http://schemas.microsoft.com/office/drawing/2014/main" id="{4FF54B4B-5949-AD45-9C32-891FE0F92FB2}"/>
              </a:ext>
            </a:extLst>
          </p:cNvPr>
          <p:cNvGraphicFramePr>
            <a:graphicFrameLocks noGrp="1"/>
          </p:cNvGraphicFramePr>
          <p:nvPr>
            <p:extLst>
              <p:ext uri="{D42A27DB-BD31-4B8C-83A1-F6EECF244321}">
                <p14:modId xmlns:p14="http://schemas.microsoft.com/office/powerpoint/2010/main" val="485482873"/>
              </p:ext>
            </p:extLst>
          </p:nvPr>
        </p:nvGraphicFramePr>
        <p:xfrm>
          <a:off x="3635286" y="1327748"/>
          <a:ext cx="2849837" cy="2804160"/>
        </p:xfrm>
        <a:graphic>
          <a:graphicData uri="http://schemas.openxmlformats.org/drawingml/2006/table">
            <a:tbl>
              <a:tblPr firstRow="1" bandRow="1">
                <a:tableStyleId>{FABFCF23-3B69-468F-B69F-88F6DE6A72F2}</a:tableStyleId>
              </a:tblPr>
              <a:tblGrid>
                <a:gridCol w="1456189">
                  <a:extLst>
                    <a:ext uri="{9D8B030D-6E8A-4147-A177-3AD203B41FA5}">
                      <a16:colId xmlns:a16="http://schemas.microsoft.com/office/drawing/2014/main" val="20000"/>
                    </a:ext>
                  </a:extLst>
                </a:gridCol>
                <a:gridCol w="1393648">
                  <a:extLst>
                    <a:ext uri="{9D8B030D-6E8A-4147-A177-3AD203B41FA5}">
                      <a16:colId xmlns:a16="http://schemas.microsoft.com/office/drawing/2014/main" val="20001"/>
                    </a:ext>
                  </a:extLst>
                </a:gridCol>
              </a:tblGrid>
              <a:tr h="341638">
                <a:tc gridSpan="2">
                  <a:txBody>
                    <a:bodyPr/>
                    <a:lstStyle/>
                    <a:p>
                      <a:pPr algn="ctr"/>
                      <a:r>
                        <a:rPr lang="en-US" dirty="0">
                          <a:solidFill>
                            <a:schemeClr val="tx1"/>
                          </a:solidFill>
                        </a:rPr>
                        <a:t>KEKB</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noFill/>
                  </a:tcPr>
                </a:tc>
                <a:tc hMerge="1">
                  <a:txBody>
                    <a:bodyPr/>
                    <a:lstStyle/>
                    <a:p>
                      <a:endParaRPr lang="en-US"/>
                    </a:p>
                  </a:txBody>
                  <a:tcPr/>
                </a:tc>
                <a:extLst>
                  <a:ext uri="{0D108BD9-81ED-4DB2-BD59-A6C34878D82A}">
                    <a16:rowId xmlns:a16="http://schemas.microsoft.com/office/drawing/2014/main" val="10000"/>
                  </a:ext>
                </a:extLst>
              </a:tr>
              <a:tr h="284698">
                <a:tc>
                  <a:txBody>
                    <a:bodyPr/>
                    <a:lstStyle/>
                    <a:p>
                      <a:pPr algn="ctr"/>
                      <a:r>
                        <a:rPr lang="en-US" sz="1400" b="1" dirty="0">
                          <a:solidFill>
                            <a:schemeClr val="tx1"/>
                          </a:solidFill>
                        </a:rPr>
                        <a:t>LER(e+)</a:t>
                      </a:r>
                    </a:p>
                  </a:txBody>
                  <a:tcPr>
                    <a:lnL w="12700" cap="flat" cmpd="sng" algn="ctr">
                      <a:solidFill>
                        <a:srgbClr val="000000"/>
                      </a:solidFill>
                      <a:prstDash val="solid"/>
                      <a:round/>
                      <a:headEnd type="none" w="med" len="med"/>
                      <a:tailEnd type="none" w="med" len="med"/>
                    </a:lnL>
                    <a:noFill/>
                  </a:tcPr>
                </a:tc>
                <a:tc>
                  <a:txBody>
                    <a:bodyPr/>
                    <a:lstStyle/>
                    <a:p>
                      <a:pPr algn="ctr"/>
                      <a:r>
                        <a:rPr lang="en-US" sz="1400" b="1" dirty="0">
                          <a:solidFill>
                            <a:schemeClr val="tx1"/>
                          </a:solidFill>
                        </a:rPr>
                        <a:t>HER(e-)</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1"/>
                  </a:ext>
                </a:extLst>
              </a:tr>
              <a:tr h="284698">
                <a:tc gridSpan="2">
                  <a:txBody>
                    <a:bodyPr/>
                    <a:lstStyle/>
                    <a:p>
                      <a:pPr algn="ctr"/>
                      <a:r>
                        <a:rPr lang="en-US" sz="1400" dirty="0">
                          <a:solidFill>
                            <a:srgbClr val="FF0000"/>
                          </a:solidFill>
                        </a:rPr>
                        <a:t>2.11</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noFill/>
                  </a:tcPr>
                </a:tc>
                <a:tc hMerge="1">
                  <a:txBody>
                    <a:bodyPr/>
                    <a:lstStyle/>
                    <a:p>
                      <a:endParaRPr lang="en-US"/>
                    </a:p>
                  </a:txBody>
                  <a:tcPr/>
                </a:tc>
                <a:extLst>
                  <a:ext uri="{0D108BD9-81ED-4DB2-BD59-A6C34878D82A}">
                    <a16:rowId xmlns:a16="http://schemas.microsoft.com/office/drawing/2014/main" val="10002"/>
                  </a:ext>
                </a:extLst>
              </a:tr>
              <a:tr h="284698">
                <a:tc gridSpan="2">
                  <a:txBody>
                    <a:bodyPr/>
                    <a:lstStyle/>
                    <a:p>
                      <a:pPr algn="ctr"/>
                      <a:r>
                        <a:rPr lang="en-US" sz="1400" dirty="0">
                          <a:solidFill>
                            <a:schemeClr val="tx1"/>
                          </a:solidFill>
                        </a:rPr>
                        <a:t>3014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noFill/>
                  </a:tcPr>
                </a:tc>
                <a:tc hMerge="1">
                  <a:txBody>
                    <a:bodyPr/>
                    <a:lstStyle/>
                    <a:p>
                      <a:endParaRPr lang="en-US"/>
                    </a:p>
                  </a:txBody>
                  <a:tcPr/>
                </a:tc>
                <a:extLst>
                  <a:ext uri="{0D108BD9-81ED-4DB2-BD59-A6C34878D82A}">
                    <a16:rowId xmlns:a16="http://schemas.microsoft.com/office/drawing/2014/main" val="10003"/>
                  </a:ext>
                </a:extLst>
              </a:tr>
              <a:tr h="284698">
                <a:tc>
                  <a:txBody>
                    <a:bodyPr/>
                    <a:lstStyle/>
                    <a:p>
                      <a:pPr algn="ctr"/>
                      <a:r>
                        <a:rPr lang="en-US" sz="1400" dirty="0">
                          <a:solidFill>
                            <a:schemeClr val="tx1"/>
                          </a:solidFill>
                        </a:rPr>
                        <a:t>3.5</a:t>
                      </a:r>
                    </a:p>
                  </a:txBody>
                  <a:tcPr>
                    <a:lnL w="12700" cap="flat" cmpd="sng" algn="ctr">
                      <a:solidFill>
                        <a:srgbClr val="000000"/>
                      </a:solidFill>
                      <a:prstDash val="solid"/>
                      <a:round/>
                      <a:headEnd type="none" w="med" len="med"/>
                      <a:tailEnd type="none" w="med" len="med"/>
                    </a:lnL>
                    <a:noFill/>
                  </a:tcPr>
                </a:tc>
                <a:tc>
                  <a:txBody>
                    <a:bodyPr/>
                    <a:lstStyle/>
                    <a:p>
                      <a:pPr algn="ctr"/>
                      <a:r>
                        <a:rPr lang="en-US" sz="1400" dirty="0">
                          <a:solidFill>
                            <a:schemeClr val="tx1"/>
                          </a:solidFill>
                        </a:rPr>
                        <a:t>8.0</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4"/>
                  </a:ext>
                </a:extLst>
              </a:tr>
              <a:tr h="284698">
                <a:tc>
                  <a:txBody>
                    <a:bodyPr/>
                    <a:lstStyle/>
                    <a:p>
                      <a:pPr algn="ctr"/>
                      <a:r>
                        <a:rPr lang="en-US" sz="1400" dirty="0">
                          <a:solidFill>
                            <a:srgbClr val="0432FF"/>
                          </a:solidFill>
                        </a:rPr>
                        <a:t>1.64</a:t>
                      </a:r>
                    </a:p>
                  </a:txBody>
                  <a:tcPr>
                    <a:lnL w="12700" cap="flat" cmpd="sng" algn="ctr">
                      <a:solidFill>
                        <a:srgbClr val="000000"/>
                      </a:solidFill>
                      <a:prstDash val="solid"/>
                      <a:round/>
                      <a:headEnd type="none" w="med" len="med"/>
                      <a:tailEnd type="none" w="med" len="med"/>
                    </a:lnL>
                    <a:noFill/>
                  </a:tcPr>
                </a:tc>
                <a:tc>
                  <a:txBody>
                    <a:bodyPr/>
                    <a:lstStyle/>
                    <a:p>
                      <a:pPr algn="ctr"/>
                      <a:r>
                        <a:rPr lang="en-US" sz="1400" dirty="0">
                          <a:solidFill>
                            <a:srgbClr val="0432FF"/>
                          </a:solidFill>
                        </a:rPr>
                        <a:t>1.2</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5"/>
                  </a:ext>
                </a:extLst>
              </a:tr>
              <a:tr h="284698">
                <a:tc>
                  <a:txBody>
                    <a:bodyPr/>
                    <a:lstStyle/>
                    <a:p>
                      <a:pPr algn="ctr"/>
                      <a:r>
                        <a:rPr lang="en-US" sz="1400" dirty="0">
                          <a:solidFill>
                            <a:schemeClr val="tx1"/>
                          </a:solidFill>
                        </a:rPr>
                        <a:t>1.0</a:t>
                      </a:r>
                    </a:p>
                  </a:txBody>
                  <a:tcPr>
                    <a:lnL w="12700" cap="flat" cmpd="sng" algn="ctr">
                      <a:solidFill>
                        <a:srgbClr val="000000"/>
                      </a:solidFill>
                      <a:prstDash val="solid"/>
                      <a:round/>
                      <a:headEnd type="none" w="med" len="med"/>
                      <a:tailEnd type="none" w="med" len="med"/>
                    </a:lnL>
                    <a:noFill/>
                  </a:tcPr>
                </a:tc>
                <a:tc>
                  <a:txBody>
                    <a:bodyPr/>
                    <a:lstStyle/>
                    <a:p>
                      <a:pPr algn="ctr"/>
                      <a:r>
                        <a:rPr lang="en-US" sz="1400" dirty="0">
                          <a:solidFill>
                            <a:schemeClr val="tx1"/>
                          </a:solidFill>
                        </a:rPr>
                        <a:t>0.75</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6"/>
                  </a:ext>
                </a:extLst>
              </a:tr>
              <a:tr h="284698">
                <a:tc>
                  <a:txBody>
                    <a:bodyPr/>
                    <a:lstStyle/>
                    <a:p>
                      <a:pPr algn="ctr"/>
                      <a:r>
                        <a:rPr lang="en-US" sz="1400" dirty="0">
                          <a:solidFill>
                            <a:schemeClr val="tx1"/>
                          </a:solidFill>
                        </a:rPr>
                        <a:t>18 / 150</a:t>
                      </a:r>
                    </a:p>
                  </a:txBody>
                  <a:tcPr>
                    <a:lnL w="12700" cap="flat" cmpd="sng" algn="ctr">
                      <a:solidFill>
                        <a:srgbClr val="000000"/>
                      </a:solidFill>
                      <a:prstDash val="solid"/>
                      <a:round/>
                      <a:headEnd type="none" w="med" len="med"/>
                      <a:tailEnd type="none" w="med" len="med"/>
                    </a:lnL>
                    <a:noFill/>
                  </a:tcPr>
                </a:tc>
                <a:tc>
                  <a:txBody>
                    <a:bodyPr/>
                    <a:lstStyle/>
                    <a:p>
                      <a:pPr algn="ctr"/>
                      <a:r>
                        <a:rPr lang="en-US" sz="1400" dirty="0">
                          <a:solidFill>
                            <a:schemeClr val="tx1"/>
                          </a:solidFill>
                        </a:rPr>
                        <a:t>24 / 150</a:t>
                      </a:r>
                    </a:p>
                  </a:txBody>
                  <a:tcPr>
                    <a:lnR w="12700" cap="flat" cmpd="sng" algn="ctr">
                      <a:solidFill>
                        <a:srgbClr val="000000"/>
                      </a:solidFill>
                      <a:prstDash val="solid"/>
                      <a:round/>
                      <a:headEnd type="none" w="med" len="med"/>
                      <a:tailEnd type="none" w="med" len="med"/>
                    </a:lnR>
                    <a:noFill/>
                  </a:tcPr>
                </a:tc>
                <a:extLst>
                  <a:ext uri="{0D108BD9-81ED-4DB2-BD59-A6C34878D82A}">
                    <a16:rowId xmlns:a16="http://schemas.microsoft.com/office/drawing/2014/main" val="10007"/>
                  </a:ext>
                </a:extLst>
              </a:tr>
              <a:tr h="28469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150 / 940</a:t>
                      </a:r>
                    </a:p>
                  </a:txBody>
                  <a:tcPr>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rPr>
                        <a:t>170 / 940</a:t>
                      </a:r>
                    </a:p>
                  </a:txBody>
                  <a:tcPr>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pic>
        <p:nvPicPr>
          <p:cNvPr id="14" name="Picture 13" descr=" Ring4.JPG                                                      04FFC802Macintosh HD                   C12DDCCD:">
            <a:extLst>
              <a:ext uri="{FF2B5EF4-FFF2-40B4-BE49-F238E27FC236}">
                <a16:creationId xmlns:a16="http://schemas.microsoft.com/office/drawing/2014/main" id="{F770BB50-073C-E94A-A66B-B793434D74BA}"/>
              </a:ext>
            </a:extLst>
          </p:cNvPr>
          <p:cNvPicPr>
            <a:picLocks noChangeAspect="1" noChangeArrowheads="1"/>
          </p:cNvPicPr>
          <p:nvPr/>
        </p:nvPicPr>
        <p:blipFill rotWithShape="1">
          <a:blip r:embed="rId2"/>
          <a:srcRect l="14027" t="2080" r="21234" b="11344"/>
          <a:stretch/>
        </p:blipFill>
        <p:spPr bwMode="auto">
          <a:xfrm>
            <a:off x="9290819" y="4221540"/>
            <a:ext cx="2573521" cy="2360229"/>
          </a:xfrm>
          <a:prstGeom prst="rect">
            <a:avLst/>
          </a:prstGeom>
          <a:noFill/>
          <a:ln w="9525">
            <a:noFill/>
            <a:miter lim="800000"/>
            <a:headEnd/>
            <a:tailEnd/>
          </a:ln>
        </p:spPr>
      </p:pic>
      <p:sp>
        <p:nvSpPr>
          <p:cNvPr id="15" name="Rectangle 14">
            <a:extLst>
              <a:ext uri="{FF2B5EF4-FFF2-40B4-BE49-F238E27FC236}">
                <a16:creationId xmlns:a16="http://schemas.microsoft.com/office/drawing/2014/main" id="{BC3159AF-F29B-A146-ADDE-413C88A75809}"/>
              </a:ext>
            </a:extLst>
          </p:cNvPr>
          <p:cNvSpPr/>
          <p:nvPr/>
        </p:nvSpPr>
        <p:spPr>
          <a:xfrm>
            <a:off x="6386906" y="5116077"/>
            <a:ext cx="3101013" cy="646331"/>
          </a:xfrm>
          <a:prstGeom prst="rect">
            <a:avLst/>
          </a:prstGeom>
        </p:spPr>
        <p:txBody>
          <a:bodyPr wrap="square">
            <a:spAutoFit/>
          </a:bodyPr>
          <a:lstStyle/>
          <a:p>
            <a:pPr lvl="0" algn="ctr">
              <a:defRPr/>
            </a:pPr>
            <a:r>
              <a:rPr lang="en-US" b="1" dirty="0" err="1">
                <a:solidFill>
                  <a:srgbClr val="000000"/>
                </a:solidFill>
              </a:rPr>
              <a:t>SuperKEKB</a:t>
            </a:r>
            <a:r>
              <a:rPr lang="en-US" b="1" dirty="0">
                <a:solidFill>
                  <a:srgbClr val="000000"/>
                </a:solidFill>
              </a:rPr>
              <a:t> is demonstrating FCC-</a:t>
            </a:r>
            <a:r>
              <a:rPr lang="en-US" b="1" dirty="0" err="1">
                <a:solidFill>
                  <a:srgbClr val="000000"/>
                </a:solidFill>
              </a:rPr>
              <a:t>ee</a:t>
            </a:r>
            <a:r>
              <a:rPr lang="en-US" b="1" dirty="0">
                <a:solidFill>
                  <a:srgbClr val="000000"/>
                </a:solidFill>
              </a:rPr>
              <a:t> key concepts </a:t>
            </a:r>
            <a:endParaRPr lang="en-GB" b="1" dirty="0">
              <a:solidFill>
                <a:srgbClr val="000000"/>
              </a:solidFill>
            </a:endParaRPr>
          </a:p>
        </p:txBody>
      </p:sp>
    </p:spTree>
    <p:extLst>
      <p:ext uri="{BB962C8B-B14F-4D97-AF65-F5344CB8AC3E}">
        <p14:creationId xmlns:p14="http://schemas.microsoft.com/office/powerpoint/2010/main" val="3370370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46593-8F9D-4D85-A143-246DEBB355AA}"/>
              </a:ext>
            </a:extLst>
          </p:cNvPr>
          <p:cNvSpPr>
            <a:spLocks noGrp="1"/>
          </p:cNvSpPr>
          <p:nvPr>
            <p:ph type="title"/>
          </p:nvPr>
        </p:nvSpPr>
        <p:spPr>
          <a:xfrm>
            <a:off x="556358" y="-17447"/>
            <a:ext cx="10515600" cy="1325563"/>
          </a:xfrm>
        </p:spPr>
        <p:txBody>
          <a:bodyPr/>
          <a:lstStyle/>
          <a:p>
            <a:r>
              <a:rPr lang="en-US" dirty="0" err="1"/>
              <a:t>SuperKEKB</a:t>
            </a:r>
            <a:r>
              <a:rPr lang="en-US" dirty="0"/>
              <a:t> FF magnets and detector</a:t>
            </a:r>
          </a:p>
        </p:txBody>
      </p:sp>
      <p:pic>
        <p:nvPicPr>
          <p:cNvPr id="8" name="Picture 7">
            <a:extLst>
              <a:ext uri="{FF2B5EF4-FFF2-40B4-BE49-F238E27FC236}">
                <a16:creationId xmlns:a16="http://schemas.microsoft.com/office/drawing/2014/main" id="{D717AEE7-37A4-4EED-9A86-02A82F3E5EFE}"/>
              </a:ext>
            </a:extLst>
          </p:cNvPr>
          <p:cNvPicPr>
            <a:picLocks noChangeAspect="1"/>
          </p:cNvPicPr>
          <p:nvPr/>
        </p:nvPicPr>
        <p:blipFill>
          <a:blip r:embed="rId2"/>
          <a:stretch>
            <a:fillRect/>
          </a:stretch>
        </p:blipFill>
        <p:spPr>
          <a:xfrm>
            <a:off x="0" y="2027573"/>
            <a:ext cx="12192000" cy="4130937"/>
          </a:xfrm>
          <a:prstGeom prst="rect">
            <a:avLst/>
          </a:prstGeom>
        </p:spPr>
      </p:pic>
      <p:sp>
        <p:nvSpPr>
          <p:cNvPr id="3" name="Footer Placeholder 2">
            <a:extLst>
              <a:ext uri="{FF2B5EF4-FFF2-40B4-BE49-F238E27FC236}">
                <a16:creationId xmlns:a16="http://schemas.microsoft.com/office/drawing/2014/main" id="{36C32EB9-F992-F940-AD4D-66B4B67D33C1}"/>
              </a:ext>
            </a:extLst>
          </p:cNvPr>
          <p:cNvSpPr>
            <a:spLocks noGrp="1"/>
          </p:cNvSpPr>
          <p:nvPr>
            <p:ph type="ftr" sz="quarter" idx="11"/>
          </p:nvPr>
        </p:nvSpPr>
        <p:spPr/>
        <p:txBody>
          <a:bodyPr/>
          <a:lstStyle/>
          <a:p>
            <a:r>
              <a:rPr lang="en-GB"/>
              <a:t>M. Boscolo, ECFA TF8 Symposium, 31/03/2021</a:t>
            </a:r>
            <a:endParaRPr lang="en-FR"/>
          </a:p>
        </p:txBody>
      </p:sp>
      <p:sp>
        <p:nvSpPr>
          <p:cNvPr id="7" name="TextBox 6">
            <a:extLst>
              <a:ext uri="{FF2B5EF4-FFF2-40B4-BE49-F238E27FC236}">
                <a16:creationId xmlns:a16="http://schemas.microsoft.com/office/drawing/2014/main" id="{0AA318FC-F8EB-9C42-AD88-0E4848C11E58}"/>
              </a:ext>
            </a:extLst>
          </p:cNvPr>
          <p:cNvSpPr txBox="1"/>
          <p:nvPr/>
        </p:nvSpPr>
        <p:spPr>
          <a:xfrm>
            <a:off x="5556989" y="6178577"/>
            <a:ext cx="1212191" cy="369332"/>
          </a:xfrm>
          <a:prstGeom prst="rect">
            <a:avLst/>
          </a:prstGeom>
          <a:noFill/>
        </p:spPr>
        <p:txBody>
          <a:bodyPr wrap="none" rtlCol="0">
            <a:spAutoFit/>
          </a:bodyPr>
          <a:lstStyle/>
          <a:p>
            <a:r>
              <a:rPr lang="en-FR">
                <a:solidFill>
                  <a:srgbClr val="FF0000"/>
                </a:solidFill>
              </a:rPr>
              <a:t>L*= 0.77 m</a:t>
            </a:r>
          </a:p>
        </p:txBody>
      </p:sp>
      <p:sp>
        <p:nvSpPr>
          <p:cNvPr id="11" name="TextBox 10">
            <a:extLst>
              <a:ext uri="{FF2B5EF4-FFF2-40B4-BE49-F238E27FC236}">
                <a16:creationId xmlns:a16="http://schemas.microsoft.com/office/drawing/2014/main" id="{336C5F1C-B5DE-D540-93EE-76040EE3F16E}"/>
              </a:ext>
            </a:extLst>
          </p:cNvPr>
          <p:cNvSpPr txBox="1"/>
          <p:nvPr/>
        </p:nvSpPr>
        <p:spPr>
          <a:xfrm>
            <a:off x="3923096" y="6178577"/>
            <a:ext cx="1212191" cy="369332"/>
          </a:xfrm>
          <a:prstGeom prst="rect">
            <a:avLst/>
          </a:prstGeom>
          <a:noFill/>
        </p:spPr>
        <p:txBody>
          <a:bodyPr wrap="none" rtlCol="0">
            <a:spAutoFit/>
          </a:bodyPr>
          <a:lstStyle/>
          <a:p>
            <a:r>
              <a:rPr lang="en-FR">
                <a:solidFill>
                  <a:srgbClr val="0432FF"/>
                </a:solidFill>
              </a:rPr>
              <a:t>L*= 1.22 m</a:t>
            </a:r>
          </a:p>
        </p:txBody>
      </p:sp>
      <p:cxnSp>
        <p:nvCxnSpPr>
          <p:cNvPr id="13" name="Straight Arrow Connector 12">
            <a:extLst>
              <a:ext uri="{FF2B5EF4-FFF2-40B4-BE49-F238E27FC236}">
                <a16:creationId xmlns:a16="http://schemas.microsoft.com/office/drawing/2014/main" id="{61C52CA9-1C1C-8840-A8E3-060E1A35E588}"/>
              </a:ext>
            </a:extLst>
          </p:cNvPr>
          <p:cNvCxnSpPr/>
          <p:nvPr/>
        </p:nvCxnSpPr>
        <p:spPr>
          <a:xfrm flipV="1">
            <a:off x="3705726" y="6145334"/>
            <a:ext cx="1819175" cy="13176"/>
          </a:xfrm>
          <a:prstGeom prst="straightConnector1">
            <a:avLst/>
          </a:prstGeom>
          <a:ln w="12700">
            <a:solidFill>
              <a:srgbClr val="0432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50C2D94-C0FF-6343-B1A9-605CF0874E45}"/>
              </a:ext>
            </a:extLst>
          </p:cNvPr>
          <p:cNvCxnSpPr>
            <a:cxnSpLocks/>
          </p:cNvCxnSpPr>
          <p:nvPr/>
        </p:nvCxnSpPr>
        <p:spPr>
          <a:xfrm>
            <a:off x="5600299" y="6142028"/>
            <a:ext cx="1101796" cy="0"/>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5368E13-90B8-5341-A631-E9AFB252E306}"/>
              </a:ext>
            </a:extLst>
          </p:cNvPr>
          <p:cNvSpPr txBox="1"/>
          <p:nvPr/>
        </p:nvSpPr>
        <p:spPr>
          <a:xfrm>
            <a:off x="7962409" y="2074813"/>
            <a:ext cx="881973" cy="369332"/>
          </a:xfrm>
          <a:prstGeom prst="rect">
            <a:avLst/>
          </a:prstGeom>
          <a:noFill/>
        </p:spPr>
        <p:txBody>
          <a:bodyPr wrap="none" rtlCol="0">
            <a:spAutoFit/>
          </a:bodyPr>
          <a:lstStyle/>
          <a:p>
            <a:r>
              <a:rPr lang="en-FR"/>
              <a:t>B=1.5 T</a:t>
            </a:r>
          </a:p>
        </p:txBody>
      </p:sp>
      <p:sp>
        <p:nvSpPr>
          <p:cNvPr id="17" name="TextBox 16">
            <a:extLst>
              <a:ext uri="{FF2B5EF4-FFF2-40B4-BE49-F238E27FC236}">
                <a16:creationId xmlns:a16="http://schemas.microsoft.com/office/drawing/2014/main" id="{26C74D25-AB50-354C-9744-A3222524F490}"/>
              </a:ext>
            </a:extLst>
          </p:cNvPr>
          <p:cNvSpPr txBox="1"/>
          <p:nvPr/>
        </p:nvSpPr>
        <p:spPr>
          <a:xfrm>
            <a:off x="6333022" y="1344679"/>
            <a:ext cx="1820378" cy="646331"/>
          </a:xfrm>
          <a:prstGeom prst="rect">
            <a:avLst/>
          </a:prstGeom>
          <a:noFill/>
        </p:spPr>
        <p:txBody>
          <a:bodyPr wrap="square" rtlCol="0">
            <a:spAutoFit/>
          </a:bodyPr>
          <a:lstStyle/>
          <a:p>
            <a:r>
              <a:rPr lang="en-FR">
                <a:solidFill>
                  <a:srgbClr val="FF0000"/>
                </a:solidFill>
                <a:latin typeface="Symbol" pitchFamily="2" charset="2"/>
              </a:rPr>
              <a:t>s</a:t>
            </a:r>
            <a:r>
              <a:rPr lang="en-FR" baseline="-25000">
                <a:solidFill>
                  <a:srgbClr val="FF0000"/>
                </a:solidFill>
              </a:rPr>
              <a:t>x</a:t>
            </a:r>
            <a:r>
              <a:rPr lang="en-FR">
                <a:solidFill>
                  <a:srgbClr val="FF0000"/>
                </a:solidFill>
              </a:rPr>
              <a:t>*= 10.1 </a:t>
            </a:r>
            <a:r>
              <a:rPr lang="en-FR">
                <a:solidFill>
                  <a:srgbClr val="FF0000"/>
                </a:solidFill>
                <a:latin typeface="Symbol" pitchFamily="2" charset="2"/>
              </a:rPr>
              <a:t>m</a:t>
            </a:r>
            <a:r>
              <a:rPr lang="en-FR">
                <a:solidFill>
                  <a:srgbClr val="FF0000"/>
                </a:solidFill>
              </a:rPr>
              <a:t>m</a:t>
            </a:r>
          </a:p>
          <a:p>
            <a:r>
              <a:rPr lang="en-FR">
                <a:solidFill>
                  <a:srgbClr val="FF0000"/>
                </a:solidFill>
                <a:latin typeface="Symbol" pitchFamily="2" charset="2"/>
              </a:rPr>
              <a:t>s</a:t>
            </a:r>
            <a:r>
              <a:rPr lang="en-FR" baseline="-25000">
                <a:solidFill>
                  <a:srgbClr val="FF0000"/>
                </a:solidFill>
              </a:rPr>
              <a:t>y</a:t>
            </a:r>
            <a:r>
              <a:rPr lang="en-FR">
                <a:solidFill>
                  <a:srgbClr val="FF0000"/>
                </a:solidFill>
              </a:rPr>
              <a:t>*= 48 nm</a:t>
            </a:r>
          </a:p>
        </p:txBody>
      </p:sp>
      <p:sp>
        <p:nvSpPr>
          <p:cNvPr id="18" name="TextBox 17">
            <a:extLst>
              <a:ext uri="{FF2B5EF4-FFF2-40B4-BE49-F238E27FC236}">
                <a16:creationId xmlns:a16="http://schemas.microsoft.com/office/drawing/2014/main" id="{A68DCA4D-52F0-3442-B642-7657875CC6E0}"/>
              </a:ext>
            </a:extLst>
          </p:cNvPr>
          <p:cNvSpPr txBox="1"/>
          <p:nvPr/>
        </p:nvSpPr>
        <p:spPr>
          <a:xfrm>
            <a:off x="4747761" y="1344679"/>
            <a:ext cx="1526039" cy="646331"/>
          </a:xfrm>
          <a:prstGeom prst="rect">
            <a:avLst/>
          </a:prstGeom>
          <a:noFill/>
        </p:spPr>
        <p:txBody>
          <a:bodyPr wrap="square" rtlCol="0">
            <a:spAutoFit/>
          </a:bodyPr>
          <a:lstStyle/>
          <a:p>
            <a:r>
              <a:rPr lang="en-FR" dirty="0">
                <a:solidFill>
                  <a:srgbClr val="0432FF"/>
                </a:solidFill>
                <a:latin typeface="Symbol" pitchFamily="2" charset="2"/>
              </a:rPr>
              <a:t>s</a:t>
            </a:r>
            <a:r>
              <a:rPr lang="en-FR" baseline="-25000" dirty="0">
                <a:solidFill>
                  <a:srgbClr val="0432FF"/>
                </a:solidFill>
              </a:rPr>
              <a:t>x</a:t>
            </a:r>
            <a:r>
              <a:rPr lang="en-FR" dirty="0">
                <a:solidFill>
                  <a:srgbClr val="0432FF"/>
                </a:solidFill>
              </a:rPr>
              <a:t>*= 10.7 </a:t>
            </a:r>
            <a:r>
              <a:rPr lang="en-FR" dirty="0">
                <a:solidFill>
                  <a:srgbClr val="0432FF"/>
                </a:solidFill>
                <a:latin typeface="Symbol" pitchFamily="2" charset="2"/>
              </a:rPr>
              <a:t>m</a:t>
            </a:r>
            <a:r>
              <a:rPr lang="en-FR" dirty="0">
                <a:solidFill>
                  <a:srgbClr val="0432FF"/>
                </a:solidFill>
              </a:rPr>
              <a:t>m</a:t>
            </a:r>
          </a:p>
          <a:p>
            <a:r>
              <a:rPr lang="en-FR" dirty="0">
                <a:solidFill>
                  <a:srgbClr val="0432FF"/>
                </a:solidFill>
                <a:latin typeface="Symbol" pitchFamily="2" charset="2"/>
              </a:rPr>
              <a:t>s</a:t>
            </a:r>
            <a:r>
              <a:rPr lang="en-FR" baseline="-25000" dirty="0">
                <a:solidFill>
                  <a:srgbClr val="0432FF"/>
                </a:solidFill>
              </a:rPr>
              <a:t>y</a:t>
            </a:r>
            <a:r>
              <a:rPr lang="en-FR" dirty="0">
                <a:solidFill>
                  <a:srgbClr val="0432FF"/>
                </a:solidFill>
              </a:rPr>
              <a:t>*= 62 nm</a:t>
            </a:r>
          </a:p>
        </p:txBody>
      </p:sp>
      <p:sp>
        <p:nvSpPr>
          <p:cNvPr id="19" name="TextBox 18">
            <a:extLst>
              <a:ext uri="{FF2B5EF4-FFF2-40B4-BE49-F238E27FC236}">
                <a16:creationId xmlns:a16="http://schemas.microsoft.com/office/drawing/2014/main" id="{D14E6043-CABD-064B-8BF1-35DEE1BB7A86}"/>
              </a:ext>
            </a:extLst>
          </p:cNvPr>
          <p:cNvSpPr txBox="1"/>
          <p:nvPr/>
        </p:nvSpPr>
        <p:spPr>
          <a:xfrm>
            <a:off x="11681965" y="6102291"/>
            <a:ext cx="415498" cy="369332"/>
          </a:xfrm>
          <a:prstGeom prst="rect">
            <a:avLst/>
          </a:prstGeom>
          <a:noFill/>
        </p:spPr>
        <p:txBody>
          <a:bodyPr wrap="none" rtlCol="0">
            <a:spAutoFit/>
          </a:bodyPr>
          <a:lstStyle/>
          <a:p>
            <a:r>
              <a:rPr lang="en-FR">
                <a:solidFill>
                  <a:srgbClr val="FF0000"/>
                </a:solidFill>
              </a:rPr>
              <a:t>e+</a:t>
            </a:r>
          </a:p>
        </p:txBody>
      </p:sp>
      <p:sp>
        <p:nvSpPr>
          <p:cNvPr id="20" name="TextBox 19">
            <a:extLst>
              <a:ext uri="{FF2B5EF4-FFF2-40B4-BE49-F238E27FC236}">
                <a16:creationId xmlns:a16="http://schemas.microsoft.com/office/drawing/2014/main" id="{7BE70344-2D1D-E14F-B49B-BF9B6B7D70AB}"/>
              </a:ext>
            </a:extLst>
          </p:cNvPr>
          <p:cNvSpPr txBox="1"/>
          <p:nvPr/>
        </p:nvSpPr>
        <p:spPr>
          <a:xfrm>
            <a:off x="52514" y="6113135"/>
            <a:ext cx="635000" cy="369332"/>
          </a:xfrm>
          <a:prstGeom prst="rect">
            <a:avLst/>
          </a:prstGeom>
          <a:noFill/>
        </p:spPr>
        <p:txBody>
          <a:bodyPr wrap="square" rtlCol="0">
            <a:spAutoFit/>
          </a:bodyPr>
          <a:lstStyle/>
          <a:p>
            <a:r>
              <a:rPr lang="en-FR" b="1">
                <a:solidFill>
                  <a:srgbClr val="0432FF"/>
                </a:solidFill>
              </a:rPr>
              <a:t>e-</a:t>
            </a:r>
          </a:p>
        </p:txBody>
      </p:sp>
      <p:sp>
        <p:nvSpPr>
          <p:cNvPr id="4" name="Slide Number Placeholder 3">
            <a:extLst>
              <a:ext uri="{FF2B5EF4-FFF2-40B4-BE49-F238E27FC236}">
                <a16:creationId xmlns:a16="http://schemas.microsoft.com/office/drawing/2014/main" id="{225BCC13-163C-9549-88AD-609ED46863BE}"/>
              </a:ext>
            </a:extLst>
          </p:cNvPr>
          <p:cNvSpPr>
            <a:spLocks noGrp="1"/>
          </p:cNvSpPr>
          <p:nvPr>
            <p:ph type="sldNum" sz="quarter" idx="12"/>
          </p:nvPr>
        </p:nvSpPr>
        <p:spPr/>
        <p:txBody>
          <a:bodyPr/>
          <a:lstStyle/>
          <a:p>
            <a:fld id="{AE8F486C-4434-554D-85E5-88CD09D87FB7}" type="slidenum">
              <a:rPr lang="en-FR" smtClean="0"/>
              <a:t>15</a:t>
            </a:fld>
            <a:endParaRPr lang="en-FR"/>
          </a:p>
        </p:txBody>
      </p:sp>
    </p:spTree>
    <p:extLst>
      <p:ext uri="{BB962C8B-B14F-4D97-AF65-F5344CB8AC3E}">
        <p14:creationId xmlns:p14="http://schemas.microsoft.com/office/powerpoint/2010/main" val="976265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249FB05-4E14-EF40-94C7-C0D0EDDF9698}"/>
              </a:ext>
            </a:extLst>
          </p:cNvPr>
          <p:cNvSpPr>
            <a:spLocks noGrp="1"/>
          </p:cNvSpPr>
          <p:nvPr>
            <p:ph type="title"/>
          </p:nvPr>
        </p:nvSpPr>
        <p:spPr/>
        <p:txBody>
          <a:bodyPr/>
          <a:lstStyle/>
          <a:p>
            <a:r>
              <a:rPr lang="en-FR"/>
              <a:t>SuperKEKB beam pipe &amp; synchrotron radiation</a:t>
            </a:r>
          </a:p>
        </p:txBody>
      </p:sp>
      <p:pic>
        <p:nvPicPr>
          <p:cNvPr id="7" name="Content Placeholder 6" descr="Diagram&#10;&#10;Description automatically generated">
            <a:extLst>
              <a:ext uri="{FF2B5EF4-FFF2-40B4-BE49-F238E27FC236}">
                <a16:creationId xmlns:a16="http://schemas.microsoft.com/office/drawing/2014/main" id="{C4049F34-DC3C-5A43-A0F4-8CFB3A53FC67}"/>
              </a:ext>
            </a:extLst>
          </p:cNvPr>
          <p:cNvPicPr>
            <a:picLocks noGrp="1" noChangeAspect="1"/>
          </p:cNvPicPr>
          <p:nvPr>
            <p:ph idx="1"/>
          </p:nvPr>
        </p:nvPicPr>
        <p:blipFill rotWithShape="1">
          <a:blip r:embed="rId3"/>
          <a:srcRect t="21854" b="6463"/>
          <a:stretch/>
        </p:blipFill>
        <p:spPr>
          <a:xfrm>
            <a:off x="1054100" y="1055776"/>
            <a:ext cx="10151940" cy="5445714"/>
          </a:xfrm>
        </p:spPr>
      </p:pic>
      <p:sp>
        <p:nvSpPr>
          <p:cNvPr id="4" name="Footer Placeholder 3">
            <a:extLst>
              <a:ext uri="{FF2B5EF4-FFF2-40B4-BE49-F238E27FC236}">
                <a16:creationId xmlns:a16="http://schemas.microsoft.com/office/drawing/2014/main" id="{EB6D9200-F919-2E45-AA0D-47D5E460CCB3}"/>
              </a:ext>
            </a:extLst>
          </p:cNvPr>
          <p:cNvSpPr>
            <a:spLocks noGrp="1"/>
          </p:cNvSpPr>
          <p:nvPr>
            <p:ph type="ftr" sz="quarter" idx="11"/>
          </p:nvPr>
        </p:nvSpPr>
        <p:spPr/>
        <p:txBody>
          <a:bodyPr/>
          <a:lstStyle/>
          <a:p>
            <a:r>
              <a:rPr lang="en-GB"/>
              <a:t>M. Boscolo, ECFA TF8 Symposium, 31/03/2021</a:t>
            </a:r>
            <a:endParaRPr lang="en-FR"/>
          </a:p>
        </p:txBody>
      </p:sp>
      <p:sp>
        <p:nvSpPr>
          <p:cNvPr id="2" name="Slide Number Placeholder 1">
            <a:extLst>
              <a:ext uri="{FF2B5EF4-FFF2-40B4-BE49-F238E27FC236}">
                <a16:creationId xmlns:a16="http://schemas.microsoft.com/office/drawing/2014/main" id="{6BBEDA89-583F-2E4F-A490-E0A55C629DA6}"/>
              </a:ext>
            </a:extLst>
          </p:cNvPr>
          <p:cNvSpPr>
            <a:spLocks noGrp="1"/>
          </p:cNvSpPr>
          <p:nvPr>
            <p:ph type="sldNum" sz="quarter" idx="12"/>
          </p:nvPr>
        </p:nvSpPr>
        <p:spPr/>
        <p:txBody>
          <a:bodyPr/>
          <a:lstStyle/>
          <a:p>
            <a:fld id="{AE8F486C-4434-554D-85E5-88CD09D87FB7}" type="slidenum">
              <a:rPr lang="en-FR" smtClean="0"/>
              <a:t>16</a:t>
            </a:fld>
            <a:endParaRPr lang="en-FR"/>
          </a:p>
        </p:txBody>
      </p:sp>
      <p:sp>
        <p:nvSpPr>
          <p:cNvPr id="3" name="TextBox 2">
            <a:extLst>
              <a:ext uri="{FF2B5EF4-FFF2-40B4-BE49-F238E27FC236}">
                <a16:creationId xmlns:a16="http://schemas.microsoft.com/office/drawing/2014/main" id="{7A128B00-E3CB-3549-93B9-D4AA17A3D537}"/>
              </a:ext>
            </a:extLst>
          </p:cNvPr>
          <p:cNvSpPr txBox="1"/>
          <p:nvPr/>
        </p:nvSpPr>
        <p:spPr>
          <a:xfrm>
            <a:off x="547370" y="5921241"/>
            <a:ext cx="6766560" cy="646331"/>
          </a:xfrm>
          <a:prstGeom prst="rect">
            <a:avLst/>
          </a:prstGeom>
          <a:solidFill>
            <a:schemeClr val="bg1"/>
          </a:solidFill>
        </p:spPr>
        <p:txBody>
          <a:bodyPr wrap="square" rtlCol="0">
            <a:spAutoFit/>
          </a:bodyPr>
          <a:lstStyle/>
          <a:p>
            <a:r>
              <a:rPr lang="en-US" dirty="0"/>
              <a:t>Inner surface of Be pipe are coated with </a:t>
            </a:r>
            <a:r>
              <a:rPr lang="en-US" b="1" dirty="0"/>
              <a:t>Au layer (10 </a:t>
            </a:r>
            <a:r>
              <a:rPr lang="en-US" b="1" dirty="0">
                <a:latin typeface="Symbol" pitchFamily="2" charset="2"/>
              </a:rPr>
              <a:t>m</a:t>
            </a:r>
            <a:r>
              <a:rPr lang="en-US" b="1" dirty="0"/>
              <a:t>m) </a:t>
            </a:r>
            <a:r>
              <a:rPr lang="en-US" dirty="0"/>
              <a:t>to protect detectors from SR </a:t>
            </a:r>
          </a:p>
        </p:txBody>
      </p:sp>
    </p:spTree>
    <p:extLst>
      <p:ext uri="{BB962C8B-B14F-4D97-AF65-F5344CB8AC3E}">
        <p14:creationId xmlns:p14="http://schemas.microsoft.com/office/powerpoint/2010/main" val="55793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D675BAE-B437-D444-8DD5-ED5BC73D81E5}"/>
              </a:ext>
            </a:extLst>
          </p:cNvPr>
          <p:cNvSpPr>
            <a:spLocks noGrp="1"/>
          </p:cNvSpPr>
          <p:nvPr>
            <p:ph type="title"/>
          </p:nvPr>
        </p:nvSpPr>
        <p:spPr/>
        <p:txBody>
          <a:bodyPr/>
          <a:lstStyle/>
          <a:p>
            <a:r>
              <a:rPr lang="en-FR"/>
              <a:t>SuperKEKB  Be beam pipe at IP</a:t>
            </a:r>
          </a:p>
        </p:txBody>
      </p:sp>
      <p:pic>
        <p:nvPicPr>
          <p:cNvPr id="7" name="Content Placeholder 6" descr="Diagram, engineering drawing&#10;&#10;Description automatically generated">
            <a:extLst>
              <a:ext uri="{FF2B5EF4-FFF2-40B4-BE49-F238E27FC236}">
                <a16:creationId xmlns:a16="http://schemas.microsoft.com/office/drawing/2014/main" id="{70B13B22-41A4-BE43-B6F5-09766AF45F10}"/>
              </a:ext>
            </a:extLst>
          </p:cNvPr>
          <p:cNvPicPr>
            <a:picLocks noGrp="1" noChangeAspect="1"/>
          </p:cNvPicPr>
          <p:nvPr>
            <p:ph idx="1"/>
          </p:nvPr>
        </p:nvPicPr>
        <p:blipFill rotWithShape="1">
          <a:blip r:embed="rId3"/>
          <a:srcRect t="18384" b="43089"/>
          <a:stretch/>
        </p:blipFill>
        <p:spPr>
          <a:xfrm>
            <a:off x="102870" y="2173044"/>
            <a:ext cx="7128842" cy="1929039"/>
          </a:xfrm>
        </p:spPr>
      </p:pic>
      <p:sp>
        <p:nvSpPr>
          <p:cNvPr id="4" name="Footer Placeholder 3">
            <a:extLst>
              <a:ext uri="{FF2B5EF4-FFF2-40B4-BE49-F238E27FC236}">
                <a16:creationId xmlns:a16="http://schemas.microsoft.com/office/drawing/2014/main" id="{FD302C54-68FC-2B41-BC27-FFB8D28A50A4}"/>
              </a:ext>
            </a:extLst>
          </p:cNvPr>
          <p:cNvSpPr>
            <a:spLocks noGrp="1"/>
          </p:cNvSpPr>
          <p:nvPr>
            <p:ph type="ftr" sz="quarter" idx="11"/>
          </p:nvPr>
        </p:nvSpPr>
        <p:spPr/>
        <p:txBody>
          <a:bodyPr/>
          <a:lstStyle/>
          <a:p>
            <a:r>
              <a:rPr lang="en-GB"/>
              <a:t>M. Boscolo, ECFA TF8 Symposium, 31/03/2021</a:t>
            </a:r>
            <a:endParaRPr lang="en-FR"/>
          </a:p>
        </p:txBody>
      </p:sp>
      <p:sp>
        <p:nvSpPr>
          <p:cNvPr id="9" name="TextBox 8">
            <a:extLst>
              <a:ext uri="{FF2B5EF4-FFF2-40B4-BE49-F238E27FC236}">
                <a16:creationId xmlns:a16="http://schemas.microsoft.com/office/drawing/2014/main" id="{AAC8FDE6-F3F8-1642-BFA0-C0ED38B54B4C}"/>
              </a:ext>
            </a:extLst>
          </p:cNvPr>
          <p:cNvSpPr txBox="1"/>
          <p:nvPr/>
        </p:nvSpPr>
        <p:spPr>
          <a:xfrm>
            <a:off x="10894286" y="3001088"/>
            <a:ext cx="1214500" cy="338554"/>
          </a:xfrm>
          <a:prstGeom prst="rect">
            <a:avLst/>
          </a:prstGeom>
          <a:noFill/>
        </p:spPr>
        <p:txBody>
          <a:bodyPr wrap="none" rtlCol="0">
            <a:spAutoFit/>
          </a:bodyPr>
          <a:lstStyle/>
          <a:p>
            <a:r>
              <a:rPr lang="en-FR" sz="1600" dirty="0">
                <a:solidFill>
                  <a:srgbClr val="009193"/>
                </a:solidFill>
              </a:rPr>
              <a:t>K. Kanazawa</a:t>
            </a:r>
          </a:p>
        </p:txBody>
      </p:sp>
      <p:pic>
        <p:nvPicPr>
          <p:cNvPr id="11" name="Content Placeholder 6" descr="Diagram, engineering drawing&#10;&#10;Description automatically generated">
            <a:extLst>
              <a:ext uri="{FF2B5EF4-FFF2-40B4-BE49-F238E27FC236}">
                <a16:creationId xmlns:a16="http://schemas.microsoft.com/office/drawing/2014/main" id="{DA7908C3-2025-A44E-BD72-8DFB108231A0}"/>
              </a:ext>
            </a:extLst>
          </p:cNvPr>
          <p:cNvPicPr>
            <a:picLocks noChangeAspect="1"/>
          </p:cNvPicPr>
          <p:nvPr/>
        </p:nvPicPr>
        <p:blipFill rotWithShape="1">
          <a:blip r:embed="rId3"/>
          <a:srcRect l="67799" t="56623" b="28874"/>
          <a:stretch/>
        </p:blipFill>
        <p:spPr>
          <a:xfrm>
            <a:off x="8864472" y="1919464"/>
            <a:ext cx="3224658" cy="1020091"/>
          </a:xfrm>
          <a:prstGeom prst="rect">
            <a:avLst/>
          </a:prstGeom>
        </p:spPr>
      </p:pic>
      <p:sp>
        <p:nvSpPr>
          <p:cNvPr id="12" name="Rectangle 11">
            <a:extLst>
              <a:ext uri="{FF2B5EF4-FFF2-40B4-BE49-F238E27FC236}">
                <a16:creationId xmlns:a16="http://schemas.microsoft.com/office/drawing/2014/main" id="{4A29E7B2-292A-5F45-A833-5F097AD70779}"/>
              </a:ext>
            </a:extLst>
          </p:cNvPr>
          <p:cNvSpPr/>
          <p:nvPr/>
        </p:nvSpPr>
        <p:spPr>
          <a:xfrm>
            <a:off x="5495365" y="2232197"/>
            <a:ext cx="2169459" cy="793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pSp>
        <p:nvGrpSpPr>
          <p:cNvPr id="17" name="Group 16">
            <a:extLst>
              <a:ext uri="{FF2B5EF4-FFF2-40B4-BE49-F238E27FC236}">
                <a16:creationId xmlns:a16="http://schemas.microsoft.com/office/drawing/2014/main" id="{33276FFE-B128-F84D-8A12-CD76A6ADA7F4}"/>
              </a:ext>
            </a:extLst>
          </p:cNvPr>
          <p:cNvGrpSpPr/>
          <p:nvPr/>
        </p:nvGrpSpPr>
        <p:grpSpPr>
          <a:xfrm>
            <a:off x="7683052" y="3638417"/>
            <a:ext cx="4096796" cy="2724953"/>
            <a:chOff x="7297271" y="3823559"/>
            <a:chExt cx="3989294" cy="2775250"/>
          </a:xfrm>
        </p:grpSpPr>
        <p:pic>
          <p:nvPicPr>
            <p:cNvPr id="13" name="Picture 12" descr="Diagram, engineering drawing&#10;&#10;Description automatically generated">
              <a:extLst>
                <a:ext uri="{FF2B5EF4-FFF2-40B4-BE49-F238E27FC236}">
                  <a16:creationId xmlns:a16="http://schemas.microsoft.com/office/drawing/2014/main" id="{284BDE00-7A78-9C42-9360-BFEC4AAAA359}"/>
                </a:ext>
              </a:extLst>
            </p:cNvPr>
            <p:cNvPicPr>
              <a:picLocks noChangeAspect="1"/>
            </p:cNvPicPr>
            <p:nvPr/>
          </p:nvPicPr>
          <p:blipFill rotWithShape="1">
            <a:blip r:embed="rId4"/>
            <a:srcRect l="15365" t="16122" r="13302" b="15504"/>
            <a:stretch/>
          </p:blipFill>
          <p:spPr>
            <a:xfrm>
              <a:off x="7817224" y="3823559"/>
              <a:ext cx="3329670" cy="2272441"/>
            </a:xfrm>
            <a:prstGeom prst="rect">
              <a:avLst/>
            </a:prstGeom>
          </p:spPr>
        </p:pic>
        <p:pic>
          <p:nvPicPr>
            <p:cNvPr id="14" name="Picture 13" descr="Diagram, engineering drawing&#10;&#10;Description automatically generated">
              <a:extLst>
                <a:ext uri="{FF2B5EF4-FFF2-40B4-BE49-F238E27FC236}">
                  <a16:creationId xmlns:a16="http://schemas.microsoft.com/office/drawing/2014/main" id="{9582786C-D2D6-E243-B844-1CB829F5AFFD}"/>
                </a:ext>
              </a:extLst>
            </p:cNvPr>
            <p:cNvPicPr>
              <a:picLocks noChangeAspect="1"/>
            </p:cNvPicPr>
            <p:nvPr/>
          </p:nvPicPr>
          <p:blipFill rotWithShape="1">
            <a:blip r:embed="rId4"/>
            <a:srcRect t="79379" r="15111" b="5493"/>
            <a:stretch/>
          </p:blipFill>
          <p:spPr>
            <a:xfrm>
              <a:off x="7297271" y="6096000"/>
              <a:ext cx="3962400" cy="502809"/>
            </a:xfrm>
            <a:prstGeom prst="rect">
              <a:avLst/>
            </a:prstGeom>
          </p:spPr>
        </p:pic>
        <p:sp>
          <p:nvSpPr>
            <p:cNvPr id="15" name="Rectangle 14">
              <a:extLst>
                <a:ext uri="{FF2B5EF4-FFF2-40B4-BE49-F238E27FC236}">
                  <a16:creationId xmlns:a16="http://schemas.microsoft.com/office/drawing/2014/main" id="{978E4B6E-9AAC-5941-AA38-128D139E8F39}"/>
                </a:ext>
              </a:extLst>
            </p:cNvPr>
            <p:cNvSpPr/>
            <p:nvPr/>
          </p:nvSpPr>
          <p:spPr>
            <a:xfrm>
              <a:off x="10945906" y="6010582"/>
              <a:ext cx="340659" cy="206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6" name="Rectangle 15">
              <a:extLst>
                <a:ext uri="{FF2B5EF4-FFF2-40B4-BE49-F238E27FC236}">
                  <a16:creationId xmlns:a16="http://schemas.microsoft.com/office/drawing/2014/main" id="{7D88BD7C-91EC-5549-B62D-F16B1BA1BD58}"/>
                </a:ext>
              </a:extLst>
            </p:cNvPr>
            <p:cNvSpPr/>
            <p:nvPr/>
          </p:nvSpPr>
          <p:spPr>
            <a:xfrm>
              <a:off x="7686518" y="5828194"/>
              <a:ext cx="1502306" cy="2678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pSp>
      <p:pic>
        <p:nvPicPr>
          <p:cNvPr id="18" name="Content Placeholder 6" descr="A picture containing graphical user interface&#10;&#10;Description automatically generated">
            <a:extLst>
              <a:ext uri="{FF2B5EF4-FFF2-40B4-BE49-F238E27FC236}">
                <a16:creationId xmlns:a16="http://schemas.microsoft.com/office/drawing/2014/main" id="{C915E79B-60DC-8744-B274-BD2AB95A5C33}"/>
              </a:ext>
            </a:extLst>
          </p:cNvPr>
          <p:cNvPicPr>
            <a:picLocks noChangeAspect="1"/>
          </p:cNvPicPr>
          <p:nvPr/>
        </p:nvPicPr>
        <p:blipFill rotWithShape="1">
          <a:blip r:embed="rId5"/>
          <a:srcRect l="55206" t="10148" r="2942" b="66064"/>
          <a:stretch/>
        </p:blipFill>
        <p:spPr>
          <a:xfrm>
            <a:off x="5622553" y="2043175"/>
            <a:ext cx="2965567" cy="1254532"/>
          </a:xfrm>
          <a:prstGeom prst="rect">
            <a:avLst/>
          </a:prstGeom>
        </p:spPr>
      </p:pic>
      <p:sp>
        <p:nvSpPr>
          <p:cNvPr id="2" name="Slide Number Placeholder 1">
            <a:extLst>
              <a:ext uri="{FF2B5EF4-FFF2-40B4-BE49-F238E27FC236}">
                <a16:creationId xmlns:a16="http://schemas.microsoft.com/office/drawing/2014/main" id="{4CA0FECD-9CF8-F544-B534-5005A5ECBDEC}"/>
              </a:ext>
            </a:extLst>
          </p:cNvPr>
          <p:cNvSpPr>
            <a:spLocks noGrp="1"/>
          </p:cNvSpPr>
          <p:nvPr>
            <p:ph type="sldNum" sz="quarter" idx="12"/>
          </p:nvPr>
        </p:nvSpPr>
        <p:spPr/>
        <p:txBody>
          <a:bodyPr/>
          <a:lstStyle/>
          <a:p>
            <a:fld id="{AE8F486C-4434-554D-85E5-88CD09D87FB7}" type="slidenum">
              <a:rPr lang="en-FR" smtClean="0"/>
              <a:t>17</a:t>
            </a:fld>
            <a:endParaRPr lang="en-FR"/>
          </a:p>
        </p:txBody>
      </p:sp>
      <p:sp>
        <p:nvSpPr>
          <p:cNvPr id="3" name="TextBox 2">
            <a:extLst>
              <a:ext uri="{FF2B5EF4-FFF2-40B4-BE49-F238E27FC236}">
                <a16:creationId xmlns:a16="http://schemas.microsoft.com/office/drawing/2014/main" id="{94CCBE9C-C382-D641-8DC8-940AE57006C4}"/>
              </a:ext>
            </a:extLst>
          </p:cNvPr>
          <p:cNvSpPr txBox="1"/>
          <p:nvPr/>
        </p:nvSpPr>
        <p:spPr>
          <a:xfrm>
            <a:off x="102870" y="1121507"/>
            <a:ext cx="10791416" cy="923330"/>
          </a:xfrm>
          <a:prstGeom prst="rect">
            <a:avLst/>
          </a:prstGeom>
          <a:noFill/>
        </p:spPr>
        <p:txBody>
          <a:bodyPr wrap="none" rtlCol="0">
            <a:spAutoFit/>
          </a:bodyPr>
          <a:lstStyle/>
          <a:p>
            <a:pPr marL="285750" indent="-285750">
              <a:buFont typeface="Arial" panose="020B0604020202020204" pitchFamily="34" charset="0"/>
              <a:buChar char="•"/>
            </a:pPr>
            <a:r>
              <a:rPr lang="en-US" dirty="0"/>
              <a:t>The beam pipe at the IP is a double pipe, each consists of middle (Be) and side (</a:t>
            </a:r>
            <a:r>
              <a:rPr lang="en-US" dirty="0" err="1"/>
              <a:t>Ti</a:t>
            </a:r>
            <a:r>
              <a:rPr lang="en-US" dirty="0"/>
              <a:t>) parts, brazed to each other.</a:t>
            </a:r>
          </a:p>
          <a:p>
            <a:pPr marL="285750" indent="-285750">
              <a:buFont typeface="Arial" panose="020B0604020202020204" pitchFamily="34" charset="0"/>
              <a:buChar char="•"/>
            </a:pPr>
            <a:r>
              <a:rPr lang="en-US" dirty="0"/>
              <a:t>The inside of inner pipe is Au coated (10 </a:t>
            </a:r>
            <a:r>
              <a:rPr lang="en-US" dirty="0">
                <a:latin typeface="Symbol" pitchFamily="2" charset="2"/>
              </a:rPr>
              <a:t>m</a:t>
            </a:r>
            <a:r>
              <a:rPr lang="en-US" dirty="0"/>
              <a:t>m  thickness via 0.3 </a:t>
            </a:r>
            <a:r>
              <a:rPr lang="en-US" dirty="0" err="1">
                <a:latin typeface="Symbol" pitchFamily="2" charset="2"/>
              </a:rPr>
              <a:t>m</a:t>
            </a:r>
            <a:r>
              <a:rPr lang="en-US" dirty="0" err="1"/>
              <a:t>mTi</a:t>
            </a:r>
            <a:r>
              <a:rPr lang="en-US" dirty="0"/>
              <a:t>) by </a:t>
            </a:r>
            <a:r>
              <a:rPr lang="en-US" dirty="0" err="1"/>
              <a:t>magnetonsputtering</a:t>
            </a:r>
            <a:endParaRPr lang="en-US" dirty="0"/>
          </a:p>
          <a:p>
            <a:pPr marL="285750" indent="-285750">
              <a:buFont typeface="Arial" panose="020B0604020202020204" pitchFamily="34" charset="0"/>
              <a:buChar char="•"/>
            </a:pPr>
            <a:r>
              <a:rPr lang="en-US" dirty="0"/>
              <a:t>Paraffin runs between them</a:t>
            </a:r>
          </a:p>
        </p:txBody>
      </p:sp>
      <p:pic>
        <p:nvPicPr>
          <p:cNvPr id="21" name="Content Placeholder 6" descr="A picture containing graphical user interface&#10;&#10;Description automatically generated">
            <a:extLst>
              <a:ext uri="{FF2B5EF4-FFF2-40B4-BE49-F238E27FC236}">
                <a16:creationId xmlns:a16="http://schemas.microsoft.com/office/drawing/2014/main" id="{7B0B71B6-EBCF-E44D-92A4-7CB4540B1E9D}"/>
              </a:ext>
            </a:extLst>
          </p:cNvPr>
          <p:cNvPicPr>
            <a:picLocks noChangeAspect="1"/>
          </p:cNvPicPr>
          <p:nvPr/>
        </p:nvPicPr>
        <p:blipFill rotWithShape="1">
          <a:blip r:embed="rId5"/>
          <a:srcRect l="3025" t="10136" r="50790" b="64600"/>
          <a:stretch/>
        </p:blipFill>
        <p:spPr>
          <a:xfrm>
            <a:off x="5057644" y="3339642"/>
            <a:ext cx="3141144" cy="1278831"/>
          </a:xfrm>
          <a:prstGeom prst="rect">
            <a:avLst/>
          </a:prstGeom>
        </p:spPr>
      </p:pic>
      <p:sp>
        <p:nvSpPr>
          <p:cNvPr id="6" name="TextBox 5">
            <a:extLst>
              <a:ext uri="{FF2B5EF4-FFF2-40B4-BE49-F238E27FC236}">
                <a16:creationId xmlns:a16="http://schemas.microsoft.com/office/drawing/2014/main" id="{834D90DC-2B50-6540-B8B4-CA98885982D5}"/>
              </a:ext>
            </a:extLst>
          </p:cNvPr>
          <p:cNvSpPr txBox="1"/>
          <p:nvPr/>
        </p:nvSpPr>
        <p:spPr>
          <a:xfrm>
            <a:off x="376440" y="4773784"/>
            <a:ext cx="5566204" cy="861774"/>
          </a:xfrm>
          <a:prstGeom prst="rect">
            <a:avLst/>
          </a:prstGeom>
          <a:noFill/>
        </p:spPr>
        <p:txBody>
          <a:bodyPr wrap="none" rtlCol="0">
            <a:spAutoFit/>
          </a:bodyPr>
          <a:lstStyle/>
          <a:p>
            <a:r>
              <a:rPr lang="en-US" sz="1600" dirty="0"/>
              <a:t>Light material (Be) inside detector acceptance</a:t>
            </a:r>
          </a:p>
          <a:p>
            <a:r>
              <a:rPr lang="en-US" sz="1600" dirty="0"/>
              <a:t>Paraffin (C</a:t>
            </a:r>
            <a:r>
              <a:rPr lang="en-US" sz="1600" baseline="-25000" dirty="0"/>
              <a:t>10</a:t>
            </a:r>
            <a:r>
              <a:rPr lang="en-US" sz="1600" dirty="0"/>
              <a:t>H</a:t>
            </a:r>
            <a:r>
              <a:rPr lang="en-US" sz="1600" baseline="-25000" dirty="0"/>
              <a:t>22</a:t>
            </a:r>
            <a:r>
              <a:rPr lang="en-US" sz="1600" dirty="0"/>
              <a:t>) flow to remove heat from image charge (~80 W)</a:t>
            </a:r>
          </a:p>
          <a:p>
            <a:r>
              <a:rPr lang="en-US" sz="1600" dirty="0"/>
              <a:t>Gold plating on inner wall protects detectors</a:t>
            </a:r>
          </a:p>
        </p:txBody>
      </p:sp>
    </p:spTree>
    <p:extLst>
      <p:ext uri="{BB962C8B-B14F-4D97-AF65-F5344CB8AC3E}">
        <p14:creationId xmlns:p14="http://schemas.microsoft.com/office/powerpoint/2010/main" val="475673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8F813A8-C197-4620-B683-9F24A0F7149C}"/>
              </a:ext>
            </a:extLst>
          </p:cNvPr>
          <p:cNvSpPr>
            <a:spLocks noGrp="1"/>
          </p:cNvSpPr>
          <p:nvPr>
            <p:ph type="ftr" sz="quarter" idx="11"/>
          </p:nvPr>
        </p:nvSpPr>
        <p:spPr/>
        <p:txBody>
          <a:bodyPr/>
          <a:lstStyle/>
          <a:p>
            <a:r>
              <a:rPr lang="en-US"/>
              <a:t>M. Boscolo, ECFA TF8 Symposium, 31/03/2021</a:t>
            </a:r>
          </a:p>
        </p:txBody>
      </p:sp>
      <p:sp>
        <p:nvSpPr>
          <p:cNvPr id="27" name="Oval 26">
            <a:extLst>
              <a:ext uri="{FF2B5EF4-FFF2-40B4-BE49-F238E27FC236}">
                <a16:creationId xmlns:a16="http://schemas.microsoft.com/office/drawing/2014/main" id="{6C4379BF-E450-40D9-84F8-4BC4E006A7FA}"/>
              </a:ext>
            </a:extLst>
          </p:cNvPr>
          <p:cNvSpPr/>
          <p:nvPr/>
        </p:nvSpPr>
        <p:spPr>
          <a:xfrm>
            <a:off x="6781124" y="2863303"/>
            <a:ext cx="594360" cy="365125"/>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CE36BD8F-66CE-9342-ABDE-26323D91EDF1}"/>
              </a:ext>
            </a:extLst>
          </p:cNvPr>
          <p:cNvGrpSpPr/>
          <p:nvPr/>
        </p:nvGrpSpPr>
        <p:grpSpPr>
          <a:xfrm>
            <a:off x="550016" y="598029"/>
            <a:ext cx="11516254" cy="5367069"/>
            <a:chOff x="550016" y="-6399"/>
            <a:chExt cx="11516254" cy="5367069"/>
          </a:xfrm>
        </p:grpSpPr>
        <p:pic>
          <p:nvPicPr>
            <p:cNvPr id="8" name="Picture 7" descr="Diagram&#10;&#10;Description automatically generated">
              <a:extLst>
                <a:ext uri="{FF2B5EF4-FFF2-40B4-BE49-F238E27FC236}">
                  <a16:creationId xmlns:a16="http://schemas.microsoft.com/office/drawing/2014/main" id="{F6ED0D8F-629A-4DED-A571-D36DA9B50F87}"/>
                </a:ext>
              </a:extLst>
            </p:cNvPr>
            <p:cNvPicPr>
              <a:picLocks noChangeAspect="1"/>
            </p:cNvPicPr>
            <p:nvPr/>
          </p:nvPicPr>
          <p:blipFill rotWithShape="1">
            <a:blip r:embed="rId2">
              <a:extLst>
                <a:ext uri="{28A0092B-C50C-407E-A947-70E740481C1C}">
                  <a14:useLocalDpi xmlns:a14="http://schemas.microsoft.com/office/drawing/2010/main" val="0"/>
                </a:ext>
              </a:extLst>
            </a:blip>
            <a:srcRect t="5550"/>
            <a:stretch/>
          </p:blipFill>
          <p:spPr>
            <a:xfrm>
              <a:off x="550016" y="460500"/>
              <a:ext cx="10005646" cy="4900170"/>
            </a:xfrm>
            <a:prstGeom prst="rect">
              <a:avLst/>
            </a:prstGeom>
          </p:spPr>
        </p:pic>
        <p:cxnSp>
          <p:nvCxnSpPr>
            <p:cNvPr id="14" name="Straight Arrow Connector 13">
              <a:extLst>
                <a:ext uri="{FF2B5EF4-FFF2-40B4-BE49-F238E27FC236}">
                  <a16:creationId xmlns:a16="http://schemas.microsoft.com/office/drawing/2014/main" id="{43CB527E-F475-4F34-94F5-83DC7C571A92}"/>
                </a:ext>
              </a:extLst>
            </p:cNvPr>
            <p:cNvCxnSpPr>
              <a:cxnSpLocks/>
            </p:cNvCxnSpPr>
            <p:nvPr/>
          </p:nvCxnSpPr>
          <p:spPr>
            <a:xfrm flipV="1">
              <a:off x="1985360" y="2949175"/>
              <a:ext cx="1120140" cy="914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5F1B02B-0884-4F44-9F40-49BB6CD58D85}"/>
                </a:ext>
              </a:extLst>
            </p:cNvPr>
            <p:cNvCxnSpPr>
              <a:cxnSpLocks/>
            </p:cNvCxnSpPr>
            <p:nvPr/>
          </p:nvCxnSpPr>
          <p:spPr>
            <a:xfrm flipH="1" flipV="1">
              <a:off x="7790313" y="2926315"/>
              <a:ext cx="1143000" cy="685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C8B6EBC-D78D-4801-B561-1F1B5D3D6CC3}"/>
                </a:ext>
              </a:extLst>
            </p:cNvPr>
            <p:cNvSpPr txBox="1"/>
            <p:nvPr/>
          </p:nvSpPr>
          <p:spPr>
            <a:xfrm>
              <a:off x="2141412" y="2873242"/>
              <a:ext cx="473206" cy="523220"/>
            </a:xfrm>
            <a:prstGeom prst="rect">
              <a:avLst/>
            </a:prstGeom>
            <a:noFill/>
          </p:spPr>
          <p:txBody>
            <a:bodyPr wrap="none" rtlCol="0">
              <a:spAutoFit/>
            </a:bodyPr>
            <a:lstStyle/>
            <a:p>
              <a:r>
                <a:rPr lang="en-US" sz="2800">
                  <a:solidFill>
                    <a:schemeClr val="accent1"/>
                  </a:solidFill>
                </a:rPr>
                <a:t>e-</a:t>
              </a:r>
            </a:p>
          </p:txBody>
        </p:sp>
        <p:sp>
          <p:nvSpPr>
            <p:cNvPr id="20" name="TextBox 19">
              <a:extLst>
                <a:ext uri="{FF2B5EF4-FFF2-40B4-BE49-F238E27FC236}">
                  <a16:creationId xmlns:a16="http://schemas.microsoft.com/office/drawing/2014/main" id="{50DE2D7A-3708-4F6F-A764-9E6B21085CD4}"/>
                </a:ext>
              </a:extLst>
            </p:cNvPr>
            <p:cNvSpPr txBox="1"/>
            <p:nvPr/>
          </p:nvSpPr>
          <p:spPr>
            <a:xfrm>
              <a:off x="8419788" y="2866804"/>
              <a:ext cx="542136" cy="523220"/>
            </a:xfrm>
            <a:prstGeom prst="rect">
              <a:avLst/>
            </a:prstGeom>
            <a:noFill/>
          </p:spPr>
          <p:txBody>
            <a:bodyPr wrap="none" rtlCol="0">
              <a:spAutoFit/>
            </a:bodyPr>
            <a:lstStyle/>
            <a:p>
              <a:r>
                <a:rPr lang="en-US" sz="2800">
                  <a:solidFill>
                    <a:srgbClr val="FF0000"/>
                  </a:solidFill>
                </a:rPr>
                <a:t>e+</a:t>
              </a:r>
            </a:p>
          </p:txBody>
        </p:sp>
        <p:sp>
          <p:nvSpPr>
            <p:cNvPr id="21" name="TextBox 20">
              <a:extLst>
                <a:ext uri="{FF2B5EF4-FFF2-40B4-BE49-F238E27FC236}">
                  <a16:creationId xmlns:a16="http://schemas.microsoft.com/office/drawing/2014/main" id="{04F385F2-90CB-410B-8C9E-356A3B752A9F}"/>
                </a:ext>
              </a:extLst>
            </p:cNvPr>
            <p:cNvSpPr txBox="1"/>
            <p:nvPr/>
          </p:nvSpPr>
          <p:spPr>
            <a:xfrm>
              <a:off x="2446403" y="641912"/>
              <a:ext cx="2002343" cy="523220"/>
            </a:xfrm>
            <a:prstGeom prst="rect">
              <a:avLst/>
            </a:prstGeom>
            <a:noFill/>
          </p:spPr>
          <p:txBody>
            <a:bodyPr wrap="none" rtlCol="0">
              <a:spAutoFit/>
            </a:bodyPr>
            <a:lstStyle/>
            <a:p>
              <a:r>
                <a:rPr lang="en-US" sz="2800"/>
                <a:t>SR mask tips</a:t>
              </a:r>
            </a:p>
          </p:txBody>
        </p:sp>
        <p:cxnSp>
          <p:nvCxnSpPr>
            <p:cNvPr id="23" name="Straight Arrow Connector 22">
              <a:extLst>
                <a:ext uri="{FF2B5EF4-FFF2-40B4-BE49-F238E27FC236}">
                  <a16:creationId xmlns:a16="http://schemas.microsoft.com/office/drawing/2014/main" id="{ABC431EC-ACD1-4BFD-B3D5-1BDC13491749}"/>
                </a:ext>
              </a:extLst>
            </p:cNvPr>
            <p:cNvCxnSpPr>
              <a:cxnSpLocks/>
            </p:cNvCxnSpPr>
            <p:nvPr/>
          </p:nvCxnSpPr>
          <p:spPr>
            <a:xfrm flipH="1">
              <a:off x="3198261" y="1137198"/>
              <a:ext cx="39678" cy="148474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F6BD747-421F-41C7-94C6-DEBF3DDC3B04}"/>
                </a:ext>
              </a:extLst>
            </p:cNvPr>
            <p:cNvCxnSpPr>
              <a:cxnSpLocks/>
            </p:cNvCxnSpPr>
            <p:nvPr/>
          </p:nvCxnSpPr>
          <p:spPr>
            <a:xfrm>
              <a:off x="4177137" y="1137198"/>
              <a:ext cx="3198347" cy="148398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a:extLst>
                <a:ext uri="{FF2B5EF4-FFF2-40B4-BE49-F238E27FC236}">
                  <a16:creationId xmlns:a16="http://schemas.microsoft.com/office/drawing/2014/main" id="{60F866EF-B121-4693-8DD7-62CA0426B15D}"/>
                </a:ext>
              </a:extLst>
            </p:cNvPr>
            <p:cNvSpPr/>
            <p:nvPr/>
          </p:nvSpPr>
          <p:spPr>
            <a:xfrm>
              <a:off x="3600947" y="2766613"/>
              <a:ext cx="594360" cy="365125"/>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8B4E3E7-2AEB-144D-A726-F0C3200AC24B}"/>
                </a:ext>
              </a:extLst>
            </p:cNvPr>
            <p:cNvSpPr txBox="1"/>
            <p:nvPr/>
          </p:nvSpPr>
          <p:spPr>
            <a:xfrm>
              <a:off x="7932420" y="-6399"/>
              <a:ext cx="4133850" cy="1477328"/>
            </a:xfrm>
            <a:prstGeom prst="rect">
              <a:avLst/>
            </a:prstGeom>
            <a:noFill/>
          </p:spPr>
          <p:txBody>
            <a:bodyPr wrap="square" rtlCol="0">
              <a:spAutoFit/>
            </a:bodyPr>
            <a:lstStyle/>
            <a:p>
              <a:r>
                <a:rPr lang="en-US" dirty="0"/>
                <a:t>The smallest aperture is about 20 cm from the IP and has a diameter of 10 mm. The last tip has a 9 mm diameter.</a:t>
              </a:r>
            </a:p>
            <a:p>
              <a:r>
                <a:rPr lang="en-US" dirty="0"/>
                <a:t>At this location, a 4.5mm radius equals about 60 </a:t>
              </a:r>
              <a:r>
                <a:rPr lang="en-US" dirty="0">
                  <a:sym typeface="Symbol" panose="05050102010706020507" pitchFamily="18" charset="2"/>
                </a:rPr>
                <a:t></a:t>
              </a:r>
              <a:r>
                <a:rPr lang="en-US" baseline="-25000" dirty="0"/>
                <a:t>x</a:t>
              </a:r>
              <a:r>
                <a:rPr lang="en-US" dirty="0"/>
                <a:t> and 100 </a:t>
              </a:r>
              <a:r>
                <a:rPr lang="en-US" dirty="0">
                  <a:sym typeface="Symbol" panose="05050102010706020507" pitchFamily="18" charset="2"/>
                </a:rPr>
                <a:t></a:t>
              </a:r>
              <a:r>
                <a:rPr lang="en-US" baseline="-25000" dirty="0"/>
                <a:t>y</a:t>
              </a:r>
            </a:p>
          </p:txBody>
        </p:sp>
        <p:cxnSp>
          <p:nvCxnSpPr>
            <p:cNvPr id="24" name="Straight Arrow Connector 23">
              <a:extLst>
                <a:ext uri="{FF2B5EF4-FFF2-40B4-BE49-F238E27FC236}">
                  <a16:creationId xmlns:a16="http://schemas.microsoft.com/office/drawing/2014/main" id="{35179742-5CDC-BC4F-A3EB-9B5846AA1242}"/>
                </a:ext>
              </a:extLst>
            </p:cNvPr>
            <p:cNvCxnSpPr>
              <a:cxnSpLocks/>
            </p:cNvCxnSpPr>
            <p:nvPr/>
          </p:nvCxnSpPr>
          <p:spPr>
            <a:xfrm flipH="1">
              <a:off x="7171765" y="1439687"/>
              <a:ext cx="1048870" cy="1028487"/>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23168E03-970C-42AE-9134-6AB043DC3B47}"/>
              </a:ext>
            </a:extLst>
          </p:cNvPr>
          <p:cNvSpPr>
            <a:spLocks noGrp="1"/>
          </p:cNvSpPr>
          <p:nvPr>
            <p:ph type="title"/>
          </p:nvPr>
        </p:nvSpPr>
        <p:spPr>
          <a:xfrm>
            <a:off x="838200" y="1499"/>
            <a:ext cx="10515600" cy="1018198"/>
          </a:xfrm>
        </p:spPr>
        <p:txBody>
          <a:bodyPr>
            <a:normAutofit/>
          </a:bodyPr>
          <a:lstStyle/>
          <a:p>
            <a:r>
              <a:rPr lang="en-US" sz="3200" b="0"/>
              <a:t>IR beam pipe</a:t>
            </a:r>
          </a:p>
        </p:txBody>
      </p:sp>
      <p:sp>
        <p:nvSpPr>
          <p:cNvPr id="6" name="Slide Number Placeholder 5">
            <a:extLst>
              <a:ext uri="{FF2B5EF4-FFF2-40B4-BE49-F238E27FC236}">
                <a16:creationId xmlns:a16="http://schemas.microsoft.com/office/drawing/2014/main" id="{1DC3AAC5-3E03-A44F-800C-F2BF93E4F29E}"/>
              </a:ext>
            </a:extLst>
          </p:cNvPr>
          <p:cNvSpPr>
            <a:spLocks noGrp="1"/>
          </p:cNvSpPr>
          <p:nvPr>
            <p:ph type="sldNum" sz="quarter" idx="12"/>
          </p:nvPr>
        </p:nvSpPr>
        <p:spPr/>
        <p:txBody>
          <a:bodyPr/>
          <a:lstStyle/>
          <a:p>
            <a:fld id="{AE8F486C-4434-554D-85E5-88CD09D87FB7}" type="slidenum">
              <a:rPr lang="en-FR" smtClean="0"/>
              <a:t>18</a:t>
            </a:fld>
            <a:endParaRPr lang="en-FR"/>
          </a:p>
        </p:txBody>
      </p:sp>
    </p:spTree>
    <p:extLst>
      <p:ext uri="{BB962C8B-B14F-4D97-AF65-F5344CB8AC3E}">
        <p14:creationId xmlns:p14="http://schemas.microsoft.com/office/powerpoint/2010/main" val="4155354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BEC6179-B05D-5A43-AF7E-D1347EDBEB1A}"/>
              </a:ext>
            </a:extLst>
          </p:cNvPr>
          <p:cNvSpPr>
            <a:spLocks noGrp="1"/>
          </p:cNvSpPr>
          <p:nvPr>
            <p:ph type="title"/>
          </p:nvPr>
        </p:nvSpPr>
        <p:spPr>
          <a:xfrm>
            <a:off x="124107" y="32930"/>
            <a:ext cx="11971896" cy="1325563"/>
          </a:xfrm>
        </p:spPr>
        <p:txBody>
          <a:bodyPr/>
          <a:lstStyle/>
          <a:p>
            <a:r>
              <a:rPr lang="en-FR"/>
              <a:t>SuperKEKB  backgrounds experience</a:t>
            </a:r>
          </a:p>
        </p:txBody>
      </p:sp>
      <p:sp>
        <p:nvSpPr>
          <p:cNvPr id="7" name="Content Placeholder 6">
            <a:extLst>
              <a:ext uri="{FF2B5EF4-FFF2-40B4-BE49-F238E27FC236}">
                <a16:creationId xmlns:a16="http://schemas.microsoft.com/office/drawing/2014/main" id="{476BB6CB-D625-544B-8BB6-2C63E60BB32F}"/>
              </a:ext>
            </a:extLst>
          </p:cNvPr>
          <p:cNvSpPr>
            <a:spLocks noGrp="1"/>
          </p:cNvSpPr>
          <p:nvPr>
            <p:ph idx="1"/>
          </p:nvPr>
        </p:nvSpPr>
        <p:spPr>
          <a:xfrm>
            <a:off x="220104" y="1118493"/>
            <a:ext cx="11971896" cy="5568910"/>
          </a:xfrm>
        </p:spPr>
        <p:txBody>
          <a:bodyPr/>
          <a:lstStyle/>
          <a:p>
            <a:r>
              <a:rPr lang="en-FR" sz="2400" b="1"/>
              <a:t>Data/MC signals  now within a factor of 2-3 with many down to the 20% level or better </a:t>
            </a:r>
          </a:p>
          <a:p>
            <a:pPr marL="0" indent="0">
              <a:buNone/>
            </a:pPr>
            <a:r>
              <a:rPr lang="en-US"/>
              <a:t>   </a:t>
            </a:r>
            <a:r>
              <a:rPr lang="en-US" sz="2400" b="1"/>
              <a:t>This includes detector background signals for large radius detector subsystems                          	i.e.  calorimeter, TOP (Cherenkov particle ID), drift chamber,…</a:t>
            </a:r>
            <a:endParaRPr lang="en-FR" sz="2400" b="1" i="1"/>
          </a:p>
          <a:p>
            <a:pPr marL="0" indent="0">
              <a:buNone/>
            </a:pPr>
            <a:r>
              <a:rPr lang="en-FR" i="1"/>
              <a:t>					</a:t>
            </a:r>
            <a:r>
              <a:rPr lang="en-FR" i="1">
                <a:solidFill>
                  <a:srgbClr val="FF2F92"/>
                </a:solidFill>
              </a:rPr>
              <a:t>        </a:t>
            </a:r>
            <a:r>
              <a:rPr lang="en-FR" sz="2400" i="1">
                <a:solidFill>
                  <a:srgbClr val="FF2F92"/>
                </a:solidFill>
              </a:rPr>
              <a:t>great  job modeling the various backgrounds!</a:t>
            </a:r>
          </a:p>
          <a:p>
            <a:pPr marL="0" indent="0">
              <a:buNone/>
            </a:pPr>
            <a:r>
              <a:rPr lang="en-FR" b="1"/>
              <a:t>Vacuum scrubbing </a:t>
            </a:r>
            <a:r>
              <a:rPr lang="en-FR"/>
              <a:t>still major background source, Touschek is very important source for Belle II (highly dependent on the beam size, for them on the vertical size)  </a:t>
            </a:r>
          </a:p>
          <a:p>
            <a:pPr marL="0" indent="0">
              <a:buNone/>
            </a:pPr>
            <a:r>
              <a:rPr lang="en-FR" b="1"/>
              <a:t>SR hit pattern on PXD forward</a:t>
            </a:r>
            <a:r>
              <a:rPr lang="en-FR"/>
              <a:t>: At the beginning of the run (2018) an unexpected background was found in the partially installed first layer of the vertex detector (PXD). It was explained as backscattered photons from downstream of the beam pipe that bounced back into the Be section producing hits in the pixel detector. This could be explained increasing the beam tails distribution in the model. (not critical, but under observation)</a:t>
            </a:r>
          </a:p>
          <a:p>
            <a:r>
              <a:rPr lang="en-FR" b="1"/>
              <a:t>Injection background: </a:t>
            </a:r>
            <a:r>
              <a:rPr lang="en-FR"/>
              <a:t>Belle II needs trigger veto after each injection, ~7-8% deadtime</a:t>
            </a:r>
            <a:endParaRPr lang="en-FR" b="1"/>
          </a:p>
          <a:p>
            <a:pPr marL="0" indent="0">
              <a:buNone/>
            </a:pPr>
            <a:r>
              <a:rPr lang="en-FR" b="1">
                <a:solidFill>
                  <a:srgbClr val="0432FF"/>
                </a:solidFill>
              </a:rPr>
              <a:t>Possible upgrades for backgrounds mitigation and reach full </a:t>
            </a:r>
            <a:r>
              <a:rPr lang="en-GB">
                <a:solidFill>
                  <a:srgbClr val="0432FF"/>
                </a:solidFill>
                <a:latin typeface="STIXGeneral" pitchFamily="2" charset="2"/>
              </a:rPr>
              <a:t>𝓛</a:t>
            </a:r>
            <a:endParaRPr lang="en-FR" b="1">
              <a:solidFill>
                <a:srgbClr val="0432FF"/>
              </a:solidFill>
            </a:endParaRPr>
          </a:p>
          <a:p>
            <a:pPr lvl="1"/>
            <a:r>
              <a:rPr lang="en-FR">
                <a:solidFill>
                  <a:srgbClr val="0432FF"/>
                </a:solidFill>
              </a:rPr>
              <a:t>Collimators: add new ones and move some</a:t>
            </a:r>
          </a:p>
          <a:p>
            <a:pPr lvl="1"/>
            <a:r>
              <a:rPr lang="en-FR">
                <a:solidFill>
                  <a:srgbClr val="0432FF"/>
                </a:solidFill>
              </a:rPr>
              <a:t>Additional shield around QCS bellow (2022) </a:t>
            </a:r>
          </a:p>
          <a:p>
            <a:pPr lvl="1"/>
            <a:r>
              <a:rPr lang="en-FR">
                <a:solidFill>
                  <a:srgbClr val="0432FF"/>
                </a:solidFill>
              </a:rPr>
              <a:t>QCS modification,( 2026?): wider beam pipe aperture -&gt; less beam losses, less overlap of solenoid and quads</a:t>
            </a:r>
          </a:p>
          <a:p>
            <a:pPr lvl="1"/>
            <a:r>
              <a:rPr lang="en-GB">
                <a:solidFill>
                  <a:srgbClr val="0432FF"/>
                </a:solidFill>
              </a:rPr>
              <a:t>&gt; 2030 possible luminosity upgrades </a:t>
            </a:r>
            <a:endParaRPr lang="en-FR">
              <a:solidFill>
                <a:srgbClr val="0432FF"/>
              </a:solidFill>
            </a:endParaRPr>
          </a:p>
          <a:p>
            <a:pPr marL="457200" lvl="1" indent="0">
              <a:buNone/>
            </a:pPr>
            <a:endParaRPr lang="en-FR"/>
          </a:p>
          <a:p>
            <a:pPr lvl="1"/>
            <a:endParaRPr lang="en-FR"/>
          </a:p>
        </p:txBody>
      </p:sp>
      <p:sp>
        <p:nvSpPr>
          <p:cNvPr id="2" name="Footer Placeholder 1">
            <a:extLst>
              <a:ext uri="{FF2B5EF4-FFF2-40B4-BE49-F238E27FC236}">
                <a16:creationId xmlns:a16="http://schemas.microsoft.com/office/drawing/2014/main" id="{7AE9DB9F-1967-6641-BDC3-01D0CE074E1C}"/>
              </a:ext>
            </a:extLst>
          </p:cNvPr>
          <p:cNvSpPr>
            <a:spLocks noGrp="1"/>
          </p:cNvSpPr>
          <p:nvPr>
            <p:ph type="ftr" sz="quarter" idx="11"/>
          </p:nvPr>
        </p:nvSpPr>
        <p:spPr/>
        <p:txBody>
          <a:bodyPr/>
          <a:lstStyle/>
          <a:p>
            <a:r>
              <a:rPr lang="en-GB"/>
              <a:t>M. Boscolo, ECFA TF8 Symposium, 31/03/2021</a:t>
            </a:r>
            <a:endParaRPr lang="en-FR"/>
          </a:p>
        </p:txBody>
      </p:sp>
      <p:sp>
        <p:nvSpPr>
          <p:cNvPr id="3" name="Slide Number Placeholder 2">
            <a:extLst>
              <a:ext uri="{FF2B5EF4-FFF2-40B4-BE49-F238E27FC236}">
                <a16:creationId xmlns:a16="http://schemas.microsoft.com/office/drawing/2014/main" id="{09AC2F57-FF38-B744-A182-BA6F4D2ED5BF}"/>
              </a:ext>
            </a:extLst>
          </p:cNvPr>
          <p:cNvSpPr>
            <a:spLocks noGrp="1"/>
          </p:cNvSpPr>
          <p:nvPr>
            <p:ph type="sldNum" sz="quarter" idx="12"/>
          </p:nvPr>
        </p:nvSpPr>
        <p:spPr/>
        <p:txBody>
          <a:bodyPr/>
          <a:lstStyle/>
          <a:p>
            <a:fld id="{AE8F486C-4434-554D-85E5-88CD09D87FB7}" type="slidenum">
              <a:rPr lang="en-FR" smtClean="0"/>
              <a:t>19</a:t>
            </a:fld>
            <a:endParaRPr lang="en-FR"/>
          </a:p>
        </p:txBody>
      </p:sp>
    </p:spTree>
    <p:extLst>
      <p:ext uri="{BB962C8B-B14F-4D97-AF65-F5344CB8AC3E}">
        <p14:creationId xmlns:p14="http://schemas.microsoft.com/office/powerpoint/2010/main" val="2029125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69AD05-E3A9-E147-8F64-B2B802098CD6}"/>
              </a:ext>
            </a:extLst>
          </p:cNvPr>
          <p:cNvSpPr>
            <a:spLocks noGrp="1"/>
          </p:cNvSpPr>
          <p:nvPr>
            <p:ph type="title"/>
          </p:nvPr>
        </p:nvSpPr>
        <p:spPr/>
        <p:txBody>
          <a:bodyPr>
            <a:normAutofit/>
          </a:bodyPr>
          <a:lstStyle/>
          <a:p>
            <a:r>
              <a:rPr lang="en-FR" dirty="0"/>
              <a:t>I</a:t>
            </a:r>
            <a:r>
              <a:rPr lang="en-FR" sz="3200" b="0" dirty="0"/>
              <a:t>ntroduction</a:t>
            </a:r>
          </a:p>
        </p:txBody>
      </p:sp>
      <p:sp>
        <p:nvSpPr>
          <p:cNvPr id="5" name="Content Placeholder 4">
            <a:extLst>
              <a:ext uri="{FF2B5EF4-FFF2-40B4-BE49-F238E27FC236}">
                <a16:creationId xmlns:a16="http://schemas.microsoft.com/office/drawing/2014/main" id="{3CE0DA6C-09C9-874D-B594-786B773A9855}"/>
              </a:ext>
            </a:extLst>
          </p:cNvPr>
          <p:cNvSpPr>
            <a:spLocks noGrp="1"/>
          </p:cNvSpPr>
          <p:nvPr>
            <p:ph idx="1"/>
          </p:nvPr>
        </p:nvSpPr>
        <p:spPr>
          <a:xfrm>
            <a:off x="562624" y="1225120"/>
            <a:ext cx="11066752" cy="5035234"/>
          </a:xfrm>
        </p:spPr>
        <p:txBody>
          <a:bodyPr>
            <a:noAutofit/>
          </a:bodyPr>
          <a:lstStyle/>
          <a:p>
            <a:pPr marL="0" indent="0">
              <a:buNone/>
            </a:pPr>
            <a:r>
              <a:rPr lang="en-FR" sz="2400" b="1" dirty="0"/>
              <a:t>Key challenges </a:t>
            </a:r>
            <a:r>
              <a:rPr lang="en-FR" sz="2400" dirty="0"/>
              <a:t>for the machine detector integration of future colliders:</a:t>
            </a:r>
          </a:p>
          <a:p>
            <a:pPr marL="0" indent="0">
              <a:buNone/>
            </a:pPr>
            <a:endParaRPr lang="en-FR" sz="1200" dirty="0"/>
          </a:p>
          <a:p>
            <a:pPr lvl="1"/>
            <a:r>
              <a:rPr lang="en-GB" sz="2200" dirty="0" err="1">
                <a:solidFill>
                  <a:srgbClr val="FF0000"/>
                </a:solidFill>
              </a:rPr>
              <a:t>e</a:t>
            </a:r>
            <a:r>
              <a:rPr lang="en-GB" sz="2200" baseline="30000" dirty="0" err="1">
                <a:solidFill>
                  <a:srgbClr val="FF0000"/>
                </a:solidFill>
              </a:rPr>
              <a:t>+</a:t>
            </a:r>
            <a:r>
              <a:rPr lang="en-GB" sz="2200" dirty="0" err="1">
                <a:solidFill>
                  <a:srgbClr val="FF0000"/>
                </a:solidFill>
              </a:rPr>
              <a:t>e</a:t>
            </a:r>
            <a:r>
              <a:rPr lang="en-GB" sz="2200" baseline="30000" dirty="0">
                <a:solidFill>
                  <a:srgbClr val="FF0000"/>
                </a:solidFill>
              </a:rPr>
              <a:t>-</a:t>
            </a:r>
            <a:r>
              <a:rPr lang="en-FR" sz="2200" dirty="0">
                <a:solidFill>
                  <a:srgbClr val="FF0000"/>
                </a:solidFill>
              </a:rPr>
              <a:t> circular:  </a:t>
            </a:r>
            <a:r>
              <a:rPr lang="en-FR" sz="2200" dirty="0"/>
              <a:t>SuperKEKB (in operation), FCC-ee, CEPC </a:t>
            </a:r>
          </a:p>
          <a:p>
            <a:pPr lvl="1"/>
            <a:r>
              <a:rPr lang="en-GB" sz="2200" dirty="0" err="1">
                <a:solidFill>
                  <a:srgbClr val="FF0000"/>
                </a:solidFill>
              </a:rPr>
              <a:t>e</a:t>
            </a:r>
            <a:r>
              <a:rPr lang="en-GB" sz="2200" baseline="30000" dirty="0" err="1">
                <a:solidFill>
                  <a:srgbClr val="FF0000"/>
                </a:solidFill>
              </a:rPr>
              <a:t>+</a:t>
            </a:r>
            <a:r>
              <a:rPr lang="en-GB" sz="2200" dirty="0" err="1">
                <a:solidFill>
                  <a:srgbClr val="FF0000"/>
                </a:solidFill>
              </a:rPr>
              <a:t>e</a:t>
            </a:r>
            <a:r>
              <a:rPr lang="en-GB" sz="2200" baseline="30000" dirty="0">
                <a:solidFill>
                  <a:srgbClr val="FF0000"/>
                </a:solidFill>
              </a:rPr>
              <a:t>-</a:t>
            </a:r>
            <a:r>
              <a:rPr lang="en-FR" sz="2200" dirty="0">
                <a:solidFill>
                  <a:srgbClr val="FF0000"/>
                </a:solidFill>
              </a:rPr>
              <a:t> linear: </a:t>
            </a:r>
            <a:r>
              <a:rPr lang="en-FR" sz="2200" dirty="0"/>
              <a:t>CLIC, ILC</a:t>
            </a:r>
          </a:p>
          <a:p>
            <a:pPr lvl="1"/>
            <a:r>
              <a:rPr lang="en-GB" sz="2200" dirty="0">
                <a:solidFill>
                  <a:srgbClr val="FF0000"/>
                </a:solidFill>
              </a:rPr>
              <a:t>pp</a:t>
            </a:r>
            <a:r>
              <a:rPr lang="en-GB" sz="2200" dirty="0">
                <a:solidFill>
                  <a:srgbClr val="002060"/>
                </a:solidFill>
              </a:rPr>
              <a:t>:</a:t>
            </a:r>
            <a:r>
              <a:rPr lang="en-GB" sz="2200" dirty="0"/>
              <a:t>  </a:t>
            </a:r>
            <a:r>
              <a:rPr lang="en-FR" sz="2200" dirty="0"/>
              <a:t> FCC-hh</a:t>
            </a:r>
          </a:p>
          <a:p>
            <a:pPr lvl="1"/>
            <a:r>
              <a:rPr lang="en-GB" sz="2200" dirty="0">
                <a:solidFill>
                  <a:srgbClr val="FF0000"/>
                </a:solidFill>
              </a:rPr>
              <a:t>e</a:t>
            </a:r>
            <a:r>
              <a:rPr lang="en-FR" sz="2200" baseline="30000" dirty="0">
                <a:solidFill>
                  <a:srgbClr val="FF0000"/>
                </a:solidFill>
              </a:rPr>
              <a:t>-</a:t>
            </a:r>
            <a:r>
              <a:rPr lang="en-FR" sz="2200" dirty="0">
                <a:solidFill>
                  <a:srgbClr val="FF0000"/>
                </a:solidFill>
              </a:rPr>
              <a:t> ion</a:t>
            </a:r>
            <a:r>
              <a:rPr lang="en-FR" sz="2200" dirty="0">
                <a:solidFill>
                  <a:srgbClr val="002060"/>
                </a:solidFill>
              </a:rPr>
              <a:t>: </a:t>
            </a:r>
            <a:r>
              <a:rPr lang="en-FR" sz="2200" dirty="0"/>
              <a:t>EIC (approved), LHeC, FCC-eh</a:t>
            </a:r>
          </a:p>
          <a:p>
            <a:pPr lvl="1"/>
            <a:r>
              <a:rPr lang="en-GB" sz="2200" dirty="0">
                <a:solidFill>
                  <a:srgbClr val="FF0000"/>
                </a:solidFill>
                <a:latin typeface="Symbol" pitchFamily="2" charset="2"/>
              </a:rPr>
              <a:t>m</a:t>
            </a:r>
            <a:r>
              <a:rPr lang="en-FR" sz="2200" baseline="30000" dirty="0">
                <a:solidFill>
                  <a:srgbClr val="FF0000"/>
                </a:solidFill>
              </a:rPr>
              <a:t>+</a:t>
            </a:r>
            <a:r>
              <a:rPr lang="en-GB" sz="2200" dirty="0">
                <a:solidFill>
                  <a:srgbClr val="FF0000"/>
                </a:solidFill>
                <a:latin typeface="Symbol" pitchFamily="2" charset="2"/>
              </a:rPr>
              <a:t>m</a:t>
            </a:r>
            <a:r>
              <a:rPr lang="en-GB" sz="2200" baseline="30000" dirty="0">
                <a:solidFill>
                  <a:srgbClr val="FF0000"/>
                </a:solidFill>
              </a:rPr>
              <a:t>-</a:t>
            </a:r>
            <a:r>
              <a:rPr lang="en-FR" sz="2200" dirty="0">
                <a:solidFill>
                  <a:srgbClr val="FF0000"/>
                </a:solidFill>
              </a:rPr>
              <a:t> </a:t>
            </a:r>
            <a:r>
              <a:rPr lang="en-FR" sz="2200" dirty="0"/>
              <a:t>(still too early to be on the same foot)</a:t>
            </a:r>
          </a:p>
          <a:p>
            <a:pPr marL="0" indent="0">
              <a:buNone/>
            </a:pPr>
            <a:endParaRPr lang="en-FR" sz="1100" dirty="0"/>
          </a:p>
          <a:p>
            <a:pPr marL="0" indent="0">
              <a:buNone/>
            </a:pPr>
            <a:r>
              <a:rPr lang="en-FR" sz="2200" dirty="0"/>
              <a:t>Different projects are at </a:t>
            </a:r>
            <a:r>
              <a:rPr lang="en-FR" sz="2200" b="1" dirty="0"/>
              <a:t>different level of maturity</a:t>
            </a:r>
            <a:r>
              <a:rPr lang="en-FR" sz="2200" dirty="0"/>
              <a:t>, have different time scales, either under commissioning, approved or for the far future.</a:t>
            </a:r>
          </a:p>
          <a:p>
            <a:pPr marL="0" indent="0">
              <a:buNone/>
            </a:pPr>
            <a:r>
              <a:rPr lang="en-FR" sz="2200" b="1" dirty="0"/>
              <a:t>Rich field with mutual influence and interplay</a:t>
            </a:r>
            <a:r>
              <a:rPr lang="en-FR" sz="2200" dirty="0"/>
              <a:t> in accelerators design as well as in R&amp;D on the various technologies and systems.</a:t>
            </a:r>
          </a:p>
        </p:txBody>
      </p:sp>
      <p:sp>
        <p:nvSpPr>
          <p:cNvPr id="6" name="Footer Placeholder 5">
            <a:extLst>
              <a:ext uri="{FF2B5EF4-FFF2-40B4-BE49-F238E27FC236}">
                <a16:creationId xmlns:a16="http://schemas.microsoft.com/office/drawing/2014/main" id="{CCE8F14B-072B-464C-9247-8DDE2CAAC798}"/>
              </a:ext>
            </a:extLst>
          </p:cNvPr>
          <p:cNvSpPr>
            <a:spLocks noGrp="1"/>
          </p:cNvSpPr>
          <p:nvPr>
            <p:ph type="ftr" sz="quarter" idx="11"/>
          </p:nvPr>
        </p:nvSpPr>
        <p:spPr/>
        <p:txBody>
          <a:bodyPr/>
          <a:lstStyle/>
          <a:p>
            <a:r>
              <a:rPr lang="en-GB"/>
              <a:t>M. Boscolo, ECFA TF8 Symposium, 31/03/2021</a:t>
            </a:r>
            <a:endParaRPr lang="en-FR"/>
          </a:p>
        </p:txBody>
      </p:sp>
      <p:sp>
        <p:nvSpPr>
          <p:cNvPr id="2" name="Slide Number Placeholder 1">
            <a:extLst>
              <a:ext uri="{FF2B5EF4-FFF2-40B4-BE49-F238E27FC236}">
                <a16:creationId xmlns:a16="http://schemas.microsoft.com/office/drawing/2014/main" id="{53BED643-383B-FB45-8B81-659E26465924}"/>
              </a:ext>
            </a:extLst>
          </p:cNvPr>
          <p:cNvSpPr>
            <a:spLocks noGrp="1"/>
          </p:cNvSpPr>
          <p:nvPr>
            <p:ph type="sldNum" sz="quarter" idx="12"/>
          </p:nvPr>
        </p:nvSpPr>
        <p:spPr/>
        <p:txBody>
          <a:bodyPr/>
          <a:lstStyle/>
          <a:p>
            <a:fld id="{AE8F486C-4434-554D-85E5-88CD09D87FB7}" type="slidenum">
              <a:rPr lang="en-FR" smtClean="0"/>
              <a:t>2</a:t>
            </a:fld>
            <a:endParaRPr lang="en-FR"/>
          </a:p>
        </p:txBody>
      </p:sp>
    </p:spTree>
    <p:extLst>
      <p:ext uri="{BB962C8B-B14F-4D97-AF65-F5344CB8AC3E}">
        <p14:creationId xmlns:p14="http://schemas.microsoft.com/office/powerpoint/2010/main" val="1723488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8840025-7DFC-5C48-96B0-45D0406D8D73}"/>
              </a:ext>
            </a:extLst>
          </p:cNvPr>
          <p:cNvSpPr>
            <a:spLocks noGrp="1"/>
          </p:cNvSpPr>
          <p:nvPr>
            <p:ph type="ftr" sz="quarter" idx="11"/>
          </p:nvPr>
        </p:nvSpPr>
        <p:spPr>
          <a:xfrm>
            <a:off x="4038600" y="6418342"/>
            <a:ext cx="4114800" cy="365125"/>
          </a:xfrm>
        </p:spPr>
        <p:txBody>
          <a:bodyPr/>
          <a:lstStyle/>
          <a:p>
            <a:r>
              <a:rPr lang="en-GB"/>
              <a:t>M. Boscolo, ECFA TF8 Symposium, 31/03/2021</a:t>
            </a:r>
            <a:endParaRPr lang="en-FR"/>
          </a:p>
        </p:txBody>
      </p:sp>
      <p:pic>
        <p:nvPicPr>
          <p:cNvPr id="7" name="Content Placeholder 6" descr="Diagram&#10;&#10;Description automatically generated with medium confidence">
            <a:extLst>
              <a:ext uri="{FF2B5EF4-FFF2-40B4-BE49-F238E27FC236}">
                <a16:creationId xmlns:a16="http://schemas.microsoft.com/office/drawing/2014/main" id="{D8B7D3C7-CB12-CD47-B87A-4373850DB6CE}"/>
              </a:ext>
            </a:extLst>
          </p:cNvPr>
          <p:cNvPicPr>
            <a:picLocks noGrp="1" noChangeAspect="1"/>
          </p:cNvPicPr>
          <p:nvPr>
            <p:ph idx="4294967295"/>
          </p:nvPr>
        </p:nvPicPr>
        <p:blipFill rotWithShape="1">
          <a:blip r:embed="rId2"/>
          <a:srcRect l="1685" r="1497" b="2445"/>
          <a:stretch/>
        </p:blipFill>
        <p:spPr>
          <a:xfrm>
            <a:off x="2231756" y="206619"/>
            <a:ext cx="8400082" cy="6287171"/>
          </a:xfrm>
        </p:spPr>
      </p:pic>
      <p:sp>
        <p:nvSpPr>
          <p:cNvPr id="2" name="Rectangle 1">
            <a:extLst>
              <a:ext uri="{FF2B5EF4-FFF2-40B4-BE49-F238E27FC236}">
                <a16:creationId xmlns:a16="http://schemas.microsoft.com/office/drawing/2014/main" id="{B647924B-8DCA-3D43-89F9-C087A950336F}"/>
              </a:ext>
            </a:extLst>
          </p:cNvPr>
          <p:cNvSpPr/>
          <p:nvPr/>
        </p:nvSpPr>
        <p:spPr>
          <a:xfrm>
            <a:off x="239731" y="5045471"/>
            <a:ext cx="2867891" cy="923330"/>
          </a:xfrm>
          <a:prstGeom prst="rect">
            <a:avLst/>
          </a:prstGeom>
        </p:spPr>
        <p:txBody>
          <a:bodyPr wrap="square">
            <a:spAutoFit/>
          </a:bodyPr>
          <a:lstStyle/>
          <a:p>
            <a:r>
              <a:rPr lang="en-FR"/>
              <a:t>measured IP bkgs consistent with prediction –will dominate at full luminosity</a:t>
            </a:r>
          </a:p>
        </p:txBody>
      </p:sp>
      <p:sp>
        <p:nvSpPr>
          <p:cNvPr id="3" name="Rectangle 2">
            <a:extLst>
              <a:ext uri="{FF2B5EF4-FFF2-40B4-BE49-F238E27FC236}">
                <a16:creationId xmlns:a16="http://schemas.microsoft.com/office/drawing/2014/main" id="{AF748594-FEF4-DA4A-BC4E-198B6195A5C0}"/>
              </a:ext>
            </a:extLst>
          </p:cNvPr>
          <p:cNvSpPr/>
          <p:nvPr/>
        </p:nvSpPr>
        <p:spPr>
          <a:xfrm>
            <a:off x="9580766" y="6152832"/>
            <a:ext cx="1273938" cy="338554"/>
          </a:xfrm>
          <a:prstGeom prst="rect">
            <a:avLst/>
          </a:prstGeom>
          <a:solidFill>
            <a:schemeClr val="bg1"/>
          </a:solidFill>
        </p:spPr>
        <p:txBody>
          <a:bodyPr wrap="none">
            <a:spAutoFit/>
          </a:bodyPr>
          <a:lstStyle/>
          <a:p>
            <a:r>
              <a:rPr lang="en-FR" sz="1600" dirty="0">
                <a:solidFill>
                  <a:srgbClr val="009193"/>
                </a:solidFill>
              </a:rPr>
              <a:t>H. Nakayama</a:t>
            </a:r>
            <a:endParaRPr lang="en-FR" sz="1600" dirty="0"/>
          </a:p>
        </p:txBody>
      </p:sp>
      <p:sp>
        <p:nvSpPr>
          <p:cNvPr id="5" name="Slide Number Placeholder 4">
            <a:extLst>
              <a:ext uri="{FF2B5EF4-FFF2-40B4-BE49-F238E27FC236}">
                <a16:creationId xmlns:a16="http://schemas.microsoft.com/office/drawing/2014/main" id="{160D4B04-F8A5-EB4D-97ED-0F64DAA0141F}"/>
              </a:ext>
            </a:extLst>
          </p:cNvPr>
          <p:cNvSpPr>
            <a:spLocks noGrp="1"/>
          </p:cNvSpPr>
          <p:nvPr>
            <p:ph type="sldNum" sz="quarter" idx="12"/>
          </p:nvPr>
        </p:nvSpPr>
        <p:spPr/>
        <p:txBody>
          <a:bodyPr/>
          <a:lstStyle/>
          <a:p>
            <a:fld id="{AE8F486C-4434-554D-85E5-88CD09D87FB7}" type="slidenum">
              <a:rPr lang="en-FR" smtClean="0"/>
              <a:t>20</a:t>
            </a:fld>
            <a:endParaRPr lang="en-FR"/>
          </a:p>
        </p:txBody>
      </p:sp>
    </p:spTree>
    <p:extLst>
      <p:ext uri="{BB962C8B-B14F-4D97-AF65-F5344CB8AC3E}">
        <p14:creationId xmlns:p14="http://schemas.microsoft.com/office/powerpoint/2010/main" val="289377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F503A0E-E858-6648-A0A9-D970D6692813}"/>
              </a:ext>
            </a:extLst>
          </p:cNvPr>
          <p:cNvPicPr>
            <a:picLocks noChangeAspect="1"/>
          </p:cNvPicPr>
          <p:nvPr/>
        </p:nvPicPr>
        <p:blipFill rotWithShape="1">
          <a:blip r:embed="rId2">
            <a:extLst>
              <a:ext uri="{28A0092B-C50C-407E-A947-70E740481C1C}">
                <a14:useLocalDpi xmlns:a14="http://schemas.microsoft.com/office/drawing/2010/main" val="0"/>
              </a:ext>
            </a:extLst>
          </a:blip>
          <a:srcRect l="36803"/>
          <a:stretch/>
        </p:blipFill>
        <p:spPr>
          <a:xfrm>
            <a:off x="8381183" y="-59525"/>
            <a:ext cx="3803744" cy="3320770"/>
          </a:xfrm>
          <a:prstGeom prst="rect">
            <a:avLst/>
          </a:prstGeom>
        </p:spPr>
      </p:pic>
      <p:sp>
        <p:nvSpPr>
          <p:cNvPr id="4" name="Title 3">
            <a:extLst>
              <a:ext uri="{FF2B5EF4-FFF2-40B4-BE49-F238E27FC236}">
                <a16:creationId xmlns:a16="http://schemas.microsoft.com/office/drawing/2014/main" id="{208DF106-5C92-B94A-8309-30D7E35AD3E4}"/>
              </a:ext>
            </a:extLst>
          </p:cNvPr>
          <p:cNvSpPr>
            <a:spLocks noGrp="1"/>
          </p:cNvSpPr>
          <p:nvPr>
            <p:ph type="title"/>
          </p:nvPr>
        </p:nvSpPr>
        <p:spPr/>
        <p:txBody>
          <a:bodyPr/>
          <a:lstStyle/>
          <a:p>
            <a:r>
              <a:rPr lang="en-FR"/>
              <a:t>FCC-ee basic design choices</a:t>
            </a:r>
          </a:p>
        </p:txBody>
      </p:sp>
      <p:sp>
        <p:nvSpPr>
          <p:cNvPr id="2" name="Footer Placeholder 1">
            <a:extLst>
              <a:ext uri="{FF2B5EF4-FFF2-40B4-BE49-F238E27FC236}">
                <a16:creationId xmlns:a16="http://schemas.microsoft.com/office/drawing/2014/main" id="{217F0650-2786-924D-B675-0B4D71D44BA7}"/>
              </a:ext>
            </a:extLst>
          </p:cNvPr>
          <p:cNvSpPr>
            <a:spLocks noGrp="1"/>
          </p:cNvSpPr>
          <p:nvPr>
            <p:ph type="ftr" sz="quarter" idx="11"/>
          </p:nvPr>
        </p:nvSpPr>
        <p:spPr/>
        <p:txBody>
          <a:bodyPr/>
          <a:lstStyle/>
          <a:p>
            <a:r>
              <a:rPr lang="en-GB"/>
              <a:t>M. Boscolo, ECFA TF8 Symposium, 31/03/2021</a:t>
            </a:r>
            <a:endParaRPr lang="en-FR"/>
          </a:p>
        </p:txBody>
      </p:sp>
      <p:sp>
        <p:nvSpPr>
          <p:cNvPr id="7" name="Content Placeholder 2">
            <a:extLst>
              <a:ext uri="{FF2B5EF4-FFF2-40B4-BE49-F238E27FC236}">
                <a16:creationId xmlns:a16="http://schemas.microsoft.com/office/drawing/2014/main" id="{F8F7A599-1858-5242-92D9-EE0A6CADD214}"/>
              </a:ext>
            </a:extLst>
          </p:cNvPr>
          <p:cNvSpPr txBox="1">
            <a:spLocks/>
          </p:cNvSpPr>
          <p:nvPr/>
        </p:nvSpPr>
        <p:spPr>
          <a:xfrm>
            <a:off x="269747" y="2694599"/>
            <a:ext cx="6283415" cy="3671147"/>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marR="0" lvl="0" indent="0" algn="l" defTabSz="357708" rtl="0" eaLnBrk="1" fontAlgn="auto" latinLnBrk="0" hangingPunct="1">
              <a:lnSpc>
                <a:spcPct val="100000"/>
              </a:lnSpc>
              <a:spcBef>
                <a:spcPts val="751"/>
              </a:spcBef>
              <a:spcAft>
                <a:spcPts val="0"/>
              </a:spcAft>
              <a:buClr>
                <a:srgbClr val="0C377B"/>
              </a:buClr>
              <a:buSzPct val="80000"/>
              <a:buFont typeface="Arial"/>
              <a:buNone/>
              <a:tabLst/>
              <a:defRPr/>
            </a:pPr>
            <a:endParaRPr kumimoji="0" lang="en-US" sz="2000" b="1" i="0" u="none" strike="noStrike" kern="1200" cap="none" spc="0" normalizeH="0" baseline="0" noProof="0">
              <a:ln>
                <a:noFill/>
              </a:ln>
              <a:solidFill>
                <a:schemeClr val="tx1"/>
              </a:solidFill>
              <a:effectLst/>
              <a:uLnTx/>
              <a:uFillTx/>
              <a:ea typeface="+mn-ea"/>
              <a:cs typeface="+mn-cs"/>
            </a:endParaRPr>
          </a:p>
        </p:txBody>
      </p:sp>
      <p:sp>
        <p:nvSpPr>
          <p:cNvPr id="9" name="TextBox 8">
            <a:extLst>
              <a:ext uri="{FF2B5EF4-FFF2-40B4-BE49-F238E27FC236}">
                <a16:creationId xmlns:a16="http://schemas.microsoft.com/office/drawing/2014/main" id="{9B9672EE-E89B-2148-AD51-47BDC7B24A03}"/>
              </a:ext>
            </a:extLst>
          </p:cNvPr>
          <p:cNvSpPr txBox="1"/>
          <p:nvPr/>
        </p:nvSpPr>
        <p:spPr>
          <a:xfrm>
            <a:off x="206247" y="759464"/>
            <a:ext cx="3541071" cy="369332"/>
          </a:xfrm>
          <a:prstGeom prst="rect">
            <a:avLst/>
          </a:prstGeom>
          <a:noFill/>
          <a:ln>
            <a:noFill/>
          </a:ln>
        </p:spPr>
        <p:txBody>
          <a:bodyPr wrap="square" rtlCol="0">
            <a:spAutoFit/>
          </a:bodyPr>
          <a:lstStyle/>
          <a:p>
            <a:r>
              <a:rPr lang="it-IT" b="1" dirty="0" err="1">
                <a:solidFill>
                  <a:srgbClr val="0000FF"/>
                </a:solidFill>
              </a:rPr>
              <a:t>Determines</a:t>
            </a:r>
            <a:r>
              <a:rPr lang="it-IT" b="1" dirty="0">
                <a:solidFill>
                  <a:srgbClr val="0000FF"/>
                </a:solidFill>
              </a:rPr>
              <a:t> the MDI layout</a:t>
            </a:r>
          </a:p>
        </p:txBody>
      </p:sp>
      <p:pic>
        <p:nvPicPr>
          <p:cNvPr id="24" name="Picture 23">
            <a:extLst>
              <a:ext uri="{FF2B5EF4-FFF2-40B4-BE49-F238E27FC236}">
                <a16:creationId xmlns:a16="http://schemas.microsoft.com/office/drawing/2014/main" id="{76867C5D-7E43-F547-B8A2-64D2A076E5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8808" y="3321035"/>
            <a:ext cx="4151290" cy="2957582"/>
          </a:xfrm>
          <a:prstGeom prst="rect">
            <a:avLst/>
          </a:prstGeom>
        </p:spPr>
      </p:pic>
      <p:sp>
        <p:nvSpPr>
          <p:cNvPr id="25" name="TextBox 24">
            <a:extLst>
              <a:ext uri="{FF2B5EF4-FFF2-40B4-BE49-F238E27FC236}">
                <a16:creationId xmlns:a16="http://schemas.microsoft.com/office/drawing/2014/main" id="{623A2A7F-D009-1B49-88DB-55943CA962F9}"/>
              </a:ext>
            </a:extLst>
          </p:cNvPr>
          <p:cNvSpPr txBox="1"/>
          <p:nvPr/>
        </p:nvSpPr>
        <p:spPr>
          <a:xfrm>
            <a:off x="10864727" y="6093688"/>
            <a:ext cx="1121026" cy="407802"/>
          </a:xfrm>
          <a:prstGeom prst="rect">
            <a:avLst/>
          </a:prstGeom>
          <a:solidFill>
            <a:schemeClr val="tx1">
              <a:lumMod val="50000"/>
              <a:lumOff val="50000"/>
            </a:schemeClr>
          </a:solidFill>
          <a:ln>
            <a:noFill/>
          </a:ln>
        </p:spPr>
        <p:txBody>
          <a:bodyPr wrap="square" lIns="68577" tIns="34289" rIns="68577" bIns="34289" rtlCol="0">
            <a:spAutoFit/>
          </a:bodyPr>
          <a:lstStyle/>
          <a:p>
            <a:pPr algn="ctr"/>
            <a:r>
              <a:rPr lang="en-US" sz="1100" b="1">
                <a:solidFill>
                  <a:srgbClr val="FFFF00"/>
                </a:solidFill>
              </a:rPr>
              <a:t>yellow boxes: </a:t>
            </a:r>
          </a:p>
          <a:p>
            <a:pPr algn="ctr"/>
            <a:r>
              <a:rPr lang="en-US" sz="1100" b="1">
                <a:solidFill>
                  <a:srgbClr val="FFFF00"/>
                </a:solidFill>
              </a:rPr>
              <a:t>dipole magnets</a:t>
            </a:r>
          </a:p>
        </p:txBody>
      </p:sp>
      <p:sp>
        <p:nvSpPr>
          <p:cNvPr id="26" name="TextBox 25">
            <a:extLst>
              <a:ext uri="{FF2B5EF4-FFF2-40B4-BE49-F238E27FC236}">
                <a16:creationId xmlns:a16="http://schemas.microsoft.com/office/drawing/2014/main" id="{A0579EA1-077D-BF46-ACF2-64124743773B}"/>
              </a:ext>
            </a:extLst>
          </p:cNvPr>
          <p:cNvSpPr txBox="1"/>
          <p:nvPr/>
        </p:nvSpPr>
        <p:spPr>
          <a:xfrm>
            <a:off x="11198043" y="3773021"/>
            <a:ext cx="787710" cy="253914"/>
          </a:xfrm>
          <a:prstGeom prst="rect">
            <a:avLst/>
          </a:prstGeom>
          <a:noFill/>
        </p:spPr>
        <p:txBody>
          <a:bodyPr wrap="none" lIns="68577" tIns="34289" rIns="68577" bIns="34289" rtlCol="0">
            <a:spAutoFit/>
          </a:bodyPr>
          <a:lstStyle/>
          <a:p>
            <a:r>
              <a:rPr lang="en-US" sz="1200"/>
              <a:t>182.5 GeV</a:t>
            </a:r>
          </a:p>
        </p:txBody>
      </p:sp>
      <mc:AlternateContent xmlns:mc="http://schemas.openxmlformats.org/markup-compatibility/2006" xmlns:a14="http://schemas.microsoft.com/office/drawing/2010/main">
        <mc:Choice Requires="a14">
          <p:sp>
            <p:nvSpPr>
              <p:cNvPr id="20" name="Content Placeholder 2">
                <a:extLst>
                  <a:ext uri="{FF2B5EF4-FFF2-40B4-BE49-F238E27FC236}">
                    <a16:creationId xmlns:a16="http://schemas.microsoft.com/office/drawing/2014/main" id="{E21F393B-1B79-9F44-ABDC-D8B61E241509}"/>
                  </a:ext>
                </a:extLst>
              </p:cNvPr>
              <p:cNvSpPr>
                <a:spLocks noGrp="1"/>
              </p:cNvSpPr>
              <p:nvPr>
                <p:ph idx="1"/>
              </p:nvPr>
            </p:nvSpPr>
            <p:spPr>
              <a:xfrm>
                <a:off x="154347" y="1105354"/>
                <a:ext cx="8896189" cy="5192235"/>
              </a:xfrm>
            </p:spPr>
            <p:txBody>
              <a:bodyPr>
                <a:noAutofit/>
              </a:bodyPr>
              <a:lstStyle/>
              <a:p>
                <a:pPr marL="0" indent="0">
                  <a:buNone/>
                </a:pPr>
                <a:r>
                  <a:rPr lang="en-FR" dirty="0"/>
                  <a:t>High </a:t>
                </a:r>
                <a:r>
                  <a:rPr lang="en-GB" dirty="0">
                    <a:solidFill>
                      <a:srgbClr val="000000"/>
                    </a:solidFill>
                    <a:latin typeface="STIXGeneral" pitchFamily="2" charset="2"/>
                  </a:rPr>
                  <a:t>𝓛</a:t>
                </a:r>
                <a:r>
                  <a:rPr lang="en-GB" dirty="0">
                    <a:solidFill>
                      <a:srgbClr val="000000"/>
                    </a:solidFill>
                    <a:latin typeface="Verdana" panose="020B0604030504040204" pitchFamily="34" charset="0"/>
                  </a:rPr>
                  <a:t> </a:t>
                </a:r>
                <a:r>
                  <a:rPr lang="en-GB" dirty="0">
                    <a:solidFill>
                      <a:srgbClr val="000000"/>
                    </a:solidFill>
                  </a:rPr>
                  <a:t>with the </a:t>
                </a:r>
                <a:r>
                  <a:rPr lang="en-FR" b="1" dirty="0">
                    <a:solidFill>
                      <a:srgbClr val="000000"/>
                    </a:solidFill>
                  </a:rPr>
                  <a:t>c</a:t>
                </a:r>
                <a:r>
                  <a:rPr lang="en-FR" b="1" dirty="0"/>
                  <a:t>rab-waist</a:t>
                </a:r>
                <a:r>
                  <a:rPr lang="en-FR" dirty="0"/>
                  <a:t> scheme:</a:t>
                </a:r>
              </a:p>
              <a:p>
                <a:pPr marL="457200" lvl="1" indent="0">
                  <a:buNone/>
                </a:pPr>
                <a:r>
                  <a:rPr lang="en-FR" dirty="0"/>
                  <a:t>nanobeams with large </a:t>
                </a:r>
                <a:r>
                  <a:rPr lang="en-US" dirty="0"/>
                  <a:t>horizontal crossing</a:t>
                </a:r>
                <a:r>
                  <a:rPr lang="en-FR" dirty="0"/>
                  <a:t> angle (30 mrad), </a:t>
                </a:r>
              </a:p>
              <a:p>
                <a:pPr marL="457200" lvl="1" indent="0">
                  <a:buNone/>
                </a:pPr>
                <a:r>
                  <a:rPr lang="en-FR" dirty="0"/>
                  <a:t>vertical squeezed and long bunches &amp; virtual crab sextupoles </a:t>
                </a:r>
              </a:p>
              <a:p>
                <a:pPr marL="457200" lvl="1" indent="0">
                  <a:buNone/>
                </a:pPr>
                <a:r>
                  <a:rPr lang="en-FR" dirty="0"/>
                  <a:t>Small </a:t>
                </a:r>
                <a:r>
                  <a:rPr lang="en-US" dirty="0"/>
                  <a:t>instantaneous</a:t>
                </a:r>
                <a:r>
                  <a:rPr lang="en-FR" dirty="0"/>
                  <a:t> overlap area, allowing for low </a:t>
                </a:r>
                <a:r>
                  <a:rPr lang="en-FR" dirty="0">
                    <a:latin typeface="Symbol" pitchFamily="2" charset="2"/>
                  </a:rPr>
                  <a:t>b</a:t>
                </a:r>
                <a:r>
                  <a:rPr lang="en-FR" baseline="-25000" dirty="0"/>
                  <a:t>y</a:t>
                </a:r>
                <a:r>
                  <a:rPr lang="en-FR" dirty="0"/>
                  <a:t>* </a:t>
                </a:r>
                <a14:m>
                  <m:oMath xmlns:m="http://schemas.openxmlformats.org/officeDocument/2006/math">
                    <m:r>
                      <a:rPr lang="en-FR" i="1" smtClean="0">
                        <a:latin typeface="Cambria Math" panose="02040503050406030204" pitchFamily="18" charset="0"/>
                        <a:ea typeface="Cambria Math" panose="02040503050406030204" pitchFamily="18" charset="0"/>
                      </a:rPr>
                      <m:t>→</m:t>
                    </m:r>
                  </m:oMath>
                </a14:m>
                <a:r>
                  <a:rPr lang="en-FR" dirty="0"/>
                  <a:t>  </a:t>
                </a:r>
                <a:r>
                  <a:rPr lang="en-GB" dirty="0">
                    <a:solidFill>
                      <a:srgbClr val="000000"/>
                    </a:solidFill>
                    <a:latin typeface="STIXGeneral" pitchFamily="2" charset="2"/>
                  </a:rPr>
                  <a:t>𝓛</a:t>
                </a:r>
                <a:r>
                  <a:rPr lang="en-GB" dirty="0">
                    <a:solidFill>
                      <a:srgbClr val="000000"/>
                    </a:solidFill>
                    <a:latin typeface="Verdana" panose="020B0604030504040204" pitchFamily="34" charset="0"/>
                  </a:rPr>
                  <a:t> </a:t>
                </a:r>
                <a:r>
                  <a:rPr lang="en-FR" dirty="0">
                    <a:solidFill>
                      <a:srgbClr val="000000"/>
                    </a:solidFill>
                    <a:latin typeface="Verdana" panose="020B0604030504040204" pitchFamily="34" charset="0"/>
                  </a:rPr>
                  <a:t>O(</a:t>
                </a:r>
                <a:r>
                  <a:rPr lang="en-FR" dirty="0"/>
                  <a:t>10</a:t>
                </a:r>
                <a:r>
                  <a:rPr lang="en-FR" baseline="30000" dirty="0"/>
                  <a:t>36</a:t>
                </a:r>
                <a:r>
                  <a:rPr lang="en-FR" dirty="0"/>
                  <a:t> cm</a:t>
                </a:r>
                <a:r>
                  <a:rPr lang="en-FR" baseline="30000" dirty="0"/>
                  <a:t>-2</a:t>
                </a:r>
                <a:r>
                  <a:rPr lang="en-FR" dirty="0"/>
                  <a:t>s</a:t>
                </a:r>
                <a:r>
                  <a:rPr lang="en-FR" baseline="30000" dirty="0"/>
                  <a:t>-1</a:t>
                </a:r>
                <a:r>
                  <a:rPr lang="en-FR" dirty="0"/>
                  <a:t>)  @Z</a:t>
                </a:r>
              </a:p>
              <a:p>
                <a:pPr marL="27431" lvl="0" indent="0" defTabSz="263519">
                  <a:lnSpc>
                    <a:spcPct val="100000"/>
                  </a:lnSpc>
                  <a:spcBef>
                    <a:spcPts val="751"/>
                  </a:spcBef>
                  <a:buClr>
                    <a:srgbClr val="0C377B"/>
                  </a:buClr>
                  <a:buSzPct val="80000"/>
                  <a:buNone/>
                  <a:defRPr/>
                </a:pPr>
                <a:r>
                  <a:rPr lang="en-US" b="1" dirty="0"/>
                  <a:t>Asymmetric IR optics </a:t>
                </a:r>
                <a:r>
                  <a:rPr lang="en-US" dirty="0"/>
                  <a:t>suppresses synchrotron radiation towards the IP</a:t>
                </a:r>
              </a:p>
              <a:p>
                <a:pPr marL="484631" lvl="1" indent="0" defTabSz="263519">
                  <a:lnSpc>
                    <a:spcPct val="100000"/>
                  </a:lnSpc>
                  <a:spcBef>
                    <a:spcPts val="751"/>
                  </a:spcBef>
                  <a:buClr>
                    <a:srgbClr val="0C377B"/>
                  </a:buClr>
                  <a:buSzPct val="80000"/>
                  <a:buNone/>
                  <a:defRPr/>
                </a:pPr>
                <a:r>
                  <a:rPr lang="en-US" dirty="0" err="1">
                    <a:cs typeface="Calibri"/>
                  </a:rPr>
                  <a:t>E</a:t>
                </a:r>
                <a:r>
                  <a:rPr lang="en-US" baseline="-25000" dirty="0" err="1">
                    <a:cs typeface="Calibri"/>
                  </a:rPr>
                  <a:t>critical</a:t>
                </a:r>
                <a:r>
                  <a:rPr lang="en-US" dirty="0">
                    <a:cs typeface="Calibri"/>
                  </a:rPr>
                  <a:t> &lt;100 keV  from 450 m from the IP</a:t>
                </a:r>
                <a:r>
                  <a:rPr lang="en-US" dirty="0"/>
                  <a:t> </a:t>
                </a:r>
              </a:p>
              <a:p>
                <a:pPr marL="484631" lvl="1" indent="0" defTabSz="263519">
                  <a:lnSpc>
                    <a:spcPct val="100000"/>
                  </a:lnSpc>
                  <a:spcBef>
                    <a:spcPts val="751"/>
                  </a:spcBef>
                  <a:buClr>
                    <a:srgbClr val="0C377B"/>
                  </a:buClr>
                  <a:buSzPct val="80000"/>
                  <a:buNone/>
                  <a:defRPr/>
                </a:pPr>
                <a:r>
                  <a:rPr lang="en-US" dirty="0"/>
                  <a:t>Local chromaticity correction scheme for y-plane (a-d),  incorporated with crab </a:t>
                </a:r>
                <a:r>
                  <a:rPr lang="en-US" dirty="0" err="1"/>
                  <a:t>sextupoles</a:t>
                </a:r>
                <a:r>
                  <a:rPr lang="en-US" dirty="0"/>
                  <a:t> (</a:t>
                </a:r>
                <a:r>
                  <a:rPr lang="en-US" dirty="0" err="1"/>
                  <a:t>a,d</a:t>
                </a:r>
                <a:r>
                  <a:rPr lang="en-US" dirty="0"/>
                  <a:t>) (energy acceptance up to 2.8%)</a:t>
                </a:r>
              </a:p>
              <a:p>
                <a:pPr marL="27431" lvl="0" indent="0" defTabSz="263519">
                  <a:lnSpc>
                    <a:spcPct val="100000"/>
                  </a:lnSpc>
                  <a:spcBef>
                    <a:spcPts val="751"/>
                  </a:spcBef>
                  <a:buClr>
                    <a:srgbClr val="0C377B"/>
                  </a:buClr>
                  <a:buSzPct val="80000"/>
                  <a:buNone/>
                  <a:defRPr/>
                </a:pPr>
                <a:r>
                  <a:rPr lang="en-US" b="1" dirty="0"/>
                  <a:t>presently 2 IPs </a:t>
                </a:r>
                <a:r>
                  <a:rPr lang="en-US" dirty="0"/>
                  <a:t>(alternative layouts with 3 or 4 IPs under study)</a:t>
                </a:r>
                <a:r>
                  <a:rPr lang="en-US" b="1" dirty="0"/>
                  <a:t> </a:t>
                </a:r>
              </a:p>
              <a:p>
                <a:pPr marL="27431" lvl="0" indent="0" defTabSz="358766">
                  <a:lnSpc>
                    <a:spcPct val="100000"/>
                  </a:lnSpc>
                  <a:spcBef>
                    <a:spcPts val="751"/>
                  </a:spcBef>
                  <a:buClr>
                    <a:srgbClr val="0C377B"/>
                  </a:buClr>
                  <a:buSzPct val="80000"/>
                  <a:buNone/>
                  <a:defRPr/>
                </a:pPr>
                <a:r>
                  <a:rPr lang="en-US" b="1" dirty="0"/>
                  <a:t>synchrotron radiation power 50 MW/beam</a:t>
                </a:r>
                <a:r>
                  <a:rPr lang="en-US" dirty="0"/>
                  <a:t> at all beam energies;                      tapering of </a:t>
                </a:r>
                <a:r>
                  <a:rPr lang="en-GB" dirty="0"/>
                  <a:t>arc magnet strengths to match local energy</a:t>
                </a:r>
              </a:p>
              <a:p>
                <a:pPr marL="27431" lvl="0" indent="0" defTabSz="358766">
                  <a:lnSpc>
                    <a:spcPct val="100000"/>
                  </a:lnSpc>
                  <a:spcBef>
                    <a:spcPts val="751"/>
                  </a:spcBef>
                  <a:buClr>
                    <a:srgbClr val="0C377B"/>
                  </a:buClr>
                  <a:buSzPct val="80000"/>
                  <a:buNone/>
                  <a:defRPr/>
                </a:pPr>
                <a:r>
                  <a:rPr lang="en-GB" b="1" dirty="0"/>
                  <a:t>common RF </a:t>
                </a:r>
                <a:r>
                  <a:rPr lang="en-GB" dirty="0"/>
                  <a:t>for </a:t>
                </a:r>
                <a14:m>
                  <m:oMath xmlns:m="http://schemas.openxmlformats.org/officeDocument/2006/math">
                    <m:r>
                      <a:rPr lang="en-US" i="1" dirty="0">
                        <a:latin typeface="Cambria Math" panose="02040503050406030204" pitchFamily="18" charset="0"/>
                      </a:rPr>
                      <m:t>𝑡</m:t>
                    </m:r>
                    <m:acc>
                      <m:accPr>
                        <m:chr m:val="̅"/>
                        <m:ctrlPr>
                          <a:rPr lang="en-US" i="1" dirty="0">
                            <a:latin typeface="Cambria Math" panose="02040503050406030204" pitchFamily="18" charset="0"/>
                          </a:rPr>
                        </m:ctrlPr>
                      </m:accPr>
                      <m:e>
                        <m:r>
                          <a:rPr lang="en-US" i="1" dirty="0">
                            <a:latin typeface="Cambria Math" panose="02040503050406030204" pitchFamily="18" charset="0"/>
                          </a:rPr>
                          <m:t>𝑡</m:t>
                        </m:r>
                      </m:e>
                    </m:acc>
                  </m:oMath>
                </a14:m>
                <a:r>
                  <a:rPr lang="en-GB" dirty="0"/>
                  <a:t> running</a:t>
                </a:r>
                <a:endParaRPr lang="en-FR" dirty="0"/>
              </a:p>
              <a:p>
                <a:pPr marL="0" indent="0">
                  <a:buNone/>
                </a:pPr>
                <a:r>
                  <a:rPr lang="en-US" b="1" dirty="0"/>
                  <a:t>top-up injection</a:t>
                </a:r>
                <a:r>
                  <a:rPr lang="en-US" dirty="0"/>
                  <a:t> requires </a:t>
                </a:r>
                <a:r>
                  <a:rPr lang="en-US" b="1" dirty="0"/>
                  <a:t>booster synchrotron in collider tunnel</a:t>
                </a:r>
              </a:p>
              <a:p>
                <a:pPr marL="0" lvl="0" indent="0" defTabSz="685783">
                  <a:spcBef>
                    <a:spcPts val="751"/>
                  </a:spcBef>
                  <a:buClr>
                    <a:srgbClr val="0C377B"/>
                  </a:buClr>
                  <a:buSzPct val="80000"/>
                  <a:buNone/>
                  <a:defRPr/>
                </a:pPr>
                <a:r>
                  <a:rPr lang="en-US" b="1" dirty="0"/>
                  <a:t>double ring </a:t>
                </a:r>
                <a:r>
                  <a:rPr lang="en-US" dirty="0" err="1"/>
                  <a:t>e</a:t>
                </a:r>
                <a:r>
                  <a:rPr lang="en-US" baseline="30000" dirty="0" err="1"/>
                  <a:t>+</a:t>
                </a:r>
                <a:r>
                  <a:rPr lang="en-US" dirty="0" err="1"/>
                  <a:t>e</a:t>
                </a:r>
                <a:r>
                  <a:rPr lang="en-US" baseline="30000" dirty="0"/>
                  <a:t>-</a:t>
                </a:r>
                <a:r>
                  <a:rPr lang="en-US" dirty="0"/>
                  <a:t> collider ~100 km</a:t>
                </a:r>
              </a:p>
              <a:p>
                <a:pPr marL="0" lvl="0" indent="0" defTabSz="263519">
                  <a:spcBef>
                    <a:spcPts val="751"/>
                  </a:spcBef>
                  <a:buClr>
                    <a:srgbClr val="0C377B"/>
                  </a:buClr>
                  <a:buSzPct val="80000"/>
                  <a:buNone/>
                  <a:defRPr/>
                </a:pPr>
                <a:r>
                  <a:rPr lang="en-US" b="1" dirty="0"/>
                  <a:t>follows footprint of FCC-</a:t>
                </a:r>
                <a:r>
                  <a:rPr lang="en-US" b="1" dirty="0" err="1"/>
                  <a:t>hh</a:t>
                </a:r>
                <a:r>
                  <a:rPr lang="en-US" dirty="0"/>
                  <a:t>, except around IPs</a:t>
                </a:r>
                <a:endParaRPr lang="en-US" b="1" dirty="0"/>
              </a:p>
              <a:p>
                <a:pPr marL="0" indent="0">
                  <a:buNone/>
                </a:pPr>
                <a:endParaRPr lang="en-FR" dirty="0"/>
              </a:p>
              <a:p>
                <a:pPr marL="0" indent="0">
                  <a:buNone/>
                </a:pPr>
                <a:endParaRPr lang="en-FR" dirty="0"/>
              </a:p>
            </p:txBody>
          </p:sp>
        </mc:Choice>
        <mc:Fallback xmlns="">
          <p:sp>
            <p:nvSpPr>
              <p:cNvPr id="20" name="Content Placeholder 2">
                <a:extLst>
                  <a:ext uri="{FF2B5EF4-FFF2-40B4-BE49-F238E27FC236}">
                    <a16:creationId xmlns:a16="http://schemas.microsoft.com/office/drawing/2014/main" id="{E21F393B-1B79-9F44-ABDC-D8B61E241509}"/>
                  </a:ext>
                </a:extLst>
              </p:cNvPr>
              <p:cNvSpPr>
                <a:spLocks noGrp="1" noRot="1" noChangeAspect="1" noMove="1" noResize="1" noEditPoints="1" noAdjustHandles="1" noChangeArrowheads="1" noChangeShapeType="1" noTextEdit="1"/>
              </p:cNvSpPr>
              <p:nvPr>
                <p:ph idx="1"/>
              </p:nvPr>
            </p:nvSpPr>
            <p:spPr>
              <a:xfrm>
                <a:off x="154347" y="1105354"/>
                <a:ext cx="8896189" cy="5192235"/>
              </a:xfrm>
              <a:blipFill>
                <a:blip r:embed="rId4"/>
                <a:stretch>
                  <a:fillRect l="-713" t="-976" b="-6098"/>
                </a:stretch>
              </a:blipFill>
            </p:spPr>
            <p:txBody>
              <a:bodyPr/>
              <a:lstStyle/>
              <a:p>
                <a:r>
                  <a:rPr lang="en-FR">
                    <a:noFill/>
                  </a:rPr>
                  <a:t> </a:t>
                </a:r>
              </a:p>
            </p:txBody>
          </p:sp>
        </mc:Fallback>
      </mc:AlternateContent>
      <p:sp>
        <p:nvSpPr>
          <p:cNvPr id="3" name="Slide Number Placeholder 2">
            <a:extLst>
              <a:ext uri="{FF2B5EF4-FFF2-40B4-BE49-F238E27FC236}">
                <a16:creationId xmlns:a16="http://schemas.microsoft.com/office/drawing/2014/main" id="{4EC3E601-E20D-F94E-BBF5-C1D44D24213A}"/>
              </a:ext>
            </a:extLst>
          </p:cNvPr>
          <p:cNvSpPr>
            <a:spLocks noGrp="1"/>
          </p:cNvSpPr>
          <p:nvPr>
            <p:ph type="sldNum" sz="quarter" idx="12"/>
          </p:nvPr>
        </p:nvSpPr>
        <p:spPr/>
        <p:txBody>
          <a:bodyPr/>
          <a:lstStyle/>
          <a:p>
            <a:fld id="{AE8F486C-4434-554D-85E5-88CD09D87FB7}" type="slidenum">
              <a:rPr lang="en-FR" smtClean="0"/>
              <a:t>21</a:t>
            </a:fld>
            <a:endParaRPr lang="en-FR"/>
          </a:p>
        </p:txBody>
      </p:sp>
    </p:spTree>
    <p:extLst>
      <p:ext uri="{BB962C8B-B14F-4D97-AF65-F5344CB8AC3E}">
        <p14:creationId xmlns:p14="http://schemas.microsoft.com/office/powerpoint/2010/main" val="3814975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56E52-3F41-2E4F-8DD7-CC0B21837610}"/>
              </a:ext>
            </a:extLst>
          </p:cNvPr>
          <p:cNvSpPr>
            <a:spLocks noGrp="1"/>
          </p:cNvSpPr>
          <p:nvPr>
            <p:ph type="title"/>
          </p:nvPr>
        </p:nvSpPr>
        <p:spPr>
          <a:xfrm>
            <a:off x="734931" y="14455"/>
            <a:ext cx="10515600" cy="1325563"/>
          </a:xfrm>
        </p:spPr>
        <p:txBody>
          <a:bodyPr/>
          <a:lstStyle/>
          <a:p>
            <a:r>
              <a:rPr lang="en-FR" dirty="0"/>
              <a:t>FCC-ee Interaction region &amp; MDI – Integration challenge</a:t>
            </a:r>
          </a:p>
        </p:txBody>
      </p:sp>
      <p:sp>
        <p:nvSpPr>
          <p:cNvPr id="4" name="Footer Placeholder 3">
            <a:extLst>
              <a:ext uri="{FF2B5EF4-FFF2-40B4-BE49-F238E27FC236}">
                <a16:creationId xmlns:a16="http://schemas.microsoft.com/office/drawing/2014/main" id="{32AB9A72-B476-7C40-BA09-C433BBE6CC47}"/>
              </a:ext>
            </a:extLst>
          </p:cNvPr>
          <p:cNvSpPr>
            <a:spLocks noGrp="1"/>
          </p:cNvSpPr>
          <p:nvPr>
            <p:ph type="ftr" sz="quarter" idx="11"/>
          </p:nvPr>
        </p:nvSpPr>
        <p:spPr/>
        <p:txBody>
          <a:bodyPr/>
          <a:lstStyle/>
          <a:p>
            <a:r>
              <a:rPr lang="en-GB"/>
              <a:t>M. Boscolo, ECFA TF8 Symposium, 31/03/2021</a:t>
            </a:r>
            <a:endParaRPr lang="en-F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2586397-357F-7E48-8E3E-BBB830CE2869}"/>
                  </a:ext>
                </a:extLst>
              </p:cNvPr>
              <p:cNvSpPr txBox="1"/>
              <p:nvPr/>
            </p:nvSpPr>
            <p:spPr>
              <a:xfrm>
                <a:off x="14199" y="998822"/>
                <a:ext cx="7194358" cy="3170099"/>
              </a:xfrm>
              <a:prstGeom prst="rect">
                <a:avLst/>
              </a:prstGeom>
              <a:noFill/>
            </p:spPr>
            <p:txBody>
              <a:bodyPr wrap="square" rtlCol="0">
                <a:spAutoFit/>
              </a:bodyPr>
              <a:lstStyle/>
              <a:p>
                <a:pPr marL="342900" indent="-342900">
                  <a:buFont typeface="Arial" panose="020B0604020202020204" pitchFamily="34" charset="0"/>
                  <a:buChar char="•"/>
                </a:pPr>
                <a:r>
                  <a:rPr lang="en-FR" sz="2000" dirty="0"/>
                  <a:t>Requirement: </a:t>
                </a:r>
                <a:r>
                  <a:rPr lang="en-FR" sz="2000" b="1" dirty="0"/>
                  <a:t>flexible</a:t>
                </a:r>
                <a:r>
                  <a:rPr lang="en-FR" sz="2000" dirty="0"/>
                  <a:t> design, one IR at all energies</a:t>
                </a:r>
              </a:p>
              <a:p>
                <a:pPr marL="342900" indent="-342900">
                  <a:buFont typeface="Arial" panose="020B0604020202020204" pitchFamily="34" charset="0"/>
                  <a:buChar char="•"/>
                </a:pPr>
                <a:r>
                  <a:rPr lang="en-FR" sz="2000" b="1" dirty="0"/>
                  <a:t>Very compact IR</a:t>
                </a:r>
                <a:r>
                  <a:rPr lang="en-FR" sz="2000" dirty="0"/>
                  <a:t>, many magnets and devices inside detector</a:t>
                </a:r>
              </a:p>
              <a:p>
                <a:pPr marL="342900" indent="-342900">
                  <a:buFont typeface="Arial" panose="020B0604020202020204" pitchFamily="34" charset="0"/>
                  <a:buChar char="•"/>
                </a:pPr>
                <a:r>
                  <a:rPr lang="en-FR" sz="2000" b="1" dirty="0"/>
                  <a:t>Very squeezed beams at IP </a:t>
                </a:r>
                <a14:m>
                  <m:oMath xmlns:m="http://schemas.openxmlformats.org/officeDocument/2006/math">
                    <m:r>
                      <a:rPr lang="en-FR" sz="2000" b="1" i="1" smtClean="0">
                        <a:latin typeface="Cambria Math" panose="02040503050406030204" pitchFamily="18" charset="0"/>
                        <a:ea typeface="Cambria Math" panose="02040503050406030204" pitchFamily="18" charset="0"/>
                      </a:rPr>
                      <m:t>→</m:t>
                    </m:r>
                  </m:oMath>
                </a14:m>
                <a:endParaRPr lang="en-FR" sz="2000" dirty="0"/>
              </a:p>
              <a:p>
                <a:pPr marL="800100" lvl="1" indent="-342900">
                  <a:buFont typeface="Arial" panose="020B0604020202020204" pitchFamily="34" charset="0"/>
                  <a:buChar char="•"/>
                </a:pPr>
                <a:r>
                  <a:rPr lang="en-FR" sz="2000" dirty="0"/>
                  <a:t>stringent quality of FF quads, and solenoid compensation</a:t>
                </a:r>
              </a:p>
              <a:p>
                <a:pPr marL="800100" lvl="1" indent="-342900">
                  <a:buFont typeface="Arial" panose="020B0604020202020204" pitchFamily="34" charset="0"/>
                  <a:buChar char="•"/>
                </a:pPr>
                <a:r>
                  <a:rPr lang="en-FR" sz="2000" dirty="0"/>
                  <a:t>beam stabilization at IP: vibrations suppression, beam orbit and </a:t>
                </a:r>
                <a:r>
                  <a:rPr lang="en-GB" sz="2000" dirty="0">
                    <a:solidFill>
                      <a:srgbClr val="000000"/>
                    </a:solidFill>
                    <a:latin typeface="STIXGeneral" pitchFamily="2" charset="2"/>
                  </a:rPr>
                  <a:t>𝓛</a:t>
                </a:r>
                <a:r>
                  <a:rPr lang="en-FR" sz="2000" dirty="0"/>
                  <a:t> feedback, tight alignment tolerances</a:t>
                </a:r>
              </a:p>
              <a:p>
                <a:pPr marL="342900" indent="-342900">
                  <a:buFont typeface="Arial" panose="020B0604020202020204" pitchFamily="34" charset="0"/>
                  <a:buChar char="•"/>
                </a:pPr>
                <a:r>
                  <a:rPr lang="en-FR" sz="2000" b="1" dirty="0"/>
                  <a:t>High beam current at Z</a:t>
                </a:r>
                <a:r>
                  <a:rPr lang="en-FR" sz="2000" dirty="0"/>
                  <a:t> (I=1.39 A) </a:t>
                </a:r>
                <a14:m>
                  <m:oMath xmlns:m="http://schemas.openxmlformats.org/officeDocument/2006/math">
                    <m:r>
                      <a:rPr lang="en-FR" sz="2000" b="1" i="1">
                        <a:latin typeface="Cambria Math" panose="02040503050406030204" pitchFamily="18" charset="0"/>
                        <a:ea typeface="Cambria Math" panose="02040503050406030204" pitchFamily="18" charset="0"/>
                      </a:rPr>
                      <m:t>→</m:t>
                    </m:r>
                  </m:oMath>
                </a14:m>
                <a:endParaRPr lang="en-FR" sz="2000" dirty="0"/>
              </a:p>
              <a:p>
                <a:pPr marL="800100" lvl="1" indent="-342900">
                  <a:buFont typeface="Arial" panose="020B0604020202020204" pitchFamily="34" charset="0"/>
                  <a:buChar char="•"/>
                </a:pPr>
                <a:r>
                  <a:rPr lang="en-FR" sz="2000" dirty="0"/>
                  <a:t>Heat load, cooling of beam pipe, HOM absorbers</a:t>
                </a:r>
              </a:p>
              <a:p>
                <a:pPr marL="800100" lvl="1" indent="-342900">
                  <a:buFont typeface="Arial" panose="020B0604020202020204" pitchFamily="34" charset="0"/>
                  <a:buChar char="•"/>
                </a:pPr>
                <a:r>
                  <a:rPr lang="en-FR" sz="2000" dirty="0"/>
                  <a:t>Vacuum requirement, NEG coating, beam screens</a:t>
                </a:r>
              </a:p>
              <a:p>
                <a:pPr marL="342900" indent="-342900">
                  <a:buFont typeface="Arial" panose="020B0604020202020204" pitchFamily="34" charset="0"/>
                  <a:buChar char="•"/>
                </a:pPr>
                <a:endParaRPr lang="en-FR" sz="2000" dirty="0"/>
              </a:p>
            </p:txBody>
          </p:sp>
        </mc:Choice>
        <mc:Fallback xmlns="">
          <p:sp>
            <p:nvSpPr>
              <p:cNvPr id="13" name="TextBox 12">
                <a:extLst>
                  <a:ext uri="{FF2B5EF4-FFF2-40B4-BE49-F238E27FC236}">
                    <a16:creationId xmlns:a16="http://schemas.microsoft.com/office/drawing/2014/main" id="{D2586397-357F-7E48-8E3E-BBB830CE2869}"/>
                  </a:ext>
                </a:extLst>
              </p:cNvPr>
              <p:cNvSpPr txBox="1">
                <a:spLocks noRot="1" noChangeAspect="1" noMove="1" noResize="1" noEditPoints="1" noAdjustHandles="1" noChangeArrowheads="1" noChangeShapeType="1" noTextEdit="1"/>
              </p:cNvSpPr>
              <p:nvPr/>
            </p:nvSpPr>
            <p:spPr>
              <a:xfrm>
                <a:off x="14199" y="998822"/>
                <a:ext cx="7194358" cy="3170099"/>
              </a:xfrm>
              <a:prstGeom prst="rect">
                <a:avLst/>
              </a:prstGeom>
              <a:blipFill>
                <a:blip r:embed="rId3"/>
                <a:stretch>
                  <a:fillRect l="-528" t="-1195" r="-176"/>
                </a:stretch>
              </a:blipFill>
            </p:spPr>
            <p:txBody>
              <a:bodyPr/>
              <a:lstStyle/>
              <a:p>
                <a:r>
                  <a:rPr lang="en-FR">
                    <a:noFill/>
                  </a:rPr>
                  <a:t> </a:t>
                </a:r>
              </a:p>
            </p:txBody>
          </p:sp>
        </mc:Fallback>
      </mc:AlternateContent>
      <p:pic>
        <p:nvPicPr>
          <p:cNvPr id="71" name="Picture 70">
            <a:extLst>
              <a:ext uri="{FF2B5EF4-FFF2-40B4-BE49-F238E27FC236}">
                <a16:creationId xmlns:a16="http://schemas.microsoft.com/office/drawing/2014/main" id="{D5A76F4C-4DBF-C14C-A4EE-AA6A909FE7E4}"/>
              </a:ext>
            </a:extLst>
          </p:cNvPr>
          <p:cNvPicPr>
            <a:picLocks noChangeAspect="1"/>
          </p:cNvPicPr>
          <p:nvPr/>
        </p:nvPicPr>
        <p:blipFill>
          <a:blip r:embed="rId4"/>
          <a:stretch>
            <a:fillRect/>
          </a:stretch>
        </p:blipFill>
        <p:spPr>
          <a:xfrm>
            <a:off x="7729981" y="991224"/>
            <a:ext cx="4336878" cy="3309523"/>
          </a:xfrm>
          <a:prstGeom prst="rect">
            <a:avLst/>
          </a:prstGeom>
        </p:spPr>
      </p:pic>
      <p:sp>
        <p:nvSpPr>
          <p:cNvPr id="11" name="TextBox 10">
            <a:extLst>
              <a:ext uri="{FF2B5EF4-FFF2-40B4-BE49-F238E27FC236}">
                <a16:creationId xmlns:a16="http://schemas.microsoft.com/office/drawing/2014/main" id="{0E48FE8E-8C9B-8A4E-8180-04FF25660B1B}"/>
              </a:ext>
            </a:extLst>
          </p:cNvPr>
          <p:cNvSpPr txBox="1"/>
          <p:nvPr/>
        </p:nvSpPr>
        <p:spPr>
          <a:xfrm>
            <a:off x="8517594" y="855888"/>
            <a:ext cx="26382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a:ln>
                  <a:noFill/>
                </a:ln>
                <a:solidFill>
                  <a:srgbClr val="0C377B"/>
                </a:solidFill>
                <a:effectLst/>
                <a:uLnTx/>
                <a:uFillTx/>
                <a:latin typeface="Calibri" panose="020F0502020204030204"/>
                <a:ea typeface="+mn-ea"/>
                <a:cs typeface="+mn-cs"/>
              </a:rPr>
              <a:t>Baseline MDI layout (CDR)</a:t>
            </a:r>
          </a:p>
        </p:txBody>
      </p:sp>
      <p:sp>
        <p:nvSpPr>
          <p:cNvPr id="85" name="Rectangle 84">
            <a:extLst>
              <a:ext uri="{FF2B5EF4-FFF2-40B4-BE49-F238E27FC236}">
                <a16:creationId xmlns:a16="http://schemas.microsoft.com/office/drawing/2014/main" id="{AD8A919E-60E5-D849-BC01-01BEF33756A2}"/>
              </a:ext>
            </a:extLst>
          </p:cNvPr>
          <p:cNvSpPr/>
          <p:nvPr/>
        </p:nvSpPr>
        <p:spPr>
          <a:xfrm>
            <a:off x="6681179" y="1231511"/>
            <a:ext cx="1334020" cy="830997"/>
          </a:xfrm>
          <a:prstGeom prst="rect">
            <a:avLst/>
          </a:prstGeom>
        </p:spPr>
        <p:txBody>
          <a:bodyPr wrap="none">
            <a:spAutoFit/>
          </a:bodyPr>
          <a:lstStyle/>
          <a:p>
            <a:pPr algn="ctr"/>
            <a:r>
              <a:rPr lang="en-FR" sz="2400" b="1">
                <a:solidFill>
                  <a:srgbClr val="FF0000"/>
                </a:solidFill>
              </a:rPr>
              <a:t>L*=2.2 m</a:t>
            </a:r>
          </a:p>
          <a:p>
            <a:pPr algn="ctr"/>
            <a:r>
              <a:rPr lang="en-FR" sz="2400" b="1">
                <a:solidFill>
                  <a:srgbClr val="FF0000"/>
                </a:solidFill>
              </a:rPr>
              <a:t>B=2 T </a:t>
            </a:r>
          </a:p>
        </p:txBody>
      </p:sp>
      <p:sp>
        <p:nvSpPr>
          <p:cNvPr id="86" name="Rectangle 85">
            <a:extLst>
              <a:ext uri="{FF2B5EF4-FFF2-40B4-BE49-F238E27FC236}">
                <a16:creationId xmlns:a16="http://schemas.microsoft.com/office/drawing/2014/main" id="{D4F6F643-5229-844A-AE64-55DAB768A920}"/>
              </a:ext>
            </a:extLst>
          </p:cNvPr>
          <p:cNvSpPr/>
          <p:nvPr/>
        </p:nvSpPr>
        <p:spPr>
          <a:xfrm>
            <a:off x="-242259" y="4021275"/>
            <a:ext cx="9108911" cy="2308324"/>
          </a:xfrm>
          <a:prstGeom prst="rect">
            <a:avLst/>
          </a:prstGeom>
        </p:spPr>
        <p:txBody>
          <a:bodyPr wrap="square">
            <a:spAutoFit/>
          </a:bodyPr>
          <a:lstStyle/>
          <a:p>
            <a:pPr marL="742950" lvl="1" indent="-285750">
              <a:buSzPct val="100000"/>
              <a:buFont typeface="Arial" panose="020B0604020202020204" pitchFamily="34" charset="0"/>
              <a:buChar char="•"/>
            </a:pPr>
            <a:r>
              <a:rPr lang="en-US" b="1" dirty="0">
                <a:solidFill>
                  <a:srgbClr val="0432FF"/>
                </a:solidFill>
                <a:cs typeface="Calibri"/>
              </a:rPr>
              <a:t>Solenoid compensation scheme </a:t>
            </a:r>
            <a:r>
              <a:rPr lang="en-US" dirty="0">
                <a:cs typeface="Calibri"/>
              </a:rPr>
              <a:t>to preserve </a:t>
            </a:r>
            <a:r>
              <a:rPr lang="en-US" dirty="0" err="1">
                <a:latin typeface="Symbol" charset="2"/>
                <a:cs typeface="Symbol" charset="2"/>
              </a:rPr>
              <a:t>e</a:t>
            </a:r>
            <a:r>
              <a:rPr lang="en-US" baseline="-25000" dirty="0" err="1">
                <a:cs typeface="Calibri"/>
              </a:rPr>
              <a:t>y</a:t>
            </a:r>
            <a:r>
              <a:rPr lang="en-US" b="1" dirty="0"/>
              <a:t>≈ </a:t>
            </a:r>
            <a:r>
              <a:rPr lang="en-US" dirty="0">
                <a:cs typeface="Calibri"/>
              </a:rPr>
              <a:t>pm </a:t>
            </a:r>
            <a:endParaRPr lang="en-US" b="1" dirty="0">
              <a:cs typeface="Calibri"/>
            </a:endParaRPr>
          </a:p>
          <a:p>
            <a:pPr marL="742950" lvl="1" indent="-285750">
              <a:buSzPct val="100000"/>
              <a:buFont typeface="Arial" panose="020B0604020202020204" pitchFamily="34" charset="0"/>
              <a:buChar char="•"/>
            </a:pPr>
            <a:r>
              <a:rPr lang="en-US" b="1" dirty="0">
                <a:solidFill>
                  <a:srgbClr val="0432FF"/>
                </a:solidFill>
                <a:cs typeface="Calibri"/>
              </a:rPr>
              <a:t>Luminosity detector </a:t>
            </a:r>
            <a:r>
              <a:rPr lang="en-GB" dirty="0"/>
              <a:t>@Z: absolute meas. to 10</a:t>
            </a:r>
            <a:r>
              <a:rPr lang="en-GB" baseline="30000" dirty="0"/>
              <a:t>-4</a:t>
            </a:r>
            <a:r>
              <a:rPr lang="en-US" baseline="30000" dirty="0">
                <a:solidFill>
                  <a:srgbClr val="002060"/>
                </a:solidFill>
                <a:cs typeface="Calibri"/>
              </a:rPr>
              <a:t> </a:t>
            </a:r>
            <a:r>
              <a:rPr lang="en-US" dirty="0">
                <a:solidFill>
                  <a:srgbClr val="002060"/>
                </a:solidFill>
                <a:cs typeface="Calibri"/>
              </a:rPr>
              <a:t>(</a:t>
            </a:r>
            <a:r>
              <a:rPr lang="en-GB" dirty="0"/>
              <a:t>low angle Bhabha),  </a:t>
            </a:r>
            <a:r>
              <a:rPr lang="en-FR" dirty="0"/>
              <a:t>acceptance to 1 </a:t>
            </a:r>
            <a:r>
              <a:rPr lang="en-FR" dirty="0">
                <a:latin typeface="Symbol" pitchFamily="2" charset="2"/>
              </a:rPr>
              <a:t>m</a:t>
            </a:r>
            <a:r>
              <a:rPr lang="en-FR" dirty="0"/>
              <a:t>m level,  tight requirements on alignmement</a:t>
            </a:r>
          </a:p>
          <a:p>
            <a:pPr marL="742950" lvl="1" indent="-285750">
              <a:buSzPct val="100000"/>
              <a:buFont typeface="Arial" panose="020B0604020202020204" pitchFamily="34" charset="0"/>
              <a:buChar char="•"/>
            </a:pPr>
            <a:endParaRPr lang="en-US" sz="1400" b="1" dirty="0">
              <a:solidFill>
                <a:srgbClr val="002060"/>
              </a:solidFill>
              <a:cs typeface="Calibri"/>
            </a:endParaRPr>
          </a:p>
          <a:p>
            <a:pPr marL="742950" lvl="1" indent="-285750">
              <a:buSzPct val="100000"/>
              <a:buFont typeface="Arial" panose="020B0604020202020204" pitchFamily="34" charset="0"/>
              <a:buChar char="•"/>
            </a:pPr>
            <a:r>
              <a:rPr lang="en-US" b="1" dirty="0">
                <a:solidFill>
                  <a:srgbClr val="0432FF"/>
                </a:solidFill>
                <a:cs typeface="Calibri"/>
              </a:rPr>
              <a:t>Synchrotron radiation</a:t>
            </a:r>
            <a:r>
              <a:rPr lang="en-US" dirty="0">
                <a:solidFill>
                  <a:srgbClr val="0432FF"/>
                </a:solidFill>
                <a:cs typeface="Calibri"/>
              </a:rPr>
              <a:t>:</a:t>
            </a:r>
            <a:r>
              <a:rPr lang="en-US" dirty="0">
                <a:cs typeface="Calibri"/>
              </a:rPr>
              <a:t> detector sustainability top priority</a:t>
            </a:r>
          </a:p>
          <a:p>
            <a:pPr marL="742950" lvl="1" indent="-285750">
              <a:buSzPct val="100000"/>
              <a:buFont typeface="Arial" panose="020B0604020202020204" pitchFamily="34" charset="0"/>
              <a:buChar char="•"/>
            </a:pPr>
            <a:r>
              <a:rPr lang="en-FR" b="1" dirty="0">
                <a:solidFill>
                  <a:srgbClr val="002060"/>
                </a:solidFill>
              </a:rPr>
              <a:t>Robustness against machine bkgs, occupancy</a:t>
            </a:r>
          </a:p>
          <a:p>
            <a:pPr marL="742950" lvl="1" indent="-285750">
              <a:buSzPct val="100000"/>
              <a:buFont typeface="Arial" panose="020B0604020202020204" pitchFamily="34" charset="0"/>
              <a:buChar char="•"/>
            </a:pPr>
            <a:r>
              <a:rPr lang="en-US" b="1" dirty="0">
                <a:solidFill>
                  <a:srgbClr val="002060"/>
                </a:solidFill>
                <a:cs typeface="Calibri"/>
              </a:rPr>
              <a:t>Optimization of the central beam pipe design, material, thickness</a:t>
            </a:r>
          </a:p>
          <a:p>
            <a:pPr marL="742950" lvl="1" indent="-285750">
              <a:buSzPct val="100000"/>
              <a:buFont typeface="Arial" panose="020B0604020202020204" pitchFamily="34" charset="0"/>
              <a:buChar char="•"/>
            </a:pPr>
            <a:r>
              <a:rPr lang="en-FR" dirty="0">
                <a:solidFill>
                  <a:srgbClr val="002060"/>
                </a:solidFill>
              </a:rPr>
              <a:t>Keep </a:t>
            </a:r>
            <a:r>
              <a:rPr lang="en-FR" b="1" dirty="0">
                <a:solidFill>
                  <a:srgbClr val="002060"/>
                </a:solidFill>
              </a:rPr>
              <a:t>low material budget</a:t>
            </a:r>
            <a:r>
              <a:rPr lang="en-FR" dirty="0">
                <a:solidFill>
                  <a:srgbClr val="002060"/>
                </a:solidFill>
              </a:rPr>
              <a:t>: minimise mass of electronics, cables, cooling</a:t>
            </a:r>
          </a:p>
        </p:txBody>
      </p:sp>
      <p:grpSp>
        <p:nvGrpSpPr>
          <p:cNvPr id="87" name="Group 86">
            <a:extLst>
              <a:ext uri="{FF2B5EF4-FFF2-40B4-BE49-F238E27FC236}">
                <a16:creationId xmlns:a16="http://schemas.microsoft.com/office/drawing/2014/main" id="{F450B5D1-1464-4E4E-A20C-2DAFD6D41921}"/>
              </a:ext>
            </a:extLst>
          </p:cNvPr>
          <p:cNvGrpSpPr/>
          <p:nvPr/>
        </p:nvGrpSpPr>
        <p:grpSpPr>
          <a:xfrm>
            <a:off x="8677997" y="4297956"/>
            <a:ext cx="3388862" cy="2433044"/>
            <a:chOff x="1421174" y="3722149"/>
            <a:chExt cx="4830849" cy="2788048"/>
          </a:xfrm>
        </p:grpSpPr>
        <p:grpSp>
          <p:nvGrpSpPr>
            <p:cNvPr id="88" name="Group 87">
              <a:extLst>
                <a:ext uri="{FF2B5EF4-FFF2-40B4-BE49-F238E27FC236}">
                  <a16:creationId xmlns:a16="http://schemas.microsoft.com/office/drawing/2014/main" id="{90CAA758-A3E9-7D4B-9174-4465AC45A909}"/>
                </a:ext>
              </a:extLst>
            </p:cNvPr>
            <p:cNvGrpSpPr/>
            <p:nvPr/>
          </p:nvGrpSpPr>
          <p:grpSpPr>
            <a:xfrm>
              <a:off x="1421174" y="3722149"/>
              <a:ext cx="4814091" cy="2788048"/>
              <a:chOff x="1005330" y="3082641"/>
              <a:chExt cx="3428794" cy="1830675"/>
            </a:xfrm>
          </p:grpSpPr>
          <p:pic>
            <p:nvPicPr>
              <p:cNvPr id="90" name="Picture 89">
                <a:extLst>
                  <a:ext uri="{FF2B5EF4-FFF2-40B4-BE49-F238E27FC236}">
                    <a16:creationId xmlns:a16="http://schemas.microsoft.com/office/drawing/2014/main" id="{42E2F242-123D-2940-A0B4-510852FB35D2}"/>
                  </a:ext>
                </a:extLst>
              </p:cNvPr>
              <p:cNvPicPr>
                <a:picLocks noChangeAspect="1"/>
              </p:cNvPicPr>
              <p:nvPr/>
            </p:nvPicPr>
            <p:blipFill>
              <a:blip r:embed="rId5"/>
              <a:stretch>
                <a:fillRect/>
              </a:stretch>
            </p:blipFill>
            <p:spPr>
              <a:xfrm>
                <a:off x="1005330" y="3082641"/>
                <a:ext cx="3428794" cy="1804853"/>
              </a:xfrm>
              <a:prstGeom prst="rect">
                <a:avLst/>
              </a:prstGeom>
            </p:spPr>
          </p:pic>
          <p:sp>
            <p:nvSpPr>
              <p:cNvPr id="91" name="TextBox 90">
                <a:extLst>
                  <a:ext uri="{FF2B5EF4-FFF2-40B4-BE49-F238E27FC236}">
                    <a16:creationId xmlns:a16="http://schemas.microsoft.com/office/drawing/2014/main" id="{865E6D5E-D8BD-7E4A-9CC0-4AEA940DF3F1}"/>
                  </a:ext>
                </a:extLst>
              </p:cNvPr>
              <p:cNvSpPr txBox="1"/>
              <p:nvPr/>
            </p:nvSpPr>
            <p:spPr>
              <a:xfrm>
                <a:off x="1072821" y="3543415"/>
                <a:ext cx="615874" cy="253916"/>
              </a:xfrm>
              <a:prstGeom prst="rect">
                <a:avLst/>
              </a:prstGeom>
              <a:noFill/>
            </p:spPr>
            <p:txBody>
              <a:bodyPr wrap="none" rtlCol="0">
                <a:spAutoFit/>
              </a:bodyPr>
              <a:lstStyle/>
              <a:p>
                <a:pPr defTabSz="685800"/>
                <a:r>
                  <a:rPr lang="en-US" sz="1050" err="1">
                    <a:solidFill>
                      <a:srgbClr val="1F497D"/>
                    </a:solidFill>
                    <a:latin typeface="Calibri" panose="020F0502020204030204"/>
                  </a:rPr>
                  <a:t>LumiCal</a:t>
                </a:r>
                <a:endParaRPr lang="en-US" sz="1050">
                  <a:solidFill>
                    <a:srgbClr val="1F497D"/>
                  </a:solidFill>
                  <a:latin typeface="Calibri" panose="020F0502020204030204"/>
                </a:endParaRPr>
              </a:p>
            </p:txBody>
          </p:sp>
          <p:cxnSp>
            <p:nvCxnSpPr>
              <p:cNvPr id="92" name="Straight Arrow Connector 91">
                <a:extLst>
                  <a:ext uri="{FF2B5EF4-FFF2-40B4-BE49-F238E27FC236}">
                    <a16:creationId xmlns:a16="http://schemas.microsoft.com/office/drawing/2014/main" id="{39591BB1-131D-A040-9B1C-369668A5CC96}"/>
                  </a:ext>
                </a:extLst>
              </p:cNvPr>
              <p:cNvCxnSpPr/>
              <p:nvPr/>
            </p:nvCxnSpPr>
            <p:spPr>
              <a:xfrm flipH="1">
                <a:off x="1072821" y="3774248"/>
                <a:ext cx="235744" cy="526405"/>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93" name="TextBox 92">
                <a:extLst>
                  <a:ext uri="{FF2B5EF4-FFF2-40B4-BE49-F238E27FC236}">
                    <a16:creationId xmlns:a16="http://schemas.microsoft.com/office/drawing/2014/main" id="{E57FB9F0-89E1-9C47-BA72-521F46C4C0FD}"/>
                  </a:ext>
                </a:extLst>
              </p:cNvPr>
              <p:cNvSpPr txBox="1"/>
              <p:nvPr/>
            </p:nvSpPr>
            <p:spPr>
              <a:xfrm>
                <a:off x="1785521" y="3082642"/>
                <a:ext cx="1000595" cy="415498"/>
              </a:xfrm>
              <a:prstGeom prst="rect">
                <a:avLst/>
              </a:prstGeom>
              <a:noFill/>
            </p:spPr>
            <p:txBody>
              <a:bodyPr wrap="none" rtlCol="0">
                <a:spAutoFit/>
              </a:bodyPr>
              <a:lstStyle/>
              <a:p>
                <a:pPr algn="ctr" defTabSz="685800"/>
                <a:r>
                  <a:rPr lang="en-US" sz="1050">
                    <a:solidFill>
                      <a:srgbClr val="1F497D"/>
                    </a:solidFill>
                    <a:latin typeface="Calibri" panose="020F0502020204030204"/>
                  </a:rPr>
                  <a:t>Compensating </a:t>
                </a:r>
              </a:p>
              <a:p>
                <a:pPr algn="ctr" defTabSz="685800"/>
                <a:r>
                  <a:rPr lang="en-US" sz="1050">
                    <a:solidFill>
                      <a:srgbClr val="1F497D"/>
                    </a:solidFill>
                    <a:latin typeface="Calibri" panose="020F0502020204030204"/>
                  </a:rPr>
                  <a:t>Solenoid</a:t>
                </a:r>
              </a:p>
            </p:txBody>
          </p:sp>
          <p:cxnSp>
            <p:nvCxnSpPr>
              <p:cNvPr id="94" name="Straight Arrow Connector 93">
                <a:extLst>
                  <a:ext uri="{FF2B5EF4-FFF2-40B4-BE49-F238E27FC236}">
                    <a16:creationId xmlns:a16="http://schemas.microsoft.com/office/drawing/2014/main" id="{DAD1748D-473B-164F-8781-8173A11804D2}"/>
                  </a:ext>
                </a:extLst>
              </p:cNvPr>
              <p:cNvCxnSpPr/>
              <p:nvPr/>
            </p:nvCxnSpPr>
            <p:spPr>
              <a:xfrm flipH="1">
                <a:off x="2189628" y="3436110"/>
                <a:ext cx="1" cy="374005"/>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95" name="TextBox 94">
                <a:extLst>
                  <a:ext uri="{FF2B5EF4-FFF2-40B4-BE49-F238E27FC236}">
                    <a16:creationId xmlns:a16="http://schemas.microsoft.com/office/drawing/2014/main" id="{574F32FF-37D9-E043-90FC-CD68D1509626}"/>
                  </a:ext>
                </a:extLst>
              </p:cNvPr>
              <p:cNvSpPr txBox="1"/>
              <p:nvPr/>
            </p:nvSpPr>
            <p:spPr>
              <a:xfrm>
                <a:off x="3582240" y="4318021"/>
                <a:ext cx="579005" cy="230832"/>
              </a:xfrm>
              <a:prstGeom prst="rect">
                <a:avLst/>
              </a:prstGeom>
              <a:noFill/>
            </p:spPr>
            <p:txBody>
              <a:bodyPr wrap="none" rtlCol="0">
                <a:spAutoFit/>
              </a:bodyPr>
              <a:lstStyle/>
              <a:p>
                <a:pPr algn="ctr" defTabSz="685800"/>
                <a:r>
                  <a:rPr lang="en-US" sz="900">
                    <a:solidFill>
                      <a:srgbClr val="1F497D"/>
                    </a:solidFill>
                    <a:latin typeface="Calibri" panose="020F0502020204030204"/>
                  </a:rPr>
                  <a:t>Winding</a:t>
                </a:r>
              </a:p>
            </p:txBody>
          </p:sp>
          <p:cxnSp>
            <p:nvCxnSpPr>
              <p:cNvPr id="96" name="Straight Arrow Connector 95">
                <a:extLst>
                  <a:ext uri="{FF2B5EF4-FFF2-40B4-BE49-F238E27FC236}">
                    <a16:creationId xmlns:a16="http://schemas.microsoft.com/office/drawing/2014/main" id="{B2A5AEC1-6FFD-E745-B114-272D5D5EA522}"/>
                  </a:ext>
                </a:extLst>
              </p:cNvPr>
              <p:cNvCxnSpPr/>
              <p:nvPr/>
            </p:nvCxnSpPr>
            <p:spPr>
              <a:xfrm flipH="1" flipV="1">
                <a:off x="3570752" y="4184120"/>
                <a:ext cx="198437" cy="168920"/>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97" name="TextBox 96">
                <a:extLst>
                  <a:ext uri="{FF2B5EF4-FFF2-40B4-BE49-F238E27FC236}">
                    <a16:creationId xmlns:a16="http://schemas.microsoft.com/office/drawing/2014/main" id="{8CA307A0-991B-B447-B5FD-793CA4C3DB6B}"/>
                  </a:ext>
                </a:extLst>
              </p:cNvPr>
              <p:cNvSpPr txBox="1"/>
              <p:nvPr/>
            </p:nvSpPr>
            <p:spPr>
              <a:xfrm>
                <a:off x="2793543" y="4530225"/>
                <a:ext cx="683200" cy="230832"/>
              </a:xfrm>
              <a:prstGeom prst="rect">
                <a:avLst/>
              </a:prstGeom>
              <a:noFill/>
            </p:spPr>
            <p:txBody>
              <a:bodyPr wrap="none" rtlCol="0">
                <a:spAutoFit/>
              </a:bodyPr>
              <a:lstStyle/>
              <a:p>
                <a:pPr algn="ctr" defTabSz="685800"/>
                <a:r>
                  <a:rPr lang="en-US" sz="900">
                    <a:solidFill>
                      <a:srgbClr val="1F497D"/>
                    </a:solidFill>
                    <a:latin typeface="Calibri" panose="020F0502020204030204"/>
                  </a:rPr>
                  <a:t>Beam Pipe</a:t>
                </a:r>
              </a:p>
            </p:txBody>
          </p:sp>
          <p:cxnSp>
            <p:nvCxnSpPr>
              <p:cNvPr id="98" name="Straight Arrow Connector 97">
                <a:extLst>
                  <a:ext uri="{FF2B5EF4-FFF2-40B4-BE49-F238E27FC236}">
                    <a16:creationId xmlns:a16="http://schemas.microsoft.com/office/drawing/2014/main" id="{FA5FA6DB-7091-A44B-9EEE-3346ADE46C4F}"/>
                  </a:ext>
                </a:extLst>
              </p:cNvPr>
              <p:cNvCxnSpPr>
                <a:stCxn id="97" idx="0"/>
              </p:cNvCxnSpPr>
              <p:nvPr/>
            </p:nvCxnSpPr>
            <p:spPr>
              <a:xfrm flipH="1" flipV="1">
                <a:off x="2815103" y="3980921"/>
                <a:ext cx="320040" cy="549304"/>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99" name="TextBox 98">
                <a:extLst>
                  <a:ext uri="{FF2B5EF4-FFF2-40B4-BE49-F238E27FC236}">
                    <a16:creationId xmlns:a16="http://schemas.microsoft.com/office/drawing/2014/main" id="{27ABBCF4-028B-8343-8E9F-10F81261B862}"/>
                  </a:ext>
                </a:extLst>
              </p:cNvPr>
              <p:cNvSpPr txBox="1"/>
              <p:nvPr/>
            </p:nvSpPr>
            <p:spPr>
              <a:xfrm>
                <a:off x="1702781" y="4682484"/>
                <a:ext cx="878767" cy="230832"/>
              </a:xfrm>
              <a:prstGeom prst="rect">
                <a:avLst/>
              </a:prstGeom>
              <a:noFill/>
            </p:spPr>
            <p:txBody>
              <a:bodyPr wrap="none" rtlCol="0">
                <a:spAutoFit/>
              </a:bodyPr>
              <a:lstStyle/>
              <a:p>
                <a:pPr algn="ctr" defTabSz="685800"/>
                <a:r>
                  <a:rPr lang="en-US" sz="900">
                    <a:solidFill>
                      <a:srgbClr val="1F497D"/>
                    </a:solidFill>
                    <a:latin typeface="Calibri" panose="020F0502020204030204"/>
                  </a:rPr>
                  <a:t>HOM absorber</a:t>
                </a:r>
              </a:p>
            </p:txBody>
          </p:sp>
          <p:cxnSp>
            <p:nvCxnSpPr>
              <p:cNvPr id="100" name="Straight Arrow Connector 99">
                <a:extLst>
                  <a:ext uri="{FF2B5EF4-FFF2-40B4-BE49-F238E27FC236}">
                    <a16:creationId xmlns:a16="http://schemas.microsoft.com/office/drawing/2014/main" id="{00CE1878-6A59-3A44-B3FE-977C40CA9C1A}"/>
                  </a:ext>
                </a:extLst>
              </p:cNvPr>
              <p:cNvCxnSpPr>
                <a:stCxn id="99" idx="1"/>
              </p:cNvCxnSpPr>
              <p:nvPr/>
            </p:nvCxnSpPr>
            <p:spPr>
              <a:xfrm flipH="1" flipV="1">
                <a:off x="1408582" y="4463323"/>
                <a:ext cx="294199" cy="334577"/>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01" name="TextBox 100">
                <a:extLst>
                  <a:ext uri="{FF2B5EF4-FFF2-40B4-BE49-F238E27FC236}">
                    <a16:creationId xmlns:a16="http://schemas.microsoft.com/office/drawing/2014/main" id="{CE5236C8-9C32-ED40-91D0-14BF0B9A4642}"/>
                  </a:ext>
                </a:extLst>
              </p:cNvPr>
              <p:cNvSpPr txBox="1"/>
              <p:nvPr/>
            </p:nvSpPr>
            <p:spPr>
              <a:xfrm>
                <a:off x="2168994" y="4530225"/>
                <a:ext cx="492444" cy="230832"/>
              </a:xfrm>
              <a:prstGeom prst="rect">
                <a:avLst/>
              </a:prstGeom>
              <a:noFill/>
            </p:spPr>
            <p:txBody>
              <a:bodyPr wrap="none" rtlCol="0">
                <a:spAutoFit/>
              </a:bodyPr>
              <a:lstStyle/>
              <a:p>
                <a:pPr algn="ctr" defTabSz="685800"/>
                <a:r>
                  <a:rPr lang="en-US" sz="900">
                    <a:solidFill>
                      <a:srgbClr val="1F497D"/>
                    </a:solidFill>
                    <a:latin typeface="Calibri" panose="020F0502020204030204"/>
                  </a:rPr>
                  <a:t>Flange</a:t>
                </a:r>
              </a:p>
            </p:txBody>
          </p:sp>
          <p:cxnSp>
            <p:nvCxnSpPr>
              <p:cNvPr id="102" name="Straight Arrow Connector 101">
                <a:extLst>
                  <a:ext uri="{FF2B5EF4-FFF2-40B4-BE49-F238E27FC236}">
                    <a16:creationId xmlns:a16="http://schemas.microsoft.com/office/drawing/2014/main" id="{3F62BAF9-DE35-694F-B105-BDB7AC37E819}"/>
                  </a:ext>
                </a:extLst>
              </p:cNvPr>
              <p:cNvCxnSpPr>
                <a:stCxn id="101" idx="1"/>
              </p:cNvCxnSpPr>
              <p:nvPr/>
            </p:nvCxnSpPr>
            <p:spPr>
              <a:xfrm flipH="1" flipV="1">
                <a:off x="1640222" y="4393471"/>
                <a:ext cx="528772" cy="252170"/>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03" name="TextBox 102">
                <a:extLst>
                  <a:ext uri="{FF2B5EF4-FFF2-40B4-BE49-F238E27FC236}">
                    <a16:creationId xmlns:a16="http://schemas.microsoft.com/office/drawing/2014/main" id="{DD28C43F-56B7-0A41-9B53-42BBF967A012}"/>
                  </a:ext>
                </a:extLst>
              </p:cNvPr>
              <p:cNvSpPr txBox="1"/>
              <p:nvPr/>
            </p:nvSpPr>
            <p:spPr>
              <a:xfrm>
                <a:off x="2982143" y="3096837"/>
                <a:ext cx="417102" cy="253916"/>
              </a:xfrm>
              <a:prstGeom prst="rect">
                <a:avLst/>
              </a:prstGeom>
              <a:noFill/>
            </p:spPr>
            <p:txBody>
              <a:bodyPr wrap="none" rtlCol="0">
                <a:spAutoFit/>
              </a:bodyPr>
              <a:lstStyle/>
              <a:p>
                <a:pPr algn="ctr" defTabSz="685800"/>
                <a:r>
                  <a:rPr lang="en-US" sz="1050">
                    <a:solidFill>
                      <a:srgbClr val="1F497D"/>
                    </a:solidFill>
                    <a:latin typeface="Calibri" panose="020F0502020204030204"/>
                  </a:rPr>
                  <a:t>QC1</a:t>
                </a:r>
              </a:p>
            </p:txBody>
          </p:sp>
          <p:cxnSp>
            <p:nvCxnSpPr>
              <p:cNvPr id="104" name="Straight Arrow Connector 103">
                <a:extLst>
                  <a:ext uri="{FF2B5EF4-FFF2-40B4-BE49-F238E27FC236}">
                    <a16:creationId xmlns:a16="http://schemas.microsoft.com/office/drawing/2014/main" id="{261EE337-0F12-7541-A293-715381A7814B}"/>
                  </a:ext>
                </a:extLst>
              </p:cNvPr>
              <p:cNvCxnSpPr/>
              <p:nvPr/>
            </p:nvCxnSpPr>
            <p:spPr>
              <a:xfrm>
                <a:off x="3224677" y="3288056"/>
                <a:ext cx="322262" cy="302984"/>
              </a:xfrm>
              <a:prstGeom prst="straightConnector1">
                <a:avLst/>
              </a:prstGeom>
              <a:ln w="6350" cmpd="sng">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89" name="TextBox 88">
              <a:extLst>
                <a:ext uri="{FF2B5EF4-FFF2-40B4-BE49-F238E27FC236}">
                  <a16:creationId xmlns:a16="http://schemas.microsoft.com/office/drawing/2014/main" id="{D20BE84D-ED9F-F845-8CA6-13FB945927E2}"/>
                </a:ext>
              </a:extLst>
            </p:cNvPr>
            <p:cNvSpPr txBox="1"/>
            <p:nvPr/>
          </p:nvSpPr>
          <p:spPr>
            <a:xfrm>
              <a:off x="4411471" y="6201789"/>
              <a:ext cx="1840552" cy="299043"/>
            </a:xfrm>
            <a:prstGeom prst="rect">
              <a:avLst/>
            </a:prstGeom>
            <a:noFill/>
          </p:spPr>
          <p:txBody>
            <a:bodyPr wrap="none" rtlCol="0">
              <a:spAutoFit/>
            </a:bodyPr>
            <a:lstStyle/>
            <a:p>
              <a:pPr defTabSz="685800"/>
              <a:r>
                <a:rPr lang="en-US" sz="1100">
                  <a:solidFill>
                    <a:schemeClr val="bg1"/>
                  </a:solidFill>
                  <a:latin typeface="Calibri" panose="020F0502020204030204"/>
                </a:rPr>
                <a:t>3D modeling effort</a:t>
              </a:r>
            </a:p>
          </p:txBody>
        </p:sp>
      </p:grpSp>
      <p:sp>
        <p:nvSpPr>
          <p:cNvPr id="3" name="Slide Number Placeholder 2">
            <a:extLst>
              <a:ext uri="{FF2B5EF4-FFF2-40B4-BE49-F238E27FC236}">
                <a16:creationId xmlns:a16="http://schemas.microsoft.com/office/drawing/2014/main" id="{DEAB56E5-40C4-F94F-B48F-5BF12338BE1F}"/>
              </a:ext>
            </a:extLst>
          </p:cNvPr>
          <p:cNvSpPr>
            <a:spLocks noGrp="1"/>
          </p:cNvSpPr>
          <p:nvPr>
            <p:ph type="sldNum" sz="quarter" idx="12"/>
          </p:nvPr>
        </p:nvSpPr>
        <p:spPr/>
        <p:txBody>
          <a:bodyPr/>
          <a:lstStyle/>
          <a:p>
            <a:fld id="{AE8F486C-4434-554D-85E5-88CD09D87FB7}" type="slidenum">
              <a:rPr lang="en-FR" smtClean="0"/>
              <a:t>22</a:t>
            </a:fld>
            <a:endParaRPr lang="en-FR"/>
          </a:p>
        </p:txBody>
      </p:sp>
    </p:spTree>
    <p:extLst>
      <p:ext uri="{BB962C8B-B14F-4D97-AF65-F5344CB8AC3E}">
        <p14:creationId xmlns:p14="http://schemas.microsoft.com/office/powerpoint/2010/main" val="697934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56E52-3F41-2E4F-8DD7-CC0B21837610}"/>
              </a:ext>
            </a:extLst>
          </p:cNvPr>
          <p:cNvSpPr>
            <a:spLocks noGrp="1"/>
          </p:cNvSpPr>
          <p:nvPr>
            <p:ph type="title"/>
          </p:nvPr>
        </p:nvSpPr>
        <p:spPr/>
        <p:txBody>
          <a:bodyPr/>
          <a:lstStyle/>
          <a:p>
            <a:r>
              <a:rPr lang="en-FR"/>
              <a:t>FCC-ee central beam pipe</a:t>
            </a:r>
          </a:p>
        </p:txBody>
      </p:sp>
      <p:sp>
        <p:nvSpPr>
          <p:cNvPr id="38" name="Content Placeholder 37">
            <a:extLst>
              <a:ext uri="{FF2B5EF4-FFF2-40B4-BE49-F238E27FC236}">
                <a16:creationId xmlns:a16="http://schemas.microsoft.com/office/drawing/2014/main" id="{23D90F44-A699-4248-A454-FE7624E00B02}"/>
              </a:ext>
            </a:extLst>
          </p:cNvPr>
          <p:cNvSpPr>
            <a:spLocks noGrp="1"/>
          </p:cNvSpPr>
          <p:nvPr>
            <p:ph idx="1"/>
          </p:nvPr>
        </p:nvSpPr>
        <p:spPr>
          <a:xfrm>
            <a:off x="174168" y="683194"/>
            <a:ext cx="11662232" cy="2504886"/>
          </a:xfrm>
        </p:spPr>
        <p:txBody>
          <a:bodyPr/>
          <a:lstStyle/>
          <a:p>
            <a:pPr marL="0" indent="0">
              <a:buNone/>
            </a:pPr>
            <a:r>
              <a:rPr lang="it-IT" b="1" dirty="0"/>
              <a:t> Baseline design (CDR):</a:t>
            </a:r>
            <a:endParaRPr lang="it-IT" b="1" dirty="0">
              <a:solidFill>
                <a:srgbClr val="FF0000"/>
              </a:solidFill>
            </a:endParaRPr>
          </a:p>
          <a:p>
            <a:pPr marL="285750" indent="-285750"/>
            <a:r>
              <a:rPr lang="it-IT" b="1" dirty="0" err="1"/>
              <a:t>Warm</a:t>
            </a:r>
            <a:r>
              <a:rPr lang="it-IT" b="1" dirty="0"/>
              <a:t> pipe</a:t>
            </a:r>
            <a:endParaRPr lang="it-IT" dirty="0"/>
          </a:p>
          <a:p>
            <a:pPr marL="285750" indent="-285750"/>
            <a:r>
              <a:rPr lang="it-IT" dirty="0" err="1"/>
              <a:t>Incoming</a:t>
            </a:r>
            <a:r>
              <a:rPr lang="it-IT" dirty="0"/>
              <a:t> and </a:t>
            </a:r>
            <a:r>
              <a:rPr lang="it-IT" dirty="0" err="1"/>
              <a:t>central</a:t>
            </a:r>
            <a:r>
              <a:rPr lang="it-IT" dirty="0"/>
              <a:t> </a:t>
            </a:r>
            <a:r>
              <a:rPr lang="it-IT" dirty="0" err="1"/>
              <a:t>beam</a:t>
            </a:r>
            <a:r>
              <a:rPr lang="it-IT" dirty="0"/>
              <a:t> </a:t>
            </a:r>
            <a:r>
              <a:rPr lang="it-IT" dirty="0" err="1"/>
              <a:t>pipes</a:t>
            </a:r>
            <a:r>
              <a:rPr lang="it-IT" dirty="0"/>
              <a:t> </a:t>
            </a:r>
            <a:r>
              <a:rPr lang="it-IT" dirty="0" err="1"/>
              <a:t>have</a:t>
            </a:r>
            <a:r>
              <a:rPr lang="it-IT" dirty="0"/>
              <a:t> a </a:t>
            </a:r>
            <a:r>
              <a:rPr lang="it-IT" b="1" dirty="0" err="1"/>
              <a:t>constant</a:t>
            </a:r>
            <a:r>
              <a:rPr lang="it-IT" b="1" dirty="0"/>
              <a:t> </a:t>
            </a:r>
            <a:r>
              <a:rPr lang="it-IT" b="1" dirty="0" err="1"/>
              <a:t>diameter</a:t>
            </a:r>
            <a:r>
              <a:rPr lang="it-IT" b="1" dirty="0"/>
              <a:t> of 30 mm</a:t>
            </a:r>
          </a:p>
          <a:p>
            <a:pPr marL="285750" indent="-285750"/>
            <a:r>
              <a:rPr lang="it-IT" dirty="0"/>
              <a:t>Central part in </a:t>
            </a:r>
            <a:r>
              <a:rPr lang="it-IT" dirty="0" err="1"/>
              <a:t>Beryllium</a:t>
            </a:r>
            <a:r>
              <a:rPr lang="it-IT" dirty="0"/>
              <a:t> (in the </a:t>
            </a:r>
            <a:r>
              <a:rPr lang="it-IT" dirty="0" err="1"/>
              <a:t>lumical</a:t>
            </a:r>
            <a:r>
              <a:rPr lang="it-IT" dirty="0"/>
              <a:t> </a:t>
            </a:r>
            <a:r>
              <a:rPr lang="it-IT" dirty="0" err="1"/>
              <a:t>window</a:t>
            </a:r>
            <a:r>
              <a:rPr lang="it-IT" dirty="0"/>
              <a:t> </a:t>
            </a:r>
            <a:r>
              <a:rPr lang="it-IT" dirty="0" err="1"/>
              <a:t>acceptance</a:t>
            </a:r>
            <a:r>
              <a:rPr lang="it-IT" dirty="0"/>
              <a:t>)</a:t>
            </a:r>
          </a:p>
          <a:p>
            <a:pPr marL="285750" indent="-285750"/>
            <a:r>
              <a:rPr lang="it-IT" dirty="0" err="1"/>
              <a:t>Shape</a:t>
            </a:r>
            <a:r>
              <a:rPr lang="it-IT" dirty="0"/>
              <a:t> </a:t>
            </a:r>
            <a:r>
              <a:rPr lang="it-IT" dirty="0" err="1"/>
              <a:t>determines</a:t>
            </a:r>
            <a:r>
              <a:rPr lang="it-IT" dirty="0"/>
              <a:t> </a:t>
            </a:r>
            <a:r>
              <a:rPr lang="it-IT" dirty="0" err="1"/>
              <a:t>low</a:t>
            </a:r>
            <a:r>
              <a:rPr lang="it-IT" dirty="0"/>
              <a:t> </a:t>
            </a:r>
            <a:r>
              <a:rPr lang="it-IT" dirty="0" err="1"/>
              <a:t>impedance</a:t>
            </a:r>
            <a:endParaRPr lang="it-IT" dirty="0"/>
          </a:p>
          <a:p>
            <a:pPr marL="285750" indent="-285750"/>
            <a:r>
              <a:rPr lang="it-IT" dirty="0" err="1"/>
              <a:t>Very</a:t>
            </a:r>
            <a:r>
              <a:rPr lang="it-IT" dirty="0"/>
              <a:t> </a:t>
            </a:r>
            <a:r>
              <a:rPr lang="it-IT" dirty="0" err="1"/>
              <a:t>good</a:t>
            </a:r>
            <a:r>
              <a:rPr lang="it-IT" dirty="0"/>
              <a:t> </a:t>
            </a:r>
            <a:r>
              <a:rPr lang="it-IT" dirty="0" err="1"/>
              <a:t>vacuum</a:t>
            </a:r>
            <a:r>
              <a:rPr lang="it-IT" dirty="0"/>
              <a:t>, </a:t>
            </a:r>
            <a:r>
              <a:rPr lang="it-IT" dirty="0" err="1"/>
              <a:t>low</a:t>
            </a:r>
            <a:r>
              <a:rPr lang="it-IT" dirty="0"/>
              <a:t> </a:t>
            </a:r>
            <a:r>
              <a:rPr lang="it-IT" dirty="0" err="1"/>
              <a:t>bkgs</a:t>
            </a:r>
            <a:r>
              <a:rPr lang="it-IT" dirty="0"/>
              <a:t>: SR </a:t>
            </a:r>
            <a:r>
              <a:rPr lang="it-IT" dirty="0" err="1"/>
              <a:t>masks</a:t>
            </a:r>
            <a:r>
              <a:rPr lang="it-IT" dirty="0"/>
              <a:t>, </a:t>
            </a:r>
            <a:r>
              <a:rPr lang="it-IT" dirty="0" err="1"/>
              <a:t>coating</a:t>
            </a:r>
            <a:endParaRPr lang="it-IT" dirty="0"/>
          </a:p>
          <a:p>
            <a:pPr marL="285750" indent="-285750"/>
            <a:r>
              <a:rPr lang="it-IT" dirty="0"/>
              <a:t>Remote </a:t>
            </a:r>
            <a:r>
              <a:rPr lang="it-IT" dirty="0" err="1"/>
              <a:t>vacuum</a:t>
            </a:r>
            <a:r>
              <a:rPr lang="it-IT" dirty="0"/>
              <a:t> connection (</a:t>
            </a:r>
            <a:r>
              <a:rPr lang="it-IT" dirty="0" err="1"/>
              <a:t>same</a:t>
            </a:r>
            <a:r>
              <a:rPr lang="it-IT" dirty="0"/>
              <a:t> </a:t>
            </a:r>
            <a:r>
              <a:rPr lang="it-IT" dirty="0" err="1"/>
              <a:t>concept</a:t>
            </a:r>
            <a:r>
              <a:rPr lang="it-IT" dirty="0"/>
              <a:t> </a:t>
            </a:r>
            <a:r>
              <a:rPr lang="it-IT" dirty="0" err="1"/>
              <a:t>as</a:t>
            </a:r>
            <a:r>
              <a:rPr lang="it-IT" dirty="0"/>
              <a:t> </a:t>
            </a:r>
            <a:r>
              <a:rPr lang="it-IT" dirty="0" err="1"/>
              <a:t>SuperKEKB</a:t>
            </a:r>
            <a:r>
              <a:rPr lang="it-IT" dirty="0"/>
              <a:t>)</a:t>
            </a:r>
          </a:p>
        </p:txBody>
      </p:sp>
      <p:sp>
        <p:nvSpPr>
          <p:cNvPr id="4" name="Footer Placeholder 3">
            <a:extLst>
              <a:ext uri="{FF2B5EF4-FFF2-40B4-BE49-F238E27FC236}">
                <a16:creationId xmlns:a16="http://schemas.microsoft.com/office/drawing/2014/main" id="{32AB9A72-B476-7C40-BA09-C433BBE6CC47}"/>
              </a:ext>
            </a:extLst>
          </p:cNvPr>
          <p:cNvSpPr>
            <a:spLocks noGrp="1"/>
          </p:cNvSpPr>
          <p:nvPr>
            <p:ph type="ftr" sz="quarter" idx="11"/>
          </p:nvPr>
        </p:nvSpPr>
        <p:spPr/>
        <p:txBody>
          <a:bodyPr/>
          <a:lstStyle/>
          <a:p>
            <a:r>
              <a:rPr lang="en-GB"/>
              <a:t>M. Boscolo, ECFA TF8 Symposium, 31/03/2021</a:t>
            </a:r>
            <a:endParaRPr lang="en-FR"/>
          </a:p>
        </p:txBody>
      </p:sp>
      <p:pic>
        <p:nvPicPr>
          <p:cNvPr id="9" name="Picture 8">
            <a:extLst>
              <a:ext uri="{FF2B5EF4-FFF2-40B4-BE49-F238E27FC236}">
                <a16:creationId xmlns:a16="http://schemas.microsoft.com/office/drawing/2014/main" id="{1C623C3E-72CA-884C-B69C-A242348F4946}"/>
              </a:ext>
            </a:extLst>
          </p:cNvPr>
          <p:cNvPicPr>
            <a:picLocks noChangeAspect="1"/>
          </p:cNvPicPr>
          <p:nvPr/>
        </p:nvPicPr>
        <p:blipFill>
          <a:blip r:embed="rId3"/>
          <a:stretch>
            <a:fillRect/>
          </a:stretch>
        </p:blipFill>
        <p:spPr>
          <a:xfrm>
            <a:off x="8146724" y="2731483"/>
            <a:ext cx="3990844" cy="2567443"/>
          </a:xfrm>
          <a:prstGeom prst="rect">
            <a:avLst/>
          </a:prstGeom>
        </p:spPr>
      </p:pic>
      <p:pic>
        <p:nvPicPr>
          <p:cNvPr id="11" name="Picture 10">
            <a:extLst>
              <a:ext uri="{FF2B5EF4-FFF2-40B4-BE49-F238E27FC236}">
                <a16:creationId xmlns:a16="http://schemas.microsoft.com/office/drawing/2014/main" id="{4BCCA736-6C23-8C4D-9768-A3B31DD89183}"/>
              </a:ext>
            </a:extLst>
          </p:cNvPr>
          <p:cNvPicPr>
            <a:picLocks noChangeAspect="1"/>
          </p:cNvPicPr>
          <p:nvPr/>
        </p:nvPicPr>
        <p:blipFill rotWithShape="1">
          <a:blip r:embed="rId4">
            <a:extLst>
              <a:ext uri="{28A0092B-C50C-407E-A947-70E740481C1C}">
                <a14:useLocalDpi xmlns:a14="http://schemas.microsoft.com/office/drawing/2010/main" val="0"/>
              </a:ext>
            </a:extLst>
          </a:blip>
          <a:srcRect l="54441" t="9675" b="8816"/>
          <a:stretch/>
        </p:blipFill>
        <p:spPr>
          <a:xfrm>
            <a:off x="10502900" y="2299583"/>
            <a:ext cx="1634668" cy="1642907"/>
          </a:xfrm>
          <a:prstGeom prst="rect">
            <a:avLst/>
          </a:prstGeom>
        </p:spPr>
      </p:pic>
      <p:sp>
        <p:nvSpPr>
          <p:cNvPr id="33" name="TextBox 32">
            <a:extLst>
              <a:ext uri="{FF2B5EF4-FFF2-40B4-BE49-F238E27FC236}">
                <a16:creationId xmlns:a16="http://schemas.microsoft.com/office/drawing/2014/main" id="{488EF25C-77FB-3B4D-9A24-5924D2A82ABF}"/>
              </a:ext>
            </a:extLst>
          </p:cNvPr>
          <p:cNvSpPr txBox="1"/>
          <p:nvPr/>
        </p:nvSpPr>
        <p:spPr>
          <a:xfrm>
            <a:off x="9831124" y="1387675"/>
            <a:ext cx="1571712" cy="369332"/>
          </a:xfrm>
          <a:prstGeom prst="rect">
            <a:avLst/>
          </a:prstGeom>
          <a:noFill/>
        </p:spPr>
        <p:txBody>
          <a:bodyPr wrap="none" rtlCol="0">
            <a:spAutoFit/>
          </a:bodyPr>
          <a:lstStyle/>
          <a:p>
            <a:r>
              <a:rPr lang="en-FR" dirty="0"/>
              <a:t>HOM absorber</a:t>
            </a:r>
          </a:p>
        </p:txBody>
      </p:sp>
      <p:sp>
        <p:nvSpPr>
          <p:cNvPr id="34" name="Rectangle 33">
            <a:extLst>
              <a:ext uri="{FF2B5EF4-FFF2-40B4-BE49-F238E27FC236}">
                <a16:creationId xmlns:a16="http://schemas.microsoft.com/office/drawing/2014/main" id="{D03168C2-84E6-4B4E-B87F-3D376CEEB625}"/>
              </a:ext>
            </a:extLst>
          </p:cNvPr>
          <p:cNvSpPr/>
          <p:nvPr/>
        </p:nvSpPr>
        <p:spPr>
          <a:xfrm>
            <a:off x="8146724" y="1984893"/>
            <a:ext cx="4443455" cy="307777"/>
          </a:xfrm>
          <a:prstGeom prst="rect">
            <a:avLst/>
          </a:prstGeom>
        </p:spPr>
        <p:txBody>
          <a:bodyPr wrap="square">
            <a:spAutoFit/>
          </a:bodyPr>
          <a:lstStyle/>
          <a:p>
            <a:r>
              <a:rPr lang="it-IT" sz="1400" dirty="0">
                <a:solidFill>
                  <a:srgbClr val="009193"/>
                </a:solidFill>
              </a:rPr>
              <a:t>[A. </a:t>
            </a:r>
            <a:r>
              <a:rPr lang="it-IT" sz="1400" dirty="0" err="1">
                <a:solidFill>
                  <a:srgbClr val="009193"/>
                </a:solidFill>
              </a:rPr>
              <a:t>Novokhatski</a:t>
            </a:r>
            <a:r>
              <a:rPr lang="it-IT" sz="1400" dirty="0">
                <a:solidFill>
                  <a:srgbClr val="009193"/>
                </a:solidFill>
              </a:rPr>
              <a:t> et al. PRAB 20, 111005 (2017)]</a:t>
            </a:r>
          </a:p>
        </p:txBody>
      </p:sp>
      <p:sp>
        <p:nvSpPr>
          <p:cNvPr id="39" name="Rectangle 38">
            <a:extLst>
              <a:ext uri="{FF2B5EF4-FFF2-40B4-BE49-F238E27FC236}">
                <a16:creationId xmlns:a16="http://schemas.microsoft.com/office/drawing/2014/main" id="{E387D2EC-8580-6943-AE4F-9B521B6BEDBC}"/>
              </a:ext>
            </a:extLst>
          </p:cNvPr>
          <p:cNvSpPr/>
          <p:nvPr/>
        </p:nvSpPr>
        <p:spPr>
          <a:xfrm>
            <a:off x="9541699" y="1639425"/>
            <a:ext cx="2445285" cy="369332"/>
          </a:xfrm>
          <a:prstGeom prst="rect">
            <a:avLst/>
          </a:prstGeom>
        </p:spPr>
        <p:txBody>
          <a:bodyPr wrap="none">
            <a:spAutoFit/>
          </a:bodyPr>
          <a:lstStyle/>
          <a:p>
            <a:r>
              <a:rPr lang="it-IT" dirty="0"/>
              <a:t>(from PEP-II </a:t>
            </a:r>
            <a:r>
              <a:rPr lang="it-IT" dirty="0" err="1"/>
              <a:t>experience</a:t>
            </a:r>
            <a:r>
              <a:rPr lang="it-IT" dirty="0"/>
              <a:t>)</a:t>
            </a:r>
            <a:endParaRPr lang="en-FR" dirty="0"/>
          </a:p>
        </p:txBody>
      </p:sp>
      <p:pic>
        <p:nvPicPr>
          <p:cNvPr id="42" name="Picture 41" descr="Diagram, timeline&#10;&#10;Description automatically generated">
            <a:extLst>
              <a:ext uri="{FF2B5EF4-FFF2-40B4-BE49-F238E27FC236}">
                <a16:creationId xmlns:a16="http://schemas.microsoft.com/office/drawing/2014/main" id="{7AD02E25-D85B-2B47-884E-41C0C5F97097}"/>
              </a:ext>
            </a:extLst>
          </p:cNvPr>
          <p:cNvPicPr>
            <a:picLocks noChangeAspect="1"/>
          </p:cNvPicPr>
          <p:nvPr/>
        </p:nvPicPr>
        <p:blipFill>
          <a:blip r:embed="rId5"/>
          <a:stretch>
            <a:fillRect/>
          </a:stretch>
        </p:blipFill>
        <p:spPr>
          <a:xfrm>
            <a:off x="429438" y="3446251"/>
            <a:ext cx="4325442" cy="1857693"/>
          </a:xfrm>
          <a:prstGeom prst="rect">
            <a:avLst/>
          </a:prstGeom>
        </p:spPr>
      </p:pic>
      <p:sp>
        <p:nvSpPr>
          <p:cNvPr id="43" name="Rectangle 42">
            <a:extLst>
              <a:ext uri="{FF2B5EF4-FFF2-40B4-BE49-F238E27FC236}">
                <a16:creationId xmlns:a16="http://schemas.microsoft.com/office/drawing/2014/main" id="{A3908666-2840-EF45-BED3-42137A12AA30}"/>
              </a:ext>
            </a:extLst>
          </p:cNvPr>
          <p:cNvSpPr/>
          <p:nvPr/>
        </p:nvSpPr>
        <p:spPr>
          <a:xfrm>
            <a:off x="174168" y="3381269"/>
            <a:ext cx="4583187" cy="523220"/>
          </a:xfrm>
          <a:prstGeom prst="rect">
            <a:avLst/>
          </a:prstGeom>
        </p:spPr>
        <p:txBody>
          <a:bodyPr wrap="square">
            <a:spAutoFit/>
          </a:bodyPr>
          <a:lstStyle/>
          <a:p>
            <a:pPr algn="ctr"/>
            <a:r>
              <a:rPr lang="en-GB" sz="1400">
                <a:solidFill>
                  <a:schemeClr val="bg1"/>
                </a:solidFill>
                <a:latin typeface="Calibri" panose="020F0502020204030204" pitchFamily="34" charset="0"/>
              </a:rPr>
              <a:t>General concept for minimizing the impedance of an IR beam pipe. Smooth transitions in the pipe connection. </a:t>
            </a:r>
            <a:endParaRPr lang="en-GB" sz="1400">
              <a:solidFill>
                <a:schemeClr val="bg1"/>
              </a:solidFill>
              <a:effectLst/>
            </a:endParaRPr>
          </a:p>
        </p:txBody>
      </p:sp>
      <p:sp>
        <p:nvSpPr>
          <p:cNvPr id="44" name="Rectangle 43">
            <a:extLst>
              <a:ext uri="{FF2B5EF4-FFF2-40B4-BE49-F238E27FC236}">
                <a16:creationId xmlns:a16="http://schemas.microsoft.com/office/drawing/2014/main" id="{B87E1DE5-4483-874D-B4E9-6E73F0C01BC6}"/>
              </a:ext>
            </a:extLst>
          </p:cNvPr>
          <p:cNvSpPr/>
          <p:nvPr/>
        </p:nvSpPr>
        <p:spPr>
          <a:xfrm>
            <a:off x="6096000" y="3795695"/>
            <a:ext cx="3491377" cy="1077218"/>
          </a:xfrm>
          <a:prstGeom prst="rect">
            <a:avLst/>
          </a:prstGeom>
        </p:spPr>
        <p:txBody>
          <a:bodyPr wrap="square">
            <a:spAutoFit/>
          </a:bodyPr>
          <a:lstStyle/>
          <a:p>
            <a:pPr indent="-285750" algn="ctr"/>
            <a:r>
              <a:rPr lang="it-IT" sz="1600"/>
              <a:t>The </a:t>
            </a:r>
            <a:r>
              <a:rPr lang="it-IT" sz="1600" err="1"/>
              <a:t>transition</a:t>
            </a:r>
            <a:r>
              <a:rPr lang="it-IT" sz="1600"/>
              <a:t> from </a:t>
            </a:r>
            <a:r>
              <a:rPr lang="it-IT" sz="1600" err="1"/>
              <a:t>two</a:t>
            </a:r>
            <a:r>
              <a:rPr lang="it-IT" sz="1600"/>
              <a:t> </a:t>
            </a:r>
            <a:r>
              <a:rPr lang="it-IT" sz="1600" err="1"/>
              <a:t>beam</a:t>
            </a:r>
            <a:endParaRPr lang="it-IT" sz="1600"/>
          </a:p>
          <a:p>
            <a:pPr indent="-285750" algn="ctr"/>
            <a:r>
              <a:rPr lang="it-IT" sz="1600" err="1"/>
              <a:t>pipes</a:t>
            </a:r>
            <a:r>
              <a:rPr lang="it-IT" sz="1600"/>
              <a:t> to a common </a:t>
            </a:r>
            <a:r>
              <a:rPr lang="it-IT" sz="1600" err="1"/>
              <a:t>central</a:t>
            </a:r>
            <a:r>
              <a:rPr lang="it-IT" sz="1600"/>
              <a:t> pipe</a:t>
            </a:r>
          </a:p>
          <a:p>
            <a:pPr indent="-285750" algn="ctr"/>
            <a:r>
              <a:rPr lang="it-IT" sz="1600" err="1"/>
              <a:t>requires</a:t>
            </a:r>
            <a:r>
              <a:rPr lang="it-IT" sz="1600"/>
              <a:t> </a:t>
            </a:r>
            <a:r>
              <a:rPr lang="it-IT" sz="1600" b="1"/>
              <a:t>HOM </a:t>
            </a:r>
            <a:r>
              <a:rPr lang="it-IT" sz="1600" b="1" err="1"/>
              <a:t>absorbers</a:t>
            </a:r>
            <a:r>
              <a:rPr lang="it-IT" sz="1600"/>
              <a:t>, due to </a:t>
            </a:r>
            <a:r>
              <a:rPr lang="it-IT" sz="1600" err="1"/>
              <a:t>trapped</a:t>
            </a:r>
            <a:r>
              <a:rPr lang="it-IT" sz="1600"/>
              <a:t> </a:t>
            </a:r>
            <a:r>
              <a:rPr lang="it-IT" sz="1600" err="1"/>
              <a:t>modes</a:t>
            </a:r>
            <a:r>
              <a:rPr lang="it-IT" sz="1600"/>
              <a:t> and </a:t>
            </a:r>
            <a:r>
              <a:rPr lang="it-IT" sz="1600" err="1"/>
              <a:t>propagating</a:t>
            </a:r>
            <a:r>
              <a:rPr lang="it-IT" sz="1600"/>
              <a:t> </a:t>
            </a:r>
            <a:r>
              <a:rPr lang="it-IT" sz="1600" err="1"/>
              <a:t>waves</a:t>
            </a:r>
            <a:r>
              <a:rPr lang="it-IT" sz="1600"/>
              <a:t>.</a:t>
            </a:r>
            <a:endParaRPr lang="en-FR" sz="1600"/>
          </a:p>
        </p:txBody>
      </p:sp>
      <p:sp>
        <p:nvSpPr>
          <p:cNvPr id="46" name="Rectangle 45">
            <a:extLst>
              <a:ext uri="{FF2B5EF4-FFF2-40B4-BE49-F238E27FC236}">
                <a16:creationId xmlns:a16="http://schemas.microsoft.com/office/drawing/2014/main" id="{B6A8C252-9519-064A-84CE-4258BCDF0BE9}"/>
              </a:ext>
            </a:extLst>
          </p:cNvPr>
          <p:cNvSpPr/>
          <p:nvPr/>
        </p:nvSpPr>
        <p:spPr>
          <a:xfrm>
            <a:off x="95493" y="5355266"/>
            <a:ext cx="11819582" cy="1754326"/>
          </a:xfrm>
          <a:prstGeom prst="rect">
            <a:avLst/>
          </a:prstGeom>
        </p:spPr>
        <p:txBody>
          <a:bodyPr wrap="none">
            <a:spAutoFit/>
          </a:bodyPr>
          <a:lstStyle/>
          <a:p>
            <a:pPr marL="285750" indent="-285750"/>
            <a:r>
              <a:rPr lang="it-IT" b="1" dirty="0"/>
              <a:t>Liquid </a:t>
            </a:r>
            <a:r>
              <a:rPr lang="it-IT" b="1" dirty="0" err="1"/>
              <a:t>cooling</a:t>
            </a:r>
            <a:r>
              <a:rPr lang="it-IT" dirty="0"/>
              <a:t> </a:t>
            </a:r>
            <a:r>
              <a:rPr lang="it-IT" dirty="0" err="1"/>
              <a:t>needed</a:t>
            </a:r>
            <a:r>
              <a:rPr lang="it-IT" dirty="0"/>
              <a:t> due to the </a:t>
            </a:r>
            <a:r>
              <a:rPr lang="it-IT" dirty="0" err="1"/>
              <a:t>beam</a:t>
            </a:r>
            <a:r>
              <a:rPr lang="it-IT" dirty="0"/>
              <a:t> </a:t>
            </a:r>
            <a:r>
              <a:rPr lang="it-IT" dirty="0" err="1"/>
              <a:t>heat</a:t>
            </a:r>
            <a:r>
              <a:rPr lang="it-IT" dirty="0"/>
              <a:t> </a:t>
            </a:r>
            <a:r>
              <a:rPr lang="it-IT" dirty="0" err="1"/>
              <a:t>load</a:t>
            </a:r>
            <a:r>
              <a:rPr lang="it-IT" dirty="0"/>
              <a:t>, </a:t>
            </a:r>
            <a:r>
              <a:rPr lang="it-IT" dirty="0" err="1"/>
              <a:t>needed</a:t>
            </a:r>
            <a:r>
              <a:rPr lang="it-IT" dirty="0"/>
              <a:t> </a:t>
            </a:r>
            <a:r>
              <a:rPr lang="it-IT" dirty="0" err="1"/>
              <a:t>also</a:t>
            </a:r>
            <a:r>
              <a:rPr lang="it-IT" dirty="0"/>
              <a:t> in the </a:t>
            </a:r>
            <a:r>
              <a:rPr lang="it-IT" dirty="0" err="1"/>
              <a:t>central</a:t>
            </a:r>
            <a:r>
              <a:rPr lang="it-IT" dirty="0"/>
              <a:t> pipe (</a:t>
            </a:r>
            <a:r>
              <a:rPr lang="it-IT" dirty="0" err="1"/>
              <a:t>as</a:t>
            </a:r>
            <a:r>
              <a:rPr lang="it-IT" dirty="0"/>
              <a:t> for </a:t>
            </a:r>
            <a:r>
              <a:rPr lang="it-IT" dirty="0" err="1"/>
              <a:t>SuperKEKB</a:t>
            </a:r>
            <a:r>
              <a:rPr lang="it-IT" dirty="0"/>
              <a:t>).</a:t>
            </a:r>
          </a:p>
          <a:p>
            <a:pPr marL="285750" indent="-285750"/>
            <a:r>
              <a:rPr lang="it-IT" dirty="0" err="1"/>
              <a:t>few</a:t>
            </a:r>
            <a:r>
              <a:rPr lang="it-IT" dirty="0"/>
              <a:t> </a:t>
            </a:r>
            <a:r>
              <a:rPr lang="it-IT" dirty="0">
                <a:latin typeface="Symbol" pitchFamily="2" charset="2"/>
              </a:rPr>
              <a:t>m</a:t>
            </a:r>
            <a:r>
              <a:rPr lang="it-IT" dirty="0"/>
              <a:t>m </a:t>
            </a:r>
            <a:r>
              <a:rPr lang="it-IT" dirty="0" err="1"/>
              <a:t>Au</a:t>
            </a:r>
            <a:r>
              <a:rPr lang="it-IT" dirty="0"/>
              <a:t> </a:t>
            </a:r>
            <a:r>
              <a:rPr lang="it-IT" dirty="0" err="1"/>
              <a:t>coating</a:t>
            </a:r>
            <a:r>
              <a:rPr lang="it-IT" dirty="0"/>
              <a:t> </a:t>
            </a:r>
            <a:r>
              <a:rPr lang="it-IT" dirty="0" err="1"/>
              <a:t>required</a:t>
            </a:r>
            <a:r>
              <a:rPr lang="it-IT" dirty="0"/>
              <a:t> in the </a:t>
            </a:r>
            <a:r>
              <a:rPr lang="it-IT" dirty="0" err="1"/>
              <a:t>central</a:t>
            </a:r>
            <a:r>
              <a:rPr lang="it-IT" dirty="0"/>
              <a:t> pipe (</a:t>
            </a:r>
            <a:r>
              <a:rPr lang="it-IT" dirty="0" err="1"/>
              <a:t>it</a:t>
            </a:r>
            <a:r>
              <a:rPr lang="it-IT" dirty="0"/>
              <a:t> </a:t>
            </a:r>
            <a:r>
              <a:rPr lang="en-US" dirty="0"/>
              <a:t>can decrease the heat load by 30% but also for the low conductivity of Be)</a:t>
            </a:r>
          </a:p>
          <a:p>
            <a:pPr marL="285750" indent="-285750"/>
            <a:r>
              <a:rPr lang="en-US" dirty="0"/>
              <a:t>-&gt; one compromise to assure the best possible physics could be to foresee a different pipe for the Z and ttbar runs </a:t>
            </a:r>
          </a:p>
          <a:p>
            <a:pPr marL="285750" indent="-285750"/>
            <a:r>
              <a:rPr lang="en-FR" dirty="0"/>
              <a:t>(for SR shielding at ttbar, for heating from image currents at Z) </a:t>
            </a:r>
          </a:p>
          <a:p>
            <a:pPr marL="285750" indent="-285750"/>
            <a:endParaRPr lang="en-US" dirty="0"/>
          </a:p>
          <a:p>
            <a:pPr marL="285750" indent="-285750"/>
            <a:endParaRPr lang="it-IT" dirty="0"/>
          </a:p>
        </p:txBody>
      </p:sp>
      <p:sp>
        <p:nvSpPr>
          <p:cNvPr id="3" name="Slide Number Placeholder 2">
            <a:extLst>
              <a:ext uri="{FF2B5EF4-FFF2-40B4-BE49-F238E27FC236}">
                <a16:creationId xmlns:a16="http://schemas.microsoft.com/office/drawing/2014/main" id="{5DF7C95F-8F8F-C14B-9A78-B7CE5891AE4C}"/>
              </a:ext>
            </a:extLst>
          </p:cNvPr>
          <p:cNvSpPr>
            <a:spLocks noGrp="1"/>
          </p:cNvSpPr>
          <p:nvPr>
            <p:ph type="sldNum" sz="quarter" idx="12"/>
          </p:nvPr>
        </p:nvSpPr>
        <p:spPr/>
        <p:txBody>
          <a:bodyPr/>
          <a:lstStyle/>
          <a:p>
            <a:fld id="{AE8F486C-4434-554D-85E5-88CD09D87FB7}" type="slidenum">
              <a:rPr lang="en-FR" smtClean="0"/>
              <a:t>23</a:t>
            </a:fld>
            <a:endParaRPr lang="en-FR"/>
          </a:p>
        </p:txBody>
      </p:sp>
    </p:spTree>
    <p:extLst>
      <p:ext uri="{BB962C8B-B14F-4D97-AF65-F5344CB8AC3E}">
        <p14:creationId xmlns:p14="http://schemas.microsoft.com/office/powerpoint/2010/main" val="6528197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56E52-3F41-2E4F-8DD7-CC0B21837610}"/>
              </a:ext>
            </a:extLst>
          </p:cNvPr>
          <p:cNvSpPr>
            <a:spLocks noGrp="1"/>
          </p:cNvSpPr>
          <p:nvPr>
            <p:ph type="title"/>
          </p:nvPr>
        </p:nvSpPr>
        <p:spPr>
          <a:xfrm>
            <a:off x="838200" y="-30480"/>
            <a:ext cx="10515600" cy="1325563"/>
          </a:xfrm>
        </p:spPr>
        <p:txBody>
          <a:bodyPr/>
          <a:lstStyle/>
          <a:p>
            <a:r>
              <a:rPr lang="en-FR" dirty="0"/>
              <a:t>New FCC-ee central beam pipe with low impedance</a:t>
            </a:r>
          </a:p>
        </p:txBody>
      </p:sp>
      <p:sp>
        <p:nvSpPr>
          <p:cNvPr id="4" name="Footer Placeholder 3">
            <a:extLst>
              <a:ext uri="{FF2B5EF4-FFF2-40B4-BE49-F238E27FC236}">
                <a16:creationId xmlns:a16="http://schemas.microsoft.com/office/drawing/2014/main" id="{32AB9A72-B476-7C40-BA09-C433BBE6CC47}"/>
              </a:ext>
            </a:extLst>
          </p:cNvPr>
          <p:cNvSpPr>
            <a:spLocks noGrp="1"/>
          </p:cNvSpPr>
          <p:nvPr>
            <p:ph type="ftr" sz="quarter" idx="11"/>
          </p:nvPr>
        </p:nvSpPr>
        <p:spPr/>
        <p:txBody>
          <a:bodyPr/>
          <a:lstStyle/>
          <a:p>
            <a:r>
              <a:rPr lang="en-GB"/>
              <a:t>M. Boscolo, ECFA TF8 Symposium, 31/03/2021</a:t>
            </a:r>
            <a:endParaRPr lang="en-FR"/>
          </a:p>
        </p:txBody>
      </p:sp>
      <p:sp>
        <p:nvSpPr>
          <p:cNvPr id="10" name="TextBox 9">
            <a:extLst>
              <a:ext uri="{FF2B5EF4-FFF2-40B4-BE49-F238E27FC236}">
                <a16:creationId xmlns:a16="http://schemas.microsoft.com/office/drawing/2014/main" id="{C081AFCE-DF19-3742-9F49-17AD974DEC36}"/>
              </a:ext>
            </a:extLst>
          </p:cNvPr>
          <p:cNvSpPr txBox="1"/>
          <p:nvPr/>
        </p:nvSpPr>
        <p:spPr>
          <a:xfrm>
            <a:off x="186539" y="882679"/>
            <a:ext cx="11668004" cy="2246769"/>
          </a:xfrm>
          <a:prstGeom prst="rect">
            <a:avLst/>
          </a:prstGeom>
          <a:noFill/>
        </p:spPr>
        <p:txBody>
          <a:bodyPr wrap="square" rtlCol="0">
            <a:spAutoFit/>
          </a:bodyPr>
          <a:lstStyle/>
          <a:p>
            <a:r>
              <a:rPr lang="it-IT" sz="2000" b="1" dirty="0" err="1"/>
              <a:t>Smaller</a:t>
            </a:r>
            <a:r>
              <a:rPr lang="it-IT" sz="2000" b="1" dirty="0"/>
              <a:t> </a:t>
            </a:r>
            <a:r>
              <a:rPr lang="it-IT" sz="2000" b="1" dirty="0" err="1"/>
              <a:t>central</a:t>
            </a:r>
            <a:r>
              <a:rPr lang="it-IT" sz="2000" b="1" dirty="0"/>
              <a:t> </a:t>
            </a:r>
            <a:r>
              <a:rPr lang="it-IT" sz="2000" b="1" dirty="0" err="1"/>
              <a:t>beam</a:t>
            </a:r>
            <a:r>
              <a:rPr lang="it-IT" sz="2000" b="1" dirty="0"/>
              <a:t> pipe  20 mm </a:t>
            </a:r>
            <a:r>
              <a:rPr lang="it-IT" sz="2000" b="1" dirty="0" err="1"/>
              <a:t>diameter</a:t>
            </a:r>
            <a:r>
              <a:rPr lang="it-IT" sz="2000" b="1" dirty="0"/>
              <a:t>  </a:t>
            </a:r>
          </a:p>
          <a:p>
            <a:pPr marL="342900" indent="-342900">
              <a:buFont typeface="Arial" panose="020B0604020202020204" pitchFamily="34" charset="0"/>
              <a:buChar char="•"/>
            </a:pPr>
            <a:r>
              <a:rPr lang="it-IT" sz="2000" dirty="0" err="1"/>
              <a:t>Novel</a:t>
            </a:r>
            <a:r>
              <a:rPr lang="it-IT" sz="2000" dirty="0"/>
              <a:t> </a:t>
            </a:r>
            <a:r>
              <a:rPr lang="it-IT" sz="2000" dirty="0" err="1"/>
              <a:t>improved</a:t>
            </a:r>
            <a:r>
              <a:rPr lang="it-IT" sz="2000" dirty="0"/>
              <a:t> design with no </a:t>
            </a:r>
            <a:r>
              <a:rPr lang="it-IT" sz="2000" dirty="0" err="1"/>
              <a:t>need</a:t>
            </a:r>
            <a:r>
              <a:rPr lang="it-IT" sz="2000" dirty="0"/>
              <a:t> of HOM </a:t>
            </a:r>
            <a:r>
              <a:rPr lang="it-IT" sz="2000" dirty="0" err="1"/>
              <a:t>absorbers</a:t>
            </a:r>
            <a:r>
              <a:rPr lang="it-IT" sz="2000" dirty="0"/>
              <a:t> </a:t>
            </a:r>
          </a:p>
          <a:p>
            <a:pPr marL="342900" indent="-342900">
              <a:buFont typeface="Arial" panose="020B0604020202020204" pitchFamily="34" charset="0"/>
              <a:buChar char="•"/>
            </a:pPr>
            <a:r>
              <a:rPr lang="it-IT" sz="2000" dirty="0"/>
              <a:t>IR </a:t>
            </a:r>
            <a:r>
              <a:rPr lang="it-IT" sz="2000" dirty="0" err="1"/>
              <a:t>heat</a:t>
            </a:r>
            <a:r>
              <a:rPr lang="it-IT" sz="2000" dirty="0"/>
              <a:t> </a:t>
            </a:r>
            <a:r>
              <a:rPr lang="it-IT" sz="2000" dirty="0" err="1"/>
              <a:t>load</a:t>
            </a:r>
            <a:r>
              <a:rPr lang="it-IT" sz="2000" dirty="0"/>
              <a:t> </a:t>
            </a:r>
            <a:r>
              <a:rPr lang="it-IT" sz="2000" dirty="0" err="1"/>
              <a:t>unavoidable</a:t>
            </a:r>
            <a:r>
              <a:rPr lang="it-IT" sz="2000" dirty="0"/>
              <a:t>: </a:t>
            </a:r>
            <a:r>
              <a:rPr lang="it-IT" sz="2000" dirty="0" err="1"/>
              <a:t>em</a:t>
            </a:r>
            <a:r>
              <a:rPr lang="it-IT" sz="2000" dirty="0"/>
              <a:t> </a:t>
            </a:r>
            <a:r>
              <a:rPr lang="it-IT" sz="2000" dirty="0" err="1"/>
              <a:t>fields</a:t>
            </a:r>
            <a:r>
              <a:rPr lang="it-IT" sz="2000" dirty="0"/>
              <a:t> </a:t>
            </a:r>
            <a:r>
              <a:rPr lang="it-IT" sz="2000" dirty="0" err="1"/>
              <a:t>excited</a:t>
            </a:r>
            <a:r>
              <a:rPr lang="it-IT" sz="2000" dirty="0"/>
              <a:t> by the </a:t>
            </a:r>
            <a:r>
              <a:rPr lang="en-US" sz="2000" dirty="0"/>
              <a:t>beams</a:t>
            </a:r>
            <a:r>
              <a:rPr lang="it-IT" sz="2000" dirty="0"/>
              <a:t> are due to the finite </a:t>
            </a:r>
            <a:r>
              <a:rPr lang="it-IT" sz="2000" dirty="0" err="1"/>
              <a:t>conductivity</a:t>
            </a:r>
            <a:r>
              <a:rPr lang="it-IT" sz="2000" dirty="0"/>
              <a:t> of the metal </a:t>
            </a:r>
            <a:r>
              <a:rPr lang="it-IT" sz="2000" dirty="0" err="1"/>
              <a:t>walls</a:t>
            </a:r>
            <a:r>
              <a:rPr lang="it-IT" sz="2000" dirty="0"/>
              <a:t> of the IR </a:t>
            </a:r>
            <a:r>
              <a:rPr lang="it-IT" sz="2000" dirty="0" err="1"/>
              <a:t>beam</a:t>
            </a:r>
            <a:r>
              <a:rPr lang="it-IT" sz="2000" dirty="0"/>
              <a:t> pipe</a:t>
            </a:r>
          </a:p>
          <a:p>
            <a:r>
              <a:rPr lang="it-IT" sz="2000" dirty="0"/>
              <a:t>      </a:t>
            </a:r>
            <a:r>
              <a:rPr lang="it-IT" sz="2000" dirty="0" err="1"/>
              <a:t>Beryllium</a:t>
            </a:r>
            <a:r>
              <a:rPr lang="it-IT" sz="2000" dirty="0"/>
              <a:t> pipe </a:t>
            </a:r>
            <a:r>
              <a:rPr lang="it-IT" sz="2000" dirty="0" err="1"/>
              <a:t>takes</a:t>
            </a:r>
            <a:r>
              <a:rPr lang="it-IT" sz="2000" dirty="0"/>
              <a:t> 150 </a:t>
            </a:r>
            <a:r>
              <a:rPr lang="it-IT" sz="2000" dirty="0" err="1"/>
              <a:t>W</a:t>
            </a:r>
            <a:r>
              <a:rPr lang="it-IT" sz="2000" dirty="0"/>
              <a:t>/m from a 12 mm </a:t>
            </a:r>
            <a:r>
              <a:rPr lang="it-IT" sz="2000" dirty="0" err="1"/>
              <a:t>bunch</a:t>
            </a:r>
            <a:r>
              <a:rPr lang="it-IT" sz="2000" dirty="0"/>
              <a:t> </a:t>
            </a:r>
          </a:p>
          <a:p>
            <a:r>
              <a:rPr lang="it-IT" sz="2000" dirty="0"/>
              <a:t>     The </a:t>
            </a:r>
            <a:r>
              <a:rPr lang="it-IT" sz="2000" dirty="0" err="1"/>
              <a:t>heating</a:t>
            </a:r>
            <a:r>
              <a:rPr lang="it-IT" sz="2000" dirty="0"/>
              <a:t> </a:t>
            </a:r>
            <a:r>
              <a:rPr lang="it-IT" sz="2000" dirty="0" err="1"/>
              <a:t>power</a:t>
            </a:r>
            <a:r>
              <a:rPr lang="it-IT" sz="2000" dirty="0"/>
              <a:t> </a:t>
            </a:r>
            <a:r>
              <a:rPr lang="it-IT" sz="2000" dirty="0" err="1"/>
              <a:t>strongly</a:t>
            </a:r>
            <a:r>
              <a:rPr lang="it-IT" sz="2000" dirty="0"/>
              <a:t> </a:t>
            </a:r>
            <a:r>
              <a:rPr lang="it-IT" sz="2000" dirty="0" err="1"/>
              <a:t>increases</a:t>
            </a:r>
            <a:r>
              <a:rPr lang="it-IT" sz="2000" dirty="0"/>
              <a:t> with </a:t>
            </a:r>
            <a:r>
              <a:rPr lang="it-IT" sz="2000" dirty="0" err="1"/>
              <a:t>shortening</a:t>
            </a:r>
            <a:r>
              <a:rPr lang="it-IT" sz="2000" dirty="0"/>
              <a:t> the </a:t>
            </a:r>
            <a:r>
              <a:rPr lang="it-IT" sz="2000" dirty="0" err="1"/>
              <a:t>bunch</a:t>
            </a:r>
            <a:r>
              <a:rPr lang="it-IT" sz="2000" dirty="0"/>
              <a:t> </a:t>
            </a:r>
            <a:r>
              <a:rPr lang="it-IT" sz="2000" dirty="0" err="1"/>
              <a:t>length</a:t>
            </a:r>
            <a:endParaRPr lang="it-IT" sz="2000" dirty="0"/>
          </a:p>
          <a:p>
            <a:endParaRPr lang="it-IT" sz="2000" b="1" dirty="0"/>
          </a:p>
        </p:txBody>
      </p:sp>
      <p:sp>
        <p:nvSpPr>
          <p:cNvPr id="16" name="TextBox 15">
            <a:extLst>
              <a:ext uri="{FF2B5EF4-FFF2-40B4-BE49-F238E27FC236}">
                <a16:creationId xmlns:a16="http://schemas.microsoft.com/office/drawing/2014/main" id="{3E71E265-9E06-D04A-AA4F-D5A4AF000C0B}"/>
              </a:ext>
            </a:extLst>
          </p:cNvPr>
          <p:cNvSpPr txBox="1"/>
          <p:nvPr/>
        </p:nvSpPr>
        <p:spPr>
          <a:xfrm>
            <a:off x="8777325" y="4599753"/>
            <a:ext cx="2576475" cy="307777"/>
          </a:xfrm>
          <a:prstGeom prst="rect">
            <a:avLst/>
          </a:prstGeom>
          <a:solidFill>
            <a:schemeClr val="bg1"/>
          </a:solidFill>
        </p:spPr>
        <p:txBody>
          <a:bodyPr wrap="none" rtlCol="0">
            <a:spAutoFit/>
          </a:bodyPr>
          <a:lstStyle/>
          <a:p>
            <a:r>
              <a:rPr lang="en-FR" sz="1400" dirty="0">
                <a:solidFill>
                  <a:srgbClr val="009193"/>
                </a:solidFill>
              </a:rPr>
              <a:t>[A. Novokhatski, FCCWEEK 2020]</a:t>
            </a:r>
          </a:p>
        </p:txBody>
      </p:sp>
      <p:pic>
        <p:nvPicPr>
          <p:cNvPr id="17" name="Picture 16">
            <a:extLst>
              <a:ext uri="{FF2B5EF4-FFF2-40B4-BE49-F238E27FC236}">
                <a16:creationId xmlns:a16="http://schemas.microsoft.com/office/drawing/2014/main" id="{1DAC67CC-223D-F74A-BC52-C8D33EABB2D8}"/>
              </a:ext>
            </a:extLst>
          </p:cNvPr>
          <p:cNvPicPr>
            <a:picLocks noChangeAspect="1"/>
          </p:cNvPicPr>
          <p:nvPr/>
        </p:nvPicPr>
        <p:blipFill rotWithShape="1">
          <a:blip r:embed="rId2"/>
          <a:srcRect l="13900" t="18245" r="10939"/>
          <a:stretch/>
        </p:blipFill>
        <p:spPr>
          <a:xfrm>
            <a:off x="582453" y="3189958"/>
            <a:ext cx="3885733" cy="2104483"/>
          </a:xfrm>
          <a:prstGeom prst="rect">
            <a:avLst/>
          </a:prstGeom>
        </p:spPr>
      </p:pic>
      <p:sp>
        <p:nvSpPr>
          <p:cNvPr id="18" name="Rectangle 17">
            <a:extLst>
              <a:ext uri="{FF2B5EF4-FFF2-40B4-BE49-F238E27FC236}">
                <a16:creationId xmlns:a16="http://schemas.microsoft.com/office/drawing/2014/main" id="{3532E35C-EA86-0B4C-8389-7436ED7B4EDB}"/>
              </a:ext>
            </a:extLst>
          </p:cNvPr>
          <p:cNvSpPr/>
          <p:nvPr/>
        </p:nvSpPr>
        <p:spPr>
          <a:xfrm>
            <a:off x="1245641" y="3020681"/>
            <a:ext cx="2829814" cy="338554"/>
          </a:xfrm>
          <a:prstGeom prst="rect">
            <a:avLst/>
          </a:prstGeom>
        </p:spPr>
        <p:txBody>
          <a:bodyPr wrap="none">
            <a:spAutoFit/>
          </a:bodyPr>
          <a:lstStyle/>
          <a:p>
            <a:r>
              <a:rPr lang="en-US" sz="1600"/>
              <a:t>Heat load for </a:t>
            </a:r>
            <a:r>
              <a:rPr lang="en-US" sz="1600" b="1"/>
              <a:t>20 mm </a:t>
            </a:r>
            <a:r>
              <a:rPr lang="en-US" sz="1600"/>
              <a:t>beam pipe</a:t>
            </a:r>
            <a:endParaRPr lang="it-IT" sz="1600"/>
          </a:p>
        </p:txBody>
      </p:sp>
      <p:sp>
        <p:nvSpPr>
          <p:cNvPr id="8" name="TextBox 7">
            <a:extLst>
              <a:ext uri="{FF2B5EF4-FFF2-40B4-BE49-F238E27FC236}">
                <a16:creationId xmlns:a16="http://schemas.microsoft.com/office/drawing/2014/main" id="{98783005-50C3-6D48-8D23-6A26890680E7}"/>
              </a:ext>
            </a:extLst>
          </p:cNvPr>
          <p:cNvSpPr txBox="1"/>
          <p:nvPr/>
        </p:nvSpPr>
        <p:spPr>
          <a:xfrm>
            <a:off x="288409" y="5807947"/>
            <a:ext cx="8128018" cy="923330"/>
          </a:xfrm>
          <a:prstGeom prst="rect">
            <a:avLst/>
          </a:prstGeom>
          <a:noFill/>
        </p:spPr>
        <p:txBody>
          <a:bodyPr wrap="square" rtlCol="0">
            <a:spAutoFit/>
          </a:bodyPr>
          <a:lstStyle/>
          <a:p>
            <a:r>
              <a:rPr lang="en-FR" dirty="0">
                <a:solidFill>
                  <a:srgbClr val="0432FF"/>
                </a:solidFill>
              </a:rPr>
              <a:t>A trade-off between better physics and worse backgrounds is needed (by simulation), </a:t>
            </a:r>
          </a:p>
          <a:p>
            <a:r>
              <a:rPr lang="en-FR" dirty="0">
                <a:solidFill>
                  <a:srgbClr val="0432FF"/>
                </a:solidFill>
              </a:rPr>
              <a:t>given the relevance of the beam pipe choice, in terms of the success of the collider</a:t>
            </a:r>
            <a:endParaRPr lang="en-FR" sz="2400" b="1" dirty="0">
              <a:solidFill>
                <a:srgbClr val="0432FF"/>
              </a:solidFill>
            </a:endParaRPr>
          </a:p>
          <a:p>
            <a:r>
              <a:rPr lang="en-FR" dirty="0">
                <a:solidFill>
                  <a:srgbClr val="0432FF"/>
                </a:solidFill>
              </a:rPr>
              <a:t> </a:t>
            </a:r>
          </a:p>
        </p:txBody>
      </p:sp>
      <p:sp>
        <p:nvSpPr>
          <p:cNvPr id="3" name="Slide Number Placeholder 2">
            <a:extLst>
              <a:ext uri="{FF2B5EF4-FFF2-40B4-BE49-F238E27FC236}">
                <a16:creationId xmlns:a16="http://schemas.microsoft.com/office/drawing/2014/main" id="{E5C873CC-6FA5-4549-8B50-E2541070F575}"/>
              </a:ext>
            </a:extLst>
          </p:cNvPr>
          <p:cNvSpPr>
            <a:spLocks noGrp="1"/>
          </p:cNvSpPr>
          <p:nvPr>
            <p:ph type="sldNum" sz="quarter" idx="12"/>
          </p:nvPr>
        </p:nvSpPr>
        <p:spPr/>
        <p:txBody>
          <a:bodyPr/>
          <a:lstStyle/>
          <a:p>
            <a:fld id="{AE8F486C-4434-554D-85E5-88CD09D87FB7}" type="slidenum">
              <a:rPr lang="en-FR" smtClean="0"/>
              <a:t>24</a:t>
            </a:fld>
            <a:endParaRPr lang="en-FR"/>
          </a:p>
        </p:txBody>
      </p:sp>
      <p:sp>
        <p:nvSpPr>
          <p:cNvPr id="5" name="Rectangle 4">
            <a:extLst>
              <a:ext uri="{FF2B5EF4-FFF2-40B4-BE49-F238E27FC236}">
                <a16:creationId xmlns:a16="http://schemas.microsoft.com/office/drawing/2014/main" id="{F31E9949-25B6-3A45-8CC5-0CF5F9E3F3C5}"/>
              </a:ext>
            </a:extLst>
          </p:cNvPr>
          <p:cNvSpPr/>
          <p:nvPr/>
        </p:nvSpPr>
        <p:spPr>
          <a:xfrm>
            <a:off x="8614384" y="6010908"/>
            <a:ext cx="2755113" cy="369332"/>
          </a:xfrm>
          <a:prstGeom prst="rect">
            <a:avLst/>
          </a:prstGeom>
        </p:spPr>
        <p:txBody>
          <a:bodyPr wrap="none">
            <a:spAutoFit/>
          </a:bodyPr>
          <a:lstStyle/>
          <a:p>
            <a:r>
              <a:rPr lang="en-FR" b="1" dirty="0">
                <a:solidFill>
                  <a:srgbClr val="0432FF"/>
                </a:solidFill>
              </a:rPr>
              <a:t>Prototyping recommended</a:t>
            </a:r>
            <a:endParaRPr lang="en-US" dirty="0"/>
          </a:p>
        </p:txBody>
      </p:sp>
      <p:grpSp>
        <p:nvGrpSpPr>
          <p:cNvPr id="9" name="Group 8">
            <a:extLst>
              <a:ext uri="{FF2B5EF4-FFF2-40B4-BE49-F238E27FC236}">
                <a16:creationId xmlns:a16="http://schemas.microsoft.com/office/drawing/2014/main" id="{40138198-C3FF-034C-8159-4FB853379F39}"/>
              </a:ext>
            </a:extLst>
          </p:cNvPr>
          <p:cNvGrpSpPr/>
          <p:nvPr/>
        </p:nvGrpSpPr>
        <p:grpSpPr>
          <a:xfrm>
            <a:off x="4864100" y="2919277"/>
            <a:ext cx="7327900" cy="3004457"/>
            <a:chOff x="4864100" y="2919277"/>
            <a:chExt cx="7327900" cy="3004457"/>
          </a:xfrm>
        </p:grpSpPr>
        <p:pic>
          <p:nvPicPr>
            <p:cNvPr id="7" name="Picture 6" descr="Application&#10;&#10;Description automatically generated with medium confidence">
              <a:extLst>
                <a:ext uri="{FF2B5EF4-FFF2-40B4-BE49-F238E27FC236}">
                  <a16:creationId xmlns:a16="http://schemas.microsoft.com/office/drawing/2014/main" id="{7F077BFA-03FE-F749-AD6B-F0C1210DB6AC}"/>
                </a:ext>
              </a:extLst>
            </p:cNvPr>
            <p:cNvPicPr>
              <a:picLocks noChangeAspect="1"/>
            </p:cNvPicPr>
            <p:nvPr/>
          </p:nvPicPr>
          <p:blipFill rotWithShape="1">
            <a:blip r:embed="rId3"/>
            <a:srcRect t="26975"/>
            <a:stretch/>
          </p:blipFill>
          <p:spPr>
            <a:xfrm>
              <a:off x="4864100" y="2919277"/>
              <a:ext cx="7327900" cy="3004457"/>
            </a:xfrm>
            <a:prstGeom prst="rect">
              <a:avLst/>
            </a:prstGeom>
          </p:spPr>
        </p:pic>
        <p:sp>
          <p:nvSpPr>
            <p:cNvPr id="6" name="Rectangle 5">
              <a:extLst>
                <a:ext uri="{FF2B5EF4-FFF2-40B4-BE49-F238E27FC236}">
                  <a16:creationId xmlns:a16="http://schemas.microsoft.com/office/drawing/2014/main" id="{0D64ADD7-EFEF-2244-A9DB-4ABED9D72A9A}"/>
                </a:ext>
              </a:extLst>
            </p:cNvPr>
            <p:cNvSpPr/>
            <p:nvPr/>
          </p:nvSpPr>
          <p:spPr>
            <a:xfrm>
              <a:off x="4864100" y="2919277"/>
              <a:ext cx="2542540" cy="270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110B7684-81E8-CD4B-8687-A8B0997F28B3}"/>
              </a:ext>
            </a:extLst>
          </p:cNvPr>
          <p:cNvSpPr txBox="1"/>
          <p:nvPr/>
        </p:nvSpPr>
        <p:spPr>
          <a:xfrm>
            <a:off x="186539" y="5420129"/>
            <a:ext cx="4109523" cy="307777"/>
          </a:xfrm>
          <a:prstGeom prst="rect">
            <a:avLst/>
          </a:prstGeom>
          <a:noFill/>
        </p:spPr>
        <p:txBody>
          <a:bodyPr wrap="none" rtlCol="0">
            <a:spAutoFit/>
          </a:bodyPr>
          <a:lstStyle/>
          <a:p>
            <a:r>
              <a:rPr lang="en-US" sz="1400" dirty="0"/>
              <a:t>We are considering </a:t>
            </a:r>
            <a:r>
              <a:rPr lang="en-US" sz="1400" dirty="0" err="1"/>
              <a:t>AlBeMet</a:t>
            </a:r>
            <a:r>
              <a:rPr lang="en-US" sz="1400" dirty="0"/>
              <a:t> instead of Be (~same X</a:t>
            </a:r>
            <a:r>
              <a:rPr lang="en-US" sz="1200" dirty="0"/>
              <a:t>0</a:t>
            </a:r>
            <a:r>
              <a:rPr lang="en-US" sz="1400" dirty="0"/>
              <a:t>)</a:t>
            </a:r>
          </a:p>
        </p:txBody>
      </p:sp>
    </p:spTree>
    <p:extLst>
      <p:ext uri="{BB962C8B-B14F-4D97-AF65-F5344CB8AC3E}">
        <p14:creationId xmlns:p14="http://schemas.microsoft.com/office/powerpoint/2010/main" val="28175293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87E0C-A87A-46C1-9BB9-6BC7309E0AEE}"/>
              </a:ext>
            </a:extLst>
          </p:cNvPr>
          <p:cNvSpPr>
            <a:spLocks noGrp="1"/>
          </p:cNvSpPr>
          <p:nvPr>
            <p:ph type="title"/>
          </p:nvPr>
        </p:nvSpPr>
        <p:spPr>
          <a:xfrm>
            <a:off x="1272424" y="20763"/>
            <a:ext cx="9011607" cy="1115048"/>
          </a:xfrm>
        </p:spPr>
        <p:txBody>
          <a:bodyPr/>
          <a:lstStyle/>
          <a:p>
            <a:pPr algn="l"/>
            <a:r>
              <a:rPr lang="en-US">
                <a:latin typeface="+mn-lt"/>
              </a:rPr>
              <a:t>Synchrotron Radiation with smaller central beam pipe – Z case</a:t>
            </a:r>
          </a:p>
        </p:txBody>
      </p:sp>
      <p:sp>
        <p:nvSpPr>
          <p:cNvPr id="18" name="Rectangle 17">
            <a:extLst>
              <a:ext uri="{FF2B5EF4-FFF2-40B4-BE49-F238E27FC236}">
                <a16:creationId xmlns:a16="http://schemas.microsoft.com/office/drawing/2014/main" id="{6DC8C631-7DB1-944C-89AF-EE22CF2CD40D}"/>
              </a:ext>
            </a:extLst>
          </p:cNvPr>
          <p:cNvSpPr/>
          <p:nvPr/>
        </p:nvSpPr>
        <p:spPr>
          <a:xfrm>
            <a:off x="512402" y="1137159"/>
            <a:ext cx="8593956" cy="369332"/>
          </a:xfrm>
          <a:prstGeom prst="rect">
            <a:avLst/>
          </a:prstGeom>
        </p:spPr>
        <p:txBody>
          <a:bodyPr wrap="none">
            <a:spAutoFit/>
          </a:bodyPr>
          <a:lstStyle/>
          <a:p>
            <a:pPr defTabSz="457200"/>
            <a:r>
              <a:rPr lang="en-US" b="1">
                <a:solidFill>
                  <a:prstClr val="black"/>
                </a:solidFill>
                <a:latin typeface="Calibri Regular"/>
              </a:rPr>
              <a:t>Central pipe with 20 mm diameter and cylindrical length shorten from ±12.5cm to ±9cm</a:t>
            </a:r>
          </a:p>
        </p:txBody>
      </p:sp>
      <p:grpSp>
        <p:nvGrpSpPr>
          <p:cNvPr id="22" name="Group 21">
            <a:extLst>
              <a:ext uri="{FF2B5EF4-FFF2-40B4-BE49-F238E27FC236}">
                <a16:creationId xmlns:a16="http://schemas.microsoft.com/office/drawing/2014/main" id="{4410397C-CC6C-8743-AF01-A6A9CB5435E0}"/>
              </a:ext>
            </a:extLst>
          </p:cNvPr>
          <p:cNvGrpSpPr/>
          <p:nvPr/>
        </p:nvGrpSpPr>
        <p:grpSpPr>
          <a:xfrm>
            <a:off x="1999930" y="2512288"/>
            <a:ext cx="6944712" cy="4144893"/>
            <a:chOff x="1218136" y="2512287"/>
            <a:chExt cx="6944712" cy="4144893"/>
          </a:xfrm>
        </p:grpSpPr>
        <p:pic>
          <p:nvPicPr>
            <p:cNvPr id="5" name="Picture 4" descr="A close up of a logo&#10;&#10;Description automatically generated">
              <a:extLst>
                <a:ext uri="{FF2B5EF4-FFF2-40B4-BE49-F238E27FC236}">
                  <a16:creationId xmlns:a16="http://schemas.microsoft.com/office/drawing/2014/main" id="{16C138EF-066C-4557-A9D2-A63DCFB79A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136" y="2539722"/>
              <a:ext cx="6653210" cy="4117458"/>
            </a:xfrm>
            <a:prstGeom prst="rect">
              <a:avLst/>
            </a:prstGeom>
          </p:spPr>
        </p:pic>
        <p:sp>
          <p:nvSpPr>
            <p:cNvPr id="7" name="TextBox 6">
              <a:extLst>
                <a:ext uri="{FF2B5EF4-FFF2-40B4-BE49-F238E27FC236}">
                  <a16:creationId xmlns:a16="http://schemas.microsoft.com/office/drawing/2014/main" id="{CA6CBA57-B29A-42A7-98B5-A0E7DFF61D2E}"/>
                </a:ext>
              </a:extLst>
            </p:cNvPr>
            <p:cNvSpPr txBox="1"/>
            <p:nvPr/>
          </p:nvSpPr>
          <p:spPr>
            <a:xfrm>
              <a:off x="3787617" y="2512287"/>
              <a:ext cx="4375231" cy="507831"/>
            </a:xfrm>
            <a:prstGeom prst="rect">
              <a:avLst/>
            </a:prstGeom>
            <a:noFill/>
          </p:spPr>
          <p:txBody>
            <a:bodyPr wrap="square" rtlCol="0">
              <a:spAutoFit/>
            </a:bodyPr>
            <a:lstStyle/>
            <a:p>
              <a:pPr defTabSz="685800" fontAlgn="base">
                <a:spcBef>
                  <a:spcPct val="0"/>
                </a:spcBef>
                <a:spcAft>
                  <a:spcPct val="0"/>
                </a:spcAft>
              </a:pPr>
              <a:r>
                <a:rPr lang="en-US" sz="1350" b="1" dirty="0">
                  <a:solidFill>
                    <a:srgbClr val="002060"/>
                  </a:solidFill>
                  <a:latin typeface="Calibri Regular"/>
                </a:rPr>
                <a:t>FF SR strikes here  </a:t>
              </a:r>
              <a:r>
                <a:rPr lang="en-US" sz="1350" dirty="0">
                  <a:solidFill>
                    <a:srgbClr val="002060"/>
                  </a:solidFill>
                  <a:latin typeface="Calibri Regular"/>
                </a:rPr>
                <a:t>with 903 photons &gt; 10 keV.</a:t>
              </a:r>
            </a:p>
            <a:p>
              <a:pPr defTabSz="685800" fontAlgn="base">
                <a:spcBef>
                  <a:spcPct val="0"/>
                </a:spcBef>
                <a:spcAft>
                  <a:spcPct val="0"/>
                </a:spcAft>
              </a:pPr>
              <a:r>
                <a:rPr lang="en-US" sz="1350" dirty="0">
                  <a:solidFill>
                    <a:srgbClr val="002060"/>
                  </a:solidFill>
                  <a:latin typeface="Calibri Regular"/>
                </a:rPr>
                <a:t>With the 7 mm mask tip this number becomes 18 &gt;10 keV.</a:t>
              </a:r>
            </a:p>
          </p:txBody>
        </p:sp>
        <p:cxnSp>
          <p:nvCxnSpPr>
            <p:cNvPr id="8" name="Straight Arrow Connector 7">
              <a:extLst>
                <a:ext uri="{FF2B5EF4-FFF2-40B4-BE49-F238E27FC236}">
                  <a16:creationId xmlns:a16="http://schemas.microsoft.com/office/drawing/2014/main" id="{1BD63D3A-1842-4CDE-BA63-144F9A9A1563}"/>
                </a:ext>
              </a:extLst>
            </p:cNvPr>
            <p:cNvCxnSpPr>
              <a:cxnSpLocks/>
            </p:cNvCxnSpPr>
            <p:nvPr/>
          </p:nvCxnSpPr>
          <p:spPr>
            <a:xfrm flipH="1">
              <a:off x="6360565" y="3011040"/>
              <a:ext cx="304358" cy="685800"/>
            </a:xfrm>
            <a:prstGeom prst="straightConnector1">
              <a:avLst/>
            </a:prstGeom>
            <a:ln w="38100">
              <a:solidFill>
                <a:srgbClr val="99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A5FC236-3A88-4204-8200-F9FF8BF4297E}"/>
                </a:ext>
              </a:extLst>
            </p:cNvPr>
            <p:cNvSpPr txBox="1"/>
            <p:nvPr/>
          </p:nvSpPr>
          <p:spPr>
            <a:xfrm>
              <a:off x="4755527" y="4671981"/>
              <a:ext cx="3200400" cy="1338828"/>
            </a:xfrm>
            <a:prstGeom prst="rect">
              <a:avLst/>
            </a:prstGeom>
            <a:noFill/>
          </p:spPr>
          <p:txBody>
            <a:bodyPr wrap="square" rtlCol="0">
              <a:spAutoFit/>
            </a:bodyPr>
            <a:lstStyle/>
            <a:p>
              <a:pPr defTabSz="685800" fontAlgn="base">
                <a:spcBef>
                  <a:spcPct val="0"/>
                </a:spcBef>
                <a:spcAft>
                  <a:spcPct val="0"/>
                </a:spcAft>
              </a:pPr>
              <a:r>
                <a:rPr lang="en-US" sz="1350" dirty="0">
                  <a:solidFill>
                    <a:srgbClr val="002060"/>
                  </a:solidFill>
                  <a:latin typeface="Calibri Regular"/>
                </a:rPr>
                <a:t>Without changing the mask tip, this surface gets </a:t>
              </a:r>
              <a:r>
                <a:rPr lang="en-US" sz="1400" b="1" dirty="0">
                  <a:solidFill>
                    <a:srgbClr val="002060"/>
                  </a:solidFill>
                  <a:latin typeface="Calibri Regular"/>
                </a:rPr>
                <a:t>8.9 W</a:t>
              </a:r>
              <a:r>
                <a:rPr lang="en-US" sz="1350" dirty="0">
                  <a:solidFill>
                    <a:srgbClr val="002060"/>
                  </a:solidFill>
                  <a:latin typeface="Calibri Regular"/>
                </a:rPr>
                <a:t> of </a:t>
              </a:r>
              <a:r>
                <a:rPr lang="en-US" sz="1400" b="1" dirty="0">
                  <a:solidFill>
                    <a:srgbClr val="002060"/>
                  </a:solidFill>
                  <a:latin typeface="Calibri Regular"/>
                </a:rPr>
                <a:t>SR power </a:t>
              </a:r>
              <a:r>
                <a:rPr lang="en-US" sz="1350" dirty="0">
                  <a:solidFill>
                    <a:srgbClr val="002060"/>
                  </a:solidFill>
                  <a:latin typeface="Calibri Regular"/>
                </a:rPr>
                <a:t>and 3.64e5 incident photons &gt; 10 keV.</a:t>
              </a:r>
            </a:p>
            <a:p>
              <a:pPr defTabSz="685800" fontAlgn="base">
                <a:spcBef>
                  <a:spcPct val="0"/>
                </a:spcBef>
                <a:spcAft>
                  <a:spcPct val="0"/>
                </a:spcAft>
              </a:pPr>
              <a:endParaRPr lang="en-US" sz="1350" dirty="0">
                <a:solidFill>
                  <a:srgbClr val="002060"/>
                </a:solidFill>
                <a:latin typeface="Calibri Regular"/>
              </a:endParaRPr>
            </a:p>
            <a:p>
              <a:pPr defTabSz="685800" fontAlgn="base">
                <a:spcBef>
                  <a:spcPct val="0"/>
                </a:spcBef>
                <a:spcAft>
                  <a:spcPct val="0"/>
                </a:spcAft>
              </a:pPr>
              <a:r>
                <a:rPr lang="en-US" sz="1350" dirty="0">
                  <a:solidFill>
                    <a:srgbClr val="002060"/>
                  </a:solidFill>
                  <a:latin typeface="Calibri Regular"/>
                </a:rPr>
                <a:t>With the mask tip at 7 mm this number goes to 0.2 photons &gt;10 keV.</a:t>
              </a:r>
            </a:p>
          </p:txBody>
        </p:sp>
        <p:cxnSp>
          <p:nvCxnSpPr>
            <p:cNvPr id="12" name="Straight Arrow Connector 11">
              <a:extLst>
                <a:ext uri="{FF2B5EF4-FFF2-40B4-BE49-F238E27FC236}">
                  <a16:creationId xmlns:a16="http://schemas.microsoft.com/office/drawing/2014/main" id="{12863C14-06F9-4F0D-9E50-F804D3C9C9BD}"/>
                </a:ext>
              </a:extLst>
            </p:cNvPr>
            <p:cNvCxnSpPr>
              <a:cxnSpLocks/>
            </p:cNvCxnSpPr>
            <p:nvPr/>
          </p:nvCxnSpPr>
          <p:spPr>
            <a:xfrm flipH="1" flipV="1">
              <a:off x="5825211" y="4268343"/>
              <a:ext cx="241954" cy="330108"/>
            </a:xfrm>
            <a:prstGeom prst="straightConnector1">
              <a:avLst/>
            </a:prstGeom>
            <a:ln w="38100">
              <a:solidFill>
                <a:srgbClr val="99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4B27A63-BCAB-46CA-A675-9D00CE600BBA}"/>
                </a:ext>
              </a:extLst>
            </p:cNvPr>
            <p:cNvSpPr txBox="1"/>
            <p:nvPr/>
          </p:nvSpPr>
          <p:spPr>
            <a:xfrm>
              <a:off x="1695531" y="5811391"/>
              <a:ext cx="1828800" cy="715581"/>
            </a:xfrm>
            <a:prstGeom prst="rect">
              <a:avLst/>
            </a:prstGeom>
            <a:noFill/>
          </p:spPr>
          <p:txBody>
            <a:bodyPr wrap="square" rtlCol="0">
              <a:spAutoFit/>
            </a:bodyPr>
            <a:lstStyle/>
            <a:p>
              <a:pPr defTabSz="685800" fontAlgn="base">
                <a:spcBef>
                  <a:spcPct val="0"/>
                </a:spcBef>
                <a:spcAft>
                  <a:spcPct val="0"/>
                </a:spcAft>
              </a:pPr>
              <a:r>
                <a:rPr lang="en-US" sz="1350">
                  <a:solidFill>
                    <a:srgbClr val="0033CC"/>
                  </a:solidFill>
                  <a:latin typeface="Calibri Regular"/>
                </a:rPr>
                <a:t>Mask tip increased to shield the tapered section</a:t>
              </a:r>
            </a:p>
          </p:txBody>
        </p:sp>
        <p:cxnSp>
          <p:nvCxnSpPr>
            <p:cNvPr id="17" name="Straight Arrow Connector 16">
              <a:extLst>
                <a:ext uri="{FF2B5EF4-FFF2-40B4-BE49-F238E27FC236}">
                  <a16:creationId xmlns:a16="http://schemas.microsoft.com/office/drawing/2014/main" id="{780BD40E-790C-43C1-B544-54DD20E1E07E}"/>
                </a:ext>
              </a:extLst>
            </p:cNvPr>
            <p:cNvCxnSpPr>
              <a:cxnSpLocks/>
            </p:cNvCxnSpPr>
            <p:nvPr/>
          </p:nvCxnSpPr>
          <p:spPr>
            <a:xfrm flipH="1" flipV="1">
              <a:off x="1864323" y="4947496"/>
              <a:ext cx="535356" cy="905459"/>
            </a:xfrm>
            <a:prstGeom prst="straightConnector1">
              <a:avLst/>
            </a:prstGeom>
            <a:ln w="38100">
              <a:solidFill>
                <a:srgbClr val="990000"/>
              </a:solidFill>
              <a:tailEnd type="triangle"/>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AFDFCF8F-FC2F-7048-868F-630C5E16BA37}"/>
                </a:ext>
              </a:extLst>
            </p:cNvPr>
            <p:cNvSpPr/>
            <p:nvPr/>
          </p:nvSpPr>
          <p:spPr>
            <a:xfrm>
              <a:off x="4470030" y="5461761"/>
              <a:ext cx="3485897" cy="585374"/>
            </a:xfrm>
            <a:prstGeom prst="ellipse">
              <a:avLst/>
            </a:prstGeom>
            <a:noFill/>
            <a:ln>
              <a:solidFill>
                <a:srgbClr val="99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Calibri Regular"/>
              </a:endParaRPr>
            </a:p>
          </p:txBody>
        </p:sp>
      </p:grpSp>
      <p:sp>
        <p:nvSpPr>
          <p:cNvPr id="4" name="TextBox 3">
            <a:extLst>
              <a:ext uri="{FF2B5EF4-FFF2-40B4-BE49-F238E27FC236}">
                <a16:creationId xmlns:a16="http://schemas.microsoft.com/office/drawing/2014/main" id="{84D683CE-93FF-AC49-A2E2-60B4B7B63C06}"/>
              </a:ext>
            </a:extLst>
          </p:cNvPr>
          <p:cNvSpPr txBox="1"/>
          <p:nvPr/>
        </p:nvSpPr>
        <p:spPr>
          <a:xfrm>
            <a:off x="9554001" y="972699"/>
            <a:ext cx="1211998" cy="369332"/>
          </a:xfrm>
          <a:prstGeom prst="rect">
            <a:avLst/>
          </a:prstGeom>
          <a:noFill/>
        </p:spPr>
        <p:txBody>
          <a:bodyPr wrap="none" rtlCol="0">
            <a:spAutoFit/>
          </a:bodyPr>
          <a:lstStyle/>
          <a:p>
            <a:pPr defTabSz="457200"/>
            <a:r>
              <a:rPr lang="it-IT" dirty="0">
                <a:solidFill>
                  <a:srgbClr val="009193"/>
                </a:solidFill>
                <a:latin typeface="Calibri"/>
              </a:rPr>
              <a:t>M. </a:t>
            </a:r>
            <a:r>
              <a:rPr lang="it-IT" dirty="0" err="1">
                <a:solidFill>
                  <a:srgbClr val="009193"/>
                </a:solidFill>
                <a:latin typeface="Calibri"/>
              </a:rPr>
              <a:t>Sullivan</a:t>
            </a:r>
            <a:endParaRPr lang="it-IT" dirty="0">
              <a:solidFill>
                <a:srgbClr val="009193"/>
              </a:solidFill>
              <a:latin typeface="Calibri"/>
            </a:endParaRPr>
          </a:p>
        </p:txBody>
      </p:sp>
      <p:sp>
        <p:nvSpPr>
          <p:cNvPr id="16" name="Rectangle 15">
            <a:extLst>
              <a:ext uri="{FF2B5EF4-FFF2-40B4-BE49-F238E27FC236}">
                <a16:creationId xmlns:a16="http://schemas.microsoft.com/office/drawing/2014/main" id="{CF0C7F80-D250-9D4B-A584-738328C55A12}"/>
              </a:ext>
            </a:extLst>
          </p:cNvPr>
          <p:cNvSpPr/>
          <p:nvPr/>
        </p:nvSpPr>
        <p:spPr>
          <a:xfrm>
            <a:off x="100155" y="4261498"/>
            <a:ext cx="1815194" cy="1077218"/>
          </a:xfrm>
          <a:prstGeom prst="rect">
            <a:avLst/>
          </a:prstGeom>
        </p:spPr>
        <p:txBody>
          <a:bodyPr wrap="square">
            <a:spAutoFit/>
          </a:bodyPr>
          <a:lstStyle/>
          <a:p>
            <a:pPr marL="300031" lvl="1" defTabSz="457200"/>
            <a:r>
              <a:rPr lang="it-IT" sz="1600" b="1">
                <a:solidFill>
                  <a:prstClr val="black"/>
                </a:solidFill>
                <a:latin typeface="Calibri"/>
              </a:rPr>
              <a:t>On-</a:t>
            </a:r>
            <a:r>
              <a:rPr lang="it-IT" sz="1600" b="1" err="1">
                <a:solidFill>
                  <a:prstClr val="black"/>
                </a:solidFill>
                <a:latin typeface="Calibri"/>
              </a:rPr>
              <a:t>axis</a:t>
            </a:r>
            <a:r>
              <a:rPr lang="it-IT" sz="1600" b="1">
                <a:solidFill>
                  <a:prstClr val="black"/>
                </a:solidFill>
                <a:latin typeface="Calibri"/>
              </a:rPr>
              <a:t> </a:t>
            </a:r>
            <a:r>
              <a:rPr lang="it-IT" sz="1600" b="1" err="1">
                <a:solidFill>
                  <a:prstClr val="black"/>
                </a:solidFill>
                <a:latin typeface="Calibri"/>
              </a:rPr>
              <a:t>beam</a:t>
            </a:r>
            <a:r>
              <a:rPr lang="it-IT" sz="1600" b="1">
                <a:solidFill>
                  <a:prstClr val="black"/>
                </a:solidFill>
                <a:latin typeface="Calibri"/>
              </a:rPr>
              <a:t>, non-</a:t>
            </a:r>
            <a:r>
              <a:rPr lang="it-IT" sz="1600" b="1" err="1">
                <a:solidFill>
                  <a:prstClr val="black"/>
                </a:solidFill>
                <a:latin typeface="Calibri"/>
              </a:rPr>
              <a:t>Gaussian</a:t>
            </a:r>
            <a:r>
              <a:rPr lang="it-IT" sz="1600" b="1">
                <a:solidFill>
                  <a:prstClr val="black"/>
                </a:solidFill>
                <a:latin typeface="Calibri"/>
              </a:rPr>
              <a:t> </a:t>
            </a:r>
            <a:r>
              <a:rPr lang="it-IT" sz="1600" b="1" err="1">
                <a:solidFill>
                  <a:prstClr val="black"/>
                </a:solidFill>
                <a:latin typeface="Calibri"/>
              </a:rPr>
              <a:t>beam</a:t>
            </a:r>
            <a:r>
              <a:rPr lang="it-IT" sz="1600" b="1">
                <a:solidFill>
                  <a:prstClr val="black"/>
                </a:solidFill>
                <a:latin typeface="Calibri"/>
              </a:rPr>
              <a:t> </a:t>
            </a:r>
            <a:r>
              <a:rPr lang="it-IT" sz="1600" b="1" err="1">
                <a:solidFill>
                  <a:prstClr val="black"/>
                </a:solidFill>
                <a:latin typeface="Calibri"/>
              </a:rPr>
              <a:t>tails</a:t>
            </a:r>
            <a:r>
              <a:rPr lang="it-IT" sz="1600" b="1">
                <a:solidFill>
                  <a:prstClr val="black"/>
                </a:solidFill>
                <a:latin typeface="Calibri"/>
              </a:rPr>
              <a:t> to 20 </a:t>
            </a:r>
            <a:r>
              <a:rPr lang="it-IT" sz="1600" b="1" err="1">
                <a:solidFill>
                  <a:prstClr val="black"/>
                </a:solidFill>
                <a:latin typeface="Symbol" charset="2"/>
                <a:ea typeface="Symbol" charset="2"/>
                <a:cs typeface="Symbol" charset="2"/>
              </a:rPr>
              <a:t>s</a:t>
            </a:r>
            <a:r>
              <a:rPr lang="it-IT" sz="1600" b="1" baseline="-25000" err="1">
                <a:solidFill>
                  <a:prstClr val="black"/>
                </a:solidFill>
                <a:latin typeface="Calibri"/>
              </a:rPr>
              <a:t>x</a:t>
            </a:r>
            <a:r>
              <a:rPr lang="it-IT" sz="1600" b="1">
                <a:solidFill>
                  <a:prstClr val="black"/>
                </a:solidFill>
                <a:latin typeface="Calibri"/>
              </a:rPr>
              <a:t> and 60</a:t>
            </a:r>
            <a:r>
              <a:rPr lang="it-IT" sz="1600" b="1">
                <a:solidFill>
                  <a:prstClr val="black"/>
                </a:solidFill>
                <a:latin typeface="Symbol" charset="2"/>
                <a:ea typeface="Symbol" charset="2"/>
                <a:cs typeface="Symbol" charset="2"/>
              </a:rPr>
              <a:t>s</a:t>
            </a:r>
            <a:r>
              <a:rPr lang="it-IT" sz="1600" b="1" baseline="-25000">
                <a:solidFill>
                  <a:prstClr val="black"/>
                </a:solidFill>
                <a:latin typeface="Calibri"/>
              </a:rPr>
              <a:t>y</a:t>
            </a:r>
          </a:p>
        </p:txBody>
      </p:sp>
      <p:sp>
        <p:nvSpPr>
          <p:cNvPr id="20" name="Rectangle 19">
            <a:extLst>
              <a:ext uri="{FF2B5EF4-FFF2-40B4-BE49-F238E27FC236}">
                <a16:creationId xmlns:a16="http://schemas.microsoft.com/office/drawing/2014/main" id="{43EF94D0-2091-8149-A844-F358471B8B1B}"/>
              </a:ext>
            </a:extLst>
          </p:cNvPr>
          <p:cNvSpPr/>
          <p:nvPr/>
        </p:nvSpPr>
        <p:spPr>
          <a:xfrm>
            <a:off x="498535" y="1548252"/>
            <a:ext cx="8797158" cy="584775"/>
          </a:xfrm>
          <a:prstGeom prst="rect">
            <a:avLst/>
          </a:prstGeom>
        </p:spPr>
        <p:txBody>
          <a:bodyPr wrap="square">
            <a:spAutoFit/>
          </a:bodyPr>
          <a:lstStyle/>
          <a:p>
            <a:pPr marL="285750" indent="-285750" defTabSz="457200">
              <a:buFont typeface="Arial" panose="020B0604020202020204" pitchFamily="34" charset="0"/>
              <a:buChar char="•"/>
            </a:pPr>
            <a:r>
              <a:rPr lang="en-US" sz="1600">
                <a:solidFill>
                  <a:prstClr val="black"/>
                </a:solidFill>
                <a:latin typeface="Calibri"/>
              </a:rPr>
              <a:t>The bend radiation can be masked away by reducing the mask radius at -2.1 m from 10 mm to 7 mm from the beam line.</a:t>
            </a:r>
          </a:p>
        </p:txBody>
      </p:sp>
      <p:sp>
        <p:nvSpPr>
          <p:cNvPr id="21" name="Rectangle 20">
            <a:extLst>
              <a:ext uri="{FF2B5EF4-FFF2-40B4-BE49-F238E27FC236}">
                <a16:creationId xmlns:a16="http://schemas.microsoft.com/office/drawing/2014/main" id="{C0319636-8114-8147-AF3C-0C2D72FA77C7}"/>
              </a:ext>
            </a:extLst>
          </p:cNvPr>
          <p:cNvSpPr/>
          <p:nvPr/>
        </p:nvSpPr>
        <p:spPr>
          <a:xfrm>
            <a:off x="498535" y="2110952"/>
            <a:ext cx="8488144" cy="338554"/>
          </a:xfrm>
          <a:prstGeom prst="rect">
            <a:avLst/>
          </a:prstGeom>
        </p:spPr>
        <p:txBody>
          <a:bodyPr wrap="square">
            <a:spAutoFit/>
          </a:bodyPr>
          <a:lstStyle/>
          <a:p>
            <a:pPr marL="285750" indent="-285750" defTabSz="457200">
              <a:buFont typeface="Arial" panose="020B0604020202020204" pitchFamily="34" charset="0"/>
              <a:buChar char="•"/>
            </a:pPr>
            <a:r>
              <a:rPr lang="en-US" sz="1600">
                <a:solidFill>
                  <a:prstClr val="black"/>
                </a:solidFill>
                <a:latin typeface="Calibri"/>
              </a:rPr>
              <a:t>The quadrupole radiation cannot be totally masked away even with a 5 mm radius mask at -2.1 m </a:t>
            </a:r>
          </a:p>
        </p:txBody>
      </p:sp>
      <p:sp>
        <p:nvSpPr>
          <p:cNvPr id="3" name="Footer Placeholder 2">
            <a:extLst>
              <a:ext uri="{FF2B5EF4-FFF2-40B4-BE49-F238E27FC236}">
                <a16:creationId xmlns:a16="http://schemas.microsoft.com/office/drawing/2014/main" id="{D031D8C8-9A1C-A34C-8909-544201410234}"/>
              </a:ext>
            </a:extLst>
          </p:cNvPr>
          <p:cNvSpPr>
            <a:spLocks noGrp="1"/>
          </p:cNvSpPr>
          <p:nvPr>
            <p:ph type="ftr" sz="quarter" idx="11"/>
          </p:nvPr>
        </p:nvSpPr>
        <p:spPr/>
        <p:txBody>
          <a:bodyPr/>
          <a:lstStyle/>
          <a:p>
            <a:r>
              <a:rPr lang="de-DE"/>
              <a:t>M. Boscolo, ECFA TF8 Symposium, 31/03/2021</a:t>
            </a:r>
            <a:endParaRPr lang="en-US"/>
          </a:p>
        </p:txBody>
      </p:sp>
      <p:sp>
        <p:nvSpPr>
          <p:cNvPr id="9" name="Slide Number Placeholder 8">
            <a:extLst>
              <a:ext uri="{FF2B5EF4-FFF2-40B4-BE49-F238E27FC236}">
                <a16:creationId xmlns:a16="http://schemas.microsoft.com/office/drawing/2014/main" id="{81AE4992-C435-B348-AAF2-38D514834EB2}"/>
              </a:ext>
            </a:extLst>
          </p:cNvPr>
          <p:cNvSpPr>
            <a:spLocks noGrp="1"/>
          </p:cNvSpPr>
          <p:nvPr>
            <p:ph type="sldNum" sz="quarter" idx="12"/>
          </p:nvPr>
        </p:nvSpPr>
        <p:spPr/>
        <p:txBody>
          <a:bodyPr/>
          <a:lstStyle/>
          <a:p>
            <a:fld id="{F579CB66-4DFE-1A43-B1C9-C8A3A55EACA0}" type="slidenum">
              <a:rPr lang="en-US" smtClean="0"/>
              <a:t>25</a:t>
            </a:fld>
            <a:endParaRPr lang="en-US" dirty="0"/>
          </a:p>
        </p:txBody>
      </p:sp>
      <p:sp>
        <p:nvSpPr>
          <p:cNvPr id="6" name="TextBox 5">
            <a:extLst>
              <a:ext uri="{FF2B5EF4-FFF2-40B4-BE49-F238E27FC236}">
                <a16:creationId xmlns:a16="http://schemas.microsoft.com/office/drawing/2014/main" id="{B7F78D62-B5F7-E34C-8833-F765A082E4BF}"/>
              </a:ext>
            </a:extLst>
          </p:cNvPr>
          <p:cNvSpPr txBox="1"/>
          <p:nvPr/>
        </p:nvSpPr>
        <p:spPr>
          <a:xfrm>
            <a:off x="8938637" y="4671982"/>
            <a:ext cx="3394245" cy="1200329"/>
          </a:xfrm>
          <a:prstGeom prst="rect">
            <a:avLst/>
          </a:prstGeom>
          <a:noFill/>
        </p:spPr>
        <p:txBody>
          <a:bodyPr wrap="square" rtlCol="0">
            <a:spAutoFit/>
          </a:bodyPr>
          <a:lstStyle/>
          <a:p>
            <a:r>
              <a:rPr lang="en-US" dirty="0">
                <a:solidFill>
                  <a:srgbClr val="0432FF"/>
                </a:solidFill>
              </a:rPr>
              <a:t>Smaller beam pipe: </a:t>
            </a:r>
          </a:p>
          <a:p>
            <a:r>
              <a:rPr lang="en-US" dirty="0">
                <a:solidFill>
                  <a:srgbClr val="0432FF"/>
                </a:solidFill>
              </a:rPr>
              <a:t>impact on the vertex detector study on-going</a:t>
            </a:r>
          </a:p>
          <a:p>
            <a:r>
              <a:rPr lang="en-US" dirty="0">
                <a:solidFill>
                  <a:srgbClr val="0432FF"/>
                </a:solidFill>
              </a:rPr>
              <a:t>also to optimize pipe thickness </a:t>
            </a:r>
          </a:p>
        </p:txBody>
      </p:sp>
    </p:spTree>
    <p:extLst>
      <p:ext uri="{BB962C8B-B14F-4D97-AF65-F5344CB8AC3E}">
        <p14:creationId xmlns:p14="http://schemas.microsoft.com/office/powerpoint/2010/main" val="710564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3A81BCC-AE63-6F40-9CB4-66DEFF789F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3400" y="560497"/>
            <a:ext cx="4008713" cy="2453863"/>
          </a:xfrm>
          <a:prstGeom prst="rect">
            <a:avLst/>
          </a:prstGeom>
        </p:spPr>
      </p:pic>
      <p:sp>
        <p:nvSpPr>
          <p:cNvPr id="2" name="Title 1">
            <a:extLst>
              <a:ext uri="{FF2B5EF4-FFF2-40B4-BE49-F238E27FC236}">
                <a16:creationId xmlns:a16="http://schemas.microsoft.com/office/drawing/2014/main" id="{2D056E52-3F41-2E4F-8DD7-CC0B21837610}"/>
              </a:ext>
            </a:extLst>
          </p:cNvPr>
          <p:cNvSpPr>
            <a:spLocks noGrp="1"/>
          </p:cNvSpPr>
          <p:nvPr>
            <p:ph type="title"/>
          </p:nvPr>
        </p:nvSpPr>
        <p:spPr>
          <a:xfrm>
            <a:off x="838200" y="0"/>
            <a:ext cx="10515600" cy="1325563"/>
          </a:xfrm>
        </p:spPr>
        <p:txBody>
          <a:bodyPr/>
          <a:lstStyle/>
          <a:p>
            <a:r>
              <a:rPr lang="en-US"/>
              <a:t>FCC-</a:t>
            </a:r>
            <a:r>
              <a:rPr lang="en-US" err="1"/>
              <a:t>ee</a:t>
            </a:r>
            <a:r>
              <a:rPr lang="en-US"/>
              <a:t> Background studies</a:t>
            </a:r>
          </a:p>
        </p:txBody>
      </p:sp>
      <p:sp>
        <p:nvSpPr>
          <p:cNvPr id="4" name="Footer Placeholder 3">
            <a:extLst>
              <a:ext uri="{FF2B5EF4-FFF2-40B4-BE49-F238E27FC236}">
                <a16:creationId xmlns:a16="http://schemas.microsoft.com/office/drawing/2014/main" id="{32AB9A72-B476-7C40-BA09-C433BBE6CC47}"/>
              </a:ext>
            </a:extLst>
          </p:cNvPr>
          <p:cNvSpPr>
            <a:spLocks noGrp="1"/>
          </p:cNvSpPr>
          <p:nvPr>
            <p:ph type="ftr" sz="quarter" idx="11"/>
          </p:nvPr>
        </p:nvSpPr>
        <p:spPr/>
        <p:txBody>
          <a:bodyPr/>
          <a:lstStyle/>
          <a:p>
            <a:r>
              <a:rPr lang="en-GB"/>
              <a:t>M. Boscolo, ECFA TF8 Symposium, 31/03/2021</a:t>
            </a:r>
            <a:endParaRPr lang="en-FR"/>
          </a:p>
        </p:txBody>
      </p:sp>
      <p:sp>
        <p:nvSpPr>
          <p:cNvPr id="8" name="Title 1">
            <a:extLst>
              <a:ext uri="{FF2B5EF4-FFF2-40B4-BE49-F238E27FC236}">
                <a16:creationId xmlns:a16="http://schemas.microsoft.com/office/drawing/2014/main" id="{7FCFFC99-ED59-1A4E-8A9E-A3092D656224}"/>
              </a:ext>
            </a:extLst>
          </p:cNvPr>
          <p:cNvSpPr txBox="1">
            <a:spLocks/>
          </p:cNvSpPr>
          <p:nvPr/>
        </p:nvSpPr>
        <p:spPr>
          <a:xfrm>
            <a:off x="648105" y="461866"/>
            <a:ext cx="7886700" cy="118354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b="0" kern="1200">
                <a:solidFill>
                  <a:srgbClr val="FF0000"/>
                </a:solidFill>
                <a:latin typeface="+mn-lt"/>
                <a:ea typeface="+mj-ea"/>
                <a:cs typeface="+mj-cs"/>
              </a:defRPr>
            </a:lvl1pPr>
          </a:lstStyle>
          <a:p>
            <a:endParaRPr lang="en-US"/>
          </a:p>
        </p:txBody>
      </p:sp>
      <p:sp>
        <p:nvSpPr>
          <p:cNvPr id="9" name="Content Placeholder 2">
            <a:extLst>
              <a:ext uri="{FF2B5EF4-FFF2-40B4-BE49-F238E27FC236}">
                <a16:creationId xmlns:a16="http://schemas.microsoft.com/office/drawing/2014/main" id="{05292281-FCC6-C641-957A-15250AB22335}"/>
              </a:ext>
            </a:extLst>
          </p:cNvPr>
          <p:cNvSpPr>
            <a:spLocks noGrp="1"/>
          </p:cNvSpPr>
          <p:nvPr>
            <p:ph idx="1"/>
          </p:nvPr>
        </p:nvSpPr>
        <p:spPr>
          <a:xfrm>
            <a:off x="245249" y="1198041"/>
            <a:ext cx="8859839" cy="4983604"/>
          </a:xfrm>
        </p:spPr>
        <p:txBody>
          <a:bodyPr>
            <a:noAutofit/>
          </a:bodyPr>
          <a:lstStyle/>
          <a:p>
            <a:r>
              <a:rPr lang="en-US" b="1" dirty="0"/>
              <a:t>Synchrotron radiation background</a:t>
            </a:r>
          </a:p>
          <a:p>
            <a:pPr lvl="1"/>
            <a:r>
              <a:rPr lang="en-US" dirty="0">
                <a:solidFill>
                  <a:srgbClr val="0070C0"/>
                </a:solidFill>
              </a:rPr>
              <a:t>different codes used on the accelerator side for collimation and masking (</a:t>
            </a:r>
            <a:r>
              <a:rPr lang="en-US" dirty="0" err="1">
                <a:solidFill>
                  <a:srgbClr val="0070C0"/>
                </a:solidFill>
              </a:rPr>
              <a:t>MDISim</a:t>
            </a:r>
            <a:r>
              <a:rPr lang="en-US" dirty="0">
                <a:solidFill>
                  <a:srgbClr val="0070C0"/>
                </a:solidFill>
              </a:rPr>
              <a:t>, </a:t>
            </a:r>
            <a:r>
              <a:rPr lang="en-US" dirty="0" err="1">
                <a:solidFill>
                  <a:srgbClr val="0070C0"/>
                </a:solidFill>
              </a:rPr>
              <a:t>Synch_bkg</a:t>
            </a:r>
            <a:r>
              <a:rPr lang="en-US" dirty="0">
                <a:solidFill>
                  <a:srgbClr val="0070C0"/>
                </a:solidFill>
              </a:rPr>
              <a:t>, </a:t>
            </a:r>
            <a:r>
              <a:rPr lang="en-US" dirty="0" err="1">
                <a:solidFill>
                  <a:srgbClr val="0070C0"/>
                </a:solidFill>
              </a:rPr>
              <a:t>SynRad</a:t>
            </a:r>
            <a:r>
              <a:rPr lang="en-US" dirty="0">
                <a:solidFill>
                  <a:srgbClr val="0070C0"/>
                </a:solidFill>
              </a:rPr>
              <a:t>+) and impact on detector (Geant4) -&gt; effort on-going to optimize beam pipe, masks, shielding</a:t>
            </a:r>
            <a:endParaRPr lang="en-US" b="1" dirty="0">
              <a:solidFill>
                <a:srgbClr val="0070C0"/>
              </a:solidFill>
            </a:endParaRPr>
          </a:p>
          <a:p>
            <a:r>
              <a:rPr lang="en-US" b="1" dirty="0"/>
              <a:t>Generation of background sources</a:t>
            </a:r>
          </a:p>
          <a:p>
            <a:pPr lvl="1"/>
            <a:r>
              <a:rPr lang="en-US" dirty="0">
                <a:solidFill>
                  <a:srgbClr val="0070C0"/>
                </a:solidFill>
              </a:rPr>
              <a:t>IP backgrounds </a:t>
            </a:r>
          </a:p>
          <a:p>
            <a:pPr lvl="1"/>
            <a:r>
              <a:rPr lang="en-US" dirty="0">
                <a:solidFill>
                  <a:srgbClr val="0070C0"/>
                </a:solidFill>
              </a:rPr>
              <a:t>Single beam backgrounds:</a:t>
            </a:r>
            <a:endParaRPr lang="en-US" sz="1200" dirty="0">
              <a:solidFill>
                <a:srgbClr val="0070C0"/>
              </a:solidFill>
            </a:endParaRPr>
          </a:p>
          <a:p>
            <a:r>
              <a:rPr lang="en-US" b="1" dirty="0"/>
              <a:t>Tracking beam scattered particles </a:t>
            </a:r>
          </a:p>
          <a:p>
            <a:pPr lvl="1">
              <a:buFont typeface="Arial" panose="020B0604020202020204" pitchFamily="34" charset="0"/>
              <a:buChar char="•"/>
            </a:pPr>
            <a:r>
              <a:rPr lang="en-US" sz="2200" b="1" dirty="0"/>
              <a:t>to produce IR loss map → and track into detectors </a:t>
            </a:r>
            <a:r>
              <a:rPr lang="en-US" sz="2200" dirty="0"/>
              <a:t>(CLD and IDEA)</a:t>
            </a:r>
          </a:p>
          <a:p>
            <a:pPr lvl="1">
              <a:buFont typeface="Arial" panose="020B0604020202020204" pitchFamily="34" charset="0"/>
              <a:buChar char="•"/>
            </a:pPr>
            <a:r>
              <a:rPr lang="en-US" sz="2200" b="1" dirty="0"/>
              <a:t>to produce loss maps around the ring → for collimation study </a:t>
            </a:r>
          </a:p>
          <a:p>
            <a:pPr lvl="1"/>
            <a:r>
              <a:rPr lang="en-US" dirty="0">
                <a:solidFill>
                  <a:srgbClr val="0070C0"/>
                </a:solidFill>
              </a:rPr>
              <a:t>Multiturn tracking for IP and single beam </a:t>
            </a:r>
            <a:r>
              <a:rPr lang="en-US" dirty="0" err="1">
                <a:solidFill>
                  <a:srgbClr val="0070C0"/>
                </a:solidFill>
              </a:rPr>
              <a:t>bkgs</a:t>
            </a:r>
            <a:r>
              <a:rPr lang="en-US" dirty="0">
                <a:solidFill>
                  <a:srgbClr val="0070C0"/>
                </a:solidFill>
              </a:rPr>
              <a:t>  to be continued and </a:t>
            </a:r>
            <a:r>
              <a:rPr lang="en-US" dirty="0" err="1">
                <a:solidFill>
                  <a:srgbClr val="0070C0"/>
                </a:solidFill>
              </a:rPr>
              <a:t>strenghtened</a:t>
            </a:r>
            <a:r>
              <a:rPr lang="en-US" dirty="0">
                <a:solidFill>
                  <a:srgbClr val="0070C0"/>
                </a:solidFill>
              </a:rPr>
              <a:t> with more details, especially with non-ideal lattice (energy tapering with radiation, imperfections)</a:t>
            </a:r>
          </a:p>
          <a:p>
            <a:pPr lvl="1"/>
            <a:r>
              <a:rPr lang="en-US" dirty="0">
                <a:solidFill>
                  <a:srgbClr val="0070C0"/>
                </a:solidFill>
              </a:rPr>
              <a:t>Collimation scheme</a:t>
            </a:r>
          </a:p>
          <a:p>
            <a:pPr lvl="1"/>
            <a:r>
              <a:rPr lang="en-US" dirty="0">
                <a:solidFill>
                  <a:srgbClr val="0070C0"/>
                </a:solidFill>
              </a:rPr>
              <a:t>Beam tail</a:t>
            </a:r>
          </a:p>
          <a:p>
            <a:pPr marL="342891" lvl="1" indent="0">
              <a:buNone/>
            </a:pPr>
            <a:endParaRPr lang="en-US" sz="1200"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lvl="1"/>
            <a:endParaRPr lang="en-US" dirty="0">
              <a:solidFill>
                <a:srgbClr val="0000FF"/>
              </a:solidFill>
            </a:endParaRPr>
          </a:p>
          <a:p>
            <a:endParaRPr lang="en-US" dirty="0">
              <a:solidFill>
                <a:srgbClr val="0000FF"/>
              </a:solidFill>
            </a:endParaRPr>
          </a:p>
        </p:txBody>
      </p:sp>
      <p:sp>
        <p:nvSpPr>
          <p:cNvPr id="11" name="TextBox 10">
            <a:extLst>
              <a:ext uri="{FF2B5EF4-FFF2-40B4-BE49-F238E27FC236}">
                <a16:creationId xmlns:a16="http://schemas.microsoft.com/office/drawing/2014/main" id="{B2680E42-E1C3-4245-81E2-09E1756D76C3}"/>
              </a:ext>
            </a:extLst>
          </p:cNvPr>
          <p:cNvSpPr txBox="1"/>
          <p:nvPr/>
        </p:nvSpPr>
        <p:spPr>
          <a:xfrm>
            <a:off x="6431000" y="5165982"/>
            <a:ext cx="5348175" cy="1323439"/>
          </a:xfrm>
          <a:prstGeom prst="rect">
            <a:avLst/>
          </a:prstGeom>
          <a:noFill/>
        </p:spPr>
        <p:txBody>
          <a:bodyPr wrap="square" rtlCol="0">
            <a:spAutoFit/>
          </a:bodyPr>
          <a:lstStyle/>
          <a:p>
            <a:pPr algn="ctr"/>
            <a:r>
              <a:rPr lang="en-FR" sz="2000" dirty="0">
                <a:solidFill>
                  <a:srgbClr val="0432FF"/>
                </a:solidFill>
              </a:rPr>
              <a:t>Backgrounds are found maneagable in detector as documented in the CDR, </a:t>
            </a:r>
          </a:p>
          <a:p>
            <a:pPr algn="ctr"/>
            <a:r>
              <a:rPr lang="en-FR" sz="2000" dirty="0">
                <a:solidFill>
                  <a:srgbClr val="0432FF"/>
                </a:solidFill>
              </a:rPr>
              <a:t>it is essential to continue and refine these studies for more and more realistic simulations</a:t>
            </a:r>
          </a:p>
        </p:txBody>
      </p:sp>
      <p:sp>
        <p:nvSpPr>
          <p:cNvPr id="3" name="Slide Number Placeholder 2">
            <a:extLst>
              <a:ext uri="{FF2B5EF4-FFF2-40B4-BE49-F238E27FC236}">
                <a16:creationId xmlns:a16="http://schemas.microsoft.com/office/drawing/2014/main" id="{4633A00B-059D-2841-A542-C78B981BB6DF}"/>
              </a:ext>
            </a:extLst>
          </p:cNvPr>
          <p:cNvSpPr>
            <a:spLocks noGrp="1"/>
          </p:cNvSpPr>
          <p:nvPr>
            <p:ph type="sldNum" sz="quarter" idx="12"/>
          </p:nvPr>
        </p:nvSpPr>
        <p:spPr/>
        <p:txBody>
          <a:bodyPr/>
          <a:lstStyle/>
          <a:p>
            <a:fld id="{AE8F486C-4434-554D-85E5-88CD09D87FB7}" type="slidenum">
              <a:rPr lang="en-FR" smtClean="0"/>
              <a:t>26</a:t>
            </a:fld>
            <a:endParaRPr lang="en-FR"/>
          </a:p>
        </p:txBody>
      </p:sp>
    </p:spTree>
    <p:extLst>
      <p:ext uri="{BB962C8B-B14F-4D97-AF65-F5344CB8AC3E}">
        <p14:creationId xmlns:p14="http://schemas.microsoft.com/office/powerpoint/2010/main" val="38615277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a:extLst>
              <a:ext uri="{FF2B5EF4-FFF2-40B4-BE49-F238E27FC236}">
                <a16:creationId xmlns:a16="http://schemas.microsoft.com/office/drawing/2014/main" id="{E43FFD15-CA33-C748-B85C-D031E01B3A4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75722" y="4152821"/>
            <a:ext cx="3789850" cy="2266700"/>
          </a:xfrm>
          <a:prstGeom prst="rect">
            <a:avLst/>
          </a:prstGeom>
        </p:spPr>
      </p:pic>
      <p:sp>
        <p:nvSpPr>
          <p:cNvPr id="2" name="Title 1">
            <a:extLst>
              <a:ext uri="{FF2B5EF4-FFF2-40B4-BE49-F238E27FC236}">
                <a16:creationId xmlns:a16="http://schemas.microsoft.com/office/drawing/2014/main" id="{272E4CB7-A9C0-F648-AE55-FC722174478F}"/>
              </a:ext>
            </a:extLst>
          </p:cNvPr>
          <p:cNvSpPr>
            <a:spLocks noGrp="1"/>
          </p:cNvSpPr>
          <p:nvPr>
            <p:ph type="title"/>
          </p:nvPr>
        </p:nvSpPr>
        <p:spPr>
          <a:xfrm>
            <a:off x="0" y="0"/>
            <a:ext cx="10515600" cy="1325563"/>
          </a:xfrm>
        </p:spPr>
        <p:txBody>
          <a:bodyPr/>
          <a:lstStyle/>
          <a:p>
            <a:r>
              <a:rPr lang="en-FR"/>
              <a:t>FCC-ee Final Focus quadrupole QD0 CCT design</a:t>
            </a:r>
          </a:p>
        </p:txBody>
      </p:sp>
      <p:sp>
        <p:nvSpPr>
          <p:cNvPr id="3" name="Content Placeholder 2">
            <a:extLst>
              <a:ext uri="{FF2B5EF4-FFF2-40B4-BE49-F238E27FC236}">
                <a16:creationId xmlns:a16="http://schemas.microsoft.com/office/drawing/2014/main" id="{A9624ACA-2A47-7645-BE25-1FC662654DA4}"/>
              </a:ext>
            </a:extLst>
          </p:cNvPr>
          <p:cNvSpPr>
            <a:spLocks noGrp="1"/>
          </p:cNvSpPr>
          <p:nvPr>
            <p:ph idx="1"/>
          </p:nvPr>
        </p:nvSpPr>
        <p:spPr>
          <a:xfrm>
            <a:off x="250368" y="939574"/>
            <a:ext cx="10515600" cy="2967263"/>
          </a:xfrm>
        </p:spPr>
        <p:txBody>
          <a:bodyPr/>
          <a:lstStyle/>
          <a:p>
            <a:r>
              <a:rPr lang="en-FR" dirty="0"/>
              <a:t>Final Focus quadrupoles CCT design, design with many advantages.</a:t>
            </a:r>
          </a:p>
          <a:p>
            <a:r>
              <a:rPr lang="en-GB" dirty="0"/>
              <a:t>The quadrupole is operated at </a:t>
            </a:r>
            <a:r>
              <a:rPr lang="en-GB" b="1" dirty="0"/>
              <a:t>4.2 K, SC wires.</a:t>
            </a:r>
          </a:p>
          <a:p>
            <a:r>
              <a:rPr lang="en-GB" dirty="0"/>
              <a:t>The maximum field gradient is 100 T/m. </a:t>
            </a:r>
          </a:p>
          <a:p>
            <a:r>
              <a:rPr lang="en-GB" dirty="0"/>
              <a:t>The inner diameter of the beam pipe in the vicinity of QC1 is 30 mm; around QC2 it is 40 mm. The FF quadrupoles have an inner diameter of 40 mm and an outer diameter of 68 mm (truncated to 66 mm for the first FF element, QC1L1). </a:t>
            </a:r>
            <a:endParaRPr lang="en-FR" dirty="0"/>
          </a:p>
          <a:p>
            <a:r>
              <a:rPr lang="en-FR" dirty="0"/>
              <a:t>Study of proper shielding to avoid  quench to be done</a:t>
            </a:r>
          </a:p>
          <a:p>
            <a:endParaRPr lang="en-FR" dirty="0"/>
          </a:p>
        </p:txBody>
      </p:sp>
      <p:sp>
        <p:nvSpPr>
          <p:cNvPr id="4" name="Footer Placeholder 3">
            <a:extLst>
              <a:ext uri="{FF2B5EF4-FFF2-40B4-BE49-F238E27FC236}">
                <a16:creationId xmlns:a16="http://schemas.microsoft.com/office/drawing/2014/main" id="{94FD56A0-4073-7644-B389-47D12368E96C}"/>
              </a:ext>
            </a:extLst>
          </p:cNvPr>
          <p:cNvSpPr>
            <a:spLocks noGrp="1"/>
          </p:cNvSpPr>
          <p:nvPr>
            <p:ph type="ftr" sz="quarter" idx="11"/>
          </p:nvPr>
        </p:nvSpPr>
        <p:spPr/>
        <p:txBody>
          <a:bodyPr/>
          <a:lstStyle/>
          <a:p>
            <a:r>
              <a:rPr lang="en-GB"/>
              <a:t>M. Boscolo, ECFA TF8 Symposium, 31/03/2021</a:t>
            </a:r>
            <a:endParaRPr lang="en-FR"/>
          </a:p>
        </p:txBody>
      </p:sp>
      <p:sp>
        <p:nvSpPr>
          <p:cNvPr id="6" name="TextBox 5">
            <a:extLst>
              <a:ext uri="{FF2B5EF4-FFF2-40B4-BE49-F238E27FC236}">
                <a16:creationId xmlns:a16="http://schemas.microsoft.com/office/drawing/2014/main" id="{EA97E831-C373-3244-A496-786ECB96B370}"/>
              </a:ext>
            </a:extLst>
          </p:cNvPr>
          <p:cNvSpPr txBox="1"/>
          <p:nvPr/>
        </p:nvSpPr>
        <p:spPr>
          <a:xfrm>
            <a:off x="8061096" y="1063953"/>
            <a:ext cx="4218833" cy="52322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solidFill>
                  <a:srgbClr val="009193"/>
                </a:solidFill>
              </a:rPr>
              <a:t>First study of a CCT approach for a similar application: </a:t>
            </a:r>
          </a:p>
          <a:p>
            <a:r>
              <a:rPr lang="en-GB" sz="1400" dirty="0">
                <a:solidFill>
                  <a:srgbClr val="009193"/>
                </a:solidFill>
              </a:rPr>
              <a:t>E. </a:t>
            </a:r>
            <a:r>
              <a:rPr lang="en-GB" sz="1400" dirty="0" err="1">
                <a:solidFill>
                  <a:srgbClr val="009193"/>
                </a:solidFill>
              </a:rPr>
              <a:t>Paoloni</a:t>
            </a:r>
            <a:r>
              <a:rPr lang="en-GB" sz="1400" dirty="0">
                <a:solidFill>
                  <a:srgbClr val="009193"/>
                </a:solidFill>
              </a:rPr>
              <a:t>, P. </a:t>
            </a:r>
            <a:r>
              <a:rPr lang="en-GB" sz="1400" dirty="0" err="1">
                <a:solidFill>
                  <a:srgbClr val="009193"/>
                </a:solidFill>
              </a:rPr>
              <a:t>Fabbricatore</a:t>
            </a:r>
            <a:r>
              <a:rPr lang="en-GB" sz="1400" dirty="0">
                <a:solidFill>
                  <a:srgbClr val="009193"/>
                </a:solidFill>
              </a:rPr>
              <a:t> </a:t>
            </a:r>
            <a:r>
              <a:rPr lang="en-GB" sz="1400" i="1" dirty="0">
                <a:solidFill>
                  <a:srgbClr val="009193"/>
                </a:solidFill>
              </a:rPr>
              <a:t>et al. </a:t>
            </a:r>
            <a:r>
              <a:rPr lang="en-GB" sz="1400" dirty="0">
                <a:solidFill>
                  <a:srgbClr val="009193"/>
                </a:solidFill>
              </a:rPr>
              <a:t>for the </a:t>
            </a:r>
            <a:r>
              <a:rPr lang="en-GB" sz="1400" dirty="0" err="1">
                <a:solidFill>
                  <a:srgbClr val="009193"/>
                </a:solidFill>
              </a:rPr>
              <a:t>SuperB</a:t>
            </a:r>
            <a:r>
              <a:rPr lang="en-GB" sz="1400" dirty="0">
                <a:solidFill>
                  <a:srgbClr val="009193"/>
                </a:solidFill>
              </a:rPr>
              <a:t> project </a:t>
            </a:r>
          </a:p>
        </p:txBody>
      </p:sp>
      <p:pic>
        <p:nvPicPr>
          <p:cNvPr id="7" name="Picture 6">
            <a:extLst>
              <a:ext uri="{FF2B5EF4-FFF2-40B4-BE49-F238E27FC236}">
                <a16:creationId xmlns:a16="http://schemas.microsoft.com/office/drawing/2014/main" id="{BC7E7810-E244-C04E-A3EB-D6E2F6D8D88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963989" y="4433553"/>
            <a:ext cx="3555920" cy="1705236"/>
          </a:xfrm>
          <a:prstGeom prst="rect">
            <a:avLst/>
          </a:prstGeom>
        </p:spPr>
      </p:pic>
      <p:sp>
        <p:nvSpPr>
          <p:cNvPr id="9" name="Rectangle 8">
            <a:extLst>
              <a:ext uri="{FF2B5EF4-FFF2-40B4-BE49-F238E27FC236}">
                <a16:creationId xmlns:a16="http://schemas.microsoft.com/office/drawing/2014/main" id="{6071B8B3-615A-4643-A7C5-FB0244147C48}"/>
              </a:ext>
            </a:extLst>
          </p:cNvPr>
          <p:cNvSpPr/>
          <p:nvPr/>
        </p:nvSpPr>
        <p:spPr>
          <a:xfrm>
            <a:off x="387804" y="3680669"/>
            <a:ext cx="4004325" cy="1015663"/>
          </a:xfrm>
          <a:prstGeom prst="rect">
            <a:avLst/>
          </a:prstGeom>
        </p:spPr>
        <p:txBody>
          <a:bodyPr wrap="square">
            <a:spAutoFit/>
          </a:bodyPr>
          <a:lstStyle/>
          <a:p>
            <a:r>
              <a:rPr lang="en-FR" sz="2000" b="1" dirty="0">
                <a:solidFill>
                  <a:srgbClr val="0432FF"/>
                </a:solidFill>
              </a:rPr>
              <a:t>Prototyping</a:t>
            </a:r>
            <a:r>
              <a:rPr lang="en-FR" sz="2000" dirty="0">
                <a:solidFill>
                  <a:srgbClr val="0432FF"/>
                </a:solidFill>
              </a:rPr>
              <a:t> and testing essential.</a:t>
            </a:r>
          </a:p>
          <a:p>
            <a:r>
              <a:rPr lang="en-FR" sz="2000" dirty="0">
                <a:solidFill>
                  <a:srgbClr val="0432FF"/>
                </a:solidFill>
              </a:rPr>
              <a:t>Small prototype was done, warm test recently performed.</a:t>
            </a:r>
          </a:p>
        </p:txBody>
      </p:sp>
      <p:sp>
        <p:nvSpPr>
          <p:cNvPr id="5" name="Slide Number Placeholder 4">
            <a:extLst>
              <a:ext uri="{FF2B5EF4-FFF2-40B4-BE49-F238E27FC236}">
                <a16:creationId xmlns:a16="http://schemas.microsoft.com/office/drawing/2014/main" id="{9BAF106E-E61A-F648-B6C2-1A21BF710C70}"/>
              </a:ext>
            </a:extLst>
          </p:cNvPr>
          <p:cNvSpPr>
            <a:spLocks noGrp="1"/>
          </p:cNvSpPr>
          <p:nvPr>
            <p:ph type="sldNum" sz="quarter" idx="12"/>
          </p:nvPr>
        </p:nvSpPr>
        <p:spPr/>
        <p:txBody>
          <a:bodyPr/>
          <a:lstStyle/>
          <a:p>
            <a:fld id="{AE8F486C-4434-554D-85E5-88CD09D87FB7}" type="slidenum">
              <a:rPr lang="en-FR" smtClean="0"/>
              <a:t>27</a:t>
            </a:fld>
            <a:endParaRPr lang="en-FR"/>
          </a:p>
        </p:txBody>
      </p:sp>
    </p:spTree>
    <p:extLst>
      <p:ext uri="{BB962C8B-B14F-4D97-AF65-F5344CB8AC3E}">
        <p14:creationId xmlns:p14="http://schemas.microsoft.com/office/powerpoint/2010/main" val="27322102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1D2FB-F88B-2B4E-86BE-C06142292353}"/>
              </a:ext>
            </a:extLst>
          </p:cNvPr>
          <p:cNvSpPr>
            <a:spLocks noGrp="1"/>
          </p:cNvSpPr>
          <p:nvPr>
            <p:ph type="title"/>
          </p:nvPr>
        </p:nvSpPr>
        <p:spPr/>
        <p:txBody>
          <a:bodyPr/>
          <a:lstStyle/>
          <a:p>
            <a:r>
              <a:rPr lang="en-FR"/>
              <a:t>Remote Vacuum connection</a:t>
            </a:r>
          </a:p>
        </p:txBody>
      </p:sp>
      <p:sp>
        <p:nvSpPr>
          <p:cNvPr id="3" name="Content Placeholder 2">
            <a:extLst>
              <a:ext uri="{FF2B5EF4-FFF2-40B4-BE49-F238E27FC236}">
                <a16:creationId xmlns:a16="http://schemas.microsoft.com/office/drawing/2014/main" id="{626DD0A8-BD09-B64B-A46F-44139445189F}"/>
              </a:ext>
            </a:extLst>
          </p:cNvPr>
          <p:cNvSpPr>
            <a:spLocks noGrp="1"/>
          </p:cNvSpPr>
          <p:nvPr>
            <p:ph idx="1"/>
          </p:nvPr>
        </p:nvSpPr>
        <p:spPr>
          <a:xfrm>
            <a:off x="778510" y="1149270"/>
            <a:ext cx="10515600" cy="4351338"/>
          </a:xfrm>
        </p:spPr>
        <p:txBody>
          <a:bodyPr/>
          <a:lstStyle/>
          <a:p>
            <a:r>
              <a:rPr lang="en-FR"/>
              <a:t>The foreseen strategy for the vacuum connection after installation follows the one developed for SuperKEKB proposed by DESY (Karsten Gadow) </a:t>
            </a:r>
          </a:p>
          <a:p>
            <a:pPr marL="0" indent="0">
              <a:buNone/>
            </a:pPr>
            <a:r>
              <a:rPr lang="en-FR" b="1">
                <a:solidFill>
                  <a:srgbClr val="0432FF"/>
                </a:solidFill>
              </a:rPr>
              <a:t>    </a:t>
            </a:r>
            <a:r>
              <a:rPr lang="en-FR" sz="2400" b="1">
                <a:solidFill>
                  <a:srgbClr val="0432FF"/>
                </a:solidFill>
              </a:rPr>
              <a:t>R&amp;D advisable for FCC-ee</a:t>
            </a:r>
            <a:endParaRPr lang="en-FR" b="1">
              <a:solidFill>
                <a:srgbClr val="0432FF"/>
              </a:solidFill>
            </a:endParaRPr>
          </a:p>
        </p:txBody>
      </p:sp>
      <p:sp>
        <p:nvSpPr>
          <p:cNvPr id="4" name="Footer Placeholder 3">
            <a:extLst>
              <a:ext uri="{FF2B5EF4-FFF2-40B4-BE49-F238E27FC236}">
                <a16:creationId xmlns:a16="http://schemas.microsoft.com/office/drawing/2014/main" id="{628C8A3B-33E7-6E44-B58B-B074BACD1CA9}"/>
              </a:ext>
            </a:extLst>
          </p:cNvPr>
          <p:cNvSpPr>
            <a:spLocks noGrp="1"/>
          </p:cNvSpPr>
          <p:nvPr>
            <p:ph type="ftr" sz="quarter" idx="11"/>
          </p:nvPr>
        </p:nvSpPr>
        <p:spPr/>
        <p:txBody>
          <a:bodyPr/>
          <a:lstStyle/>
          <a:p>
            <a:r>
              <a:rPr lang="en-GB"/>
              <a:t>M. Boscolo, ECFA TF8 Symposium, 31/03/2021</a:t>
            </a:r>
            <a:endParaRPr lang="en-FR"/>
          </a:p>
        </p:txBody>
      </p:sp>
      <p:pic>
        <p:nvPicPr>
          <p:cNvPr id="8" name="Picture 7" descr="Diagram&#10;&#10;Description automatically generated">
            <a:extLst>
              <a:ext uri="{FF2B5EF4-FFF2-40B4-BE49-F238E27FC236}">
                <a16:creationId xmlns:a16="http://schemas.microsoft.com/office/drawing/2014/main" id="{C28378CD-385D-FB4D-8ECD-6DB45CF1A008}"/>
              </a:ext>
            </a:extLst>
          </p:cNvPr>
          <p:cNvPicPr>
            <a:picLocks noChangeAspect="1"/>
          </p:cNvPicPr>
          <p:nvPr/>
        </p:nvPicPr>
        <p:blipFill>
          <a:blip r:embed="rId2"/>
          <a:stretch>
            <a:fillRect/>
          </a:stretch>
        </p:blipFill>
        <p:spPr>
          <a:xfrm>
            <a:off x="838200" y="2656409"/>
            <a:ext cx="5720080" cy="3071293"/>
          </a:xfrm>
          <a:prstGeom prst="rect">
            <a:avLst/>
          </a:prstGeom>
        </p:spPr>
      </p:pic>
      <p:pic>
        <p:nvPicPr>
          <p:cNvPr id="10" name="Picture 9" descr="Icon&#10;&#10;Description automatically generated">
            <a:extLst>
              <a:ext uri="{FF2B5EF4-FFF2-40B4-BE49-F238E27FC236}">
                <a16:creationId xmlns:a16="http://schemas.microsoft.com/office/drawing/2014/main" id="{C90BDFA5-9058-DA4E-9459-B490BAB0E7A0}"/>
              </a:ext>
            </a:extLst>
          </p:cNvPr>
          <p:cNvPicPr>
            <a:picLocks noChangeAspect="1"/>
          </p:cNvPicPr>
          <p:nvPr/>
        </p:nvPicPr>
        <p:blipFill>
          <a:blip r:embed="rId3"/>
          <a:stretch>
            <a:fillRect/>
          </a:stretch>
        </p:blipFill>
        <p:spPr>
          <a:xfrm>
            <a:off x="883920" y="2702098"/>
            <a:ext cx="853440" cy="674813"/>
          </a:xfrm>
          <a:prstGeom prst="rect">
            <a:avLst/>
          </a:prstGeom>
        </p:spPr>
      </p:pic>
      <p:pic>
        <p:nvPicPr>
          <p:cNvPr id="12" name="Picture 11" descr="A picture containing logo&#10;&#10;Description automatically generated">
            <a:extLst>
              <a:ext uri="{FF2B5EF4-FFF2-40B4-BE49-F238E27FC236}">
                <a16:creationId xmlns:a16="http://schemas.microsoft.com/office/drawing/2014/main" id="{212B39D7-A0FA-544F-9F00-F679D25E1CFB}"/>
              </a:ext>
            </a:extLst>
          </p:cNvPr>
          <p:cNvPicPr>
            <a:picLocks noChangeAspect="1"/>
          </p:cNvPicPr>
          <p:nvPr/>
        </p:nvPicPr>
        <p:blipFill>
          <a:blip r:embed="rId4"/>
          <a:stretch>
            <a:fillRect/>
          </a:stretch>
        </p:blipFill>
        <p:spPr>
          <a:xfrm>
            <a:off x="897890" y="5092394"/>
            <a:ext cx="1338580" cy="559154"/>
          </a:xfrm>
          <a:prstGeom prst="rect">
            <a:avLst/>
          </a:prstGeom>
        </p:spPr>
      </p:pic>
      <p:pic>
        <p:nvPicPr>
          <p:cNvPr id="14" name="Picture 13" descr="Diagram&#10;&#10;Description automatically generated">
            <a:extLst>
              <a:ext uri="{FF2B5EF4-FFF2-40B4-BE49-F238E27FC236}">
                <a16:creationId xmlns:a16="http://schemas.microsoft.com/office/drawing/2014/main" id="{DF206529-3693-9B48-9270-A85B72584099}"/>
              </a:ext>
            </a:extLst>
          </p:cNvPr>
          <p:cNvPicPr>
            <a:picLocks noChangeAspect="1"/>
          </p:cNvPicPr>
          <p:nvPr/>
        </p:nvPicPr>
        <p:blipFill>
          <a:blip r:embed="rId5"/>
          <a:stretch>
            <a:fillRect/>
          </a:stretch>
        </p:blipFill>
        <p:spPr>
          <a:xfrm>
            <a:off x="7380334" y="1805339"/>
            <a:ext cx="3835214" cy="2599021"/>
          </a:xfrm>
          <a:prstGeom prst="rect">
            <a:avLst/>
          </a:prstGeom>
        </p:spPr>
      </p:pic>
      <p:pic>
        <p:nvPicPr>
          <p:cNvPr id="16" name="Picture 15" descr="A picture containing diagram&#10;&#10;Description automatically generated">
            <a:extLst>
              <a:ext uri="{FF2B5EF4-FFF2-40B4-BE49-F238E27FC236}">
                <a16:creationId xmlns:a16="http://schemas.microsoft.com/office/drawing/2014/main" id="{E370679C-33A6-804C-B06E-CA1B93E4AF68}"/>
              </a:ext>
            </a:extLst>
          </p:cNvPr>
          <p:cNvPicPr>
            <a:picLocks noChangeAspect="1"/>
          </p:cNvPicPr>
          <p:nvPr/>
        </p:nvPicPr>
        <p:blipFill>
          <a:blip r:embed="rId6"/>
          <a:stretch>
            <a:fillRect/>
          </a:stretch>
        </p:blipFill>
        <p:spPr>
          <a:xfrm>
            <a:off x="7582171" y="4499726"/>
            <a:ext cx="3431540" cy="2303643"/>
          </a:xfrm>
          <a:prstGeom prst="rect">
            <a:avLst/>
          </a:prstGeom>
        </p:spPr>
      </p:pic>
      <p:sp>
        <p:nvSpPr>
          <p:cNvPr id="5" name="Slide Number Placeholder 4">
            <a:extLst>
              <a:ext uri="{FF2B5EF4-FFF2-40B4-BE49-F238E27FC236}">
                <a16:creationId xmlns:a16="http://schemas.microsoft.com/office/drawing/2014/main" id="{F3C50870-9249-534E-8D15-06F138D90970}"/>
              </a:ext>
            </a:extLst>
          </p:cNvPr>
          <p:cNvSpPr>
            <a:spLocks noGrp="1"/>
          </p:cNvSpPr>
          <p:nvPr>
            <p:ph type="sldNum" sz="quarter" idx="12"/>
          </p:nvPr>
        </p:nvSpPr>
        <p:spPr/>
        <p:txBody>
          <a:bodyPr/>
          <a:lstStyle/>
          <a:p>
            <a:fld id="{AE8F486C-4434-554D-85E5-88CD09D87FB7}" type="slidenum">
              <a:rPr lang="en-FR" smtClean="0"/>
              <a:t>28</a:t>
            </a:fld>
            <a:endParaRPr lang="en-FR"/>
          </a:p>
        </p:txBody>
      </p:sp>
    </p:spTree>
    <p:extLst>
      <p:ext uri="{BB962C8B-B14F-4D97-AF65-F5344CB8AC3E}">
        <p14:creationId xmlns:p14="http://schemas.microsoft.com/office/powerpoint/2010/main" val="2328911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FCC-</a:t>
            </a:r>
            <a:r>
              <a:rPr lang="en-US" err="1"/>
              <a:t>hh</a:t>
            </a:r>
            <a:endParaRPr lang="en-US"/>
          </a:p>
        </p:txBody>
      </p:sp>
      <p:pic>
        <p:nvPicPr>
          <p:cNvPr id="7" name="Picture 6" descr="layout_c.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0017" y="884008"/>
            <a:ext cx="3955380" cy="4120187"/>
          </a:xfrm>
          <a:prstGeom prst="rect">
            <a:avLst/>
          </a:prstGeom>
        </p:spPr>
      </p:pic>
      <p:sp>
        <p:nvSpPr>
          <p:cNvPr id="95" name="TextBox 94"/>
          <p:cNvSpPr txBox="1"/>
          <p:nvPr/>
        </p:nvSpPr>
        <p:spPr>
          <a:xfrm>
            <a:off x="8514412" y="5021404"/>
            <a:ext cx="3562835" cy="338554"/>
          </a:xfrm>
          <a:prstGeom prst="rect">
            <a:avLst/>
          </a:prstGeom>
          <a:noFill/>
          <a:ln>
            <a:solidFill>
              <a:srgbClr val="000000"/>
            </a:solidFill>
          </a:ln>
        </p:spPr>
        <p:txBody>
          <a:bodyPr wrap="none" rtlCol="0">
            <a:spAutoFit/>
          </a:bodyPr>
          <a:lstStyle/>
          <a:p>
            <a:pPr defTabSz="914377" eaLnBrk="0" fontAlgn="base" hangingPunct="0">
              <a:spcBef>
                <a:spcPct val="0"/>
              </a:spcBef>
              <a:spcAft>
                <a:spcPct val="0"/>
              </a:spcAft>
            </a:pPr>
            <a:r>
              <a:rPr kumimoji="1" lang="en-US" sz="1600" b="1">
                <a:solidFill>
                  <a:srgbClr val="000000"/>
                </a:solidFill>
              </a:rPr>
              <a:t>Two main IP’s in A, G for both machines</a:t>
            </a:r>
          </a:p>
        </p:txBody>
      </p:sp>
      <p:sp>
        <p:nvSpPr>
          <p:cNvPr id="3" name="TextBox 2"/>
          <p:cNvSpPr txBox="1"/>
          <p:nvPr/>
        </p:nvSpPr>
        <p:spPr>
          <a:xfrm>
            <a:off x="8514412" y="5359958"/>
            <a:ext cx="3955380" cy="1015663"/>
          </a:xfrm>
          <a:prstGeom prst="rect">
            <a:avLst/>
          </a:prstGeom>
          <a:noFill/>
        </p:spPr>
        <p:txBody>
          <a:bodyPr wrap="square" rtlCol="0">
            <a:spAutoFit/>
          </a:bodyPr>
          <a:lstStyle/>
          <a:p>
            <a:r>
              <a:rPr lang="en-GB" sz="2000">
                <a:solidFill>
                  <a:srgbClr val="002060"/>
                </a:solidFill>
              </a:rPr>
              <a:t>Two High Luminosity IPs A/G</a:t>
            </a:r>
          </a:p>
          <a:p>
            <a:r>
              <a:rPr lang="en-GB" sz="2000">
                <a:solidFill>
                  <a:srgbClr val="008F00"/>
                </a:solidFill>
              </a:rPr>
              <a:t>Two Lower Luminosity IPs L/B</a:t>
            </a:r>
          </a:p>
          <a:p>
            <a:r>
              <a:rPr lang="en-GB" sz="2000">
                <a:solidFill>
                  <a:srgbClr val="002060"/>
                </a:solidFill>
              </a:rPr>
              <a:t>Similar to layout at LHC</a:t>
            </a:r>
          </a:p>
        </p:txBody>
      </p:sp>
      <p:grpSp>
        <p:nvGrpSpPr>
          <p:cNvPr id="9" name="Group 8">
            <a:extLst>
              <a:ext uri="{FF2B5EF4-FFF2-40B4-BE49-F238E27FC236}">
                <a16:creationId xmlns:a16="http://schemas.microsoft.com/office/drawing/2014/main" id="{C2FCC896-87E9-9F49-95E9-D591DC10834B}"/>
              </a:ext>
            </a:extLst>
          </p:cNvPr>
          <p:cNvGrpSpPr/>
          <p:nvPr/>
        </p:nvGrpSpPr>
        <p:grpSpPr>
          <a:xfrm>
            <a:off x="1010162" y="884008"/>
            <a:ext cx="3510542" cy="3877200"/>
            <a:chOff x="239184" y="884008"/>
            <a:chExt cx="3510542" cy="3877200"/>
          </a:xfrm>
        </p:grpSpPr>
        <p:pic>
          <p:nvPicPr>
            <p:cNvPr id="8" name="Picture 7" descr="Table&#10;&#10;Description automatically generated">
              <a:extLst>
                <a:ext uri="{FF2B5EF4-FFF2-40B4-BE49-F238E27FC236}">
                  <a16:creationId xmlns:a16="http://schemas.microsoft.com/office/drawing/2014/main" id="{FF05F6BE-2B34-3C48-80AF-5F8F1126E61C}"/>
                </a:ext>
              </a:extLst>
            </p:cNvPr>
            <p:cNvPicPr>
              <a:picLocks noChangeAspect="1"/>
            </p:cNvPicPr>
            <p:nvPr/>
          </p:nvPicPr>
          <p:blipFill rotWithShape="1">
            <a:blip r:embed="rId3"/>
            <a:srcRect r="42212"/>
            <a:stretch/>
          </p:blipFill>
          <p:spPr>
            <a:xfrm>
              <a:off x="239184" y="884008"/>
              <a:ext cx="2622549" cy="3877200"/>
            </a:xfrm>
            <a:prstGeom prst="rect">
              <a:avLst/>
            </a:prstGeom>
          </p:spPr>
        </p:pic>
        <p:pic>
          <p:nvPicPr>
            <p:cNvPr id="10" name="Picture 9" descr="Table&#10;&#10;Description automatically generated">
              <a:extLst>
                <a:ext uri="{FF2B5EF4-FFF2-40B4-BE49-F238E27FC236}">
                  <a16:creationId xmlns:a16="http://schemas.microsoft.com/office/drawing/2014/main" id="{58C6749E-5BA6-6648-84B5-A73B1D5AA82E}"/>
                </a:ext>
              </a:extLst>
            </p:cNvPr>
            <p:cNvPicPr>
              <a:picLocks noChangeAspect="1"/>
            </p:cNvPicPr>
            <p:nvPr/>
          </p:nvPicPr>
          <p:blipFill rotWithShape="1">
            <a:blip r:embed="rId3"/>
            <a:srcRect l="80549"/>
            <a:stretch/>
          </p:blipFill>
          <p:spPr>
            <a:xfrm>
              <a:off x="2866977" y="884008"/>
              <a:ext cx="882749" cy="3877200"/>
            </a:xfrm>
            <a:prstGeom prst="rect">
              <a:avLst/>
            </a:prstGeom>
          </p:spPr>
        </p:pic>
      </p:grpSp>
      <p:sp>
        <p:nvSpPr>
          <p:cNvPr id="13" name="TextBox 12">
            <a:extLst>
              <a:ext uri="{FF2B5EF4-FFF2-40B4-BE49-F238E27FC236}">
                <a16:creationId xmlns:a16="http://schemas.microsoft.com/office/drawing/2014/main" id="{09D63041-A406-6648-9E13-6098E6C04466}"/>
              </a:ext>
            </a:extLst>
          </p:cNvPr>
          <p:cNvSpPr txBox="1"/>
          <p:nvPr/>
        </p:nvSpPr>
        <p:spPr>
          <a:xfrm>
            <a:off x="1069302" y="4721392"/>
            <a:ext cx="3451401" cy="369332"/>
          </a:xfrm>
          <a:prstGeom prst="rect">
            <a:avLst/>
          </a:prstGeom>
          <a:noFill/>
        </p:spPr>
        <p:txBody>
          <a:bodyPr wrap="square" rtlCol="0">
            <a:spAutoFit/>
          </a:bodyPr>
          <a:lstStyle/>
          <a:p>
            <a:r>
              <a:rPr lang="en-FR" dirty="0"/>
              <a:t>L*                  [m]          23         </a:t>
            </a:r>
            <a:r>
              <a:rPr lang="en-FR" dirty="0">
                <a:solidFill>
                  <a:srgbClr val="FF0000"/>
                </a:solidFill>
              </a:rPr>
              <a:t>40</a:t>
            </a:r>
          </a:p>
        </p:txBody>
      </p:sp>
      <p:sp>
        <p:nvSpPr>
          <p:cNvPr id="16" name="Footer Placeholder 15">
            <a:extLst>
              <a:ext uri="{FF2B5EF4-FFF2-40B4-BE49-F238E27FC236}">
                <a16:creationId xmlns:a16="http://schemas.microsoft.com/office/drawing/2014/main" id="{BBB3E7F4-B8AB-4442-9357-1ADE2BB0EAEC}"/>
              </a:ext>
            </a:extLst>
          </p:cNvPr>
          <p:cNvSpPr>
            <a:spLocks noGrp="1"/>
          </p:cNvSpPr>
          <p:nvPr>
            <p:ph type="ftr" sz="quarter" idx="11"/>
          </p:nvPr>
        </p:nvSpPr>
        <p:spPr/>
        <p:txBody>
          <a:bodyPr/>
          <a:lstStyle/>
          <a:p>
            <a:r>
              <a:rPr lang="en-GB"/>
              <a:t>M. Boscolo, ECFA TF8 Symposium, 31/03/2021</a:t>
            </a:r>
            <a:endParaRPr lang="en-FR"/>
          </a:p>
        </p:txBody>
      </p:sp>
      <p:sp>
        <p:nvSpPr>
          <p:cNvPr id="4" name="Slide Number Placeholder 3">
            <a:extLst>
              <a:ext uri="{FF2B5EF4-FFF2-40B4-BE49-F238E27FC236}">
                <a16:creationId xmlns:a16="http://schemas.microsoft.com/office/drawing/2014/main" id="{5B223546-3970-D847-97EC-99380D90DE0A}"/>
              </a:ext>
            </a:extLst>
          </p:cNvPr>
          <p:cNvSpPr>
            <a:spLocks noGrp="1"/>
          </p:cNvSpPr>
          <p:nvPr>
            <p:ph type="sldNum" sz="quarter" idx="12"/>
          </p:nvPr>
        </p:nvSpPr>
        <p:spPr/>
        <p:txBody>
          <a:bodyPr/>
          <a:lstStyle/>
          <a:p>
            <a:fld id="{AE8F486C-4434-554D-85E5-88CD09D87FB7}" type="slidenum">
              <a:rPr lang="en-FR" smtClean="0"/>
              <a:t>29</a:t>
            </a:fld>
            <a:endParaRPr lang="en-FR"/>
          </a:p>
        </p:txBody>
      </p:sp>
      <p:sp>
        <p:nvSpPr>
          <p:cNvPr id="12" name="TextBox 11">
            <a:extLst>
              <a:ext uri="{FF2B5EF4-FFF2-40B4-BE49-F238E27FC236}">
                <a16:creationId xmlns:a16="http://schemas.microsoft.com/office/drawing/2014/main" id="{9E28DA58-7076-D249-80E3-0143146E3A71}"/>
              </a:ext>
            </a:extLst>
          </p:cNvPr>
          <p:cNvSpPr txBox="1"/>
          <p:nvPr/>
        </p:nvSpPr>
        <p:spPr>
          <a:xfrm>
            <a:off x="4702013" y="3401038"/>
            <a:ext cx="2367397" cy="1816266"/>
          </a:xfrm>
          <a:prstGeom prst="rect">
            <a:avLst/>
          </a:prstGeom>
          <a:noFill/>
        </p:spPr>
        <p:txBody>
          <a:bodyPr wrap="square" rtlCol="0">
            <a:spAutoFit/>
          </a:bodyPr>
          <a:lstStyle/>
          <a:p>
            <a:r>
              <a:rPr lang="en-US" sz="1867" dirty="0">
                <a:solidFill>
                  <a:srgbClr val="002060"/>
                </a:solidFill>
                <a:sym typeface="Wingdings"/>
              </a:rPr>
              <a:t>31 GHz of pp collisions</a:t>
            </a:r>
          </a:p>
          <a:p>
            <a:endParaRPr lang="en-US" sz="1867" dirty="0">
              <a:solidFill>
                <a:srgbClr val="002060"/>
              </a:solidFill>
              <a:sym typeface="Wingdings"/>
            </a:endParaRPr>
          </a:p>
          <a:p>
            <a:r>
              <a:rPr lang="en-US" sz="1867" dirty="0">
                <a:solidFill>
                  <a:srgbClr val="008F00"/>
                </a:solidFill>
                <a:sym typeface="Wingdings"/>
              </a:rPr>
              <a:t>Pile-up 1000</a:t>
            </a:r>
          </a:p>
          <a:p>
            <a:endParaRPr lang="en-US" sz="1867" dirty="0">
              <a:solidFill>
                <a:srgbClr val="008F00"/>
              </a:solidFill>
              <a:sym typeface="Wingdings"/>
            </a:endParaRPr>
          </a:p>
          <a:p>
            <a:r>
              <a:rPr lang="en-US" sz="1867" dirty="0">
                <a:solidFill>
                  <a:srgbClr val="002060"/>
                </a:solidFill>
                <a:sym typeface="Wingdings"/>
              </a:rPr>
              <a:t>4 THz of tracks</a:t>
            </a:r>
            <a:endParaRPr lang="en-GB" sz="1867" dirty="0">
              <a:solidFill>
                <a:srgbClr val="002060"/>
              </a:solidFill>
              <a:sym typeface="Wingdings"/>
            </a:endParaRPr>
          </a:p>
          <a:p>
            <a:pPr marL="380990" indent="-380990">
              <a:buFont typeface="Wingdings" charset="2"/>
              <a:buChar char="à"/>
            </a:pPr>
            <a:endParaRPr lang="en-GB" sz="1867" b="1" dirty="0">
              <a:solidFill>
                <a:srgbClr val="002060"/>
              </a:solidFill>
            </a:endParaRPr>
          </a:p>
        </p:txBody>
      </p:sp>
      <p:sp>
        <p:nvSpPr>
          <p:cNvPr id="14" name="Rectangle 13">
            <a:extLst>
              <a:ext uri="{FF2B5EF4-FFF2-40B4-BE49-F238E27FC236}">
                <a16:creationId xmlns:a16="http://schemas.microsoft.com/office/drawing/2014/main" id="{C71C0981-7A73-BA41-A96E-E52B63398AF0}"/>
              </a:ext>
            </a:extLst>
          </p:cNvPr>
          <p:cNvSpPr/>
          <p:nvPr/>
        </p:nvSpPr>
        <p:spPr>
          <a:xfrm>
            <a:off x="0" y="5004195"/>
            <a:ext cx="7735585" cy="1664558"/>
          </a:xfrm>
          <a:prstGeom prst="rect">
            <a:avLst/>
          </a:prstGeom>
        </p:spPr>
        <p:txBody>
          <a:bodyPr wrap="square">
            <a:spAutoFit/>
          </a:bodyPr>
          <a:lstStyle/>
          <a:p>
            <a:pPr lvl="0">
              <a:lnSpc>
                <a:spcPct val="150000"/>
              </a:lnSpc>
            </a:pPr>
            <a:r>
              <a:rPr lang="en-GB" sz="1400" dirty="0">
                <a:solidFill>
                  <a:srgbClr val="000000"/>
                </a:solidFill>
                <a:latin typeface="Verdana" panose="020B0604030504040204" pitchFamily="34" charset="0"/>
              </a:rPr>
              <a:t>Unprecedented particle flux and radiation levels</a:t>
            </a:r>
          </a:p>
          <a:p>
            <a:pPr lvl="0">
              <a:lnSpc>
                <a:spcPct val="150000"/>
              </a:lnSpc>
            </a:pPr>
            <a:r>
              <a:rPr lang="en-GB" sz="1400" b="1" dirty="0">
                <a:solidFill>
                  <a:srgbClr val="000000"/>
                </a:solidFill>
                <a:latin typeface="Verdana" panose="020B0604030504040204" pitchFamily="34" charset="0"/>
              </a:rPr>
              <a:t>10 GHz/cm2 charged particles</a:t>
            </a:r>
          </a:p>
          <a:p>
            <a:pPr>
              <a:lnSpc>
                <a:spcPct val="150000"/>
              </a:lnSpc>
            </a:pPr>
            <a:r>
              <a:rPr lang="en-GB" sz="1400" b="1" dirty="0">
                <a:solidFill>
                  <a:srgbClr val="000000"/>
                </a:solidFill>
                <a:latin typeface="Verdana" panose="020B0604030504040204" pitchFamily="34" charset="0"/>
              </a:rPr>
              <a:t>≈ 10</a:t>
            </a:r>
            <a:r>
              <a:rPr lang="en-GB" sz="1400" b="1" baseline="30000" dirty="0">
                <a:solidFill>
                  <a:srgbClr val="000000"/>
                </a:solidFill>
                <a:latin typeface="Verdana" panose="020B0604030504040204" pitchFamily="34" charset="0"/>
              </a:rPr>
              <a:t>18</a:t>
            </a:r>
            <a:r>
              <a:rPr lang="en-GB" sz="1400" b="1" dirty="0">
                <a:solidFill>
                  <a:srgbClr val="000000"/>
                </a:solidFill>
                <a:latin typeface="Verdana" panose="020B0604030504040204" pitchFamily="34" charset="0"/>
              </a:rPr>
              <a:t> cm</a:t>
            </a:r>
            <a:r>
              <a:rPr lang="en-GB" sz="1400" b="1" baseline="30000" dirty="0">
                <a:solidFill>
                  <a:srgbClr val="000000"/>
                </a:solidFill>
                <a:latin typeface="Verdana" panose="020B0604030504040204" pitchFamily="34" charset="0"/>
              </a:rPr>
              <a:t>-2</a:t>
            </a:r>
            <a:r>
              <a:rPr lang="en-GB" sz="1400" b="1" dirty="0">
                <a:solidFill>
                  <a:srgbClr val="000000"/>
                </a:solidFill>
                <a:latin typeface="Verdana" panose="020B0604030504040204" pitchFamily="34" charset="0"/>
              </a:rPr>
              <a:t> 1 MeV-</a:t>
            </a:r>
            <a:r>
              <a:rPr lang="en-GB" sz="1400" b="1" dirty="0" err="1">
                <a:solidFill>
                  <a:srgbClr val="000000"/>
                </a:solidFill>
                <a:latin typeface="Verdana" panose="020B0604030504040204" pitchFamily="34" charset="0"/>
              </a:rPr>
              <a:t>n.eq</a:t>
            </a:r>
            <a:r>
              <a:rPr lang="en-GB" sz="1400" b="1" dirty="0">
                <a:solidFill>
                  <a:srgbClr val="000000"/>
                </a:solidFill>
                <a:latin typeface="Verdana" panose="020B0604030504040204" pitchFamily="34" charset="0"/>
              </a:rPr>
              <a:t>. fluence for 30ab</a:t>
            </a:r>
            <a:r>
              <a:rPr lang="en-GB" sz="1400" b="1" baseline="30000" dirty="0">
                <a:solidFill>
                  <a:srgbClr val="000000"/>
                </a:solidFill>
                <a:latin typeface="Verdana" panose="020B0604030504040204" pitchFamily="34" charset="0"/>
              </a:rPr>
              <a:t>-1</a:t>
            </a:r>
            <a:r>
              <a:rPr lang="en-GB" sz="1400" b="1" dirty="0">
                <a:solidFill>
                  <a:srgbClr val="000000"/>
                </a:solidFill>
                <a:latin typeface="Verdana" panose="020B0604030504040204" pitchFamily="34" charset="0"/>
              </a:rPr>
              <a:t> (first tracker layer, </a:t>
            </a:r>
            <a:r>
              <a:rPr lang="en-GB" sz="1400" b="1" dirty="0" err="1">
                <a:solidFill>
                  <a:srgbClr val="000000"/>
                </a:solidFill>
                <a:latin typeface="Verdana" panose="020B0604030504040204" pitchFamily="34" charset="0"/>
              </a:rPr>
              <a:t>fwd</a:t>
            </a:r>
            <a:r>
              <a:rPr lang="en-GB" sz="1400" b="1" dirty="0">
                <a:solidFill>
                  <a:srgbClr val="000000"/>
                </a:solidFill>
                <a:latin typeface="Verdana" panose="020B0604030504040204" pitchFamily="34" charset="0"/>
              </a:rPr>
              <a:t> calo)</a:t>
            </a:r>
            <a:endParaRPr lang="en-GB" sz="1400" dirty="0">
              <a:solidFill>
                <a:srgbClr val="000000"/>
              </a:solidFill>
              <a:latin typeface="Verdana" panose="020B0604030504040204" pitchFamily="34" charset="0"/>
            </a:endParaRPr>
          </a:p>
          <a:p>
            <a:pPr lvl="0">
              <a:lnSpc>
                <a:spcPct val="150000"/>
              </a:lnSpc>
            </a:pPr>
            <a:r>
              <a:rPr lang="en-GB" sz="1400" dirty="0">
                <a:solidFill>
                  <a:srgbClr val="000000"/>
                </a:solidFill>
                <a:latin typeface="Verdana" panose="020B0604030504040204" pitchFamily="34" charset="0"/>
              </a:rPr>
              <a:t> signal events from “Light” SM particles produced with increased forward boost  </a:t>
            </a:r>
          </a:p>
          <a:p>
            <a:pPr lvl="0">
              <a:lnSpc>
                <a:spcPct val="150000"/>
              </a:lnSpc>
            </a:pPr>
            <a:r>
              <a:rPr lang="en-GB" sz="1400" dirty="0">
                <a:solidFill>
                  <a:srgbClr val="000000"/>
                </a:solidFill>
                <a:latin typeface="Verdana" panose="020B0604030504040204" pitchFamily="34" charset="0"/>
              </a:rPr>
              <a:t> –&gt;   spreads out particles by 1-1.5 units of rapidity</a:t>
            </a:r>
          </a:p>
        </p:txBody>
      </p:sp>
    </p:spTree>
    <p:extLst>
      <p:ext uri="{BB962C8B-B14F-4D97-AF65-F5344CB8AC3E}">
        <p14:creationId xmlns:p14="http://schemas.microsoft.com/office/powerpoint/2010/main" val="84768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956310-972F-A04D-99E6-A3E9284AB0DA}"/>
              </a:ext>
            </a:extLst>
          </p:cNvPr>
          <p:cNvSpPr>
            <a:spLocks noGrp="1"/>
          </p:cNvSpPr>
          <p:nvPr>
            <p:ph type="ftr" sz="quarter" idx="11"/>
          </p:nvPr>
        </p:nvSpPr>
        <p:spPr>
          <a:xfrm>
            <a:off x="0" y="6499448"/>
            <a:ext cx="12192000" cy="365125"/>
          </a:xfrm>
        </p:spPr>
        <p:txBody>
          <a:bodyPr/>
          <a:lstStyle/>
          <a:p>
            <a:r>
              <a:rPr lang="en-GB"/>
              <a:t>M. Boscolo, ECFA TF8 Symposium, 31/03/2021</a:t>
            </a:r>
            <a:endParaRPr lang="en-FR"/>
          </a:p>
        </p:txBody>
      </p:sp>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FCC6A9C2-4533-B543-BDB7-F122107EF988}"/>
                  </a:ext>
                </a:extLst>
              </p:cNvPr>
              <p:cNvSpPr>
                <a:spLocks noGrp="1"/>
              </p:cNvSpPr>
              <p:nvPr>
                <p:ph sz="half" idx="2"/>
              </p:nvPr>
            </p:nvSpPr>
            <p:spPr>
              <a:xfrm>
                <a:off x="3402743" y="1165048"/>
                <a:ext cx="2230481" cy="5296780"/>
              </a:xfrm>
              <a:solidFill>
                <a:schemeClr val="bg1"/>
              </a:solidFill>
              <a:ln>
                <a:solidFill>
                  <a:schemeClr val="accent1"/>
                </a:solidFill>
              </a:ln>
            </p:spPr>
            <p:txBody>
              <a:bodyPr>
                <a:normAutofit/>
              </a:bodyPr>
              <a:lstStyle/>
              <a:p>
                <a:pPr marL="0" indent="0">
                  <a:spcBef>
                    <a:spcPts val="600"/>
                  </a:spcBef>
                  <a:buNone/>
                </a:pPr>
                <a:r>
                  <a:rPr lang="en-FR" sz="1600"/>
                  <a:t>uniform luminosity distribution in time (CW), top-up injection</a:t>
                </a:r>
              </a:p>
              <a:p>
                <a:pPr marL="0" indent="0">
                  <a:spcBef>
                    <a:spcPts val="600"/>
                  </a:spcBef>
                  <a:buNone/>
                </a:pPr>
                <a:r>
                  <a:rPr lang="en-FR" sz="1600"/>
                  <a:t>lower rates than hh, but higher accuracy required</a:t>
                </a:r>
              </a:p>
              <a:p>
                <a:pPr marL="0" indent="0">
                  <a:spcBef>
                    <a:spcPts val="600"/>
                  </a:spcBef>
                  <a:buNone/>
                </a:pPr>
                <a:r>
                  <a:rPr lang="en-FR" sz="1600"/>
                  <a:t>new concept for luminosity, very far from LEP2 rates and step forward also from flavor factories: nano-beams go toward LC, </a:t>
                </a:r>
              </a:p>
              <a:p>
                <a:pPr marL="0" indent="0">
                  <a:spcBef>
                    <a:spcPts val="600"/>
                  </a:spcBef>
                  <a:buNone/>
                </a:pPr>
                <a:r>
                  <a:rPr lang="en-FR" sz="1600"/>
                  <a:t>compact IR (L*</a:t>
                </a:r>
                <a14:m>
                  <m:oMath xmlns:m="http://schemas.openxmlformats.org/officeDocument/2006/math">
                    <m:r>
                      <a:rPr lang="en-FR" sz="1600" i="1" smtClean="0">
                        <a:latin typeface="Cambria Math" panose="02040503050406030204" pitchFamily="18" charset="0"/>
                        <a:ea typeface="Cambria Math" panose="02040503050406030204" pitchFamily="18" charset="0"/>
                      </a:rPr>
                      <m:t>↓</m:t>
                    </m:r>
                  </m:oMath>
                </a14:m>
                <a:r>
                  <a:rPr lang="en-FR" sz="1600"/>
                  <a:t> ) </a:t>
                </a:r>
              </a:p>
              <a:p>
                <a:pPr marL="0" indent="0">
                  <a:spcBef>
                    <a:spcPts val="600"/>
                  </a:spcBef>
                  <a:buNone/>
                </a:pPr>
                <a:r>
                  <a:rPr lang="en-FR" sz="1600"/>
                  <a:t>tight mechanical space constraints, including FF quads and correctors</a:t>
                </a:r>
              </a:p>
              <a:p>
                <a:pPr marL="0" indent="0">
                  <a:spcBef>
                    <a:spcPts val="600"/>
                  </a:spcBef>
                  <a:buNone/>
                </a:pPr>
                <a:r>
                  <a:rPr lang="en-FR" sz="1600"/>
                  <a:t>high crossing angle</a:t>
                </a:r>
              </a:p>
              <a:p>
                <a:pPr marL="0" indent="0">
                  <a:spcBef>
                    <a:spcPts val="600"/>
                  </a:spcBef>
                  <a:buNone/>
                </a:pPr>
                <a:r>
                  <a:rPr lang="en-FR" sz="1600"/>
                  <a:t>High energy -&gt; SR </a:t>
                </a:r>
              </a:p>
              <a:p>
                <a:pPr marL="0" indent="0">
                  <a:spcBef>
                    <a:spcPts val="600"/>
                  </a:spcBef>
                  <a:buNone/>
                </a:pPr>
                <a:r>
                  <a:rPr lang="en-FR" sz="1600"/>
                  <a:t>High intensity -&gt; heating, vacuum</a:t>
                </a:r>
              </a:p>
              <a:p>
                <a:pPr marL="0" indent="0">
                  <a:spcBef>
                    <a:spcPts val="600"/>
                  </a:spcBef>
                  <a:buNone/>
                </a:pPr>
                <a:r>
                  <a:rPr lang="en-FR" sz="1600"/>
                  <a:t>Beamstrahlung relevant like for LC (FCC-ee) </a:t>
                </a:r>
              </a:p>
              <a:p>
                <a:pPr marL="0" indent="0">
                  <a:spcBef>
                    <a:spcPts val="600"/>
                  </a:spcBef>
                  <a:buNone/>
                </a:pPr>
                <a:endParaRPr lang="en-FR" sz="1600"/>
              </a:p>
              <a:p>
                <a:pPr marL="0" indent="0">
                  <a:spcBef>
                    <a:spcPts val="600"/>
                  </a:spcBef>
                  <a:buNone/>
                </a:pPr>
                <a:endParaRPr lang="en-FR" sz="1600"/>
              </a:p>
              <a:p>
                <a:pPr marL="0" indent="0">
                  <a:spcBef>
                    <a:spcPts val="600"/>
                  </a:spcBef>
                  <a:buNone/>
                </a:pPr>
                <a:endParaRPr lang="en-FR" sz="1600"/>
              </a:p>
            </p:txBody>
          </p:sp>
        </mc:Choice>
        <mc:Fallback xmlns="">
          <p:sp>
            <p:nvSpPr>
              <p:cNvPr id="8" name="Content Placeholder 7">
                <a:extLst>
                  <a:ext uri="{FF2B5EF4-FFF2-40B4-BE49-F238E27FC236}">
                    <a16:creationId xmlns:a16="http://schemas.microsoft.com/office/drawing/2014/main" id="{FCC6A9C2-4533-B543-BDB7-F122107EF988}"/>
                  </a:ext>
                </a:extLst>
              </p:cNvPr>
              <p:cNvSpPr>
                <a:spLocks noGrp="1" noRot="1" noChangeAspect="1" noMove="1" noResize="1" noEditPoints="1" noAdjustHandles="1" noChangeArrowheads="1" noChangeShapeType="1" noTextEdit="1"/>
              </p:cNvSpPr>
              <p:nvPr>
                <p:ph sz="half" idx="2"/>
              </p:nvPr>
            </p:nvSpPr>
            <p:spPr>
              <a:xfrm>
                <a:off x="3402743" y="1165048"/>
                <a:ext cx="2230481" cy="5296780"/>
              </a:xfrm>
              <a:blipFill>
                <a:blip r:embed="rId2"/>
                <a:stretch>
                  <a:fillRect l="-1124" t="-716" r="-1685" b="-1432"/>
                </a:stretch>
              </a:blipFill>
              <a:ln>
                <a:solidFill>
                  <a:schemeClr val="accent1"/>
                </a:solidFill>
              </a:ln>
            </p:spPr>
            <p:txBody>
              <a:bodyPr/>
              <a:lstStyle/>
              <a:p>
                <a:r>
                  <a:rPr lang="en-FR">
                    <a:noFill/>
                  </a:rPr>
                  <a:t> </a:t>
                </a:r>
              </a:p>
            </p:txBody>
          </p:sp>
        </mc:Fallback>
      </mc:AlternateContent>
      <p:sp>
        <p:nvSpPr>
          <p:cNvPr id="11" name="Content Placeholder 7">
            <a:extLst>
              <a:ext uri="{FF2B5EF4-FFF2-40B4-BE49-F238E27FC236}">
                <a16:creationId xmlns:a16="http://schemas.microsoft.com/office/drawing/2014/main" id="{B732C18D-BC0E-3144-98E5-14759BD55FB4}"/>
              </a:ext>
            </a:extLst>
          </p:cNvPr>
          <p:cNvSpPr txBox="1">
            <a:spLocks/>
          </p:cNvSpPr>
          <p:nvPr/>
        </p:nvSpPr>
        <p:spPr>
          <a:xfrm>
            <a:off x="542451" y="1165048"/>
            <a:ext cx="2222838" cy="5371591"/>
          </a:xfrm>
          <a:prstGeom prst="rect">
            <a:avLst/>
          </a:prstGeom>
          <a:ln>
            <a:solidFill>
              <a:srgbClr val="0432FF"/>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FR" sz="1600" dirty="0"/>
              <a:t>high instantaneous luminosity within bunch train (low O(10Hz rep rate)</a:t>
            </a:r>
          </a:p>
          <a:p>
            <a:pPr marL="0" indent="0">
              <a:buNone/>
            </a:pPr>
            <a:r>
              <a:rPr lang="en-FR" sz="1600" dirty="0"/>
              <a:t>higher occupancy at the same ave Luminosity</a:t>
            </a:r>
          </a:p>
          <a:p>
            <a:pPr marL="0" indent="0">
              <a:buNone/>
            </a:pPr>
            <a:r>
              <a:rPr lang="en-FR" sz="1600" dirty="0"/>
              <a:t>no hope to mitigate with a fast readout, cannot resolve within a bunch train</a:t>
            </a:r>
          </a:p>
          <a:p>
            <a:pPr marL="0" indent="0">
              <a:buNone/>
            </a:pPr>
            <a:r>
              <a:rPr lang="en-FR" sz="1600" dirty="0"/>
              <a:t>very low-</a:t>
            </a:r>
            <a:r>
              <a:rPr lang="en-FR" sz="1600" dirty="0">
                <a:latin typeface="Symbol" pitchFamily="2" charset="2"/>
              </a:rPr>
              <a:t>b</a:t>
            </a:r>
            <a:r>
              <a:rPr lang="en-FR" sz="1600" dirty="0"/>
              <a:t> demands for the ultimate final focus quads design</a:t>
            </a:r>
          </a:p>
          <a:p>
            <a:pPr marL="0" indent="0">
              <a:buNone/>
            </a:pPr>
            <a:r>
              <a:rPr lang="en-FR" sz="1600" dirty="0"/>
              <a:t>smallest beam size ever demands for tightest alignment specs, and fast feeback for beam steering</a:t>
            </a:r>
          </a:p>
          <a:p>
            <a:pPr marL="0" indent="0">
              <a:buNone/>
            </a:pPr>
            <a:r>
              <a:rPr lang="en-FR" sz="1600" dirty="0"/>
              <a:t>IP bkgs, radiative beam-beam (beamstrahlung), pairs</a:t>
            </a:r>
          </a:p>
          <a:p>
            <a:pPr marL="0" indent="0">
              <a:buNone/>
            </a:pPr>
            <a:endParaRPr lang="en-FR" sz="1600" dirty="0"/>
          </a:p>
        </p:txBody>
      </p:sp>
      <p:sp>
        <p:nvSpPr>
          <p:cNvPr id="12" name="Title 5">
            <a:extLst>
              <a:ext uri="{FF2B5EF4-FFF2-40B4-BE49-F238E27FC236}">
                <a16:creationId xmlns:a16="http://schemas.microsoft.com/office/drawing/2014/main" id="{2E3A3AFE-AC6D-174B-8F52-038AFBB87530}"/>
              </a:ext>
            </a:extLst>
          </p:cNvPr>
          <p:cNvSpPr txBox="1">
            <a:spLocks/>
          </p:cNvSpPr>
          <p:nvPr/>
        </p:nvSpPr>
        <p:spPr>
          <a:xfrm>
            <a:off x="821265" y="26412"/>
            <a:ext cx="10515600" cy="7037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FR" sz="3200">
                <a:solidFill>
                  <a:srgbClr val="FF0000"/>
                </a:solidFill>
                <a:latin typeface="+mn-lt"/>
              </a:rPr>
              <a:t>Future Colliders  IR </a:t>
            </a:r>
            <a:r>
              <a:rPr lang="en-FR" sz="3200">
                <a:solidFill>
                  <a:srgbClr val="FF0000"/>
                </a:solidFill>
                <a:latin typeface="Calibri" panose="020F0502020204030204"/>
                <a:ea typeface="+mn-ea"/>
                <a:cs typeface="+mn-cs"/>
              </a:rPr>
              <a:t>Overview  </a:t>
            </a:r>
            <a:endParaRPr lang="en-FR" sz="3200">
              <a:solidFill>
                <a:srgbClr val="FF0000"/>
              </a:solidFill>
              <a:latin typeface="+mn-lt"/>
            </a:endParaRPr>
          </a:p>
        </p:txBody>
      </p:sp>
      <p:sp>
        <p:nvSpPr>
          <p:cNvPr id="2" name="Rectangle 1">
            <a:extLst>
              <a:ext uri="{FF2B5EF4-FFF2-40B4-BE49-F238E27FC236}">
                <a16:creationId xmlns:a16="http://schemas.microsoft.com/office/drawing/2014/main" id="{A9C9F8C4-F71E-1340-90F8-D0A13DA67727}"/>
              </a:ext>
            </a:extLst>
          </p:cNvPr>
          <p:cNvSpPr/>
          <p:nvPr/>
        </p:nvSpPr>
        <p:spPr>
          <a:xfrm>
            <a:off x="525762"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e</a:t>
            </a:r>
            <a:r>
              <a:rPr lang="en-FR" sz="2000" b="1" baseline="30000">
                <a:solidFill>
                  <a:srgbClr val="0432FF"/>
                </a:solidFill>
              </a:rPr>
              <a:t>-</a:t>
            </a:r>
            <a:r>
              <a:rPr lang="en-FR" sz="2000" b="1">
                <a:solidFill>
                  <a:srgbClr val="0432FF"/>
                </a:solidFill>
              </a:rPr>
              <a:t> Linear </a:t>
            </a:r>
          </a:p>
        </p:txBody>
      </p:sp>
      <p:sp>
        <p:nvSpPr>
          <p:cNvPr id="13" name="Rectangle 12">
            <a:extLst>
              <a:ext uri="{FF2B5EF4-FFF2-40B4-BE49-F238E27FC236}">
                <a16:creationId xmlns:a16="http://schemas.microsoft.com/office/drawing/2014/main" id="{58D1016E-F391-7F46-9640-02532E255A02}"/>
              </a:ext>
            </a:extLst>
          </p:cNvPr>
          <p:cNvSpPr/>
          <p:nvPr/>
        </p:nvSpPr>
        <p:spPr>
          <a:xfrm>
            <a:off x="3410576"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e</a:t>
            </a:r>
            <a:r>
              <a:rPr lang="en-FR" sz="2000" b="1" baseline="30000">
                <a:solidFill>
                  <a:srgbClr val="0432FF"/>
                </a:solidFill>
              </a:rPr>
              <a:t>-</a:t>
            </a:r>
            <a:r>
              <a:rPr lang="en-FR" sz="2000" b="1">
                <a:solidFill>
                  <a:srgbClr val="0432FF"/>
                </a:solidFill>
              </a:rPr>
              <a:t> Circular </a:t>
            </a:r>
          </a:p>
        </p:txBody>
      </p:sp>
      <mc:AlternateContent xmlns:mc="http://schemas.openxmlformats.org/markup-compatibility/2006" xmlns:a14="http://schemas.microsoft.com/office/drawing/2010/main">
        <mc:Choice Requires="a14">
          <p:sp>
            <p:nvSpPr>
              <p:cNvPr id="16" name="Content Placeholder 9">
                <a:extLst>
                  <a:ext uri="{FF2B5EF4-FFF2-40B4-BE49-F238E27FC236}">
                    <a16:creationId xmlns:a16="http://schemas.microsoft.com/office/drawing/2014/main" id="{E7ED0B56-D824-6044-A500-44A2B3BA4509}"/>
                  </a:ext>
                </a:extLst>
              </p:cNvPr>
              <p:cNvSpPr txBox="1">
                <a:spLocks/>
              </p:cNvSpPr>
              <p:nvPr/>
            </p:nvSpPr>
            <p:spPr>
              <a:xfrm>
                <a:off x="6270678" y="1165048"/>
                <a:ext cx="2222834" cy="5191302"/>
              </a:xfrm>
              <a:prstGeom prst="rect">
                <a:avLst/>
              </a:prstGeom>
              <a:ln>
                <a:solidFill>
                  <a:schemeClr val="accent6"/>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FR" sz="1600"/>
                  <a:t>continuous beam, luminosities comparable to that of e+e-, higher cross-sections</a:t>
                </a:r>
              </a:p>
              <a:p>
                <a:pPr marL="0" indent="0">
                  <a:spcBef>
                    <a:spcPts val="600"/>
                  </a:spcBef>
                  <a:buNone/>
                </a:pPr>
                <a:r>
                  <a:rPr lang="en-FR" sz="1600"/>
                  <a:t>cross-sections and beam size (and emittance) much larger -&gt;</a:t>
                </a:r>
              </a:p>
              <a:p>
                <a:pPr marL="0" indent="0">
                  <a:spcBef>
                    <a:spcPts val="600"/>
                  </a:spcBef>
                  <a:buNone/>
                </a:pPr>
                <a:r>
                  <a:rPr lang="en-FR" sz="1600"/>
                  <a:t>higher rates</a:t>
                </a:r>
              </a:p>
              <a:p>
                <a:pPr marL="0" indent="0">
                  <a:spcBef>
                    <a:spcPts val="600"/>
                  </a:spcBef>
                  <a:buNone/>
                </a:pPr>
                <a:r>
                  <a:rPr lang="en-FR" sz="1600"/>
                  <a:t>luminosity and MDI driven by detector performance reach capability</a:t>
                </a:r>
              </a:p>
              <a:p>
                <a:pPr marL="0" indent="0">
                  <a:spcBef>
                    <a:spcPts val="600"/>
                  </a:spcBef>
                  <a:buNone/>
                </a:pPr>
                <a:r>
                  <a:rPr lang="en-FR" sz="1600"/>
                  <a:t>large IR  (L*</a:t>
                </a:r>
                <a14:m>
                  <m:oMath xmlns:m="http://schemas.openxmlformats.org/officeDocument/2006/math">
                    <m:r>
                      <a:rPr lang="en-US" sz="1600">
                        <a:latin typeface="Cambria Math" panose="02040503050406030204" pitchFamily="18" charset="0"/>
                        <a:ea typeface="Cambria Math" panose="02040503050406030204" pitchFamily="18" charset="0"/>
                      </a:rPr>
                      <m:t> </m:t>
                    </m:r>
                    <m:r>
                      <a:rPr lang="en-FR" sz="1600" i="1">
                        <a:latin typeface="Cambria Math" panose="02040503050406030204" pitchFamily="18" charset="0"/>
                        <a:ea typeface="Cambria Math" panose="02040503050406030204" pitchFamily="18" charset="0"/>
                      </a:rPr>
                      <m:t>↑</m:t>
                    </m:r>
                  </m:oMath>
                </a14:m>
                <a:r>
                  <a:rPr lang="en-FR" sz="1600"/>
                  <a:t>)</a:t>
                </a:r>
              </a:p>
              <a:p>
                <a:pPr marL="0" indent="0">
                  <a:spcBef>
                    <a:spcPts val="600"/>
                  </a:spcBef>
                  <a:buNone/>
                </a:pPr>
                <a:r>
                  <a:rPr lang="en-FR" sz="1600"/>
                  <a:t>head-on</a:t>
                </a:r>
              </a:p>
              <a:p>
                <a:pPr marL="0" indent="0">
                  <a:spcBef>
                    <a:spcPts val="600"/>
                  </a:spcBef>
                  <a:buNone/>
                </a:pPr>
                <a:r>
                  <a:rPr lang="en-FR" sz="1600"/>
                  <a:t>shielding and activation issues</a:t>
                </a:r>
              </a:p>
              <a:p>
                <a:pPr marL="0" indent="0">
                  <a:spcBef>
                    <a:spcPts val="600"/>
                  </a:spcBef>
                  <a:buNone/>
                </a:pPr>
                <a:r>
                  <a:rPr lang="en-FR" sz="1600"/>
                  <a:t>beam halo</a:t>
                </a:r>
              </a:p>
              <a:p>
                <a:pPr marL="0" indent="0">
                  <a:spcBef>
                    <a:spcPts val="600"/>
                  </a:spcBef>
                  <a:buNone/>
                </a:pPr>
                <a:endParaRPr lang="en-FR" sz="1600"/>
              </a:p>
            </p:txBody>
          </p:sp>
        </mc:Choice>
        <mc:Fallback xmlns="">
          <p:sp>
            <p:nvSpPr>
              <p:cNvPr id="16" name="Content Placeholder 9">
                <a:extLst>
                  <a:ext uri="{FF2B5EF4-FFF2-40B4-BE49-F238E27FC236}">
                    <a16:creationId xmlns:a16="http://schemas.microsoft.com/office/drawing/2014/main" id="{E7ED0B56-D824-6044-A500-44A2B3BA4509}"/>
                  </a:ext>
                </a:extLst>
              </p:cNvPr>
              <p:cNvSpPr txBox="1">
                <a:spLocks noRot="1" noChangeAspect="1" noMove="1" noResize="1" noEditPoints="1" noAdjustHandles="1" noChangeArrowheads="1" noChangeShapeType="1" noTextEdit="1"/>
              </p:cNvSpPr>
              <p:nvPr/>
            </p:nvSpPr>
            <p:spPr>
              <a:xfrm>
                <a:off x="6270678" y="1165048"/>
                <a:ext cx="2222834" cy="5191302"/>
              </a:xfrm>
              <a:prstGeom prst="rect">
                <a:avLst/>
              </a:prstGeom>
              <a:blipFill>
                <a:blip r:embed="rId3"/>
                <a:stretch>
                  <a:fillRect l="-1130" t="-730" r="-2260"/>
                </a:stretch>
              </a:blipFill>
              <a:ln>
                <a:solidFill>
                  <a:schemeClr val="accent6"/>
                </a:solidFill>
              </a:ln>
            </p:spPr>
            <p:txBody>
              <a:bodyPr/>
              <a:lstStyle/>
              <a:p>
                <a:r>
                  <a:rPr lang="en-FR">
                    <a:noFill/>
                  </a:rPr>
                  <a:t> </a:t>
                </a:r>
              </a:p>
            </p:txBody>
          </p:sp>
        </mc:Fallback>
      </mc:AlternateContent>
      <p:sp>
        <p:nvSpPr>
          <p:cNvPr id="17" name="Rectangle 16">
            <a:extLst>
              <a:ext uri="{FF2B5EF4-FFF2-40B4-BE49-F238E27FC236}">
                <a16:creationId xmlns:a16="http://schemas.microsoft.com/office/drawing/2014/main" id="{8B40FEBC-4175-F640-9A8B-13EC182397B2}"/>
              </a:ext>
            </a:extLst>
          </p:cNvPr>
          <p:cNvSpPr/>
          <p:nvPr/>
        </p:nvSpPr>
        <p:spPr>
          <a:xfrm>
            <a:off x="6265335" y="734417"/>
            <a:ext cx="2222838" cy="400110"/>
          </a:xfrm>
          <a:prstGeom prst="rect">
            <a:avLst/>
          </a:prstGeom>
          <a:ln>
            <a:solidFill>
              <a:schemeClr val="tx1"/>
            </a:solidFill>
          </a:ln>
        </p:spPr>
        <p:txBody>
          <a:bodyPr wrap="square">
            <a:spAutoFit/>
          </a:bodyPr>
          <a:lstStyle/>
          <a:p>
            <a:pPr algn="ctr"/>
            <a:r>
              <a:rPr lang="en-FR" sz="2000" b="1">
                <a:solidFill>
                  <a:srgbClr val="0432FF"/>
                </a:solidFill>
              </a:rPr>
              <a:t>hh Circular </a:t>
            </a:r>
          </a:p>
        </p:txBody>
      </p:sp>
      <p:sp>
        <p:nvSpPr>
          <p:cNvPr id="18" name="Rectangle 17">
            <a:extLst>
              <a:ext uri="{FF2B5EF4-FFF2-40B4-BE49-F238E27FC236}">
                <a16:creationId xmlns:a16="http://schemas.microsoft.com/office/drawing/2014/main" id="{3509E430-CFBA-B64C-9637-EF20E3A3DED1}"/>
              </a:ext>
            </a:extLst>
          </p:cNvPr>
          <p:cNvSpPr/>
          <p:nvPr/>
        </p:nvSpPr>
        <p:spPr>
          <a:xfrm>
            <a:off x="9160981"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 ion Circular </a:t>
            </a:r>
          </a:p>
        </p:txBody>
      </p:sp>
      <p:sp>
        <p:nvSpPr>
          <p:cNvPr id="20" name="TextBox 19">
            <a:extLst>
              <a:ext uri="{FF2B5EF4-FFF2-40B4-BE49-F238E27FC236}">
                <a16:creationId xmlns:a16="http://schemas.microsoft.com/office/drawing/2014/main" id="{192759BC-CA46-4A43-8342-28AE83DFC3F1}"/>
              </a:ext>
            </a:extLst>
          </p:cNvPr>
          <p:cNvSpPr txBox="1"/>
          <p:nvPr/>
        </p:nvSpPr>
        <p:spPr>
          <a:xfrm>
            <a:off x="9186381" y="1134527"/>
            <a:ext cx="2175884" cy="5262979"/>
          </a:xfrm>
          <a:prstGeom prst="rect">
            <a:avLst/>
          </a:prstGeom>
          <a:noFill/>
          <a:ln>
            <a:solidFill>
              <a:schemeClr val="accent6"/>
            </a:solidFill>
          </a:ln>
        </p:spPr>
        <p:txBody>
          <a:bodyPr wrap="square" rtlCol="0">
            <a:spAutoFit/>
          </a:bodyPr>
          <a:lstStyle/>
          <a:p>
            <a:r>
              <a:rPr lang="en-FR" sz="1600" dirty="0"/>
              <a:t>e- beam like that of e+e- circular future colliders: </a:t>
            </a:r>
          </a:p>
          <a:p>
            <a:r>
              <a:rPr lang="en-FR" sz="1600" dirty="0"/>
              <a:t>high current issues</a:t>
            </a:r>
          </a:p>
          <a:p>
            <a:r>
              <a:rPr lang="en-FR" sz="1600" dirty="0"/>
              <a:t>SR</a:t>
            </a:r>
          </a:p>
          <a:p>
            <a:endParaRPr lang="en-FR" sz="1600" dirty="0"/>
          </a:p>
          <a:p>
            <a:r>
              <a:rPr lang="en-FR" sz="1600" dirty="0"/>
              <a:t>4</a:t>
            </a:r>
            <a:r>
              <a:rPr lang="en-FR" sz="1600" dirty="0">
                <a:latin typeface="Symbol" pitchFamily="2" charset="2"/>
              </a:rPr>
              <a:t>p</a:t>
            </a:r>
            <a:r>
              <a:rPr lang="en-FR" sz="1600" dirty="0"/>
              <a:t> solid angle  detectors, </a:t>
            </a:r>
          </a:p>
          <a:p>
            <a:r>
              <a:rPr lang="en-FR" sz="1600" dirty="0"/>
              <a:t>very low angle is required for the physics (for e+e- 50-100 mrad typical physics cone) </a:t>
            </a:r>
          </a:p>
          <a:p>
            <a:endParaRPr lang="en-FR" sz="1600" dirty="0"/>
          </a:p>
          <a:p>
            <a:r>
              <a:rPr lang="en-FR" sz="1600" dirty="0"/>
              <a:t>enormous beam apertures required, </a:t>
            </a:r>
          </a:p>
          <a:p>
            <a:r>
              <a:rPr lang="en-FR" sz="1600" dirty="0"/>
              <a:t>FF quads and IR magnets very difficult</a:t>
            </a:r>
          </a:p>
          <a:p>
            <a:endParaRPr lang="en-FR" sz="1600" dirty="0"/>
          </a:p>
          <a:p>
            <a:r>
              <a:rPr lang="en-FR" sz="1600" dirty="0"/>
              <a:t> </a:t>
            </a:r>
          </a:p>
          <a:p>
            <a:endParaRPr lang="en-FR" sz="1600" dirty="0"/>
          </a:p>
          <a:p>
            <a:endParaRPr lang="en-FR" sz="1600" dirty="0"/>
          </a:p>
        </p:txBody>
      </p:sp>
      <p:sp>
        <p:nvSpPr>
          <p:cNvPr id="3" name="Slide Number Placeholder 2">
            <a:extLst>
              <a:ext uri="{FF2B5EF4-FFF2-40B4-BE49-F238E27FC236}">
                <a16:creationId xmlns:a16="http://schemas.microsoft.com/office/drawing/2014/main" id="{500CFCE2-08B2-564B-A3DA-DD4976B00E94}"/>
              </a:ext>
            </a:extLst>
          </p:cNvPr>
          <p:cNvSpPr>
            <a:spLocks noGrp="1"/>
          </p:cNvSpPr>
          <p:nvPr>
            <p:ph type="sldNum" sz="quarter" idx="12"/>
          </p:nvPr>
        </p:nvSpPr>
        <p:spPr/>
        <p:txBody>
          <a:bodyPr/>
          <a:lstStyle/>
          <a:p>
            <a:fld id="{AE8F486C-4434-554D-85E5-88CD09D87FB7}" type="slidenum">
              <a:rPr lang="en-FR" smtClean="0"/>
              <a:t>3</a:t>
            </a:fld>
            <a:endParaRPr lang="en-FR"/>
          </a:p>
        </p:txBody>
      </p:sp>
    </p:spTree>
    <p:extLst>
      <p:ext uri="{BB962C8B-B14F-4D97-AF65-F5344CB8AC3E}">
        <p14:creationId xmlns:p14="http://schemas.microsoft.com/office/powerpoint/2010/main" val="34998764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F462BC3-E707-BE4B-B226-26957066B42A}"/>
              </a:ext>
            </a:extLst>
          </p:cNvPr>
          <p:cNvSpPr>
            <a:spLocks noGrp="1"/>
          </p:cNvSpPr>
          <p:nvPr>
            <p:ph type="title"/>
          </p:nvPr>
        </p:nvSpPr>
        <p:spPr/>
        <p:txBody>
          <a:bodyPr/>
          <a:lstStyle/>
          <a:p>
            <a:r>
              <a:rPr lang="en-FR"/>
              <a:t>FCC-hh MDI</a:t>
            </a:r>
          </a:p>
        </p:txBody>
      </p:sp>
      <p:sp>
        <p:nvSpPr>
          <p:cNvPr id="2" name="Footer Placeholder 1">
            <a:extLst>
              <a:ext uri="{FF2B5EF4-FFF2-40B4-BE49-F238E27FC236}">
                <a16:creationId xmlns:a16="http://schemas.microsoft.com/office/drawing/2014/main" id="{FC44C672-96F8-DB49-9E13-C87648408AE7}"/>
              </a:ext>
            </a:extLst>
          </p:cNvPr>
          <p:cNvSpPr>
            <a:spLocks noGrp="1"/>
          </p:cNvSpPr>
          <p:nvPr>
            <p:ph type="ftr" sz="quarter" idx="11"/>
          </p:nvPr>
        </p:nvSpPr>
        <p:spPr/>
        <p:txBody>
          <a:bodyPr/>
          <a:lstStyle/>
          <a:p>
            <a:r>
              <a:rPr lang="en-GB"/>
              <a:t>M. Boscolo, ECFA TF8 Symposium, 31/03/2021</a:t>
            </a:r>
            <a:endParaRPr lang="en-FR"/>
          </a:p>
        </p:txBody>
      </p:sp>
      <p:pic>
        <p:nvPicPr>
          <p:cNvPr id="5" name="Picture 4" descr="Diagram&#10;&#10;Description automatically generated">
            <a:extLst>
              <a:ext uri="{FF2B5EF4-FFF2-40B4-BE49-F238E27FC236}">
                <a16:creationId xmlns:a16="http://schemas.microsoft.com/office/drawing/2014/main" id="{5F4BB228-F77C-F648-969F-09AE59BB16CD}"/>
              </a:ext>
            </a:extLst>
          </p:cNvPr>
          <p:cNvPicPr>
            <a:picLocks noChangeAspect="1"/>
          </p:cNvPicPr>
          <p:nvPr/>
        </p:nvPicPr>
        <p:blipFill>
          <a:blip r:embed="rId2"/>
          <a:stretch>
            <a:fillRect/>
          </a:stretch>
        </p:blipFill>
        <p:spPr>
          <a:xfrm>
            <a:off x="582116" y="1145492"/>
            <a:ext cx="7511266" cy="3112609"/>
          </a:xfrm>
          <a:prstGeom prst="rect">
            <a:avLst/>
          </a:prstGeom>
        </p:spPr>
      </p:pic>
      <p:sp>
        <p:nvSpPr>
          <p:cNvPr id="9" name="TextBox 8">
            <a:extLst>
              <a:ext uri="{FF2B5EF4-FFF2-40B4-BE49-F238E27FC236}">
                <a16:creationId xmlns:a16="http://schemas.microsoft.com/office/drawing/2014/main" id="{70C0C429-197B-DC44-862C-B6AC23A0B844}"/>
              </a:ext>
            </a:extLst>
          </p:cNvPr>
          <p:cNvSpPr txBox="1"/>
          <p:nvPr/>
        </p:nvSpPr>
        <p:spPr>
          <a:xfrm>
            <a:off x="8804579" y="1047881"/>
            <a:ext cx="2403055" cy="1077218"/>
          </a:xfrm>
          <a:prstGeom prst="rect">
            <a:avLst/>
          </a:prstGeom>
          <a:noFill/>
        </p:spPr>
        <p:txBody>
          <a:bodyPr wrap="square" rtlCol="0">
            <a:spAutoFit/>
          </a:bodyPr>
          <a:lstStyle/>
          <a:p>
            <a:r>
              <a:rPr lang="en-US" sz="1600" dirty="0">
                <a:solidFill>
                  <a:srgbClr val="002060"/>
                </a:solidFill>
                <a:sym typeface="Wingdings"/>
              </a:rPr>
              <a:t>50m long, 20m diameter</a:t>
            </a:r>
          </a:p>
          <a:p>
            <a:r>
              <a:rPr lang="en-US" sz="1600" dirty="0">
                <a:solidFill>
                  <a:srgbClr val="009051"/>
                </a:solidFill>
                <a:sym typeface="Wingdings"/>
              </a:rPr>
              <a:t>Cavern length 66m</a:t>
            </a:r>
          </a:p>
          <a:p>
            <a:r>
              <a:rPr lang="en-US" sz="1600" dirty="0">
                <a:solidFill>
                  <a:srgbClr val="002060"/>
                </a:solidFill>
                <a:sym typeface="Wingdings"/>
              </a:rPr>
              <a:t>L* of FCC 40m.</a:t>
            </a:r>
          </a:p>
          <a:p>
            <a:endParaRPr lang="en-US" sz="1600" b="1" dirty="0">
              <a:solidFill>
                <a:srgbClr val="002060"/>
              </a:solidFill>
              <a:sym typeface="Wingdings"/>
            </a:endParaRPr>
          </a:p>
        </p:txBody>
      </p:sp>
      <p:sp>
        <p:nvSpPr>
          <p:cNvPr id="10" name="TextBox 9">
            <a:extLst>
              <a:ext uri="{FF2B5EF4-FFF2-40B4-BE49-F238E27FC236}">
                <a16:creationId xmlns:a16="http://schemas.microsoft.com/office/drawing/2014/main" id="{67BDBB85-D632-2842-BB57-6EC18BBB6FC4}"/>
              </a:ext>
            </a:extLst>
          </p:cNvPr>
          <p:cNvSpPr txBox="1"/>
          <p:nvPr/>
        </p:nvSpPr>
        <p:spPr>
          <a:xfrm>
            <a:off x="6799484" y="4425563"/>
            <a:ext cx="2125647" cy="369332"/>
          </a:xfrm>
          <a:prstGeom prst="rect">
            <a:avLst/>
          </a:prstGeom>
          <a:noFill/>
          <a:ln>
            <a:noFill/>
          </a:ln>
        </p:spPr>
        <p:txBody>
          <a:bodyPr wrap="none" rtlCol="0">
            <a:spAutoFit/>
          </a:bodyPr>
          <a:lstStyle/>
          <a:p>
            <a:r>
              <a:rPr lang="en-FR">
                <a:solidFill>
                  <a:srgbClr val="002060"/>
                </a:solidFill>
              </a:rPr>
              <a:t>Hall half leng</a:t>
            </a:r>
            <a:r>
              <a:rPr lang="en-GB" err="1">
                <a:solidFill>
                  <a:srgbClr val="002060"/>
                </a:solidFill>
              </a:rPr>
              <a:t>th</a:t>
            </a:r>
            <a:r>
              <a:rPr lang="en-FR">
                <a:solidFill>
                  <a:srgbClr val="002060"/>
                </a:solidFill>
              </a:rPr>
              <a:t> 33 m</a:t>
            </a:r>
          </a:p>
        </p:txBody>
      </p:sp>
      <p:sp>
        <p:nvSpPr>
          <p:cNvPr id="11" name="TextBox 10">
            <a:extLst>
              <a:ext uri="{FF2B5EF4-FFF2-40B4-BE49-F238E27FC236}">
                <a16:creationId xmlns:a16="http://schemas.microsoft.com/office/drawing/2014/main" id="{44F0C989-EA85-DD4B-9135-A364E1099680}"/>
              </a:ext>
            </a:extLst>
          </p:cNvPr>
          <p:cNvSpPr txBox="1"/>
          <p:nvPr/>
        </p:nvSpPr>
        <p:spPr>
          <a:xfrm>
            <a:off x="9880484" y="4852241"/>
            <a:ext cx="974947" cy="369332"/>
          </a:xfrm>
          <a:prstGeom prst="rect">
            <a:avLst/>
          </a:prstGeom>
          <a:noFill/>
        </p:spPr>
        <p:txBody>
          <a:bodyPr wrap="none" rtlCol="0">
            <a:spAutoFit/>
          </a:bodyPr>
          <a:lstStyle/>
          <a:p>
            <a:r>
              <a:rPr lang="en-US" b="1">
                <a:solidFill>
                  <a:srgbClr val="002060"/>
                </a:solidFill>
              </a:rPr>
              <a:t>L* </a:t>
            </a:r>
            <a:r>
              <a:rPr lang="en-FR" b="1">
                <a:solidFill>
                  <a:srgbClr val="002060"/>
                </a:solidFill>
              </a:rPr>
              <a:t>40  m</a:t>
            </a:r>
          </a:p>
        </p:txBody>
      </p:sp>
      <p:sp>
        <p:nvSpPr>
          <p:cNvPr id="12" name="TextBox 11">
            <a:extLst>
              <a:ext uri="{FF2B5EF4-FFF2-40B4-BE49-F238E27FC236}">
                <a16:creationId xmlns:a16="http://schemas.microsoft.com/office/drawing/2014/main" id="{8FA409E0-AC07-BE49-9380-7B2A81DF343B}"/>
              </a:ext>
            </a:extLst>
          </p:cNvPr>
          <p:cNvSpPr txBox="1"/>
          <p:nvPr/>
        </p:nvSpPr>
        <p:spPr>
          <a:xfrm>
            <a:off x="4461681" y="4986880"/>
            <a:ext cx="2760884" cy="369332"/>
          </a:xfrm>
          <a:prstGeom prst="rect">
            <a:avLst/>
          </a:prstGeom>
          <a:noFill/>
        </p:spPr>
        <p:txBody>
          <a:bodyPr wrap="none" rtlCol="0">
            <a:spAutoFit/>
          </a:bodyPr>
          <a:lstStyle/>
          <a:p>
            <a:r>
              <a:rPr lang="en-FR">
                <a:solidFill>
                  <a:srgbClr val="002060"/>
                </a:solidFill>
              </a:rPr>
              <a:t>Detector half leng</a:t>
            </a:r>
            <a:r>
              <a:rPr lang="en-GB" err="1">
                <a:solidFill>
                  <a:srgbClr val="002060"/>
                </a:solidFill>
              </a:rPr>
              <a:t>th</a:t>
            </a:r>
            <a:r>
              <a:rPr lang="en-FR">
                <a:solidFill>
                  <a:srgbClr val="002060"/>
                </a:solidFill>
              </a:rPr>
              <a:t> 23.5 m</a:t>
            </a:r>
          </a:p>
        </p:txBody>
      </p:sp>
      <p:sp>
        <p:nvSpPr>
          <p:cNvPr id="13" name="TextBox 12">
            <a:extLst>
              <a:ext uri="{FF2B5EF4-FFF2-40B4-BE49-F238E27FC236}">
                <a16:creationId xmlns:a16="http://schemas.microsoft.com/office/drawing/2014/main" id="{503E8535-C699-B14B-A11C-763C19478167}"/>
              </a:ext>
            </a:extLst>
          </p:cNvPr>
          <p:cNvSpPr txBox="1"/>
          <p:nvPr/>
        </p:nvSpPr>
        <p:spPr>
          <a:xfrm>
            <a:off x="7552036" y="4962357"/>
            <a:ext cx="1354858" cy="369332"/>
          </a:xfrm>
          <a:prstGeom prst="rect">
            <a:avLst/>
          </a:prstGeom>
          <a:noFill/>
        </p:spPr>
        <p:txBody>
          <a:bodyPr wrap="none" rtlCol="0">
            <a:spAutoFit/>
          </a:bodyPr>
          <a:lstStyle/>
          <a:p>
            <a:r>
              <a:rPr lang="en-US">
                <a:solidFill>
                  <a:srgbClr val="002060"/>
                </a:solidFill>
              </a:rPr>
              <a:t>space </a:t>
            </a:r>
            <a:r>
              <a:rPr lang="en-FR">
                <a:solidFill>
                  <a:srgbClr val="002060"/>
                </a:solidFill>
              </a:rPr>
              <a:t> 9.5 m</a:t>
            </a:r>
          </a:p>
        </p:txBody>
      </p:sp>
      <p:cxnSp>
        <p:nvCxnSpPr>
          <p:cNvPr id="15" name="Straight Arrow Connector 14">
            <a:extLst>
              <a:ext uri="{FF2B5EF4-FFF2-40B4-BE49-F238E27FC236}">
                <a16:creationId xmlns:a16="http://schemas.microsoft.com/office/drawing/2014/main" id="{214FEB66-EAAD-7B46-80F3-50B5389C0A6E}"/>
              </a:ext>
            </a:extLst>
          </p:cNvPr>
          <p:cNvCxnSpPr/>
          <p:nvPr/>
        </p:nvCxnSpPr>
        <p:spPr>
          <a:xfrm>
            <a:off x="838200" y="4426920"/>
            <a:ext cx="806869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DCA2944-C08E-F84B-89A9-0A23E8D4DCD2}"/>
              </a:ext>
            </a:extLst>
          </p:cNvPr>
          <p:cNvCxnSpPr>
            <a:cxnSpLocks/>
          </p:cNvCxnSpPr>
          <p:nvPr/>
        </p:nvCxnSpPr>
        <p:spPr>
          <a:xfrm>
            <a:off x="854120" y="4988755"/>
            <a:ext cx="613719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2BFB961-BE98-6C4F-B773-3F6240F38B1F}"/>
              </a:ext>
            </a:extLst>
          </p:cNvPr>
          <p:cNvCxnSpPr>
            <a:cxnSpLocks/>
          </p:cNvCxnSpPr>
          <p:nvPr/>
        </p:nvCxnSpPr>
        <p:spPr>
          <a:xfrm>
            <a:off x="6991313" y="4988755"/>
            <a:ext cx="191558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60D3A53-2DB7-F944-B15C-23107992ED95}"/>
              </a:ext>
            </a:extLst>
          </p:cNvPr>
          <p:cNvCxnSpPr>
            <a:cxnSpLocks/>
          </p:cNvCxnSpPr>
          <p:nvPr/>
        </p:nvCxnSpPr>
        <p:spPr>
          <a:xfrm>
            <a:off x="826824" y="4360954"/>
            <a:ext cx="951817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8CA0DDD-D0E2-5D40-BA20-F1374C41862D}"/>
              </a:ext>
            </a:extLst>
          </p:cNvPr>
          <p:cNvCxnSpPr>
            <a:cxnSpLocks/>
          </p:cNvCxnSpPr>
          <p:nvPr/>
        </p:nvCxnSpPr>
        <p:spPr>
          <a:xfrm>
            <a:off x="8925131" y="4425563"/>
            <a:ext cx="141987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7D4AD93-4D75-9C46-8B31-07ECC665A899}"/>
              </a:ext>
            </a:extLst>
          </p:cNvPr>
          <p:cNvSpPr txBox="1"/>
          <p:nvPr/>
        </p:nvSpPr>
        <p:spPr>
          <a:xfrm>
            <a:off x="8921905" y="4421932"/>
            <a:ext cx="1835824" cy="369332"/>
          </a:xfrm>
          <a:prstGeom prst="rect">
            <a:avLst/>
          </a:prstGeom>
          <a:noFill/>
        </p:spPr>
        <p:txBody>
          <a:bodyPr wrap="none" rtlCol="0">
            <a:spAutoFit/>
          </a:bodyPr>
          <a:lstStyle/>
          <a:p>
            <a:r>
              <a:rPr lang="en-FR">
                <a:solidFill>
                  <a:srgbClr val="002060"/>
                </a:solidFill>
              </a:rPr>
              <a:t>before triplet 7 m</a:t>
            </a:r>
          </a:p>
        </p:txBody>
      </p:sp>
      <p:sp>
        <p:nvSpPr>
          <p:cNvPr id="26" name="Rectangle 25">
            <a:extLst>
              <a:ext uri="{FF2B5EF4-FFF2-40B4-BE49-F238E27FC236}">
                <a16:creationId xmlns:a16="http://schemas.microsoft.com/office/drawing/2014/main" id="{6F3D38AC-D1D4-8641-8AB0-58356B6694C1}"/>
              </a:ext>
            </a:extLst>
          </p:cNvPr>
          <p:cNvSpPr/>
          <p:nvPr/>
        </p:nvSpPr>
        <p:spPr>
          <a:xfrm>
            <a:off x="10563368" y="3981440"/>
            <a:ext cx="1241946" cy="181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7" name="TextBox 26">
            <a:extLst>
              <a:ext uri="{FF2B5EF4-FFF2-40B4-BE49-F238E27FC236}">
                <a16:creationId xmlns:a16="http://schemas.microsoft.com/office/drawing/2014/main" id="{0B9CC84C-9272-B64D-8A9D-C95F90315D44}"/>
              </a:ext>
            </a:extLst>
          </p:cNvPr>
          <p:cNvSpPr txBox="1"/>
          <p:nvPr/>
        </p:nvSpPr>
        <p:spPr>
          <a:xfrm>
            <a:off x="10828388" y="3635174"/>
            <a:ext cx="714298" cy="338554"/>
          </a:xfrm>
          <a:prstGeom prst="rect">
            <a:avLst/>
          </a:prstGeom>
          <a:noFill/>
        </p:spPr>
        <p:txBody>
          <a:bodyPr wrap="none" rtlCol="0">
            <a:spAutoFit/>
          </a:bodyPr>
          <a:lstStyle/>
          <a:p>
            <a:r>
              <a:rPr lang="en-FR" sz="1600"/>
              <a:t>Triplet</a:t>
            </a:r>
          </a:p>
        </p:txBody>
      </p:sp>
      <p:sp>
        <p:nvSpPr>
          <p:cNvPr id="28" name="Rectangle 27">
            <a:extLst>
              <a:ext uri="{FF2B5EF4-FFF2-40B4-BE49-F238E27FC236}">
                <a16:creationId xmlns:a16="http://schemas.microsoft.com/office/drawing/2014/main" id="{C7B21BAA-BAA0-154C-9F88-241276B94D00}"/>
              </a:ext>
            </a:extLst>
          </p:cNvPr>
          <p:cNvSpPr/>
          <p:nvPr/>
        </p:nvSpPr>
        <p:spPr>
          <a:xfrm>
            <a:off x="9055038" y="3981441"/>
            <a:ext cx="866390" cy="181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29" name="TextBox 28">
            <a:extLst>
              <a:ext uri="{FF2B5EF4-FFF2-40B4-BE49-F238E27FC236}">
                <a16:creationId xmlns:a16="http://schemas.microsoft.com/office/drawing/2014/main" id="{C0043B8A-FA00-1549-8044-C08252178FC8}"/>
              </a:ext>
            </a:extLst>
          </p:cNvPr>
          <p:cNvSpPr txBox="1"/>
          <p:nvPr/>
        </p:nvSpPr>
        <p:spPr>
          <a:xfrm>
            <a:off x="9147665" y="3635174"/>
            <a:ext cx="481222" cy="338554"/>
          </a:xfrm>
          <a:prstGeom prst="rect">
            <a:avLst/>
          </a:prstGeom>
          <a:noFill/>
        </p:spPr>
        <p:txBody>
          <a:bodyPr wrap="none" rtlCol="0">
            <a:spAutoFit/>
          </a:bodyPr>
          <a:lstStyle/>
          <a:p>
            <a:r>
              <a:rPr lang="en-FR" sz="1600"/>
              <a:t>TAS</a:t>
            </a:r>
          </a:p>
        </p:txBody>
      </p:sp>
      <p:sp>
        <p:nvSpPr>
          <p:cNvPr id="30" name="Rectangle 29">
            <a:extLst>
              <a:ext uri="{FF2B5EF4-FFF2-40B4-BE49-F238E27FC236}">
                <a16:creationId xmlns:a16="http://schemas.microsoft.com/office/drawing/2014/main" id="{C4DC90B0-6F0A-9A44-B602-C93C1BE3727F}"/>
              </a:ext>
            </a:extLst>
          </p:cNvPr>
          <p:cNvSpPr/>
          <p:nvPr/>
        </p:nvSpPr>
        <p:spPr>
          <a:xfrm>
            <a:off x="7938189" y="3981441"/>
            <a:ext cx="866390" cy="181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31" name="TextBox 30">
            <a:extLst>
              <a:ext uri="{FF2B5EF4-FFF2-40B4-BE49-F238E27FC236}">
                <a16:creationId xmlns:a16="http://schemas.microsoft.com/office/drawing/2014/main" id="{7DA4397D-DC0E-6544-8EF5-906B9C0F57A1}"/>
              </a:ext>
            </a:extLst>
          </p:cNvPr>
          <p:cNvSpPr txBox="1"/>
          <p:nvPr/>
        </p:nvSpPr>
        <p:spPr>
          <a:xfrm>
            <a:off x="7836240" y="3358175"/>
            <a:ext cx="1179471" cy="584775"/>
          </a:xfrm>
          <a:prstGeom prst="rect">
            <a:avLst/>
          </a:prstGeom>
          <a:noFill/>
        </p:spPr>
        <p:txBody>
          <a:bodyPr wrap="square" rtlCol="0">
            <a:spAutoFit/>
          </a:bodyPr>
          <a:lstStyle/>
          <a:p>
            <a:r>
              <a:rPr lang="en-FR" sz="1600"/>
              <a:t>additional protection</a:t>
            </a:r>
          </a:p>
        </p:txBody>
      </p:sp>
      <p:sp>
        <p:nvSpPr>
          <p:cNvPr id="32" name="TextBox 31">
            <a:extLst>
              <a:ext uri="{FF2B5EF4-FFF2-40B4-BE49-F238E27FC236}">
                <a16:creationId xmlns:a16="http://schemas.microsoft.com/office/drawing/2014/main" id="{A0665B44-2399-094B-A6C4-4FF3E7D7D732}"/>
              </a:ext>
            </a:extLst>
          </p:cNvPr>
          <p:cNvSpPr txBox="1"/>
          <p:nvPr/>
        </p:nvSpPr>
        <p:spPr>
          <a:xfrm>
            <a:off x="826824" y="5582599"/>
            <a:ext cx="9846670" cy="707886"/>
          </a:xfrm>
          <a:prstGeom prst="rect">
            <a:avLst/>
          </a:prstGeom>
          <a:noFill/>
        </p:spPr>
        <p:txBody>
          <a:bodyPr wrap="none" rtlCol="0">
            <a:spAutoFit/>
          </a:bodyPr>
          <a:lstStyle/>
          <a:p>
            <a:r>
              <a:rPr lang="en-FR" sz="2000" dirty="0"/>
              <a:t>500 kW power into detector and accelerator (CNGS target!) </a:t>
            </a:r>
          </a:p>
          <a:p>
            <a:r>
              <a:rPr lang="en-FR" sz="2000" dirty="0"/>
              <a:t>radiation in magnets requires some improvements of radiation hardness, considered feasible</a:t>
            </a:r>
          </a:p>
        </p:txBody>
      </p:sp>
      <p:sp>
        <p:nvSpPr>
          <p:cNvPr id="3" name="Slide Number Placeholder 2">
            <a:extLst>
              <a:ext uri="{FF2B5EF4-FFF2-40B4-BE49-F238E27FC236}">
                <a16:creationId xmlns:a16="http://schemas.microsoft.com/office/drawing/2014/main" id="{80BCD03E-5539-4344-BC6D-598854308BFD}"/>
              </a:ext>
            </a:extLst>
          </p:cNvPr>
          <p:cNvSpPr>
            <a:spLocks noGrp="1"/>
          </p:cNvSpPr>
          <p:nvPr>
            <p:ph type="sldNum" sz="quarter" idx="12"/>
          </p:nvPr>
        </p:nvSpPr>
        <p:spPr/>
        <p:txBody>
          <a:bodyPr/>
          <a:lstStyle/>
          <a:p>
            <a:fld id="{AE8F486C-4434-554D-85E5-88CD09D87FB7}" type="slidenum">
              <a:rPr lang="en-FR" smtClean="0"/>
              <a:t>30</a:t>
            </a:fld>
            <a:endParaRPr lang="en-FR"/>
          </a:p>
        </p:txBody>
      </p:sp>
    </p:spTree>
    <p:extLst>
      <p:ext uri="{BB962C8B-B14F-4D97-AF65-F5344CB8AC3E}">
        <p14:creationId xmlns:p14="http://schemas.microsoft.com/office/powerpoint/2010/main" val="2067566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map&#10;&#10;Description automatically generated">
            <a:extLst>
              <a:ext uri="{FF2B5EF4-FFF2-40B4-BE49-F238E27FC236}">
                <a16:creationId xmlns:a16="http://schemas.microsoft.com/office/drawing/2014/main" id="{8F381540-347F-1043-9B71-5140BCCAF59F}"/>
              </a:ext>
            </a:extLst>
          </p:cNvPr>
          <p:cNvPicPr>
            <a:picLocks noChangeAspect="1"/>
          </p:cNvPicPr>
          <p:nvPr/>
        </p:nvPicPr>
        <p:blipFill>
          <a:blip r:embed="rId2"/>
          <a:stretch>
            <a:fillRect/>
          </a:stretch>
        </p:blipFill>
        <p:spPr>
          <a:xfrm>
            <a:off x="4985975" y="773760"/>
            <a:ext cx="2777040" cy="1659126"/>
          </a:xfrm>
          <a:prstGeom prst="rect">
            <a:avLst/>
          </a:prstGeom>
        </p:spPr>
      </p:pic>
      <p:sp>
        <p:nvSpPr>
          <p:cNvPr id="2" name="Title 1"/>
          <p:cNvSpPr>
            <a:spLocks noGrp="1"/>
          </p:cNvSpPr>
          <p:nvPr>
            <p:ph type="title"/>
          </p:nvPr>
        </p:nvSpPr>
        <p:spPr>
          <a:xfrm>
            <a:off x="1981200" y="62247"/>
            <a:ext cx="8226854" cy="680908"/>
          </a:xfrm>
        </p:spPr>
        <p:txBody>
          <a:bodyPr>
            <a:normAutofit fontScale="90000"/>
          </a:bodyPr>
          <a:lstStyle/>
          <a:p>
            <a:r>
              <a:rPr lang="en-US" dirty="0"/>
              <a:t>FCC-</a:t>
            </a:r>
            <a:r>
              <a:rPr lang="en-US" dirty="0" err="1"/>
              <a:t>hh</a:t>
            </a:r>
            <a:r>
              <a:rPr lang="en-US" dirty="0"/>
              <a:t> IR optics</a:t>
            </a:r>
          </a:p>
        </p:txBody>
      </p:sp>
      <p:sp>
        <p:nvSpPr>
          <p:cNvPr id="3" name="Content Placeholder 2"/>
          <p:cNvSpPr>
            <a:spLocks noGrp="1"/>
          </p:cNvSpPr>
          <p:nvPr>
            <p:ph idx="1"/>
          </p:nvPr>
        </p:nvSpPr>
        <p:spPr>
          <a:xfrm>
            <a:off x="514350" y="2827866"/>
            <a:ext cx="11235690" cy="3512237"/>
          </a:xfrm>
        </p:spPr>
        <p:txBody>
          <a:bodyPr>
            <a:noAutofit/>
          </a:bodyPr>
          <a:lstStyle/>
          <a:p>
            <a:r>
              <a:rPr lang="it-IT" sz="1800" dirty="0"/>
              <a:t>Design </a:t>
            </a:r>
            <a:r>
              <a:rPr lang="it-IT" sz="1800" dirty="0" err="1"/>
              <a:t>follows</a:t>
            </a:r>
            <a:r>
              <a:rPr lang="it-IT" sz="1800" dirty="0"/>
              <a:t> the </a:t>
            </a:r>
            <a:r>
              <a:rPr lang="it-IT" sz="1800" dirty="0" err="1"/>
              <a:t>structure</a:t>
            </a:r>
            <a:r>
              <a:rPr lang="it-IT" sz="1800" dirty="0"/>
              <a:t> of the LHC IR</a:t>
            </a:r>
          </a:p>
          <a:p>
            <a:r>
              <a:rPr lang="it-IT" sz="1800" dirty="0"/>
              <a:t>small </a:t>
            </a:r>
            <a:r>
              <a:rPr lang="it-IT" sz="1800" dirty="0">
                <a:latin typeface="Symbol" pitchFamily="2" charset="2"/>
              </a:rPr>
              <a:t>b</a:t>
            </a:r>
            <a:r>
              <a:rPr lang="it-IT" sz="1800" dirty="0"/>
              <a:t>* </a:t>
            </a:r>
            <a:r>
              <a:rPr lang="it-IT" sz="1800" dirty="0" err="1"/>
              <a:t>at</a:t>
            </a:r>
            <a:r>
              <a:rPr lang="it-IT" sz="1800" dirty="0"/>
              <a:t> IP (∝1/√E): </a:t>
            </a:r>
            <a:r>
              <a:rPr lang="it-IT" sz="1800" dirty="0" err="1"/>
              <a:t>demanding</a:t>
            </a:r>
            <a:r>
              <a:rPr lang="it-IT" sz="1800" dirty="0"/>
              <a:t> IR </a:t>
            </a:r>
            <a:r>
              <a:rPr lang="it-IT" sz="1800" dirty="0" err="1"/>
              <a:t>optics</a:t>
            </a:r>
            <a:r>
              <a:rPr lang="it-IT" sz="1800" dirty="0"/>
              <a:t> design &amp; large aperture in </a:t>
            </a:r>
            <a:r>
              <a:rPr lang="it-IT" sz="1800" dirty="0" err="1"/>
              <a:t>final</a:t>
            </a:r>
            <a:r>
              <a:rPr lang="it-IT" sz="1800" dirty="0"/>
              <a:t> focus </a:t>
            </a:r>
            <a:r>
              <a:rPr lang="it-IT" sz="1800" dirty="0" err="1"/>
              <a:t>triplet</a:t>
            </a:r>
            <a:endParaRPr lang="it-IT" sz="1800" dirty="0"/>
          </a:p>
          <a:p>
            <a:r>
              <a:rPr lang="it-IT" sz="1800" dirty="0"/>
              <a:t>Challenge for </a:t>
            </a:r>
            <a:r>
              <a:rPr lang="it-IT" sz="1800" dirty="0" err="1"/>
              <a:t>magnet</a:t>
            </a:r>
            <a:r>
              <a:rPr lang="it-IT" sz="1800" dirty="0"/>
              <a:t>, </a:t>
            </a:r>
            <a:r>
              <a:rPr lang="it-IT" sz="1800" dirty="0" err="1"/>
              <a:t>protection</a:t>
            </a:r>
            <a:r>
              <a:rPr lang="it-IT" sz="1800" dirty="0"/>
              <a:t> design and </a:t>
            </a:r>
            <a:r>
              <a:rPr lang="it-IT" sz="1800" dirty="0" err="1"/>
              <a:t>collimation</a:t>
            </a:r>
            <a:r>
              <a:rPr lang="it-IT" sz="1800" dirty="0"/>
              <a:t> </a:t>
            </a:r>
            <a:r>
              <a:rPr lang="it-IT" sz="1800" dirty="0" err="1"/>
              <a:t>system</a:t>
            </a:r>
            <a:r>
              <a:rPr lang="it-IT" sz="1800" dirty="0"/>
              <a:t> (to </a:t>
            </a:r>
            <a:r>
              <a:rPr lang="it-IT" sz="1800" dirty="0" err="1"/>
              <a:t>intercept</a:t>
            </a:r>
            <a:r>
              <a:rPr lang="it-IT" sz="1800" dirty="0"/>
              <a:t> </a:t>
            </a:r>
            <a:r>
              <a:rPr lang="it-IT" sz="1800" dirty="0" err="1"/>
              <a:t>tail</a:t>
            </a:r>
            <a:r>
              <a:rPr lang="it-IT" sz="1800" dirty="0"/>
              <a:t> </a:t>
            </a:r>
            <a:r>
              <a:rPr lang="it-IT" sz="1800" dirty="0" err="1"/>
              <a:t>particles</a:t>
            </a:r>
            <a:r>
              <a:rPr lang="it-IT" sz="1800" dirty="0"/>
              <a:t> </a:t>
            </a:r>
            <a:r>
              <a:rPr lang="it-IT" sz="1800" dirty="0" err="1"/>
              <a:t>that</a:t>
            </a:r>
            <a:r>
              <a:rPr lang="it-IT" sz="1800" dirty="0"/>
              <a:t> </a:t>
            </a:r>
            <a:r>
              <a:rPr lang="it-IT" sz="1800" dirty="0" err="1"/>
              <a:t>could</a:t>
            </a:r>
            <a:r>
              <a:rPr lang="it-IT" sz="1800" dirty="0"/>
              <a:t> hit the </a:t>
            </a:r>
            <a:r>
              <a:rPr lang="it-IT" sz="1800" dirty="0" err="1"/>
              <a:t>triplet</a:t>
            </a:r>
            <a:r>
              <a:rPr lang="it-IT" sz="1800" dirty="0"/>
              <a:t>)</a:t>
            </a:r>
          </a:p>
          <a:p>
            <a:r>
              <a:rPr lang="it-IT" sz="1800" dirty="0"/>
              <a:t> 1.4 km </a:t>
            </a:r>
            <a:r>
              <a:rPr lang="it-IT" sz="1800" dirty="0" err="1"/>
              <a:t>required</a:t>
            </a:r>
            <a:endParaRPr lang="it-IT" sz="1800" dirty="0"/>
          </a:p>
          <a:p>
            <a:r>
              <a:rPr lang="it-IT" sz="1800" dirty="0" err="1"/>
              <a:t>Final</a:t>
            </a:r>
            <a:r>
              <a:rPr lang="it-IT" sz="1800" dirty="0"/>
              <a:t> focus </a:t>
            </a:r>
            <a:r>
              <a:rPr lang="it-IT" sz="1800" dirty="0" err="1"/>
              <a:t>is</a:t>
            </a:r>
            <a:r>
              <a:rPr lang="it-IT" sz="1800" dirty="0"/>
              <a:t> a </a:t>
            </a:r>
            <a:r>
              <a:rPr lang="it-IT" sz="1800" dirty="0" err="1"/>
              <a:t>triplet</a:t>
            </a:r>
            <a:r>
              <a:rPr lang="it-IT" sz="1800" dirty="0"/>
              <a:t> (</a:t>
            </a:r>
            <a:r>
              <a:rPr lang="it-IT" sz="1800" dirty="0" err="1"/>
              <a:t>superconducting</a:t>
            </a:r>
            <a:r>
              <a:rPr lang="it-IT" sz="1800" dirty="0"/>
              <a:t> </a:t>
            </a:r>
            <a:r>
              <a:rPr lang="it-IT" sz="1800" dirty="0" err="1"/>
              <a:t>magnets</a:t>
            </a:r>
            <a:r>
              <a:rPr lang="it-IT" sz="1800" dirty="0"/>
              <a:t>) with a single aperture  </a:t>
            </a:r>
            <a:r>
              <a:rPr lang="it-IT" sz="1800" dirty="0" err="1"/>
              <a:t>followed</a:t>
            </a:r>
            <a:r>
              <a:rPr lang="it-IT" sz="1800" dirty="0"/>
              <a:t> by </a:t>
            </a:r>
            <a:r>
              <a:rPr lang="it-IT" sz="1800" dirty="0" err="1"/>
              <a:t>normal</a:t>
            </a:r>
            <a:r>
              <a:rPr lang="it-IT" sz="1800" dirty="0"/>
              <a:t> </a:t>
            </a:r>
            <a:r>
              <a:rPr lang="it-IT" sz="1800" dirty="0" err="1"/>
              <a:t>conducting</a:t>
            </a:r>
            <a:r>
              <a:rPr lang="it-IT" sz="1800" dirty="0"/>
              <a:t> </a:t>
            </a:r>
            <a:r>
              <a:rPr lang="it-IT" sz="1800" dirty="0" err="1"/>
              <a:t>dipoles</a:t>
            </a:r>
            <a:r>
              <a:rPr lang="it-IT" sz="1800" dirty="0"/>
              <a:t> </a:t>
            </a:r>
            <a:r>
              <a:rPr lang="it-IT" sz="1800" dirty="0" err="1"/>
              <a:t>that</a:t>
            </a:r>
            <a:r>
              <a:rPr lang="it-IT" sz="1800" dirty="0"/>
              <a:t> separate the </a:t>
            </a:r>
            <a:r>
              <a:rPr lang="it-IT" sz="1800" dirty="0" err="1"/>
              <a:t>beams</a:t>
            </a:r>
            <a:r>
              <a:rPr lang="it-IT" sz="1800" dirty="0"/>
              <a:t> in </a:t>
            </a:r>
            <a:r>
              <a:rPr lang="it-IT" sz="1800" dirty="0" err="1"/>
              <a:t>individual</a:t>
            </a:r>
            <a:r>
              <a:rPr lang="it-IT" sz="1800" dirty="0"/>
              <a:t> aperture</a:t>
            </a:r>
          </a:p>
          <a:p>
            <a:r>
              <a:rPr lang="it-IT" sz="1800" dirty="0"/>
              <a:t> Design of the </a:t>
            </a:r>
            <a:r>
              <a:rPr lang="it-IT" sz="1800" dirty="0" err="1"/>
              <a:t>final</a:t>
            </a:r>
            <a:r>
              <a:rPr lang="it-IT" sz="1800" dirty="0"/>
              <a:t> focus </a:t>
            </a:r>
            <a:r>
              <a:rPr lang="it-IT" sz="1800" dirty="0" err="1"/>
              <a:t>system</a:t>
            </a:r>
            <a:r>
              <a:rPr lang="it-IT" sz="1800" dirty="0"/>
              <a:t> </a:t>
            </a:r>
            <a:r>
              <a:rPr lang="it-IT" sz="1800" dirty="0" err="1"/>
              <a:t>is</a:t>
            </a:r>
            <a:r>
              <a:rPr lang="it-IT" sz="1800" dirty="0"/>
              <a:t> </a:t>
            </a:r>
            <a:r>
              <a:rPr lang="it-IT" sz="1800" dirty="0" err="1"/>
              <a:t>driven</a:t>
            </a:r>
            <a:r>
              <a:rPr lang="it-IT" sz="1800" dirty="0"/>
              <a:t> by </a:t>
            </a:r>
            <a:r>
              <a:rPr lang="it-IT" sz="1800" dirty="0" err="1"/>
              <a:t>energy</a:t>
            </a:r>
            <a:r>
              <a:rPr lang="it-IT" sz="1800" dirty="0"/>
              <a:t> </a:t>
            </a:r>
            <a:r>
              <a:rPr lang="it-IT" sz="1800" dirty="0" err="1"/>
              <a:t>deposition</a:t>
            </a:r>
            <a:r>
              <a:rPr lang="it-IT" sz="1800" dirty="0"/>
              <a:t> from </a:t>
            </a:r>
            <a:r>
              <a:rPr lang="it-IT" sz="1800" dirty="0" err="1"/>
              <a:t>collision</a:t>
            </a:r>
            <a:r>
              <a:rPr lang="it-IT" sz="1800" dirty="0"/>
              <a:t> </a:t>
            </a:r>
            <a:r>
              <a:rPr lang="it-IT" sz="1800" dirty="0" err="1"/>
              <a:t>debris</a:t>
            </a:r>
            <a:r>
              <a:rPr lang="it-IT" sz="1800" dirty="0"/>
              <a:t> from the IP: short </a:t>
            </a:r>
            <a:r>
              <a:rPr lang="it-IT" sz="1800" dirty="0" err="1"/>
              <a:t>drift</a:t>
            </a:r>
            <a:r>
              <a:rPr lang="it-IT" sz="1800" dirty="0"/>
              <a:t> </a:t>
            </a:r>
            <a:r>
              <a:rPr lang="it-IT" sz="1800" dirty="0" err="1"/>
              <a:t>between</a:t>
            </a:r>
            <a:r>
              <a:rPr lang="it-IT" sz="1800" dirty="0"/>
              <a:t> IP and </a:t>
            </a:r>
            <a:r>
              <a:rPr lang="it-IT" sz="1800" dirty="0" err="1"/>
              <a:t>quad</a:t>
            </a:r>
            <a:r>
              <a:rPr lang="it-IT" sz="1800" dirty="0"/>
              <a:t> and large aperture in FF </a:t>
            </a:r>
            <a:r>
              <a:rPr lang="it-IT" sz="1800" dirty="0" err="1"/>
              <a:t>quads</a:t>
            </a:r>
            <a:endParaRPr lang="it-IT" sz="1800" dirty="0"/>
          </a:p>
          <a:p>
            <a:r>
              <a:rPr lang="it-IT" sz="1800" dirty="0"/>
              <a:t>20 m </a:t>
            </a:r>
            <a:r>
              <a:rPr lang="it-IT" sz="1800" dirty="0" err="1"/>
              <a:t>reserved</a:t>
            </a:r>
            <a:r>
              <a:rPr lang="it-IT" sz="1800" dirty="0"/>
              <a:t> for </a:t>
            </a:r>
            <a:r>
              <a:rPr lang="it-IT" sz="1800" dirty="0" err="1"/>
              <a:t>crab</a:t>
            </a:r>
            <a:r>
              <a:rPr lang="it-IT" sz="1800" dirty="0"/>
              <a:t> </a:t>
            </a:r>
            <a:r>
              <a:rPr lang="it-IT" sz="1800" dirty="0" err="1"/>
              <a:t>cavities</a:t>
            </a:r>
            <a:endParaRPr lang="it-IT" sz="1800" dirty="0"/>
          </a:p>
        </p:txBody>
      </p:sp>
      <p:pic>
        <p:nvPicPr>
          <p:cNvPr id="7" name="Picture 6">
            <a:extLst>
              <a:ext uri="{FF2B5EF4-FFF2-40B4-BE49-F238E27FC236}">
                <a16:creationId xmlns:a16="http://schemas.microsoft.com/office/drawing/2014/main" id="{6AAD2D6D-EBB9-EB40-A524-895EB9232990}"/>
              </a:ext>
            </a:extLst>
          </p:cNvPr>
          <p:cNvPicPr>
            <a:picLocks noChangeAspect="1"/>
          </p:cNvPicPr>
          <p:nvPr/>
        </p:nvPicPr>
        <p:blipFill rotWithShape="1">
          <a:blip r:embed="rId3"/>
          <a:srcRect r="4762"/>
          <a:stretch/>
        </p:blipFill>
        <p:spPr>
          <a:xfrm>
            <a:off x="7646068" y="532807"/>
            <a:ext cx="2922051" cy="2141033"/>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1ECDC7EC-FEAB-F847-9066-70051EABF7F7}"/>
              </a:ext>
            </a:extLst>
          </p:cNvPr>
          <p:cNvPicPr>
            <a:picLocks noChangeAspect="1"/>
          </p:cNvPicPr>
          <p:nvPr/>
        </p:nvPicPr>
        <p:blipFill>
          <a:blip r:embed="rId4"/>
          <a:stretch>
            <a:fillRect/>
          </a:stretch>
        </p:blipFill>
        <p:spPr>
          <a:xfrm>
            <a:off x="514350" y="1094228"/>
            <a:ext cx="4403139" cy="1145391"/>
          </a:xfrm>
          <a:prstGeom prst="rect">
            <a:avLst/>
          </a:prstGeom>
        </p:spPr>
      </p:pic>
      <p:sp>
        <p:nvSpPr>
          <p:cNvPr id="10" name="Footer Placeholder 9">
            <a:extLst>
              <a:ext uri="{FF2B5EF4-FFF2-40B4-BE49-F238E27FC236}">
                <a16:creationId xmlns:a16="http://schemas.microsoft.com/office/drawing/2014/main" id="{9C83BB4C-0A49-E548-AD24-6020551767F2}"/>
              </a:ext>
            </a:extLst>
          </p:cNvPr>
          <p:cNvSpPr>
            <a:spLocks noGrp="1"/>
          </p:cNvSpPr>
          <p:nvPr>
            <p:ph type="ftr" sz="quarter" idx="11"/>
          </p:nvPr>
        </p:nvSpPr>
        <p:spPr>
          <a:xfrm>
            <a:off x="6706756" y="6356351"/>
            <a:ext cx="3182768" cy="365125"/>
          </a:xfrm>
        </p:spPr>
        <p:txBody>
          <a:bodyPr/>
          <a:lstStyle/>
          <a:p>
            <a:r>
              <a:rPr lang="en-US"/>
              <a:t>M. Boscolo, FCCWEEK2019, 25 June 2019</a:t>
            </a:r>
            <a:endParaRPr lang="en-US" dirty="0"/>
          </a:p>
        </p:txBody>
      </p:sp>
    </p:spTree>
    <p:extLst>
      <p:ext uri="{BB962C8B-B14F-4D97-AF65-F5344CB8AC3E}">
        <p14:creationId xmlns:p14="http://schemas.microsoft.com/office/powerpoint/2010/main" val="2364277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MDISim</a:t>
            </a:r>
            <a:r>
              <a:rPr lang="en-US" dirty="0"/>
              <a:t> Toolkit</a:t>
            </a:r>
          </a:p>
        </p:txBody>
      </p:sp>
      <p:pic>
        <p:nvPicPr>
          <p:cNvPr id="7" name="Picture 6">
            <a:extLst>
              <a:ext uri="{FF2B5EF4-FFF2-40B4-BE49-F238E27FC236}">
                <a16:creationId xmlns:a16="http://schemas.microsoft.com/office/drawing/2014/main" id="{9CE4C04D-235D-CE46-B260-98A0B778D96F}"/>
              </a:ext>
            </a:extLst>
          </p:cNvPr>
          <p:cNvPicPr>
            <a:picLocks noChangeAspect="1"/>
          </p:cNvPicPr>
          <p:nvPr/>
        </p:nvPicPr>
        <p:blipFill>
          <a:blip r:embed="rId3"/>
          <a:stretch>
            <a:fillRect/>
          </a:stretch>
        </p:blipFill>
        <p:spPr>
          <a:xfrm>
            <a:off x="502920" y="863794"/>
            <a:ext cx="8401050" cy="5130412"/>
          </a:xfrm>
          <a:prstGeom prst="rect">
            <a:avLst/>
          </a:prstGeom>
        </p:spPr>
      </p:pic>
      <p:sp>
        <p:nvSpPr>
          <p:cNvPr id="8" name="Footer Placeholder 7">
            <a:extLst>
              <a:ext uri="{FF2B5EF4-FFF2-40B4-BE49-F238E27FC236}">
                <a16:creationId xmlns:a16="http://schemas.microsoft.com/office/drawing/2014/main" id="{1B31844F-5086-2A49-BDE5-4BB68C03CF5A}"/>
              </a:ext>
            </a:extLst>
          </p:cNvPr>
          <p:cNvSpPr>
            <a:spLocks noGrp="1"/>
          </p:cNvSpPr>
          <p:nvPr>
            <p:ph type="ftr" sz="quarter" idx="11"/>
          </p:nvPr>
        </p:nvSpPr>
        <p:spPr>
          <a:xfrm>
            <a:off x="6706756" y="6356351"/>
            <a:ext cx="3192618" cy="365125"/>
          </a:xfrm>
        </p:spPr>
        <p:txBody>
          <a:bodyPr/>
          <a:lstStyle/>
          <a:p>
            <a:r>
              <a:rPr lang="en-US"/>
              <a:t>M. Boscolo, FCCWEEK2019, 25 June 2019</a:t>
            </a:r>
            <a:endParaRPr lang="en-US" dirty="0"/>
          </a:p>
        </p:txBody>
      </p:sp>
      <p:sp>
        <p:nvSpPr>
          <p:cNvPr id="9" name="Rectangle 8">
            <a:extLst>
              <a:ext uri="{FF2B5EF4-FFF2-40B4-BE49-F238E27FC236}">
                <a16:creationId xmlns:a16="http://schemas.microsoft.com/office/drawing/2014/main" id="{2C67D6BA-C54E-6642-BFCD-B410D80B8C98}"/>
              </a:ext>
            </a:extLst>
          </p:cNvPr>
          <p:cNvSpPr/>
          <p:nvPr/>
        </p:nvSpPr>
        <p:spPr>
          <a:xfrm>
            <a:off x="10623760" y="1651253"/>
            <a:ext cx="1460080" cy="369332"/>
          </a:xfrm>
          <a:prstGeom prst="rect">
            <a:avLst/>
          </a:prstGeom>
        </p:spPr>
        <p:txBody>
          <a:bodyPr wrap="none">
            <a:spAutoFit/>
          </a:bodyPr>
          <a:lstStyle/>
          <a:p>
            <a:pPr algn="ctr"/>
            <a:r>
              <a:rPr lang="it-IT" u="sng" dirty="0">
                <a:solidFill>
                  <a:srgbClr val="0B4EB3"/>
                </a:solidFill>
                <a:latin typeface="Calibri Regular"/>
              </a:rPr>
              <a:t>[</a:t>
            </a:r>
            <a:r>
              <a:rPr lang="it-IT" u="sng" dirty="0" err="1">
                <a:solidFill>
                  <a:srgbClr val="0B4EB3"/>
                </a:solidFill>
                <a:latin typeface="Calibri Regular"/>
                <a:hlinkClick r:id="rId4"/>
              </a:rPr>
              <a:t>Ref</a:t>
            </a:r>
            <a:r>
              <a:rPr lang="it-IT" u="sng" dirty="0">
                <a:solidFill>
                  <a:srgbClr val="0B4EB3"/>
                </a:solidFill>
                <a:latin typeface="Calibri Regular"/>
                <a:hlinkClick r:id="rId4"/>
              </a:rPr>
              <a:t>. </a:t>
            </a:r>
            <a:r>
              <a:rPr lang="it-IT" u="sng" dirty="0" err="1">
                <a:solidFill>
                  <a:srgbClr val="0B4EB3"/>
                </a:solidFill>
                <a:latin typeface="Calibri Regular"/>
                <a:hlinkClick r:id="rId4"/>
              </a:rPr>
              <a:t>MDISim</a:t>
            </a:r>
            <a:r>
              <a:rPr lang="it-IT" u="sng" dirty="0">
                <a:solidFill>
                  <a:srgbClr val="0B4EB3"/>
                </a:solidFill>
                <a:latin typeface="Calibri Regular"/>
              </a:rPr>
              <a:t>]</a:t>
            </a:r>
            <a:endParaRPr lang="it-IT" dirty="0">
              <a:solidFill>
                <a:srgbClr val="0B4EB3"/>
              </a:solidFill>
              <a:latin typeface="Calibri Regular"/>
            </a:endParaRPr>
          </a:p>
        </p:txBody>
      </p:sp>
      <p:sp>
        <p:nvSpPr>
          <p:cNvPr id="15" name="TextBox 14">
            <a:extLst>
              <a:ext uri="{FF2B5EF4-FFF2-40B4-BE49-F238E27FC236}">
                <a16:creationId xmlns:a16="http://schemas.microsoft.com/office/drawing/2014/main" id="{BB45C701-8CCA-D348-B005-02506D1794F0}"/>
              </a:ext>
            </a:extLst>
          </p:cNvPr>
          <p:cNvSpPr txBox="1"/>
          <p:nvPr/>
        </p:nvSpPr>
        <p:spPr>
          <a:xfrm>
            <a:off x="274320" y="5990613"/>
            <a:ext cx="10431574" cy="369332"/>
          </a:xfrm>
          <a:prstGeom prst="rect">
            <a:avLst/>
          </a:prstGeom>
          <a:noFill/>
        </p:spPr>
        <p:txBody>
          <a:bodyPr wrap="none" rtlCol="0">
            <a:spAutoFit/>
          </a:bodyPr>
          <a:lstStyle/>
          <a:p>
            <a:r>
              <a:rPr lang="en-US" dirty="0"/>
              <a:t>Synchrotron Radiation from 50 </a:t>
            </a:r>
            <a:r>
              <a:rPr lang="en-US" dirty="0" err="1"/>
              <a:t>TeV</a:t>
            </a:r>
            <a:r>
              <a:rPr lang="en-US" dirty="0"/>
              <a:t> protons  has been simulated into the MDI, finding a negligible contribution</a:t>
            </a:r>
          </a:p>
        </p:txBody>
      </p:sp>
    </p:spTree>
    <p:extLst>
      <p:ext uri="{BB962C8B-B14F-4D97-AF65-F5344CB8AC3E}">
        <p14:creationId xmlns:p14="http://schemas.microsoft.com/office/powerpoint/2010/main" val="343899538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88"/>
          <a:stretch/>
        </p:blipFill>
        <p:spPr>
          <a:xfrm>
            <a:off x="404530" y="1484351"/>
            <a:ext cx="11382939" cy="4800533"/>
          </a:xfrm>
          <a:prstGeom prst="rect">
            <a:avLst/>
          </a:prstGeom>
        </p:spPr>
      </p:pic>
      <p:sp>
        <p:nvSpPr>
          <p:cNvPr id="4" name="TextBox 3"/>
          <p:cNvSpPr txBox="1"/>
          <p:nvPr/>
        </p:nvSpPr>
        <p:spPr>
          <a:xfrm>
            <a:off x="0" y="23234"/>
            <a:ext cx="12192000" cy="615402"/>
          </a:xfrm>
          <a:prstGeom prst="rect">
            <a:avLst/>
          </a:prstGeom>
          <a:noFill/>
        </p:spPr>
        <p:txBody>
          <a:bodyPr wrap="square" lIns="121771" tIns="60885" rIns="121771" bIns="60885" rtlCol="0">
            <a:spAutoFit/>
          </a:bodyPr>
          <a:lstStyle/>
          <a:p>
            <a:pPr algn="ctr"/>
            <a:r>
              <a:rPr lang="en-GB" sz="3200" b="1">
                <a:solidFill>
                  <a:srgbClr val="FF0000"/>
                </a:solidFill>
              </a:rPr>
              <a:t>FCC-</a:t>
            </a:r>
            <a:r>
              <a:rPr lang="en-GB" sz="3200" b="1" err="1">
                <a:solidFill>
                  <a:srgbClr val="FF0000"/>
                </a:solidFill>
              </a:rPr>
              <a:t>hh</a:t>
            </a:r>
            <a:r>
              <a:rPr lang="en-GB" sz="3200" b="1">
                <a:solidFill>
                  <a:srgbClr val="FF0000"/>
                </a:solidFill>
              </a:rPr>
              <a:t> Reference Detector</a:t>
            </a:r>
            <a:endParaRPr lang="en-GB" sz="3200" b="1">
              <a:solidFill>
                <a:srgbClr val="FF0000"/>
              </a:solidFill>
              <a:latin typeface="Calibri"/>
            </a:endParaRPr>
          </a:p>
        </p:txBody>
      </p:sp>
      <p:sp>
        <p:nvSpPr>
          <p:cNvPr id="5" name="TextBox 4"/>
          <p:cNvSpPr txBox="1"/>
          <p:nvPr/>
        </p:nvSpPr>
        <p:spPr>
          <a:xfrm>
            <a:off x="239349" y="681542"/>
            <a:ext cx="3171918" cy="1846512"/>
          </a:xfrm>
          <a:prstGeom prst="rect">
            <a:avLst/>
          </a:prstGeom>
          <a:noFill/>
        </p:spPr>
        <p:txBody>
          <a:bodyPr wrap="none" lIns="121773" tIns="60887" rIns="121773" bIns="60887" rtlCol="0">
            <a:spAutoFit/>
          </a:bodyPr>
          <a:lstStyle/>
          <a:p>
            <a:pPr marL="380477" indent="-380477">
              <a:buFont typeface="Arial"/>
              <a:buChar char="•"/>
            </a:pPr>
            <a:r>
              <a:rPr lang="en-GB" sz="1600"/>
              <a:t>4T, 10m solenoid, unshielded</a:t>
            </a:r>
          </a:p>
          <a:p>
            <a:pPr marL="380477" indent="-380477">
              <a:buFont typeface="Arial"/>
              <a:buChar char="•"/>
            </a:pPr>
            <a:r>
              <a:rPr lang="en-GB" sz="1600"/>
              <a:t>Forward solenoids, unshielded</a:t>
            </a:r>
          </a:p>
          <a:p>
            <a:pPr marL="380477" indent="-380477">
              <a:buFont typeface="Arial"/>
              <a:buChar char="•"/>
            </a:pPr>
            <a:r>
              <a:rPr lang="en-GB" sz="1600"/>
              <a:t>Silicon tracker</a:t>
            </a:r>
          </a:p>
          <a:p>
            <a:pPr marL="380477" indent="-380477">
              <a:buFont typeface="Arial"/>
              <a:buChar char="•"/>
            </a:pPr>
            <a:r>
              <a:rPr lang="en-GB" sz="1600"/>
              <a:t>Barrel ECAL </a:t>
            </a:r>
            <a:r>
              <a:rPr lang="en-GB" sz="1600" err="1"/>
              <a:t>LAr</a:t>
            </a:r>
            <a:endParaRPr lang="en-GB" sz="1600"/>
          </a:p>
          <a:p>
            <a:pPr marL="380477" indent="-380477">
              <a:buFont typeface="Arial"/>
              <a:buChar char="•"/>
            </a:pPr>
            <a:r>
              <a:rPr lang="en-GB" sz="1600"/>
              <a:t>Barrel HCAL Fe/</a:t>
            </a:r>
            <a:r>
              <a:rPr lang="en-GB" sz="1600" err="1"/>
              <a:t>Sci</a:t>
            </a:r>
            <a:endParaRPr lang="en-GB" sz="1600"/>
          </a:p>
          <a:p>
            <a:pPr marL="380477" indent="-380477">
              <a:buFont typeface="Arial"/>
              <a:buChar char="•"/>
            </a:pPr>
            <a:r>
              <a:rPr lang="en-GB" sz="1600" err="1"/>
              <a:t>Endcap</a:t>
            </a:r>
            <a:r>
              <a:rPr lang="en-GB" sz="1600"/>
              <a:t> HCAL/ECAL </a:t>
            </a:r>
            <a:r>
              <a:rPr lang="en-GB" sz="1600" err="1"/>
              <a:t>LAr</a:t>
            </a:r>
            <a:endParaRPr lang="en-GB" sz="1600"/>
          </a:p>
          <a:p>
            <a:pPr marL="380477" indent="-380477">
              <a:buFont typeface="Arial"/>
              <a:buChar char="•"/>
            </a:pPr>
            <a:r>
              <a:rPr lang="en-GB" sz="1600"/>
              <a:t>Forward HCAL/ECAL </a:t>
            </a:r>
            <a:r>
              <a:rPr lang="en-GB" sz="1600" err="1"/>
              <a:t>LAr</a:t>
            </a:r>
            <a:endParaRPr lang="en-GB" sz="1600"/>
          </a:p>
        </p:txBody>
      </p:sp>
      <p:sp>
        <p:nvSpPr>
          <p:cNvPr id="6" name="TextBox 5"/>
          <p:cNvSpPr txBox="1"/>
          <p:nvPr/>
        </p:nvSpPr>
        <p:spPr>
          <a:xfrm>
            <a:off x="8932401" y="884239"/>
            <a:ext cx="2770823" cy="666977"/>
          </a:xfrm>
          <a:prstGeom prst="rect">
            <a:avLst/>
          </a:prstGeom>
          <a:noFill/>
        </p:spPr>
        <p:txBody>
          <a:bodyPr wrap="none" rtlCol="0">
            <a:spAutoFit/>
          </a:bodyPr>
          <a:lstStyle/>
          <a:p>
            <a:r>
              <a:rPr lang="en-GB" sz="1867" dirty="0">
                <a:solidFill>
                  <a:srgbClr val="002060"/>
                </a:solidFill>
              </a:rPr>
              <a:t>50m length, 20m diameter</a:t>
            </a:r>
          </a:p>
          <a:p>
            <a:r>
              <a:rPr lang="en-GB" sz="1867" dirty="0">
                <a:solidFill>
                  <a:srgbClr val="002060"/>
                </a:solidFill>
              </a:rPr>
              <a:t>similar to size of ATLAS</a:t>
            </a:r>
          </a:p>
        </p:txBody>
      </p:sp>
      <p:sp>
        <p:nvSpPr>
          <p:cNvPr id="3" name="Rectangle 2">
            <a:extLst>
              <a:ext uri="{FF2B5EF4-FFF2-40B4-BE49-F238E27FC236}">
                <a16:creationId xmlns:a16="http://schemas.microsoft.com/office/drawing/2014/main" id="{D57B188F-CA5F-4240-804E-0CDE5FF1368C}"/>
              </a:ext>
            </a:extLst>
          </p:cNvPr>
          <p:cNvSpPr/>
          <p:nvPr/>
        </p:nvSpPr>
        <p:spPr>
          <a:xfrm>
            <a:off x="5630746" y="5915552"/>
            <a:ext cx="7242875" cy="369332"/>
          </a:xfrm>
          <a:prstGeom prst="rect">
            <a:avLst/>
          </a:prstGeom>
        </p:spPr>
        <p:txBody>
          <a:bodyPr wrap="square">
            <a:spAutoFit/>
          </a:bodyPr>
          <a:lstStyle/>
          <a:p>
            <a:r>
              <a:rPr lang="en-GB" dirty="0"/>
              <a:t>Stored energy 12.5 GJ (det.), 13 GJ cold mass + cryostat 2000tons</a:t>
            </a:r>
          </a:p>
        </p:txBody>
      </p:sp>
      <p:sp>
        <p:nvSpPr>
          <p:cNvPr id="7" name="Footer Placeholder 6">
            <a:extLst>
              <a:ext uri="{FF2B5EF4-FFF2-40B4-BE49-F238E27FC236}">
                <a16:creationId xmlns:a16="http://schemas.microsoft.com/office/drawing/2014/main" id="{53474BDA-0D75-A145-90FF-BF9187515E8C}"/>
              </a:ext>
            </a:extLst>
          </p:cNvPr>
          <p:cNvSpPr>
            <a:spLocks noGrp="1"/>
          </p:cNvSpPr>
          <p:nvPr>
            <p:ph type="ftr" sz="quarter" idx="11"/>
          </p:nvPr>
        </p:nvSpPr>
        <p:spPr/>
        <p:txBody>
          <a:bodyPr/>
          <a:lstStyle/>
          <a:p>
            <a:r>
              <a:rPr lang="en-GB"/>
              <a:t>M. Boscolo, ECFA TF8 Symposium, 31/03/2021</a:t>
            </a:r>
            <a:endParaRPr lang="en-FR"/>
          </a:p>
        </p:txBody>
      </p:sp>
      <p:sp>
        <p:nvSpPr>
          <p:cNvPr id="8" name="Slide Number Placeholder 7">
            <a:extLst>
              <a:ext uri="{FF2B5EF4-FFF2-40B4-BE49-F238E27FC236}">
                <a16:creationId xmlns:a16="http://schemas.microsoft.com/office/drawing/2014/main" id="{1E7C5497-FC25-1743-AF19-858125E7EB09}"/>
              </a:ext>
            </a:extLst>
          </p:cNvPr>
          <p:cNvSpPr>
            <a:spLocks noGrp="1"/>
          </p:cNvSpPr>
          <p:nvPr>
            <p:ph type="sldNum" sz="quarter" idx="12"/>
          </p:nvPr>
        </p:nvSpPr>
        <p:spPr/>
        <p:txBody>
          <a:bodyPr/>
          <a:lstStyle/>
          <a:p>
            <a:fld id="{AE8F486C-4434-554D-85E5-88CD09D87FB7}" type="slidenum">
              <a:rPr lang="en-FR" smtClean="0"/>
              <a:t>33</a:t>
            </a:fld>
            <a:endParaRPr lang="en-FR"/>
          </a:p>
        </p:txBody>
      </p:sp>
    </p:spTree>
    <p:extLst>
      <p:ext uri="{BB962C8B-B14F-4D97-AF65-F5344CB8AC3E}">
        <p14:creationId xmlns:p14="http://schemas.microsoft.com/office/powerpoint/2010/main" val="26708596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6667" r="13095" b="13069"/>
          <a:stretch/>
        </p:blipFill>
        <p:spPr>
          <a:xfrm>
            <a:off x="386450" y="1220755"/>
            <a:ext cx="5664629" cy="4992555"/>
          </a:xfrm>
          <a:prstGeom prst="rect">
            <a:avLst/>
          </a:prstGeom>
        </p:spPr>
      </p:pic>
      <p:sp>
        <p:nvSpPr>
          <p:cNvPr id="4" name="TextBox 3"/>
          <p:cNvSpPr txBox="1"/>
          <p:nvPr/>
        </p:nvSpPr>
        <p:spPr>
          <a:xfrm>
            <a:off x="0" y="23234"/>
            <a:ext cx="12192000" cy="533393"/>
          </a:xfrm>
          <a:prstGeom prst="rect">
            <a:avLst/>
          </a:prstGeom>
          <a:noFill/>
        </p:spPr>
        <p:txBody>
          <a:bodyPr wrap="square" lIns="121771" tIns="60885" rIns="121771" bIns="60885" rtlCol="0">
            <a:spAutoFit/>
          </a:bodyPr>
          <a:lstStyle/>
          <a:p>
            <a:pPr algn="ctr"/>
            <a:r>
              <a:rPr lang="en-GB" sz="2667" b="1" dirty="0">
                <a:solidFill>
                  <a:srgbClr val="FF0000"/>
                </a:solidFill>
              </a:rPr>
              <a:t>FCC-</a:t>
            </a:r>
            <a:r>
              <a:rPr lang="en-GB" sz="2667" b="1" dirty="0" err="1">
                <a:solidFill>
                  <a:srgbClr val="FF0000"/>
                </a:solidFill>
              </a:rPr>
              <a:t>hh</a:t>
            </a:r>
            <a:r>
              <a:rPr lang="en-GB" sz="2667" b="1" dirty="0">
                <a:solidFill>
                  <a:srgbClr val="FF0000"/>
                </a:solidFill>
              </a:rPr>
              <a:t> Radiation Studies for L=3x10</a:t>
            </a:r>
            <a:r>
              <a:rPr lang="en-GB" sz="2667" b="1" baseline="30000" dirty="0">
                <a:solidFill>
                  <a:srgbClr val="FF0000"/>
                </a:solidFill>
              </a:rPr>
              <a:t>35 </a:t>
            </a:r>
            <a:r>
              <a:rPr lang="en-GB" sz="2667" b="1" dirty="0">
                <a:solidFill>
                  <a:srgbClr val="FF0000"/>
                </a:solidFill>
              </a:rPr>
              <a:t>cm</a:t>
            </a:r>
            <a:r>
              <a:rPr lang="en-GB" sz="2667" b="1" baseline="30000" dirty="0">
                <a:solidFill>
                  <a:srgbClr val="FF0000"/>
                </a:solidFill>
              </a:rPr>
              <a:t>-2</a:t>
            </a:r>
            <a:r>
              <a:rPr lang="en-GB" sz="2667" b="1" dirty="0">
                <a:solidFill>
                  <a:srgbClr val="FF0000"/>
                </a:solidFill>
              </a:rPr>
              <a:t>s</a:t>
            </a:r>
            <a:r>
              <a:rPr lang="en-GB" sz="2667" b="1" baseline="30000" dirty="0">
                <a:solidFill>
                  <a:srgbClr val="FF0000"/>
                </a:solidFill>
              </a:rPr>
              <a:t>-1</a:t>
            </a:r>
            <a:r>
              <a:rPr lang="en-GB" sz="2667" b="1" dirty="0">
                <a:solidFill>
                  <a:srgbClr val="FF0000"/>
                </a:solidFill>
              </a:rPr>
              <a:t> and 30ab</a:t>
            </a:r>
            <a:r>
              <a:rPr lang="en-GB" sz="2667" b="1" baseline="30000" dirty="0">
                <a:solidFill>
                  <a:srgbClr val="FF0000"/>
                </a:solidFill>
              </a:rPr>
              <a:t>-1</a:t>
            </a:r>
            <a:endParaRPr lang="en-GB" sz="2667" b="1" baseline="30000" dirty="0">
              <a:solidFill>
                <a:srgbClr val="FF0000"/>
              </a:solidFill>
              <a:latin typeface="Calibri"/>
            </a:endParaRPr>
          </a:p>
        </p:txBody>
      </p:sp>
      <p:sp>
        <p:nvSpPr>
          <p:cNvPr id="5" name="TextBox 4"/>
          <p:cNvSpPr txBox="1"/>
          <p:nvPr/>
        </p:nvSpPr>
        <p:spPr>
          <a:xfrm>
            <a:off x="6051079" y="1651709"/>
            <a:ext cx="5935387" cy="1323439"/>
          </a:xfrm>
          <a:prstGeom prst="rect">
            <a:avLst/>
          </a:prstGeom>
          <a:noFill/>
        </p:spPr>
        <p:txBody>
          <a:bodyPr wrap="square" rtlCol="0">
            <a:spAutoFit/>
          </a:bodyPr>
          <a:lstStyle/>
          <a:p>
            <a:r>
              <a:rPr lang="en-GB" sz="1600">
                <a:solidFill>
                  <a:srgbClr val="002060"/>
                </a:solidFill>
              </a:rPr>
              <a:t>Maximum of 10kHz/cm</a:t>
            </a:r>
            <a:r>
              <a:rPr lang="en-GB" sz="1600" baseline="30000">
                <a:solidFill>
                  <a:srgbClr val="002060"/>
                </a:solidFill>
              </a:rPr>
              <a:t>2 </a:t>
            </a:r>
            <a:r>
              <a:rPr lang="en-GB" sz="1600">
                <a:solidFill>
                  <a:srgbClr val="002060"/>
                </a:solidFill>
              </a:rPr>
              <a:t> of charged particle rate in the Barrel and Forward Muon System, similar to HL-LHC Muon Systems.</a:t>
            </a:r>
          </a:p>
          <a:p>
            <a:endParaRPr lang="en-GB" sz="1600">
              <a:solidFill>
                <a:srgbClr val="002060"/>
              </a:solidFill>
            </a:endParaRPr>
          </a:p>
          <a:p>
            <a:r>
              <a:rPr lang="en-GB" sz="1600">
                <a:solidFill>
                  <a:srgbClr val="008F00"/>
                </a:solidFill>
              </a:rPr>
              <a:t>In the tracker volume the charged particle rate is just a function of distance from the </a:t>
            </a:r>
            <a:r>
              <a:rPr lang="en-GB" sz="1600" err="1">
                <a:solidFill>
                  <a:srgbClr val="008F00"/>
                </a:solidFill>
              </a:rPr>
              <a:t>beampipe</a:t>
            </a:r>
            <a:r>
              <a:rPr lang="en-GB" sz="1600">
                <a:solidFill>
                  <a:srgbClr val="008F00"/>
                </a:solidFill>
              </a:rPr>
              <a:t> with rather small dependence on z. </a:t>
            </a:r>
          </a:p>
        </p:txBody>
      </p:sp>
      <p:sp>
        <p:nvSpPr>
          <p:cNvPr id="6" name="TextBox 5"/>
          <p:cNvSpPr txBox="1"/>
          <p:nvPr/>
        </p:nvSpPr>
        <p:spPr>
          <a:xfrm>
            <a:off x="6051079" y="4008755"/>
            <a:ext cx="5935387" cy="1815882"/>
          </a:xfrm>
          <a:prstGeom prst="rect">
            <a:avLst/>
          </a:prstGeom>
          <a:noFill/>
        </p:spPr>
        <p:txBody>
          <a:bodyPr wrap="square" rtlCol="0">
            <a:spAutoFit/>
          </a:bodyPr>
          <a:lstStyle/>
          <a:p>
            <a:r>
              <a:rPr lang="en-GB" sz="1600" dirty="0">
                <a:solidFill>
                  <a:srgbClr val="002060"/>
                </a:solidFill>
              </a:rPr>
              <a:t>Hadron fluence in the order of 10</a:t>
            </a:r>
            <a:r>
              <a:rPr lang="en-GB" sz="1600" baseline="30000" dirty="0">
                <a:solidFill>
                  <a:srgbClr val="002060"/>
                </a:solidFill>
              </a:rPr>
              <a:t>18 </a:t>
            </a:r>
            <a:r>
              <a:rPr lang="en-GB" sz="1600" dirty="0">
                <a:solidFill>
                  <a:srgbClr val="002060"/>
                </a:solidFill>
              </a:rPr>
              <a:t>/cm</a:t>
            </a:r>
            <a:r>
              <a:rPr lang="en-GB" sz="1600" baseline="30000" dirty="0">
                <a:solidFill>
                  <a:srgbClr val="002060"/>
                </a:solidFill>
              </a:rPr>
              <a:t>2</a:t>
            </a:r>
            <a:r>
              <a:rPr lang="en-GB" sz="1600" dirty="0">
                <a:solidFill>
                  <a:srgbClr val="002060"/>
                </a:solidFill>
              </a:rPr>
              <a:t> close to the beampipe and 10</a:t>
            </a:r>
            <a:r>
              <a:rPr lang="en-GB" sz="1600" baseline="30000" dirty="0">
                <a:solidFill>
                  <a:srgbClr val="002060"/>
                </a:solidFill>
              </a:rPr>
              <a:t>15</a:t>
            </a:r>
            <a:r>
              <a:rPr lang="en-GB" sz="1600" dirty="0">
                <a:solidFill>
                  <a:srgbClr val="002060"/>
                </a:solidFill>
              </a:rPr>
              <a:t> -10</a:t>
            </a:r>
            <a:r>
              <a:rPr lang="en-GB" sz="1600" baseline="30000" dirty="0">
                <a:solidFill>
                  <a:srgbClr val="002060"/>
                </a:solidFill>
              </a:rPr>
              <a:t>16</a:t>
            </a:r>
            <a:r>
              <a:rPr lang="en-GB" sz="1600" dirty="0">
                <a:solidFill>
                  <a:srgbClr val="002060"/>
                </a:solidFill>
              </a:rPr>
              <a:t> /cm</a:t>
            </a:r>
            <a:r>
              <a:rPr lang="en-GB" sz="1600" baseline="30000" dirty="0">
                <a:solidFill>
                  <a:srgbClr val="002060"/>
                </a:solidFill>
              </a:rPr>
              <a:t>2</a:t>
            </a:r>
            <a:r>
              <a:rPr lang="en-GB" sz="1600" dirty="0">
                <a:solidFill>
                  <a:srgbClr val="002060"/>
                </a:solidFill>
              </a:rPr>
              <a:t> (HL-LHC levels) for r&gt;40cm.</a:t>
            </a:r>
            <a:endParaRPr lang="en-GB" sz="1600" baseline="30000" dirty="0">
              <a:solidFill>
                <a:srgbClr val="002060"/>
              </a:solidFill>
            </a:endParaRPr>
          </a:p>
          <a:p>
            <a:endParaRPr lang="en-GB" sz="1600" dirty="0">
              <a:solidFill>
                <a:srgbClr val="002060"/>
              </a:solidFill>
            </a:endParaRPr>
          </a:p>
          <a:p>
            <a:r>
              <a:rPr lang="en-GB" sz="1600" dirty="0">
                <a:solidFill>
                  <a:srgbClr val="008F00"/>
                </a:solidFill>
              </a:rPr>
              <a:t>Extreme fluences in the forward calorimeter </a:t>
            </a:r>
            <a:r>
              <a:rPr lang="mr-IN" sz="1600" dirty="0">
                <a:solidFill>
                  <a:srgbClr val="008F00"/>
                </a:solidFill>
              </a:rPr>
              <a:t>…</a:t>
            </a:r>
            <a:endParaRPr lang="en-US" sz="1600" dirty="0">
              <a:solidFill>
                <a:srgbClr val="008F00"/>
              </a:solidFill>
            </a:endParaRPr>
          </a:p>
          <a:p>
            <a:endParaRPr lang="en-US" sz="1600" dirty="0">
              <a:solidFill>
                <a:srgbClr val="009051"/>
              </a:solidFill>
            </a:endParaRPr>
          </a:p>
          <a:p>
            <a:r>
              <a:rPr lang="en-US" sz="1600" dirty="0">
                <a:solidFill>
                  <a:srgbClr val="002060"/>
                </a:solidFill>
              </a:rPr>
              <a:t>Triplet (z=40m), Triplet shielding TAS (z=35m) and related radiation are nicely ‘buried’ inside the tunnel.</a:t>
            </a:r>
            <a:endParaRPr lang="en-GB" sz="1600" dirty="0">
              <a:solidFill>
                <a:srgbClr val="002060"/>
              </a:solidFill>
            </a:endParaRPr>
          </a:p>
        </p:txBody>
      </p:sp>
      <p:sp>
        <p:nvSpPr>
          <p:cNvPr id="2" name="Footer Placeholder 1">
            <a:extLst>
              <a:ext uri="{FF2B5EF4-FFF2-40B4-BE49-F238E27FC236}">
                <a16:creationId xmlns:a16="http://schemas.microsoft.com/office/drawing/2014/main" id="{92CE7C52-D7A2-E64E-A1BD-7B65E7B5A98C}"/>
              </a:ext>
            </a:extLst>
          </p:cNvPr>
          <p:cNvSpPr>
            <a:spLocks noGrp="1"/>
          </p:cNvSpPr>
          <p:nvPr>
            <p:ph type="ftr" sz="quarter" idx="11"/>
          </p:nvPr>
        </p:nvSpPr>
        <p:spPr/>
        <p:txBody>
          <a:bodyPr/>
          <a:lstStyle/>
          <a:p>
            <a:r>
              <a:rPr lang="en-GB"/>
              <a:t>M. Boscolo, ECFA TF8 Symposium, 31/03/2021</a:t>
            </a:r>
            <a:endParaRPr lang="en-FR"/>
          </a:p>
        </p:txBody>
      </p:sp>
      <p:sp>
        <p:nvSpPr>
          <p:cNvPr id="7" name="Slide Number Placeholder 6">
            <a:extLst>
              <a:ext uri="{FF2B5EF4-FFF2-40B4-BE49-F238E27FC236}">
                <a16:creationId xmlns:a16="http://schemas.microsoft.com/office/drawing/2014/main" id="{64E21FE9-B4D4-3647-A891-1408E14546F8}"/>
              </a:ext>
            </a:extLst>
          </p:cNvPr>
          <p:cNvSpPr>
            <a:spLocks noGrp="1"/>
          </p:cNvSpPr>
          <p:nvPr>
            <p:ph type="sldNum" sz="quarter" idx="12"/>
          </p:nvPr>
        </p:nvSpPr>
        <p:spPr/>
        <p:txBody>
          <a:bodyPr/>
          <a:lstStyle/>
          <a:p>
            <a:fld id="{AE8F486C-4434-554D-85E5-88CD09D87FB7}" type="slidenum">
              <a:rPr lang="en-FR" smtClean="0"/>
              <a:t>34</a:t>
            </a:fld>
            <a:endParaRPr lang="en-FR"/>
          </a:p>
        </p:txBody>
      </p:sp>
    </p:spTree>
    <p:extLst>
      <p:ext uri="{BB962C8B-B14F-4D97-AF65-F5344CB8AC3E}">
        <p14:creationId xmlns:p14="http://schemas.microsoft.com/office/powerpoint/2010/main" val="26042257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05376" y="721288"/>
            <a:ext cx="5698997" cy="3177317"/>
          </a:xfrm>
          <a:prstGeom prst="rect">
            <a:avLst/>
          </a:prstGeom>
        </p:spPr>
      </p:pic>
      <p:pic>
        <p:nvPicPr>
          <p:cNvPr id="4" name="Picture 3"/>
          <p:cNvPicPr>
            <a:picLocks noChangeAspect="1"/>
          </p:cNvPicPr>
          <p:nvPr/>
        </p:nvPicPr>
        <p:blipFill rotWithShape="1">
          <a:blip r:embed="rId3"/>
          <a:srcRect r="6215"/>
          <a:stretch/>
        </p:blipFill>
        <p:spPr>
          <a:xfrm>
            <a:off x="2404239" y="4559219"/>
            <a:ext cx="3691788" cy="2148124"/>
          </a:xfrm>
          <a:prstGeom prst="rect">
            <a:avLst/>
          </a:prstGeom>
        </p:spPr>
      </p:pic>
      <p:sp>
        <p:nvSpPr>
          <p:cNvPr id="21" name="TextBox 20"/>
          <p:cNvSpPr txBox="1"/>
          <p:nvPr/>
        </p:nvSpPr>
        <p:spPr>
          <a:xfrm>
            <a:off x="0" y="23234"/>
            <a:ext cx="12192000" cy="615402"/>
          </a:xfrm>
          <a:prstGeom prst="rect">
            <a:avLst/>
          </a:prstGeom>
          <a:noFill/>
        </p:spPr>
        <p:txBody>
          <a:bodyPr wrap="square" lIns="121771" tIns="60885" rIns="121771" bIns="60885" rtlCol="0">
            <a:spAutoFit/>
          </a:bodyPr>
          <a:lstStyle/>
          <a:p>
            <a:pPr algn="ctr"/>
            <a:r>
              <a:rPr lang="en-GB" sz="3200" b="1">
                <a:solidFill>
                  <a:srgbClr val="FF0000"/>
                </a:solidFill>
              </a:rPr>
              <a:t>Comparison to ATLAS &amp; CMS</a:t>
            </a:r>
            <a:endParaRPr lang="en-GB" sz="3200" b="1">
              <a:solidFill>
                <a:srgbClr val="FF0000"/>
              </a:solidFill>
              <a:latin typeface="Calibri"/>
            </a:endParaRPr>
          </a:p>
        </p:txBody>
      </p:sp>
      <p:pic>
        <p:nvPicPr>
          <p:cNvPr id="9" name="Picture 8"/>
          <p:cNvPicPr>
            <a:picLocks noChangeAspect="1"/>
          </p:cNvPicPr>
          <p:nvPr/>
        </p:nvPicPr>
        <p:blipFill rotWithShape="1">
          <a:blip r:embed="rId4"/>
          <a:srcRect l="3500" r="1507" b="25571"/>
          <a:stretch/>
        </p:blipFill>
        <p:spPr>
          <a:xfrm>
            <a:off x="6091117" y="1259469"/>
            <a:ext cx="6053556" cy="2522903"/>
          </a:xfrm>
          <a:prstGeom prst="rect">
            <a:avLst/>
          </a:prstGeom>
        </p:spPr>
      </p:pic>
      <p:pic>
        <p:nvPicPr>
          <p:cNvPr id="10" name="Picture 9"/>
          <p:cNvPicPr>
            <a:picLocks noChangeAspect="1"/>
          </p:cNvPicPr>
          <p:nvPr/>
        </p:nvPicPr>
        <p:blipFill rotWithShape="1">
          <a:blip r:embed="rId4"/>
          <a:srcRect l="3500" r="1507" b="25571"/>
          <a:stretch/>
        </p:blipFill>
        <p:spPr>
          <a:xfrm>
            <a:off x="6130667" y="4016779"/>
            <a:ext cx="6053556" cy="2522903"/>
          </a:xfrm>
          <a:prstGeom prst="rect">
            <a:avLst/>
          </a:prstGeom>
        </p:spPr>
      </p:pic>
      <p:cxnSp>
        <p:nvCxnSpPr>
          <p:cNvPr id="19" name="Straight Connector 18"/>
          <p:cNvCxnSpPr/>
          <p:nvPr/>
        </p:nvCxnSpPr>
        <p:spPr>
          <a:xfrm>
            <a:off x="114380" y="3626387"/>
            <a:ext cx="1196324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08376" y="6395027"/>
            <a:ext cx="1196324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 name="Slide Number Placeholder 4">
            <a:extLst>
              <a:ext uri="{FF2B5EF4-FFF2-40B4-BE49-F238E27FC236}">
                <a16:creationId xmlns:a16="http://schemas.microsoft.com/office/drawing/2014/main" id="{FD81E405-E3D4-2942-93D3-1C69BAAFC445}"/>
              </a:ext>
            </a:extLst>
          </p:cNvPr>
          <p:cNvSpPr>
            <a:spLocks noGrp="1"/>
          </p:cNvSpPr>
          <p:nvPr>
            <p:ph type="sldNum" sz="quarter" idx="12"/>
          </p:nvPr>
        </p:nvSpPr>
        <p:spPr/>
        <p:txBody>
          <a:bodyPr/>
          <a:lstStyle/>
          <a:p>
            <a:fld id="{AE8F486C-4434-554D-85E5-88CD09D87FB7}" type="slidenum">
              <a:rPr lang="en-FR" smtClean="0"/>
              <a:t>35</a:t>
            </a:fld>
            <a:endParaRPr lang="en-FR"/>
          </a:p>
        </p:txBody>
      </p:sp>
    </p:spTree>
    <p:extLst>
      <p:ext uri="{BB962C8B-B14F-4D97-AF65-F5344CB8AC3E}">
        <p14:creationId xmlns:p14="http://schemas.microsoft.com/office/powerpoint/2010/main" val="796282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179EA-3B62-0145-B7EC-8C3309E84270}"/>
              </a:ext>
            </a:extLst>
          </p:cNvPr>
          <p:cNvSpPr>
            <a:spLocks noGrp="1"/>
          </p:cNvSpPr>
          <p:nvPr>
            <p:ph type="title"/>
          </p:nvPr>
        </p:nvSpPr>
        <p:spPr>
          <a:xfrm>
            <a:off x="838200" y="20414"/>
            <a:ext cx="10515600" cy="1222382"/>
          </a:xfrm>
        </p:spPr>
        <p:txBody>
          <a:bodyPr/>
          <a:lstStyle/>
          <a:p>
            <a:r>
              <a:rPr lang="en-FR"/>
              <a:t>EIC IR &amp; MDI </a:t>
            </a:r>
          </a:p>
        </p:txBody>
      </p:sp>
      <p:pic>
        <p:nvPicPr>
          <p:cNvPr id="6" name="Content Placeholder 5" descr="Chart, line chart&#10;&#10;Description automatically generated">
            <a:extLst>
              <a:ext uri="{FF2B5EF4-FFF2-40B4-BE49-F238E27FC236}">
                <a16:creationId xmlns:a16="http://schemas.microsoft.com/office/drawing/2014/main" id="{0BEA3CCE-7C2F-2E41-8588-60FEC0AD186D}"/>
              </a:ext>
            </a:extLst>
          </p:cNvPr>
          <p:cNvPicPr>
            <a:picLocks noGrp="1" noChangeAspect="1"/>
          </p:cNvPicPr>
          <p:nvPr>
            <p:ph idx="1"/>
          </p:nvPr>
        </p:nvPicPr>
        <p:blipFill>
          <a:blip r:embed="rId2"/>
          <a:stretch>
            <a:fillRect/>
          </a:stretch>
        </p:blipFill>
        <p:spPr>
          <a:xfrm>
            <a:off x="1805169" y="1016426"/>
            <a:ext cx="7755988" cy="3830637"/>
          </a:xfrm>
        </p:spPr>
      </p:pic>
      <p:sp>
        <p:nvSpPr>
          <p:cNvPr id="4" name="Footer Placeholder 3">
            <a:extLst>
              <a:ext uri="{FF2B5EF4-FFF2-40B4-BE49-F238E27FC236}">
                <a16:creationId xmlns:a16="http://schemas.microsoft.com/office/drawing/2014/main" id="{1206C41A-8FC7-F04A-90DD-0704B4F5E9CB}"/>
              </a:ext>
            </a:extLst>
          </p:cNvPr>
          <p:cNvSpPr>
            <a:spLocks noGrp="1"/>
          </p:cNvSpPr>
          <p:nvPr>
            <p:ph type="ftr" sz="quarter" idx="11"/>
          </p:nvPr>
        </p:nvSpPr>
        <p:spPr/>
        <p:txBody>
          <a:bodyPr/>
          <a:lstStyle/>
          <a:p>
            <a:r>
              <a:rPr lang="en-GB"/>
              <a:t>M. Boscolo, ECFA TF8 Symposium, 31/03/2021</a:t>
            </a:r>
            <a:endParaRPr lang="en-FR"/>
          </a:p>
        </p:txBody>
      </p:sp>
      <p:sp>
        <p:nvSpPr>
          <p:cNvPr id="7" name="TextBox 6">
            <a:extLst>
              <a:ext uri="{FF2B5EF4-FFF2-40B4-BE49-F238E27FC236}">
                <a16:creationId xmlns:a16="http://schemas.microsoft.com/office/drawing/2014/main" id="{609FF212-D523-354B-A86A-B1189015B666}"/>
              </a:ext>
            </a:extLst>
          </p:cNvPr>
          <p:cNvSpPr txBox="1"/>
          <p:nvPr/>
        </p:nvSpPr>
        <p:spPr>
          <a:xfrm>
            <a:off x="2296616" y="1227008"/>
            <a:ext cx="917239" cy="338554"/>
          </a:xfrm>
          <a:prstGeom prst="rect">
            <a:avLst/>
          </a:prstGeom>
          <a:noFill/>
        </p:spPr>
        <p:txBody>
          <a:bodyPr wrap="none" rtlCol="0">
            <a:spAutoFit/>
          </a:bodyPr>
          <a:lstStyle/>
          <a:p>
            <a:r>
              <a:rPr lang="en-FR" sz="1600" i="1"/>
              <a:t>Top view</a:t>
            </a:r>
          </a:p>
        </p:txBody>
      </p:sp>
      <p:sp>
        <p:nvSpPr>
          <p:cNvPr id="8" name="Rectangle 7">
            <a:extLst>
              <a:ext uri="{FF2B5EF4-FFF2-40B4-BE49-F238E27FC236}">
                <a16:creationId xmlns:a16="http://schemas.microsoft.com/office/drawing/2014/main" id="{0ED0BFC0-E642-5749-BD4C-CC9850A57F12}"/>
              </a:ext>
            </a:extLst>
          </p:cNvPr>
          <p:cNvSpPr/>
          <p:nvPr/>
        </p:nvSpPr>
        <p:spPr>
          <a:xfrm>
            <a:off x="7215995" y="830852"/>
            <a:ext cx="1874809" cy="369332"/>
          </a:xfrm>
          <a:prstGeom prst="rect">
            <a:avLst/>
          </a:prstGeom>
        </p:spPr>
        <p:txBody>
          <a:bodyPr wrap="none">
            <a:spAutoFit/>
          </a:bodyPr>
          <a:lstStyle/>
          <a:p>
            <a:r>
              <a:rPr lang="en-US">
                <a:solidFill>
                  <a:srgbClr val="FF0000"/>
                </a:solidFill>
              </a:rPr>
              <a:t>Forward Direction</a:t>
            </a:r>
            <a:endParaRPr lang="en-FR">
              <a:solidFill>
                <a:srgbClr val="FF0000"/>
              </a:solidFill>
            </a:endParaRPr>
          </a:p>
        </p:txBody>
      </p:sp>
      <p:sp>
        <p:nvSpPr>
          <p:cNvPr id="9" name="Rectangle 8">
            <a:extLst>
              <a:ext uri="{FF2B5EF4-FFF2-40B4-BE49-F238E27FC236}">
                <a16:creationId xmlns:a16="http://schemas.microsoft.com/office/drawing/2014/main" id="{C79ACB3C-ED84-3849-9F56-B1ED03C528CD}"/>
              </a:ext>
            </a:extLst>
          </p:cNvPr>
          <p:cNvSpPr/>
          <p:nvPr/>
        </p:nvSpPr>
        <p:spPr>
          <a:xfrm>
            <a:off x="2826676" y="830852"/>
            <a:ext cx="1524135" cy="369332"/>
          </a:xfrm>
          <a:prstGeom prst="rect">
            <a:avLst/>
          </a:prstGeom>
        </p:spPr>
        <p:txBody>
          <a:bodyPr wrap="none">
            <a:spAutoFit/>
          </a:bodyPr>
          <a:lstStyle/>
          <a:p>
            <a:r>
              <a:rPr lang="en-US">
                <a:solidFill>
                  <a:srgbClr val="FF0000"/>
                </a:solidFill>
              </a:rPr>
              <a:t>Rear Direction</a:t>
            </a:r>
            <a:endParaRPr lang="en-FR">
              <a:solidFill>
                <a:srgbClr val="FF0000"/>
              </a:solidFill>
            </a:endParaRPr>
          </a:p>
        </p:txBody>
      </p:sp>
      <p:sp>
        <p:nvSpPr>
          <p:cNvPr id="10" name="TextBox 9">
            <a:extLst>
              <a:ext uri="{FF2B5EF4-FFF2-40B4-BE49-F238E27FC236}">
                <a16:creationId xmlns:a16="http://schemas.microsoft.com/office/drawing/2014/main" id="{47FD7B2D-1CD0-724A-AC08-651C2E42FA52}"/>
              </a:ext>
            </a:extLst>
          </p:cNvPr>
          <p:cNvSpPr txBox="1"/>
          <p:nvPr/>
        </p:nvSpPr>
        <p:spPr>
          <a:xfrm rot="20932002">
            <a:off x="3699332" y="3724838"/>
            <a:ext cx="306494" cy="369332"/>
          </a:xfrm>
          <a:prstGeom prst="rect">
            <a:avLst/>
          </a:prstGeom>
          <a:noFill/>
        </p:spPr>
        <p:txBody>
          <a:bodyPr wrap="none" rtlCol="0">
            <a:spAutoFit/>
          </a:bodyPr>
          <a:lstStyle/>
          <a:p>
            <a:r>
              <a:rPr lang="en-US"/>
              <a:t>h</a:t>
            </a:r>
          </a:p>
        </p:txBody>
      </p:sp>
      <p:cxnSp>
        <p:nvCxnSpPr>
          <p:cNvPr id="11" name="Straight Arrow Connector 10">
            <a:extLst>
              <a:ext uri="{FF2B5EF4-FFF2-40B4-BE49-F238E27FC236}">
                <a16:creationId xmlns:a16="http://schemas.microsoft.com/office/drawing/2014/main" id="{4DD9793B-E36A-BF4E-9C68-702944E3D3CE}"/>
              </a:ext>
            </a:extLst>
          </p:cNvPr>
          <p:cNvCxnSpPr>
            <a:cxnSpLocks/>
          </p:cNvCxnSpPr>
          <p:nvPr/>
        </p:nvCxnSpPr>
        <p:spPr>
          <a:xfrm flipH="1" flipV="1">
            <a:off x="8107889" y="3900753"/>
            <a:ext cx="307449" cy="54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C4CDEE6-49A7-294F-973A-4EFE6A7426CF}"/>
              </a:ext>
            </a:extLst>
          </p:cNvPr>
          <p:cNvCxnSpPr>
            <a:cxnSpLocks/>
          </p:cNvCxnSpPr>
          <p:nvPr/>
        </p:nvCxnSpPr>
        <p:spPr>
          <a:xfrm flipV="1">
            <a:off x="3305880" y="3935642"/>
            <a:ext cx="411792" cy="38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EFCDFC3-A47A-E047-A645-B3965A3E0871}"/>
              </a:ext>
            </a:extLst>
          </p:cNvPr>
          <p:cNvSpPr txBox="1"/>
          <p:nvPr/>
        </p:nvSpPr>
        <p:spPr>
          <a:xfrm rot="251416">
            <a:off x="7774544" y="3701349"/>
            <a:ext cx="370614" cy="369332"/>
          </a:xfrm>
          <a:prstGeom prst="rect">
            <a:avLst/>
          </a:prstGeom>
          <a:noFill/>
        </p:spPr>
        <p:txBody>
          <a:bodyPr wrap="none" rtlCol="0">
            <a:spAutoFit/>
          </a:bodyPr>
          <a:lstStyle/>
          <a:p>
            <a:r>
              <a:rPr lang="en-US"/>
              <a:t>e-</a:t>
            </a:r>
          </a:p>
        </p:txBody>
      </p:sp>
      <p:sp>
        <p:nvSpPr>
          <p:cNvPr id="24" name="TextBox 23">
            <a:extLst>
              <a:ext uri="{FF2B5EF4-FFF2-40B4-BE49-F238E27FC236}">
                <a16:creationId xmlns:a16="http://schemas.microsoft.com/office/drawing/2014/main" id="{B23F924A-DA75-4C42-B771-2A26B0891A36}"/>
              </a:ext>
            </a:extLst>
          </p:cNvPr>
          <p:cNvSpPr txBox="1"/>
          <p:nvPr/>
        </p:nvSpPr>
        <p:spPr>
          <a:xfrm>
            <a:off x="135705" y="4766336"/>
            <a:ext cx="12068746" cy="1815882"/>
          </a:xfrm>
          <a:prstGeom prst="rect">
            <a:avLst/>
          </a:prstGeom>
          <a:noFill/>
        </p:spPr>
        <p:txBody>
          <a:bodyPr wrap="square" rtlCol="0">
            <a:spAutoFit/>
          </a:bodyPr>
          <a:lstStyle/>
          <a:p>
            <a:pPr marL="285750" indent="-285750">
              <a:buFont typeface="Arial" panose="020B0604020202020204" pitchFamily="34" charset="0"/>
              <a:buChar char="•"/>
            </a:pPr>
            <a:r>
              <a:rPr lang="en-US" sz="1600" b="1" dirty="0">
                <a:sym typeface="Wingdings" pitchFamily="2" charset="2"/>
              </a:rPr>
              <a:t>Squeezed beams</a:t>
            </a:r>
            <a:r>
              <a:rPr lang="en-US" sz="1600" dirty="0">
                <a:sym typeface="Wingdings" pitchFamily="2" charset="2"/>
              </a:rPr>
              <a:t>, esp. vertically, small </a:t>
            </a:r>
            <a:r>
              <a:rPr lang="en-US" sz="1600" dirty="0">
                <a:latin typeface="Symbol" pitchFamily="2" charset="2"/>
                <a:sym typeface="Wingdings" pitchFamily="2" charset="2"/>
              </a:rPr>
              <a:t>b</a:t>
            </a:r>
            <a:r>
              <a:rPr lang="en-US" sz="1600" dirty="0">
                <a:sym typeface="Wingdings" pitchFamily="2" charset="2"/>
              </a:rPr>
              <a:t>y* : small L*  &amp; strong FF quads (esp. hadron beam)</a:t>
            </a:r>
          </a:p>
          <a:p>
            <a:r>
              <a:rPr lang="en-US" sz="1600" dirty="0">
                <a:sym typeface="Wingdings" pitchFamily="2" charset="2"/>
              </a:rPr>
              <a:t>      </a:t>
            </a:r>
            <a:r>
              <a:rPr lang="en-US" sz="1600" dirty="0">
                <a:solidFill>
                  <a:srgbClr val="002060"/>
                </a:solidFill>
                <a:sym typeface="Wingdings" pitchFamily="2" charset="2"/>
              </a:rPr>
              <a:t>Chromaticity needs to be compensated by nonlinear </a:t>
            </a:r>
            <a:r>
              <a:rPr lang="en-US" sz="1600" dirty="0" err="1">
                <a:solidFill>
                  <a:srgbClr val="002060"/>
                </a:solidFill>
                <a:sym typeface="Wingdings" pitchFamily="2" charset="2"/>
              </a:rPr>
              <a:t>sextupoles</a:t>
            </a:r>
            <a:r>
              <a:rPr lang="en-US" sz="1600" dirty="0">
                <a:solidFill>
                  <a:srgbClr val="002060"/>
                </a:solidFill>
                <a:sym typeface="Wingdings" pitchFamily="2" charset="2"/>
              </a:rPr>
              <a:t> which in turn reduce dynamic aperture </a:t>
            </a:r>
          </a:p>
          <a:p>
            <a:pPr marL="285750" indent="-285750">
              <a:buFont typeface="Arial" panose="020B0604020202020204" pitchFamily="34" charset="0"/>
              <a:buChar char="•"/>
            </a:pPr>
            <a:r>
              <a:rPr lang="en-US" sz="1600" b="1" dirty="0">
                <a:sym typeface="Wingdings" pitchFamily="2" charset="2"/>
              </a:rPr>
              <a:t>Large acceptance of protons scattered off the IP </a:t>
            </a:r>
            <a:r>
              <a:rPr lang="en-US" sz="1600" dirty="0">
                <a:sym typeface="Wingdings" pitchFamily="2" charset="2"/>
              </a:rPr>
              <a:t>required</a:t>
            </a:r>
            <a:r>
              <a:rPr lang="en-US" sz="1600" b="1" dirty="0">
                <a:sym typeface="Wingdings" pitchFamily="2" charset="2"/>
              </a:rPr>
              <a:t>: </a:t>
            </a:r>
            <a:r>
              <a:rPr lang="en-US" sz="1600" b="1" dirty="0">
                <a:solidFill>
                  <a:srgbClr val="002060"/>
                </a:solidFill>
                <a:sym typeface="Wingdings" pitchFamily="2" charset="2"/>
              </a:rPr>
              <a:t>very large apertures </a:t>
            </a:r>
            <a:r>
              <a:rPr lang="en-US" sz="1600" dirty="0">
                <a:solidFill>
                  <a:srgbClr val="002060"/>
                </a:solidFill>
                <a:sym typeface="Wingdings" pitchFamily="2" charset="2"/>
              </a:rPr>
              <a:t>also for FF quads, scattered protons and neutrons are detected far downstream the IP</a:t>
            </a:r>
          </a:p>
          <a:p>
            <a:pPr marL="285750" indent="-285750">
              <a:buFont typeface="Arial" panose="020B0604020202020204" pitchFamily="34" charset="0"/>
              <a:buChar char="•"/>
            </a:pPr>
            <a:r>
              <a:rPr lang="en-US" sz="1600" b="1" dirty="0"/>
              <a:t>Near-beam-detectors, </a:t>
            </a:r>
            <a:r>
              <a:rPr lang="en-US" sz="1600" dirty="0"/>
              <a:t>placed </a:t>
            </a:r>
            <a:r>
              <a:rPr lang="en-US" sz="1600" b="1" dirty="0"/>
              <a:t>along the forward hadron beam pipe</a:t>
            </a:r>
            <a:endParaRPr lang="en-FR" sz="1600" b="1" dirty="0"/>
          </a:p>
          <a:p>
            <a:pPr marL="285750" indent="-285750">
              <a:buFont typeface="Arial" panose="020B0604020202020204" pitchFamily="34" charset="0"/>
              <a:buChar char="•"/>
            </a:pPr>
            <a:r>
              <a:rPr lang="en-FR" sz="1600" b="1" dirty="0"/>
              <a:t>Crossing angle </a:t>
            </a:r>
            <a:r>
              <a:rPr lang="en-FR" sz="1600" dirty="0"/>
              <a:t>(25 mrad): trade-off between the space for </a:t>
            </a:r>
            <a:r>
              <a:rPr lang="en-FR" sz="1600" b="1" dirty="0"/>
              <a:t>neutron detector  at zero degree (</a:t>
            </a:r>
            <a:r>
              <a:rPr lang="en-FR" sz="1600" dirty="0"/>
              <a:t>forward direction) and </a:t>
            </a:r>
            <a:r>
              <a:rPr lang="en-FR" sz="1600" b="1" dirty="0"/>
              <a:t>luminosity monitor  </a:t>
            </a:r>
            <a:r>
              <a:rPr lang="en-FR" sz="1600" dirty="0"/>
              <a:t>(e- exit) and </a:t>
            </a:r>
            <a:r>
              <a:rPr lang="en-FR" sz="1600" b="1" dirty="0"/>
              <a:t>crab cavities (small voltage for beam dynamics issues)</a:t>
            </a:r>
            <a:endParaRPr lang="en-FR" sz="1600" dirty="0"/>
          </a:p>
        </p:txBody>
      </p:sp>
      <p:sp>
        <p:nvSpPr>
          <p:cNvPr id="28" name="Rectangle 27">
            <a:extLst>
              <a:ext uri="{FF2B5EF4-FFF2-40B4-BE49-F238E27FC236}">
                <a16:creationId xmlns:a16="http://schemas.microsoft.com/office/drawing/2014/main" id="{E62BD948-6704-9146-AB72-9E10CA236099}"/>
              </a:ext>
            </a:extLst>
          </p:cNvPr>
          <p:cNvSpPr/>
          <p:nvPr/>
        </p:nvSpPr>
        <p:spPr>
          <a:xfrm>
            <a:off x="9356334" y="1258063"/>
            <a:ext cx="2791451" cy="3139321"/>
          </a:xfrm>
          <a:prstGeom prst="rect">
            <a:avLst/>
          </a:prstGeom>
        </p:spPr>
        <p:txBody>
          <a:bodyPr wrap="square">
            <a:spAutoFit/>
          </a:bodyPr>
          <a:lstStyle/>
          <a:p>
            <a:r>
              <a:rPr lang="en-US" dirty="0"/>
              <a:t>IR Design integrates</a:t>
            </a:r>
          </a:p>
          <a:p>
            <a:pPr marL="285750" indent="-285750">
              <a:buFont typeface="Arial" panose="020B0604020202020204" pitchFamily="34" charset="0"/>
              <a:buChar char="•"/>
            </a:pPr>
            <a:r>
              <a:rPr lang="en-US" dirty="0"/>
              <a:t>FF magnets</a:t>
            </a:r>
          </a:p>
          <a:p>
            <a:pPr marL="285750" indent="-285750">
              <a:buFont typeface="Arial" panose="020B0604020202020204" pitchFamily="34" charset="0"/>
              <a:buChar char="•"/>
            </a:pPr>
            <a:r>
              <a:rPr lang="en-US" dirty="0"/>
              <a:t>luminosity and neutron detectors</a:t>
            </a:r>
          </a:p>
          <a:p>
            <a:pPr marL="285750" indent="-285750">
              <a:buFont typeface="Arial" panose="020B0604020202020204" pitchFamily="34" charset="0"/>
              <a:buChar char="•"/>
            </a:pPr>
            <a:r>
              <a:rPr lang="en-US" dirty="0"/>
              <a:t>e- taggers </a:t>
            </a:r>
          </a:p>
          <a:p>
            <a:pPr marL="285750" indent="-285750">
              <a:buFont typeface="Arial" panose="020B0604020202020204" pitchFamily="34" charset="0"/>
              <a:buChar char="•"/>
            </a:pPr>
            <a:r>
              <a:rPr lang="en-US" dirty="0"/>
              <a:t>spectrometer </a:t>
            </a:r>
          </a:p>
          <a:p>
            <a:pPr marL="285750" indent="-285750">
              <a:buFont typeface="Arial" panose="020B0604020202020204" pitchFamily="34" charset="0"/>
              <a:buChar char="•"/>
            </a:pPr>
            <a:r>
              <a:rPr lang="en-US" dirty="0"/>
              <a:t>near-beam detectors (Roman pots for h) </a:t>
            </a:r>
          </a:p>
          <a:p>
            <a:pPr marL="285750" indent="-285750">
              <a:buFont typeface="Arial" panose="020B0604020202020204" pitchFamily="34" charset="0"/>
              <a:buChar char="•"/>
            </a:pPr>
            <a:r>
              <a:rPr lang="en-US" dirty="0"/>
              <a:t>crab cavities</a:t>
            </a:r>
          </a:p>
          <a:p>
            <a:pPr marL="285750" indent="-285750">
              <a:buFont typeface="Arial" panose="020B0604020202020204" pitchFamily="34" charset="0"/>
              <a:buChar char="•"/>
            </a:pPr>
            <a:r>
              <a:rPr lang="en-US" dirty="0"/>
              <a:t>spin rotators both beams</a:t>
            </a:r>
          </a:p>
        </p:txBody>
      </p:sp>
      <p:sp>
        <p:nvSpPr>
          <p:cNvPr id="30" name="Rectangle 29">
            <a:extLst>
              <a:ext uri="{FF2B5EF4-FFF2-40B4-BE49-F238E27FC236}">
                <a16:creationId xmlns:a16="http://schemas.microsoft.com/office/drawing/2014/main" id="{53E57EC1-4F37-7845-B8D7-97A5E04C26A8}"/>
              </a:ext>
            </a:extLst>
          </p:cNvPr>
          <p:cNvSpPr/>
          <p:nvPr/>
        </p:nvSpPr>
        <p:spPr>
          <a:xfrm>
            <a:off x="4969815" y="1565562"/>
            <a:ext cx="805029" cy="338554"/>
          </a:xfrm>
          <a:prstGeom prst="rect">
            <a:avLst/>
          </a:prstGeom>
        </p:spPr>
        <p:txBody>
          <a:bodyPr wrap="none">
            <a:spAutoFit/>
          </a:bodyPr>
          <a:lstStyle/>
          <a:p>
            <a:pPr marL="0" lvl="1"/>
            <a:r>
              <a:rPr lang="en-US" sz="1600"/>
              <a:t>B=1.4 T</a:t>
            </a:r>
          </a:p>
        </p:txBody>
      </p:sp>
      <p:sp>
        <p:nvSpPr>
          <p:cNvPr id="31" name="Rectangle 30">
            <a:extLst>
              <a:ext uri="{FF2B5EF4-FFF2-40B4-BE49-F238E27FC236}">
                <a16:creationId xmlns:a16="http://schemas.microsoft.com/office/drawing/2014/main" id="{53632D02-AC48-F449-B83E-4BE8339BAC24}"/>
              </a:ext>
            </a:extLst>
          </p:cNvPr>
          <p:cNvSpPr/>
          <p:nvPr/>
        </p:nvSpPr>
        <p:spPr>
          <a:xfrm>
            <a:off x="9379252" y="85102"/>
            <a:ext cx="2502480" cy="1077218"/>
          </a:xfrm>
          <a:prstGeom prst="rect">
            <a:avLst/>
          </a:prstGeom>
          <a:ln>
            <a:solidFill>
              <a:srgbClr val="FF0000"/>
            </a:solidFill>
          </a:ln>
        </p:spPr>
        <p:txBody>
          <a:bodyPr wrap="none">
            <a:spAutoFit/>
          </a:bodyPr>
          <a:lstStyle/>
          <a:p>
            <a:r>
              <a:rPr lang="en-GB" sz="1600" dirty="0" err="1">
                <a:solidFill>
                  <a:srgbClr val="000000"/>
                </a:solidFill>
              </a:rPr>
              <a:t>E</a:t>
            </a:r>
            <a:r>
              <a:rPr lang="en-GB" sz="1600" baseline="-25000" dirty="0" err="1">
                <a:solidFill>
                  <a:srgbClr val="000000"/>
                </a:solidFill>
              </a:rPr>
              <a:t>cm</a:t>
            </a:r>
            <a:r>
              <a:rPr lang="en-GB" sz="1600" dirty="0">
                <a:solidFill>
                  <a:srgbClr val="000000"/>
                </a:solidFill>
              </a:rPr>
              <a:t>=104.9 GeV (h275/e-10)</a:t>
            </a:r>
          </a:p>
          <a:p>
            <a:r>
              <a:rPr lang="en-GB" sz="1600" dirty="0">
                <a:solidFill>
                  <a:srgbClr val="000000"/>
                </a:solidFill>
                <a:latin typeface="STIXGeneral" pitchFamily="2" charset="2"/>
              </a:rPr>
              <a:t>𝓛 </a:t>
            </a:r>
            <a:r>
              <a:rPr lang="en-GB" sz="1600" dirty="0">
                <a:solidFill>
                  <a:srgbClr val="000000"/>
                </a:solidFill>
              </a:rPr>
              <a:t>=10</a:t>
            </a:r>
            <a:r>
              <a:rPr lang="en-GB" sz="1600" baseline="30000" dirty="0">
                <a:solidFill>
                  <a:srgbClr val="000000"/>
                </a:solidFill>
              </a:rPr>
              <a:t>34</a:t>
            </a:r>
            <a:r>
              <a:rPr lang="en-GB" sz="1600" dirty="0">
                <a:solidFill>
                  <a:srgbClr val="000000"/>
                </a:solidFill>
              </a:rPr>
              <a:t> cm</a:t>
            </a:r>
            <a:r>
              <a:rPr lang="en-GB" sz="1600" baseline="30000" dirty="0">
                <a:solidFill>
                  <a:srgbClr val="000000"/>
                </a:solidFill>
              </a:rPr>
              <a:t>-2</a:t>
            </a:r>
            <a:r>
              <a:rPr lang="en-GB" sz="1600" dirty="0">
                <a:solidFill>
                  <a:srgbClr val="000000"/>
                </a:solidFill>
              </a:rPr>
              <a:t>s</a:t>
            </a:r>
            <a:r>
              <a:rPr lang="en-GB" sz="1600" baseline="30000" dirty="0">
                <a:solidFill>
                  <a:srgbClr val="000000"/>
                </a:solidFill>
              </a:rPr>
              <a:t>-1</a:t>
            </a:r>
          </a:p>
          <a:p>
            <a:r>
              <a:rPr lang="en-GB" sz="1600" dirty="0">
                <a:solidFill>
                  <a:srgbClr val="000000"/>
                </a:solidFill>
              </a:rPr>
              <a:t>N [10</a:t>
            </a:r>
            <a:r>
              <a:rPr lang="en-GB" sz="1600" baseline="30000" dirty="0">
                <a:solidFill>
                  <a:srgbClr val="000000"/>
                </a:solidFill>
              </a:rPr>
              <a:t>10</a:t>
            </a:r>
            <a:r>
              <a:rPr lang="en-GB" sz="1600" dirty="0">
                <a:solidFill>
                  <a:srgbClr val="000000"/>
                </a:solidFill>
              </a:rPr>
              <a:t>]= 6.9 h/ 17.2 e-  </a:t>
            </a:r>
            <a:endParaRPr lang="en-GB" sz="1600" dirty="0"/>
          </a:p>
          <a:p>
            <a:r>
              <a:rPr lang="en-GB" sz="1600" b="1" dirty="0">
                <a:solidFill>
                  <a:srgbClr val="FF0000"/>
                </a:solidFill>
              </a:rPr>
              <a:t>L*=  4.5 m</a:t>
            </a:r>
          </a:p>
        </p:txBody>
      </p:sp>
      <p:sp>
        <p:nvSpPr>
          <p:cNvPr id="3" name="Slide Number Placeholder 2">
            <a:extLst>
              <a:ext uri="{FF2B5EF4-FFF2-40B4-BE49-F238E27FC236}">
                <a16:creationId xmlns:a16="http://schemas.microsoft.com/office/drawing/2014/main" id="{21CCFCE0-4496-5246-838C-3879095446FA}"/>
              </a:ext>
            </a:extLst>
          </p:cNvPr>
          <p:cNvSpPr>
            <a:spLocks noGrp="1"/>
          </p:cNvSpPr>
          <p:nvPr>
            <p:ph type="sldNum" sz="quarter" idx="12"/>
          </p:nvPr>
        </p:nvSpPr>
        <p:spPr/>
        <p:txBody>
          <a:bodyPr/>
          <a:lstStyle/>
          <a:p>
            <a:fld id="{AE8F486C-4434-554D-85E5-88CD09D87FB7}" type="slidenum">
              <a:rPr lang="en-FR" smtClean="0"/>
              <a:t>36</a:t>
            </a:fld>
            <a:endParaRPr lang="en-FR"/>
          </a:p>
        </p:txBody>
      </p:sp>
    </p:spTree>
    <p:extLst>
      <p:ext uri="{BB962C8B-B14F-4D97-AF65-F5344CB8AC3E}">
        <p14:creationId xmlns:p14="http://schemas.microsoft.com/office/powerpoint/2010/main" val="18144134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hart, line chart&#10;&#10;Description automatically generated">
            <a:extLst>
              <a:ext uri="{FF2B5EF4-FFF2-40B4-BE49-F238E27FC236}">
                <a16:creationId xmlns:a16="http://schemas.microsoft.com/office/drawing/2014/main" id="{0BEA3CCE-7C2F-2E41-8588-60FEC0AD186D}"/>
              </a:ext>
            </a:extLst>
          </p:cNvPr>
          <p:cNvPicPr>
            <a:picLocks noGrp="1" noChangeAspect="1"/>
          </p:cNvPicPr>
          <p:nvPr>
            <p:ph idx="1"/>
          </p:nvPr>
        </p:nvPicPr>
        <p:blipFill>
          <a:blip r:embed="rId2"/>
          <a:stretch>
            <a:fillRect/>
          </a:stretch>
        </p:blipFill>
        <p:spPr>
          <a:xfrm>
            <a:off x="1805169" y="1016426"/>
            <a:ext cx="7755988" cy="3830637"/>
          </a:xfrm>
        </p:spPr>
      </p:pic>
      <p:sp>
        <p:nvSpPr>
          <p:cNvPr id="4" name="Footer Placeholder 3">
            <a:extLst>
              <a:ext uri="{FF2B5EF4-FFF2-40B4-BE49-F238E27FC236}">
                <a16:creationId xmlns:a16="http://schemas.microsoft.com/office/drawing/2014/main" id="{1206C41A-8FC7-F04A-90DD-0704B4F5E9CB}"/>
              </a:ext>
            </a:extLst>
          </p:cNvPr>
          <p:cNvSpPr>
            <a:spLocks noGrp="1"/>
          </p:cNvSpPr>
          <p:nvPr>
            <p:ph type="ftr" sz="quarter" idx="11"/>
          </p:nvPr>
        </p:nvSpPr>
        <p:spPr/>
        <p:txBody>
          <a:bodyPr/>
          <a:lstStyle/>
          <a:p>
            <a:r>
              <a:rPr lang="en-GB"/>
              <a:t>M. Boscolo, ECFA TF8 Symposium, 31/03/2021</a:t>
            </a:r>
            <a:endParaRPr lang="en-FR"/>
          </a:p>
        </p:txBody>
      </p:sp>
      <p:sp>
        <p:nvSpPr>
          <p:cNvPr id="7" name="TextBox 6">
            <a:extLst>
              <a:ext uri="{FF2B5EF4-FFF2-40B4-BE49-F238E27FC236}">
                <a16:creationId xmlns:a16="http://schemas.microsoft.com/office/drawing/2014/main" id="{609FF212-D523-354B-A86A-B1189015B666}"/>
              </a:ext>
            </a:extLst>
          </p:cNvPr>
          <p:cNvSpPr txBox="1"/>
          <p:nvPr/>
        </p:nvSpPr>
        <p:spPr>
          <a:xfrm>
            <a:off x="2296616" y="1227008"/>
            <a:ext cx="917239" cy="338554"/>
          </a:xfrm>
          <a:prstGeom prst="rect">
            <a:avLst/>
          </a:prstGeom>
          <a:noFill/>
        </p:spPr>
        <p:txBody>
          <a:bodyPr wrap="none" rtlCol="0">
            <a:spAutoFit/>
          </a:bodyPr>
          <a:lstStyle/>
          <a:p>
            <a:r>
              <a:rPr lang="en-FR" sz="1600" i="1"/>
              <a:t>Top view</a:t>
            </a:r>
          </a:p>
        </p:txBody>
      </p:sp>
      <p:sp>
        <p:nvSpPr>
          <p:cNvPr id="8" name="Rectangle 7">
            <a:extLst>
              <a:ext uri="{FF2B5EF4-FFF2-40B4-BE49-F238E27FC236}">
                <a16:creationId xmlns:a16="http://schemas.microsoft.com/office/drawing/2014/main" id="{0ED0BFC0-E642-5749-BD4C-CC9850A57F12}"/>
              </a:ext>
            </a:extLst>
          </p:cNvPr>
          <p:cNvSpPr/>
          <p:nvPr/>
        </p:nvSpPr>
        <p:spPr>
          <a:xfrm>
            <a:off x="7215995" y="830852"/>
            <a:ext cx="1874809" cy="369332"/>
          </a:xfrm>
          <a:prstGeom prst="rect">
            <a:avLst/>
          </a:prstGeom>
        </p:spPr>
        <p:txBody>
          <a:bodyPr wrap="none">
            <a:spAutoFit/>
          </a:bodyPr>
          <a:lstStyle/>
          <a:p>
            <a:r>
              <a:rPr lang="en-US">
                <a:solidFill>
                  <a:srgbClr val="FF0000"/>
                </a:solidFill>
              </a:rPr>
              <a:t>Forward Direction</a:t>
            </a:r>
            <a:endParaRPr lang="en-FR">
              <a:solidFill>
                <a:srgbClr val="FF0000"/>
              </a:solidFill>
            </a:endParaRPr>
          </a:p>
        </p:txBody>
      </p:sp>
      <p:sp>
        <p:nvSpPr>
          <p:cNvPr id="9" name="Rectangle 8">
            <a:extLst>
              <a:ext uri="{FF2B5EF4-FFF2-40B4-BE49-F238E27FC236}">
                <a16:creationId xmlns:a16="http://schemas.microsoft.com/office/drawing/2014/main" id="{C79ACB3C-ED84-3849-9F56-B1ED03C528CD}"/>
              </a:ext>
            </a:extLst>
          </p:cNvPr>
          <p:cNvSpPr/>
          <p:nvPr/>
        </p:nvSpPr>
        <p:spPr>
          <a:xfrm>
            <a:off x="2826676" y="830852"/>
            <a:ext cx="1524135" cy="369332"/>
          </a:xfrm>
          <a:prstGeom prst="rect">
            <a:avLst/>
          </a:prstGeom>
        </p:spPr>
        <p:txBody>
          <a:bodyPr wrap="none">
            <a:spAutoFit/>
          </a:bodyPr>
          <a:lstStyle/>
          <a:p>
            <a:r>
              <a:rPr lang="en-US">
                <a:solidFill>
                  <a:srgbClr val="FF0000"/>
                </a:solidFill>
              </a:rPr>
              <a:t>Rear Direction</a:t>
            </a:r>
            <a:endParaRPr lang="en-FR">
              <a:solidFill>
                <a:srgbClr val="FF0000"/>
              </a:solidFill>
            </a:endParaRPr>
          </a:p>
        </p:txBody>
      </p:sp>
      <p:sp>
        <p:nvSpPr>
          <p:cNvPr id="10" name="TextBox 9">
            <a:extLst>
              <a:ext uri="{FF2B5EF4-FFF2-40B4-BE49-F238E27FC236}">
                <a16:creationId xmlns:a16="http://schemas.microsoft.com/office/drawing/2014/main" id="{47FD7B2D-1CD0-724A-AC08-651C2E42FA52}"/>
              </a:ext>
            </a:extLst>
          </p:cNvPr>
          <p:cNvSpPr txBox="1"/>
          <p:nvPr/>
        </p:nvSpPr>
        <p:spPr>
          <a:xfrm rot="20932002">
            <a:off x="3699332" y="3724838"/>
            <a:ext cx="306494" cy="369332"/>
          </a:xfrm>
          <a:prstGeom prst="rect">
            <a:avLst/>
          </a:prstGeom>
          <a:noFill/>
        </p:spPr>
        <p:txBody>
          <a:bodyPr wrap="none" rtlCol="0">
            <a:spAutoFit/>
          </a:bodyPr>
          <a:lstStyle/>
          <a:p>
            <a:r>
              <a:rPr lang="en-US"/>
              <a:t>h</a:t>
            </a:r>
          </a:p>
        </p:txBody>
      </p:sp>
      <p:cxnSp>
        <p:nvCxnSpPr>
          <p:cNvPr id="11" name="Straight Arrow Connector 10">
            <a:extLst>
              <a:ext uri="{FF2B5EF4-FFF2-40B4-BE49-F238E27FC236}">
                <a16:creationId xmlns:a16="http://schemas.microsoft.com/office/drawing/2014/main" id="{4DD9793B-E36A-BF4E-9C68-702944E3D3CE}"/>
              </a:ext>
            </a:extLst>
          </p:cNvPr>
          <p:cNvCxnSpPr>
            <a:cxnSpLocks/>
          </p:cNvCxnSpPr>
          <p:nvPr/>
        </p:nvCxnSpPr>
        <p:spPr>
          <a:xfrm flipH="1" flipV="1">
            <a:off x="8107889" y="3900753"/>
            <a:ext cx="307449" cy="54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C4CDEE6-49A7-294F-973A-4EFE6A7426CF}"/>
              </a:ext>
            </a:extLst>
          </p:cNvPr>
          <p:cNvCxnSpPr>
            <a:cxnSpLocks/>
          </p:cNvCxnSpPr>
          <p:nvPr/>
        </p:nvCxnSpPr>
        <p:spPr>
          <a:xfrm flipV="1">
            <a:off x="3305880" y="3935642"/>
            <a:ext cx="411792" cy="38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EFCDFC3-A47A-E047-A645-B3965A3E0871}"/>
              </a:ext>
            </a:extLst>
          </p:cNvPr>
          <p:cNvSpPr txBox="1"/>
          <p:nvPr/>
        </p:nvSpPr>
        <p:spPr>
          <a:xfrm rot="251416">
            <a:off x="7774544" y="3701349"/>
            <a:ext cx="370614" cy="369332"/>
          </a:xfrm>
          <a:prstGeom prst="rect">
            <a:avLst/>
          </a:prstGeom>
          <a:noFill/>
        </p:spPr>
        <p:txBody>
          <a:bodyPr wrap="none" rtlCol="0">
            <a:spAutoFit/>
          </a:bodyPr>
          <a:lstStyle/>
          <a:p>
            <a:r>
              <a:rPr lang="en-US"/>
              <a:t>e-</a:t>
            </a:r>
          </a:p>
        </p:txBody>
      </p:sp>
      <p:sp>
        <p:nvSpPr>
          <p:cNvPr id="18" name="Content Placeholder 6">
            <a:extLst>
              <a:ext uri="{FF2B5EF4-FFF2-40B4-BE49-F238E27FC236}">
                <a16:creationId xmlns:a16="http://schemas.microsoft.com/office/drawing/2014/main" id="{A81D28EC-93C3-BA48-8CE9-C6EC5156DD07}"/>
              </a:ext>
            </a:extLst>
          </p:cNvPr>
          <p:cNvSpPr txBox="1">
            <a:spLocks/>
          </p:cNvSpPr>
          <p:nvPr/>
        </p:nvSpPr>
        <p:spPr>
          <a:xfrm>
            <a:off x="322556" y="4861605"/>
            <a:ext cx="5008240" cy="9799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00FF"/>
              </a:buClr>
              <a:buNone/>
            </a:pPr>
            <a:endParaRPr lang="en-US" sz="1900" b="1">
              <a:cs typeface="Comic Sans MS"/>
            </a:endParaRPr>
          </a:p>
        </p:txBody>
      </p:sp>
      <p:sp>
        <p:nvSpPr>
          <p:cNvPr id="19" name="Rectangle 18">
            <a:extLst>
              <a:ext uri="{FF2B5EF4-FFF2-40B4-BE49-F238E27FC236}">
                <a16:creationId xmlns:a16="http://schemas.microsoft.com/office/drawing/2014/main" id="{DD1E2A31-EB47-4B47-8269-6004C1B01F04}"/>
              </a:ext>
            </a:extLst>
          </p:cNvPr>
          <p:cNvSpPr/>
          <p:nvPr/>
        </p:nvSpPr>
        <p:spPr>
          <a:xfrm>
            <a:off x="7578011" y="4747391"/>
            <a:ext cx="4591103" cy="1846659"/>
          </a:xfrm>
          <a:prstGeom prst="rect">
            <a:avLst/>
          </a:prstGeom>
        </p:spPr>
        <p:txBody>
          <a:bodyPr wrap="square">
            <a:spAutoFit/>
          </a:bodyPr>
          <a:lstStyle/>
          <a:p>
            <a:r>
              <a:rPr lang="en-US" sz="1600">
                <a:cs typeface="Comic Sans MS"/>
              </a:rPr>
              <a:t>Requirements for hadron beam direction</a:t>
            </a:r>
          </a:p>
          <a:p>
            <a:pPr marL="742950" lvl="1" indent="-285750">
              <a:buFont typeface="Arial" panose="020B0604020202020204" pitchFamily="34" charset="0"/>
              <a:buChar char="•"/>
            </a:pPr>
            <a:r>
              <a:rPr lang="en-US" sz="1600">
                <a:cs typeface="Comic Sans MS"/>
              </a:rPr>
              <a:t>B0pF: Forward Spectrometer  (6 - 20 </a:t>
            </a:r>
            <a:r>
              <a:rPr lang="en-US" sz="1600" err="1">
                <a:cs typeface="Comic Sans MS"/>
              </a:rPr>
              <a:t>mrad</a:t>
            </a:r>
            <a:r>
              <a:rPr lang="en-US" sz="1600">
                <a:cs typeface="Comic Sans MS"/>
              </a:rPr>
              <a:t>)</a:t>
            </a:r>
          </a:p>
          <a:p>
            <a:pPr marL="742950" lvl="1" indent="-285750">
              <a:buFont typeface="Arial" panose="020B0604020202020204" pitchFamily="34" charset="0"/>
              <a:buChar char="•"/>
            </a:pPr>
            <a:r>
              <a:rPr lang="en-US" sz="1600">
                <a:cs typeface="Comic Sans MS"/>
              </a:rPr>
              <a:t>Neutron Detector   (+/-4 </a:t>
            </a:r>
            <a:r>
              <a:rPr lang="en-US" sz="1600" err="1">
                <a:cs typeface="Comic Sans MS"/>
              </a:rPr>
              <a:t>mrad</a:t>
            </a:r>
            <a:r>
              <a:rPr lang="en-US" sz="1600">
                <a:cs typeface="Comic Sans MS"/>
              </a:rPr>
              <a:t>)</a:t>
            </a:r>
          </a:p>
          <a:p>
            <a:pPr marL="742950" lvl="1" indent="-285750">
              <a:buFont typeface="Arial" panose="020B0604020202020204" pitchFamily="34" charset="0"/>
              <a:buChar char="•"/>
            </a:pPr>
            <a:r>
              <a:rPr lang="en-US" sz="1600">
                <a:cs typeface="Comic Sans MS"/>
              </a:rPr>
              <a:t>Roman pots  (sensitive 1 to 5 </a:t>
            </a:r>
            <a:r>
              <a:rPr lang="en-US" sz="1600" err="1">
                <a:cs typeface="Comic Sans MS"/>
              </a:rPr>
              <a:t>mrad</a:t>
            </a:r>
            <a:r>
              <a:rPr lang="en-US" sz="1600">
                <a:cs typeface="Comic Sans MS"/>
              </a:rPr>
              <a:t>)</a:t>
            </a:r>
          </a:p>
          <a:p>
            <a:r>
              <a:rPr lang="en-US" sz="1600">
                <a:cs typeface="Comic Sans MS"/>
              </a:rPr>
              <a:t>Mostly interleaved magnets</a:t>
            </a:r>
          </a:p>
          <a:p>
            <a:pPr marL="742950" lvl="1" indent="-285750">
              <a:buFont typeface="Arial" panose="020B0604020202020204" pitchFamily="34" charset="0"/>
              <a:buChar char="•"/>
            </a:pPr>
            <a:r>
              <a:rPr lang="en-US" sz="1600">
                <a:cs typeface="Comic Sans MS"/>
              </a:rPr>
              <a:t>Exception: B0 and Q1BpF/Q1eF</a:t>
            </a:r>
          </a:p>
          <a:p>
            <a:r>
              <a:rPr lang="en-US" b="1">
                <a:cs typeface="Comic Sans MS"/>
              </a:rPr>
              <a:t>Large apertures of proton forward magnets</a:t>
            </a:r>
          </a:p>
        </p:txBody>
      </p:sp>
      <p:sp>
        <p:nvSpPr>
          <p:cNvPr id="22" name="Title 1">
            <a:extLst>
              <a:ext uri="{FF2B5EF4-FFF2-40B4-BE49-F238E27FC236}">
                <a16:creationId xmlns:a16="http://schemas.microsoft.com/office/drawing/2014/main" id="{A10127AB-DB1A-AD45-A188-9361BA7F35CF}"/>
              </a:ext>
            </a:extLst>
          </p:cNvPr>
          <p:cNvSpPr>
            <a:spLocks noGrp="1"/>
          </p:cNvSpPr>
          <p:nvPr>
            <p:ph type="title"/>
          </p:nvPr>
        </p:nvSpPr>
        <p:spPr>
          <a:xfrm>
            <a:off x="838200" y="20414"/>
            <a:ext cx="10515600" cy="1222382"/>
          </a:xfrm>
        </p:spPr>
        <p:txBody>
          <a:bodyPr/>
          <a:lstStyle/>
          <a:p>
            <a:r>
              <a:rPr lang="en-FR"/>
              <a:t>EIC IR &amp; MDI </a:t>
            </a:r>
          </a:p>
        </p:txBody>
      </p:sp>
      <p:sp>
        <p:nvSpPr>
          <p:cNvPr id="23" name="Rectangle 22">
            <a:extLst>
              <a:ext uri="{FF2B5EF4-FFF2-40B4-BE49-F238E27FC236}">
                <a16:creationId xmlns:a16="http://schemas.microsoft.com/office/drawing/2014/main" id="{9AD2AA4D-970F-2842-8AB5-8506E3B8DC81}"/>
              </a:ext>
            </a:extLst>
          </p:cNvPr>
          <p:cNvSpPr/>
          <p:nvPr/>
        </p:nvSpPr>
        <p:spPr>
          <a:xfrm>
            <a:off x="313293" y="4754502"/>
            <a:ext cx="6096000" cy="923330"/>
          </a:xfrm>
          <a:prstGeom prst="rect">
            <a:avLst/>
          </a:prstGeom>
        </p:spPr>
        <p:txBody>
          <a:bodyPr>
            <a:spAutoFit/>
          </a:bodyPr>
          <a:lstStyle/>
          <a:p>
            <a:r>
              <a:rPr lang="en-US" b="1"/>
              <a:t>Synchrotron radiation background</a:t>
            </a:r>
          </a:p>
          <a:p>
            <a:pPr marL="742950" lvl="1" indent="-285750">
              <a:buFont typeface="Arial" panose="020B0604020202020204" pitchFamily="34" charset="0"/>
              <a:buChar char="•"/>
            </a:pPr>
            <a:r>
              <a:rPr lang="en-US">
                <a:solidFill>
                  <a:srgbClr val="002060"/>
                </a:solidFill>
              </a:rPr>
              <a:t>No bending upstream for leptons (up to ~35m from IP)</a:t>
            </a:r>
          </a:p>
          <a:p>
            <a:pPr marL="742950" lvl="1" indent="-285750">
              <a:buFont typeface="Arial" panose="020B0604020202020204" pitchFamily="34" charset="0"/>
              <a:buChar char="•"/>
            </a:pPr>
            <a:r>
              <a:rPr lang="en-US">
                <a:solidFill>
                  <a:srgbClr val="002060"/>
                </a:solidFill>
              </a:rPr>
              <a:t>Rear lepton magnets: aperture dominated by sync fan</a:t>
            </a:r>
          </a:p>
        </p:txBody>
      </p:sp>
      <p:sp>
        <p:nvSpPr>
          <p:cNvPr id="12" name="TextBox 11">
            <a:extLst>
              <a:ext uri="{FF2B5EF4-FFF2-40B4-BE49-F238E27FC236}">
                <a16:creationId xmlns:a16="http://schemas.microsoft.com/office/drawing/2014/main" id="{7D4D900A-7711-7D4A-9273-6E6DD8BDFE46}"/>
              </a:ext>
            </a:extLst>
          </p:cNvPr>
          <p:cNvSpPr txBox="1"/>
          <p:nvPr/>
        </p:nvSpPr>
        <p:spPr>
          <a:xfrm>
            <a:off x="472578" y="5743465"/>
            <a:ext cx="5008240" cy="923330"/>
          </a:xfrm>
          <a:prstGeom prst="rect">
            <a:avLst/>
          </a:prstGeom>
          <a:noFill/>
        </p:spPr>
        <p:txBody>
          <a:bodyPr wrap="square" rtlCol="0">
            <a:spAutoFit/>
          </a:bodyPr>
          <a:lstStyle/>
          <a:p>
            <a:r>
              <a:rPr lang="en-GB" b="1"/>
              <a:t>Lepton magnet aperture </a:t>
            </a:r>
            <a:r>
              <a:rPr lang="en-GB"/>
              <a:t>15 </a:t>
            </a:r>
            <a:r>
              <a:rPr lang="en-GB">
                <a:latin typeface="Symbol" pitchFamily="2" charset="2"/>
              </a:rPr>
              <a:t>s</a:t>
            </a:r>
            <a:r>
              <a:rPr lang="en-GB"/>
              <a:t> beam size aperture  (determined by the Syn. Rad cone)</a:t>
            </a:r>
          </a:p>
          <a:p>
            <a:r>
              <a:rPr lang="en-GB" b="1"/>
              <a:t>Hadron magnets</a:t>
            </a:r>
            <a:r>
              <a:rPr lang="en-GB"/>
              <a:t>: 10</a:t>
            </a:r>
            <a:r>
              <a:rPr lang="en-GB">
                <a:latin typeface="Symbol" pitchFamily="2" charset="2"/>
              </a:rPr>
              <a:t>s</a:t>
            </a:r>
            <a:r>
              <a:rPr lang="en-GB"/>
              <a:t> beam size aperture</a:t>
            </a:r>
          </a:p>
        </p:txBody>
      </p:sp>
      <p:sp>
        <p:nvSpPr>
          <p:cNvPr id="24" name="Rectangle 23">
            <a:extLst>
              <a:ext uri="{FF2B5EF4-FFF2-40B4-BE49-F238E27FC236}">
                <a16:creationId xmlns:a16="http://schemas.microsoft.com/office/drawing/2014/main" id="{5C3573C0-2934-7948-85E8-89DBFDEF9E8C}"/>
              </a:ext>
            </a:extLst>
          </p:cNvPr>
          <p:cNvSpPr/>
          <p:nvPr/>
        </p:nvSpPr>
        <p:spPr>
          <a:xfrm>
            <a:off x="3733239" y="4744268"/>
            <a:ext cx="2010309" cy="369332"/>
          </a:xfrm>
          <a:prstGeom prst="rect">
            <a:avLst/>
          </a:prstGeom>
        </p:spPr>
        <p:txBody>
          <a:bodyPr wrap="square">
            <a:spAutoFit/>
          </a:bodyPr>
          <a:lstStyle/>
          <a:p>
            <a:r>
              <a:rPr lang="en-FR" i="1"/>
              <a:t>(HERA experience)</a:t>
            </a:r>
          </a:p>
        </p:txBody>
      </p:sp>
      <p:sp>
        <p:nvSpPr>
          <p:cNvPr id="2" name="Slide Number Placeholder 1">
            <a:extLst>
              <a:ext uri="{FF2B5EF4-FFF2-40B4-BE49-F238E27FC236}">
                <a16:creationId xmlns:a16="http://schemas.microsoft.com/office/drawing/2014/main" id="{682117EB-338C-3A41-81FB-68C7D75023B8}"/>
              </a:ext>
            </a:extLst>
          </p:cNvPr>
          <p:cNvSpPr>
            <a:spLocks noGrp="1"/>
          </p:cNvSpPr>
          <p:nvPr>
            <p:ph type="sldNum" sz="quarter" idx="12"/>
          </p:nvPr>
        </p:nvSpPr>
        <p:spPr/>
        <p:txBody>
          <a:bodyPr/>
          <a:lstStyle/>
          <a:p>
            <a:fld id="{AE8F486C-4434-554D-85E5-88CD09D87FB7}" type="slidenum">
              <a:rPr lang="en-FR" smtClean="0"/>
              <a:t>37</a:t>
            </a:fld>
            <a:endParaRPr lang="en-FR"/>
          </a:p>
        </p:txBody>
      </p:sp>
      <p:sp>
        <p:nvSpPr>
          <p:cNvPr id="3" name="Rectangle 2">
            <a:extLst>
              <a:ext uri="{FF2B5EF4-FFF2-40B4-BE49-F238E27FC236}">
                <a16:creationId xmlns:a16="http://schemas.microsoft.com/office/drawing/2014/main" id="{6696AF7C-E578-FA42-A783-ECCD77EEF0CB}"/>
              </a:ext>
            </a:extLst>
          </p:cNvPr>
          <p:cNvSpPr/>
          <p:nvPr/>
        </p:nvSpPr>
        <p:spPr>
          <a:xfrm>
            <a:off x="8670085" y="2280883"/>
            <a:ext cx="3716082" cy="369332"/>
          </a:xfrm>
          <a:prstGeom prst="rect">
            <a:avLst/>
          </a:prstGeom>
        </p:spPr>
        <p:txBody>
          <a:bodyPr wrap="none">
            <a:spAutoFit/>
          </a:bodyPr>
          <a:lstStyle/>
          <a:p>
            <a:pPr lvl="1"/>
            <a:r>
              <a:rPr lang="en-US" dirty="0"/>
              <a:t>ZDC 60cm x 60cm x 2m @~30 m</a:t>
            </a:r>
            <a:endParaRPr lang="en-US" dirty="0">
              <a:ea typeface="MS Mincho" panose="02020609040205080304" pitchFamily="49" charset="-128"/>
            </a:endParaRPr>
          </a:p>
        </p:txBody>
      </p:sp>
      <p:cxnSp>
        <p:nvCxnSpPr>
          <p:cNvPr id="13" name="Straight Arrow Connector 12">
            <a:extLst>
              <a:ext uri="{FF2B5EF4-FFF2-40B4-BE49-F238E27FC236}">
                <a16:creationId xmlns:a16="http://schemas.microsoft.com/office/drawing/2014/main" id="{C720E74D-084A-2F46-9454-49A3DF0B9780}"/>
              </a:ext>
            </a:extLst>
          </p:cNvPr>
          <p:cNvCxnSpPr/>
          <p:nvPr/>
        </p:nvCxnSpPr>
        <p:spPr>
          <a:xfrm>
            <a:off x="7493330" y="2465549"/>
            <a:ext cx="17100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1553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7800C-874C-4719-A62C-4F0D89AFBEF0}"/>
              </a:ext>
            </a:extLst>
          </p:cNvPr>
          <p:cNvSpPr>
            <a:spLocks noGrp="1"/>
          </p:cNvSpPr>
          <p:nvPr>
            <p:ph type="title"/>
          </p:nvPr>
        </p:nvSpPr>
        <p:spPr>
          <a:xfrm>
            <a:off x="1684565" y="13307"/>
            <a:ext cx="7886700" cy="1325563"/>
          </a:xfrm>
        </p:spPr>
        <p:txBody>
          <a:bodyPr/>
          <a:lstStyle/>
          <a:p>
            <a:r>
              <a:rPr lang="en-US" dirty="0"/>
              <a:t>EIC</a:t>
            </a:r>
          </a:p>
        </p:txBody>
      </p:sp>
      <p:pic>
        <p:nvPicPr>
          <p:cNvPr id="7" name="Picture 6" descr="Table&#10;&#10;Description automatically generated">
            <a:extLst>
              <a:ext uri="{FF2B5EF4-FFF2-40B4-BE49-F238E27FC236}">
                <a16:creationId xmlns:a16="http://schemas.microsoft.com/office/drawing/2014/main" id="{5DAACC47-B437-494B-958F-309BB51B677D}"/>
              </a:ext>
            </a:extLst>
          </p:cNvPr>
          <p:cNvPicPr>
            <a:picLocks noChangeAspect="1"/>
          </p:cNvPicPr>
          <p:nvPr/>
        </p:nvPicPr>
        <p:blipFill>
          <a:blip r:embed="rId3"/>
          <a:stretch>
            <a:fillRect/>
          </a:stretch>
        </p:blipFill>
        <p:spPr>
          <a:xfrm>
            <a:off x="5368006" y="1247300"/>
            <a:ext cx="5397962" cy="4808268"/>
          </a:xfrm>
          <a:prstGeom prst="rect">
            <a:avLst/>
          </a:prstGeom>
        </p:spPr>
      </p:pic>
      <p:sp>
        <p:nvSpPr>
          <p:cNvPr id="10" name="Footer Placeholder 9">
            <a:extLst>
              <a:ext uri="{FF2B5EF4-FFF2-40B4-BE49-F238E27FC236}">
                <a16:creationId xmlns:a16="http://schemas.microsoft.com/office/drawing/2014/main" id="{34D1B4EA-3234-934A-ABF6-236569488E45}"/>
              </a:ext>
            </a:extLst>
          </p:cNvPr>
          <p:cNvSpPr>
            <a:spLocks noGrp="1"/>
          </p:cNvSpPr>
          <p:nvPr>
            <p:ph type="ftr" sz="quarter" idx="11"/>
          </p:nvPr>
        </p:nvSpPr>
        <p:spPr/>
        <p:txBody>
          <a:bodyPr/>
          <a:lstStyle/>
          <a:p>
            <a:r>
              <a:rPr lang="en-GB"/>
              <a:t>M. Boscolo, ECFA TF8 Symposium, 31/03/2021</a:t>
            </a:r>
            <a:endParaRPr lang="en-FR"/>
          </a:p>
        </p:txBody>
      </p:sp>
      <p:sp>
        <p:nvSpPr>
          <p:cNvPr id="4" name="Slide Number Placeholder 3">
            <a:extLst>
              <a:ext uri="{FF2B5EF4-FFF2-40B4-BE49-F238E27FC236}">
                <a16:creationId xmlns:a16="http://schemas.microsoft.com/office/drawing/2014/main" id="{7A24D0D6-9B75-AC4B-AD04-90C1218B7CC7}"/>
              </a:ext>
            </a:extLst>
          </p:cNvPr>
          <p:cNvSpPr>
            <a:spLocks noGrp="1"/>
          </p:cNvSpPr>
          <p:nvPr>
            <p:ph type="sldNum" sz="quarter" idx="12"/>
          </p:nvPr>
        </p:nvSpPr>
        <p:spPr/>
        <p:txBody>
          <a:bodyPr/>
          <a:lstStyle/>
          <a:p>
            <a:fld id="{AE8F486C-4434-554D-85E5-88CD09D87FB7}" type="slidenum">
              <a:rPr lang="en-FR" smtClean="0"/>
              <a:t>38</a:t>
            </a:fld>
            <a:endParaRPr lang="en-FR"/>
          </a:p>
        </p:txBody>
      </p:sp>
      <p:sp>
        <p:nvSpPr>
          <p:cNvPr id="6" name="TextBox 5">
            <a:extLst>
              <a:ext uri="{FF2B5EF4-FFF2-40B4-BE49-F238E27FC236}">
                <a16:creationId xmlns:a16="http://schemas.microsoft.com/office/drawing/2014/main" id="{29EA3096-ADDD-9246-81D3-87721BAF5974}"/>
              </a:ext>
            </a:extLst>
          </p:cNvPr>
          <p:cNvSpPr txBox="1"/>
          <p:nvPr/>
        </p:nvSpPr>
        <p:spPr>
          <a:xfrm>
            <a:off x="7987177" y="491422"/>
            <a:ext cx="1584088" cy="369332"/>
          </a:xfrm>
          <a:prstGeom prst="rect">
            <a:avLst/>
          </a:prstGeom>
          <a:noFill/>
        </p:spPr>
        <p:txBody>
          <a:bodyPr wrap="none" rtlCol="0">
            <a:spAutoFit/>
          </a:bodyPr>
          <a:lstStyle/>
          <a:p>
            <a:r>
              <a:rPr lang="en-FR" dirty="0">
                <a:solidFill>
                  <a:srgbClr val="009193"/>
                </a:solidFill>
              </a:rPr>
              <a:t>EIC CDR (2021)</a:t>
            </a:r>
          </a:p>
        </p:txBody>
      </p:sp>
      <p:pic>
        <p:nvPicPr>
          <p:cNvPr id="8" name="Picture 7" descr="Graphical user interface&#10;&#10;Description automatically generated">
            <a:extLst>
              <a:ext uri="{FF2B5EF4-FFF2-40B4-BE49-F238E27FC236}">
                <a16:creationId xmlns:a16="http://schemas.microsoft.com/office/drawing/2014/main" id="{4A0A4769-251F-624C-B99B-35A8C45A5B3A}"/>
              </a:ext>
            </a:extLst>
          </p:cNvPr>
          <p:cNvPicPr>
            <a:picLocks noChangeAspect="1"/>
          </p:cNvPicPr>
          <p:nvPr/>
        </p:nvPicPr>
        <p:blipFill>
          <a:blip r:embed="rId4"/>
          <a:stretch>
            <a:fillRect/>
          </a:stretch>
        </p:blipFill>
        <p:spPr>
          <a:xfrm>
            <a:off x="163070" y="2247674"/>
            <a:ext cx="5503847" cy="2963094"/>
          </a:xfrm>
          <a:prstGeom prst="rect">
            <a:avLst/>
          </a:prstGeom>
        </p:spPr>
      </p:pic>
    </p:spTree>
    <p:extLst>
      <p:ext uri="{BB962C8B-B14F-4D97-AF65-F5344CB8AC3E}">
        <p14:creationId xmlns:p14="http://schemas.microsoft.com/office/powerpoint/2010/main" val="8877832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4028D-D050-9C4E-B5C1-3316E3A89805}"/>
              </a:ext>
            </a:extLst>
          </p:cNvPr>
          <p:cNvSpPr>
            <a:spLocks noGrp="1"/>
          </p:cNvSpPr>
          <p:nvPr>
            <p:ph type="title"/>
          </p:nvPr>
        </p:nvSpPr>
        <p:spPr/>
        <p:txBody>
          <a:bodyPr/>
          <a:lstStyle/>
          <a:p>
            <a:r>
              <a:rPr lang="en-FR" dirty="0"/>
              <a:t>Central vacuum chamber</a:t>
            </a:r>
            <a:br>
              <a:rPr lang="en-FR" dirty="0"/>
            </a:br>
            <a:endParaRPr lang="en-US" dirty="0"/>
          </a:p>
        </p:txBody>
      </p:sp>
      <p:sp>
        <p:nvSpPr>
          <p:cNvPr id="4" name="Footer Placeholder 3">
            <a:extLst>
              <a:ext uri="{FF2B5EF4-FFF2-40B4-BE49-F238E27FC236}">
                <a16:creationId xmlns:a16="http://schemas.microsoft.com/office/drawing/2014/main" id="{DBE839F2-1171-AD40-84D3-E80B66F57D1E}"/>
              </a:ext>
            </a:extLst>
          </p:cNvPr>
          <p:cNvSpPr>
            <a:spLocks noGrp="1"/>
          </p:cNvSpPr>
          <p:nvPr>
            <p:ph type="ftr" sz="quarter" idx="11"/>
          </p:nvPr>
        </p:nvSpPr>
        <p:spPr/>
        <p:txBody>
          <a:bodyPr/>
          <a:lstStyle/>
          <a:p>
            <a:r>
              <a:rPr lang="en-GB"/>
              <a:t>M. Boscolo, ECFA TF8 Symposium, 31/03/2021</a:t>
            </a:r>
            <a:endParaRPr lang="en-FR"/>
          </a:p>
        </p:txBody>
      </p:sp>
      <p:sp>
        <p:nvSpPr>
          <p:cNvPr id="5" name="Slide Number Placeholder 4">
            <a:extLst>
              <a:ext uri="{FF2B5EF4-FFF2-40B4-BE49-F238E27FC236}">
                <a16:creationId xmlns:a16="http://schemas.microsoft.com/office/drawing/2014/main" id="{F4D19379-99AD-DD48-A5CB-F4D97796ED06}"/>
              </a:ext>
            </a:extLst>
          </p:cNvPr>
          <p:cNvSpPr>
            <a:spLocks noGrp="1"/>
          </p:cNvSpPr>
          <p:nvPr>
            <p:ph type="sldNum" sz="quarter" idx="12"/>
          </p:nvPr>
        </p:nvSpPr>
        <p:spPr/>
        <p:txBody>
          <a:bodyPr/>
          <a:lstStyle/>
          <a:p>
            <a:fld id="{AE8F486C-4434-554D-85E5-88CD09D87FB7}" type="slidenum">
              <a:rPr lang="en-FR" smtClean="0"/>
              <a:t>39</a:t>
            </a:fld>
            <a:endParaRPr lang="en-FR"/>
          </a:p>
        </p:txBody>
      </p:sp>
      <p:pic>
        <p:nvPicPr>
          <p:cNvPr id="6" name="Picture 5">
            <a:extLst>
              <a:ext uri="{FF2B5EF4-FFF2-40B4-BE49-F238E27FC236}">
                <a16:creationId xmlns:a16="http://schemas.microsoft.com/office/drawing/2014/main" id="{09ADA883-2C1D-0E40-A162-F5F7AFC150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41355" y="1548383"/>
            <a:ext cx="6194490" cy="3740374"/>
          </a:xfrm>
          <a:prstGeom prst="rect">
            <a:avLst/>
          </a:prstGeom>
        </p:spPr>
      </p:pic>
      <p:sp>
        <p:nvSpPr>
          <p:cNvPr id="7" name="TextBox 6">
            <a:extLst>
              <a:ext uri="{FF2B5EF4-FFF2-40B4-BE49-F238E27FC236}">
                <a16:creationId xmlns:a16="http://schemas.microsoft.com/office/drawing/2014/main" id="{863731DC-11F4-B74E-B87F-E639054CD64D}"/>
              </a:ext>
            </a:extLst>
          </p:cNvPr>
          <p:cNvSpPr txBox="1"/>
          <p:nvPr/>
        </p:nvSpPr>
        <p:spPr>
          <a:xfrm>
            <a:off x="5692140" y="3986178"/>
            <a:ext cx="5966460" cy="1323439"/>
          </a:xfrm>
          <a:prstGeom prst="rect">
            <a:avLst/>
          </a:prstGeom>
          <a:noFill/>
        </p:spPr>
        <p:txBody>
          <a:bodyPr wrap="square" rtlCol="0">
            <a:spAutoFit/>
          </a:bodyPr>
          <a:lstStyle/>
          <a:p>
            <a:r>
              <a:rPr lang="en-GB" sz="2000" dirty="0"/>
              <a:t>Small diameter, thin </a:t>
            </a:r>
            <a:r>
              <a:rPr lang="en-GB" sz="2000" b="1" dirty="0"/>
              <a:t>walled Be in </a:t>
            </a:r>
            <a:r>
              <a:rPr lang="en-GB" sz="2000" b="1" dirty="0" err="1"/>
              <a:t>center</a:t>
            </a:r>
            <a:r>
              <a:rPr lang="en-GB" sz="2000" b="1" dirty="0"/>
              <a:t> region.</a:t>
            </a:r>
          </a:p>
          <a:p>
            <a:r>
              <a:rPr lang="en-GB" sz="2000" dirty="0"/>
              <a:t>Smooth tapers and transitions to limit energy deposited by beam in trapped modes (wakes).</a:t>
            </a:r>
          </a:p>
          <a:p>
            <a:r>
              <a:rPr lang="en-GB" sz="2000" dirty="0"/>
              <a:t>Considering </a:t>
            </a:r>
            <a:r>
              <a:rPr lang="en-GB" sz="2000" b="1" dirty="0"/>
              <a:t>HOM absorbers</a:t>
            </a:r>
          </a:p>
        </p:txBody>
      </p:sp>
      <p:sp>
        <p:nvSpPr>
          <p:cNvPr id="9" name="TextBox 8">
            <a:extLst>
              <a:ext uri="{FF2B5EF4-FFF2-40B4-BE49-F238E27FC236}">
                <a16:creationId xmlns:a16="http://schemas.microsoft.com/office/drawing/2014/main" id="{CBBA12DC-FE5B-AB4E-BC80-F967390B1FC7}"/>
              </a:ext>
            </a:extLst>
          </p:cNvPr>
          <p:cNvSpPr txBox="1"/>
          <p:nvPr/>
        </p:nvSpPr>
        <p:spPr>
          <a:xfrm>
            <a:off x="941355" y="1188208"/>
            <a:ext cx="10515600" cy="369332"/>
          </a:xfrm>
          <a:prstGeom prst="rect">
            <a:avLst/>
          </a:prstGeom>
          <a:noFill/>
        </p:spPr>
        <p:txBody>
          <a:bodyPr wrap="square" rtlCol="0">
            <a:spAutoFit/>
          </a:bodyPr>
          <a:lstStyle/>
          <a:p>
            <a:r>
              <a:rPr lang="en-FR" dirty="0"/>
              <a:t>High electron beam current </a:t>
            </a:r>
            <a:r>
              <a:rPr lang="en-FR" b="1" dirty="0"/>
              <a:t>2.5 A</a:t>
            </a:r>
            <a:r>
              <a:rPr lang="en-FR" dirty="0"/>
              <a:t> -&gt; (related issues: vacuum, photodesorption, heat load)</a:t>
            </a:r>
          </a:p>
        </p:txBody>
      </p:sp>
    </p:spTree>
    <p:extLst>
      <p:ext uri="{BB962C8B-B14F-4D97-AF65-F5344CB8AC3E}">
        <p14:creationId xmlns:p14="http://schemas.microsoft.com/office/powerpoint/2010/main" val="3414946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956310-972F-A04D-99E6-A3E9284AB0DA}"/>
              </a:ext>
            </a:extLst>
          </p:cNvPr>
          <p:cNvSpPr>
            <a:spLocks noGrp="1"/>
          </p:cNvSpPr>
          <p:nvPr>
            <p:ph type="ftr" sz="quarter" idx="11"/>
          </p:nvPr>
        </p:nvSpPr>
        <p:spPr>
          <a:xfrm>
            <a:off x="0" y="6499448"/>
            <a:ext cx="12192000" cy="365125"/>
          </a:xfrm>
        </p:spPr>
        <p:txBody>
          <a:bodyPr/>
          <a:lstStyle/>
          <a:p>
            <a:r>
              <a:rPr lang="en-GB"/>
              <a:t>M. Boscolo, ECFA TF8 Symposium, 31/03/2021</a:t>
            </a:r>
            <a:endParaRPr lang="en-FR"/>
          </a:p>
        </p:txBody>
      </p:sp>
      <p:sp>
        <p:nvSpPr>
          <p:cNvPr id="8" name="Content Placeholder 7">
            <a:extLst>
              <a:ext uri="{FF2B5EF4-FFF2-40B4-BE49-F238E27FC236}">
                <a16:creationId xmlns:a16="http://schemas.microsoft.com/office/drawing/2014/main" id="{FCC6A9C2-4533-B543-BDB7-F122107EF988}"/>
              </a:ext>
            </a:extLst>
          </p:cNvPr>
          <p:cNvSpPr>
            <a:spLocks noGrp="1"/>
          </p:cNvSpPr>
          <p:nvPr>
            <p:ph sz="half" idx="2"/>
          </p:nvPr>
        </p:nvSpPr>
        <p:spPr>
          <a:xfrm>
            <a:off x="3402744" y="1165047"/>
            <a:ext cx="2222834" cy="5223878"/>
          </a:xfrm>
          <a:solidFill>
            <a:schemeClr val="bg1"/>
          </a:solidFill>
          <a:ln>
            <a:solidFill>
              <a:schemeClr val="accent1"/>
            </a:solidFill>
          </a:ln>
        </p:spPr>
        <p:txBody>
          <a:bodyPr>
            <a:normAutofit/>
          </a:bodyPr>
          <a:lstStyle/>
          <a:p>
            <a:pPr marL="0" indent="0">
              <a:spcBef>
                <a:spcPts val="600"/>
              </a:spcBef>
              <a:buNone/>
            </a:pPr>
            <a:r>
              <a:rPr lang="en-FR" sz="2000"/>
              <a:t>(AdA,1962)</a:t>
            </a:r>
          </a:p>
          <a:p>
            <a:pPr marL="0" indent="0">
              <a:spcBef>
                <a:spcPts val="600"/>
              </a:spcBef>
              <a:buNone/>
            </a:pPr>
            <a:r>
              <a:rPr lang="en-FR" sz="2000" i="1"/>
              <a:t>long history </a:t>
            </a:r>
          </a:p>
          <a:p>
            <a:pPr marL="0" indent="0">
              <a:spcBef>
                <a:spcPts val="600"/>
              </a:spcBef>
              <a:buNone/>
            </a:pPr>
            <a:r>
              <a:rPr lang="en-FR" sz="2400"/>
              <a:t>LEP</a:t>
            </a:r>
          </a:p>
          <a:p>
            <a:pPr marL="0" indent="0">
              <a:spcBef>
                <a:spcPts val="600"/>
              </a:spcBef>
              <a:buNone/>
            </a:pPr>
            <a:r>
              <a:rPr lang="en-FR" sz="2000" i="1"/>
              <a:t>Factories </a:t>
            </a:r>
          </a:p>
          <a:p>
            <a:pPr marL="0" indent="0">
              <a:spcBef>
                <a:spcPts val="600"/>
              </a:spcBef>
              <a:buNone/>
            </a:pPr>
            <a:r>
              <a:rPr lang="en-FR" sz="1600" i="1"/>
              <a:t>(high current)</a:t>
            </a:r>
            <a:endParaRPr lang="en-FR" sz="1800" i="1"/>
          </a:p>
          <a:p>
            <a:pPr marL="457200" lvl="1" indent="0">
              <a:spcBef>
                <a:spcPts val="600"/>
              </a:spcBef>
              <a:buNone/>
            </a:pPr>
            <a:r>
              <a:rPr lang="en-FR" sz="2000"/>
              <a:t>PEP-II</a:t>
            </a:r>
          </a:p>
          <a:p>
            <a:pPr marL="457200" lvl="1" indent="0">
              <a:spcBef>
                <a:spcPts val="600"/>
              </a:spcBef>
              <a:buNone/>
            </a:pPr>
            <a:r>
              <a:rPr lang="en-FR" sz="2000"/>
              <a:t>KEKB</a:t>
            </a:r>
          </a:p>
          <a:p>
            <a:pPr marL="457200" lvl="1" indent="0">
              <a:spcBef>
                <a:spcPts val="600"/>
              </a:spcBef>
              <a:buNone/>
            </a:pPr>
            <a:r>
              <a:rPr lang="en-FR" sz="2000"/>
              <a:t>DAFNE</a:t>
            </a:r>
          </a:p>
          <a:p>
            <a:pPr marL="457200" lvl="1" indent="0">
              <a:spcBef>
                <a:spcPts val="600"/>
              </a:spcBef>
              <a:buNone/>
            </a:pPr>
            <a:r>
              <a:rPr lang="en-FR" sz="1200"/>
              <a:t>..</a:t>
            </a:r>
          </a:p>
          <a:p>
            <a:pPr marL="0" indent="0">
              <a:spcBef>
                <a:spcPts val="600"/>
              </a:spcBef>
              <a:buNone/>
            </a:pPr>
            <a:endParaRPr lang="en-FR" sz="2000" i="1"/>
          </a:p>
          <a:p>
            <a:pPr marL="0" indent="0">
              <a:spcBef>
                <a:spcPts val="600"/>
              </a:spcBef>
              <a:buNone/>
            </a:pPr>
            <a:r>
              <a:rPr lang="en-FR" sz="2000" i="1"/>
              <a:t>Super factories      </a:t>
            </a:r>
            <a:r>
              <a:rPr lang="en-FR" sz="1600" i="1"/>
              <a:t>(nanobeam concept)</a:t>
            </a:r>
          </a:p>
          <a:p>
            <a:pPr marL="457200" lvl="1" indent="0">
              <a:spcBef>
                <a:spcPts val="600"/>
              </a:spcBef>
              <a:buNone/>
            </a:pPr>
            <a:r>
              <a:rPr lang="en-FR">
                <a:solidFill>
                  <a:prstClr val="black"/>
                </a:solidFill>
              </a:rPr>
              <a:t>SuperKEKB</a:t>
            </a:r>
          </a:p>
          <a:p>
            <a:pPr marL="457200" lvl="1" indent="0">
              <a:spcBef>
                <a:spcPts val="600"/>
              </a:spcBef>
              <a:buNone/>
            </a:pPr>
            <a:r>
              <a:rPr lang="en-FR" b="1">
                <a:solidFill>
                  <a:prstClr val="black"/>
                </a:solidFill>
              </a:rPr>
              <a:t>FCC-ee</a:t>
            </a:r>
            <a:r>
              <a:rPr lang="en-FR">
                <a:solidFill>
                  <a:prstClr val="black"/>
                </a:solidFill>
              </a:rPr>
              <a:t> </a:t>
            </a:r>
          </a:p>
          <a:p>
            <a:pPr marL="457200" lvl="1" indent="0">
              <a:spcBef>
                <a:spcPts val="600"/>
              </a:spcBef>
              <a:buNone/>
            </a:pPr>
            <a:r>
              <a:rPr lang="en-FR">
                <a:solidFill>
                  <a:prstClr val="black"/>
                </a:solidFill>
              </a:rPr>
              <a:t>CEPC</a:t>
            </a:r>
          </a:p>
          <a:p>
            <a:pPr marL="457200" lvl="1" indent="0">
              <a:spcBef>
                <a:spcPts val="600"/>
              </a:spcBef>
              <a:buNone/>
            </a:pPr>
            <a:endParaRPr lang="en-FR" sz="2000">
              <a:solidFill>
                <a:prstClr val="black"/>
              </a:solidFill>
            </a:endParaRPr>
          </a:p>
          <a:p>
            <a:pPr marL="457200" lvl="1" indent="0">
              <a:spcBef>
                <a:spcPts val="600"/>
              </a:spcBef>
              <a:buNone/>
            </a:pPr>
            <a:endParaRPr lang="en-FR" sz="2000" b="1" i="1"/>
          </a:p>
        </p:txBody>
      </p:sp>
      <p:sp>
        <p:nvSpPr>
          <p:cNvPr id="11" name="Content Placeholder 7">
            <a:extLst>
              <a:ext uri="{FF2B5EF4-FFF2-40B4-BE49-F238E27FC236}">
                <a16:creationId xmlns:a16="http://schemas.microsoft.com/office/drawing/2014/main" id="{B732C18D-BC0E-3144-98E5-14759BD55FB4}"/>
              </a:ext>
            </a:extLst>
          </p:cNvPr>
          <p:cNvSpPr txBox="1">
            <a:spLocks/>
          </p:cNvSpPr>
          <p:nvPr/>
        </p:nvSpPr>
        <p:spPr>
          <a:xfrm>
            <a:off x="542451" y="1165049"/>
            <a:ext cx="2222838" cy="1819452"/>
          </a:xfrm>
          <a:prstGeom prst="rect">
            <a:avLst/>
          </a:prstGeom>
          <a:ln>
            <a:solidFill>
              <a:srgbClr val="0432FF"/>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FR" sz="2400"/>
              <a:t>SLC (1989)</a:t>
            </a:r>
          </a:p>
          <a:p>
            <a:pPr marL="0" indent="0">
              <a:buNone/>
            </a:pPr>
            <a:endParaRPr lang="en-FR" sz="2400" b="1"/>
          </a:p>
          <a:p>
            <a:pPr marL="0" indent="0">
              <a:buNone/>
            </a:pPr>
            <a:r>
              <a:rPr lang="en-FR" sz="2400" b="1"/>
              <a:t>ILC </a:t>
            </a:r>
          </a:p>
          <a:p>
            <a:pPr marL="0" indent="0">
              <a:buNone/>
            </a:pPr>
            <a:r>
              <a:rPr lang="en-FR" sz="2400" b="1"/>
              <a:t>CLIC</a:t>
            </a:r>
          </a:p>
          <a:p>
            <a:pPr marL="0" indent="0">
              <a:buNone/>
            </a:pPr>
            <a:endParaRPr lang="en-FR" sz="2400"/>
          </a:p>
        </p:txBody>
      </p:sp>
      <p:sp>
        <p:nvSpPr>
          <p:cNvPr id="12" name="Title 5">
            <a:extLst>
              <a:ext uri="{FF2B5EF4-FFF2-40B4-BE49-F238E27FC236}">
                <a16:creationId xmlns:a16="http://schemas.microsoft.com/office/drawing/2014/main" id="{2E3A3AFE-AC6D-174B-8F52-038AFBB87530}"/>
              </a:ext>
            </a:extLst>
          </p:cNvPr>
          <p:cNvSpPr txBox="1">
            <a:spLocks/>
          </p:cNvSpPr>
          <p:nvPr/>
        </p:nvSpPr>
        <p:spPr>
          <a:xfrm>
            <a:off x="821265" y="26412"/>
            <a:ext cx="10515600" cy="7037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FR" sz="3200">
                <a:solidFill>
                  <a:srgbClr val="FF0000"/>
                </a:solidFill>
                <a:latin typeface="+mn-lt"/>
              </a:rPr>
              <a:t>Future Colliders  IR Overview  </a:t>
            </a:r>
          </a:p>
        </p:txBody>
      </p:sp>
      <p:sp>
        <p:nvSpPr>
          <p:cNvPr id="2" name="Rectangle 1">
            <a:extLst>
              <a:ext uri="{FF2B5EF4-FFF2-40B4-BE49-F238E27FC236}">
                <a16:creationId xmlns:a16="http://schemas.microsoft.com/office/drawing/2014/main" id="{A9C9F8C4-F71E-1340-90F8-D0A13DA67727}"/>
              </a:ext>
            </a:extLst>
          </p:cNvPr>
          <p:cNvSpPr/>
          <p:nvPr/>
        </p:nvSpPr>
        <p:spPr>
          <a:xfrm>
            <a:off x="525762"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e</a:t>
            </a:r>
            <a:r>
              <a:rPr lang="en-FR" sz="2000" b="1" baseline="30000">
                <a:solidFill>
                  <a:srgbClr val="0432FF"/>
                </a:solidFill>
              </a:rPr>
              <a:t>-</a:t>
            </a:r>
            <a:r>
              <a:rPr lang="en-FR" sz="2000" b="1">
                <a:solidFill>
                  <a:srgbClr val="0432FF"/>
                </a:solidFill>
              </a:rPr>
              <a:t> Linear </a:t>
            </a:r>
          </a:p>
        </p:txBody>
      </p:sp>
      <p:sp>
        <p:nvSpPr>
          <p:cNvPr id="13" name="Rectangle 12">
            <a:extLst>
              <a:ext uri="{FF2B5EF4-FFF2-40B4-BE49-F238E27FC236}">
                <a16:creationId xmlns:a16="http://schemas.microsoft.com/office/drawing/2014/main" id="{58D1016E-F391-7F46-9640-02532E255A02}"/>
              </a:ext>
            </a:extLst>
          </p:cNvPr>
          <p:cNvSpPr/>
          <p:nvPr/>
        </p:nvSpPr>
        <p:spPr>
          <a:xfrm>
            <a:off x="3410576"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e</a:t>
            </a:r>
            <a:r>
              <a:rPr lang="en-FR" sz="2000" b="1" baseline="30000">
                <a:solidFill>
                  <a:srgbClr val="0432FF"/>
                </a:solidFill>
              </a:rPr>
              <a:t>-</a:t>
            </a:r>
            <a:r>
              <a:rPr lang="en-FR" sz="2000" b="1">
                <a:solidFill>
                  <a:srgbClr val="0432FF"/>
                </a:solidFill>
              </a:rPr>
              <a:t> Circular </a:t>
            </a:r>
          </a:p>
        </p:txBody>
      </p:sp>
      <mc:AlternateContent xmlns:mc="http://schemas.openxmlformats.org/markup-compatibility/2006" xmlns:a14="http://schemas.microsoft.com/office/drawing/2010/main">
        <mc:Choice Requires="a14">
          <p:sp>
            <p:nvSpPr>
              <p:cNvPr id="16" name="Content Placeholder 9">
                <a:extLst>
                  <a:ext uri="{FF2B5EF4-FFF2-40B4-BE49-F238E27FC236}">
                    <a16:creationId xmlns:a16="http://schemas.microsoft.com/office/drawing/2014/main" id="{E7ED0B56-D824-6044-A500-44A2B3BA4509}"/>
                  </a:ext>
                </a:extLst>
              </p:cNvPr>
              <p:cNvSpPr txBox="1">
                <a:spLocks/>
              </p:cNvSpPr>
              <p:nvPr/>
            </p:nvSpPr>
            <p:spPr>
              <a:xfrm>
                <a:off x="6270678" y="1165047"/>
                <a:ext cx="2222834" cy="3168413"/>
              </a:xfrm>
              <a:prstGeom prst="rect">
                <a:avLst/>
              </a:prstGeom>
              <a:ln>
                <a:solidFill>
                  <a:schemeClr val="accent6"/>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FR" sz="2400"/>
                  <a:t>ISR (1971)</a:t>
                </a:r>
              </a:p>
              <a:p>
                <a:pPr marL="0" indent="0">
                  <a:spcBef>
                    <a:spcPts val="600"/>
                  </a:spcBef>
                  <a:buNone/>
                </a:pPr>
                <a:r>
                  <a:rPr lang="en-FR" sz="2400"/>
                  <a:t>SPS</a:t>
                </a:r>
              </a:p>
              <a:p>
                <a:pPr marL="0" indent="0">
                  <a:spcBef>
                    <a:spcPts val="600"/>
                  </a:spcBef>
                  <a:buNone/>
                </a:pPr>
                <a:r>
                  <a:rPr lang="en-FR" sz="2400"/>
                  <a:t>Tevatron</a:t>
                </a:r>
              </a:p>
              <a:p>
                <a:pPr marL="0" indent="0">
                  <a:spcBef>
                    <a:spcPts val="600"/>
                  </a:spcBef>
                  <a:buNone/>
                </a:pPr>
                <a:r>
                  <a:rPr lang="en-FR" sz="2400"/>
                  <a:t>RHIC</a:t>
                </a:r>
              </a:p>
              <a:p>
                <a:pPr marL="0" indent="0">
                  <a:spcBef>
                    <a:spcPts val="600"/>
                  </a:spcBef>
                  <a:buNone/>
                </a:pPr>
                <a:r>
                  <a:rPr lang="en-FR" sz="2400"/>
                  <a:t>LHC </a:t>
                </a:r>
                <a14:m>
                  <m:oMath xmlns:m="http://schemas.openxmlformats.org/officeDocument/2006/math">
                    <m:r>
                      <a:rPr lang="en-FR" sz="2400" i="1" smtClean="0">
                        <a:latin typeface="Cambria Math" panose="02040503050406030204" pitchFamily="18" charset="0"/>
                        <a:ea typeface="Cambria Math" panose="02040503050406030204" pitchFamily="18" charset="0"/>
                      </a:rPr>
                      <m:t>→</m:t>
                    </m:r>
                  </m:oMath>
                </a14:m>
                <a:r>
                  <a:rPr lang="en-FR" sz="2400"/>
                  <a:t>HL-LHC</a:t>
                </a:r>
              </a:p>
              <a:p>
                <a:pPr marL="0" indent="0">
                  <a:spcBef>
                    <a:spcPts val="600"/>
                  </a:spcBef>
                  <a:buNone/>
                </a:pPr>
                <a:endParaRPr lang="en-FR" sz="2400" b="1"/>
              </a:p>
              <a:p>
                <a:pPr marL="0" indent="0">
                  <a:spcBef>
                    <a:spcPts val="600"/>
                  </a:spcBef>
                  <a:buNone/>
                </a:pPr>
                <a:r>
                  <a:rPr lang="en-FR" sz="2400" b="1"/>
                  <a:t>FCC-hh</a:t>
                </a:r>
              </a:p>
              <a:p>
                <a:pPr marL="0" lvl="0" indent="0">
                  <a:spcBef>
                    <a:spcPts val="600"/>
                  </a:spcBef>
                  <a:buNone/>
                </a:pPr>
                <a:r>
                  <a:rPr lang="en-FR" sz="1600" i="1">
                    <a:solidFill>
                      <a:prstClr val="black"/>
                    </a:solidFill>
                  </a:rPr>
                  <a:t>(high field magnets)</a:t>
                </a:r>
              </a:p>
              <a:p>
                <a:pPr marL="0" indent="0">
                  <a:spcBef>
                    <a:spcPts val="600"/>
                  </a:spcBef>
                  <a:buNone/>
                </a:pPr>
                <a:endParaRPr lang="en-FR" sz="2400" b="1"/>
              </a:p>
            </p:txBody>
          </p:sp>
        </mc:Choice>
        <mc:Fallback xmlns="">
          <p:sp>
            <p:nvSpPr>
              <p:cNvPr id="16" name="Content Placeholder 9">
                <a:extLst>
                  <a:ext uri="{FF2B5EF4-FFF2-40B4-BE49-F238E27FC236}">
                    <a16:creationId xmlns:a16="http://schemas.microsoft.com/office/drawing/2014/main" id="{E7ED0B56-D824-6044-A500-44A2B3BA4509}"/>
                  </a:ext>
                </a:extLst>
              </p:cNvPr>
              <p:cNvSpPr txBox="1">
                <a:spLocks noRot="1" noChangeAspect="1" noMove="1" noResize="1" noEditPoints="1" noAdjustHandles="1" noChangeArrowheads="1" noChangeShapeType="1" noTextEdit="1"/>
              </p:cNvSpPr>
              <p:nvPr/>
            </p:nvSpPr>
            <p:spPr>
              <a:xfrm>
                <a:off x="6270678" y="1165047"/>
                <a:ext cx="2222834" cy="3168413"/>
              </a:xfrm>
              <a:prstGeom prst="rect">
                <a:avLst/>
              </a:prstGeom>
              <a:blipFill>
                <a:blip r:embed="rId2"/>
                <a:stretch>
                  <a:fillRect l="-3955" t="-2390" b="-1992"/>
                </a:stretch>
              </a:blipFill>
              <a:ln>
                <a:solidFill>
                  <a:schemeClr val="accent6"/>
                </a:solidFill>
              </a:ln>
            </p:spPr>
            <p:txBody>
              <a:bodyPr/>
              <a:lstStyle/>
              <a:p>
                <a:r>
                  <a:rPr lang="en-FR">
                    <a:noFill/>
                  </a:rPr>
                  <a:t> </a:t>
                </a:r>
              </a:p>
            </p:txBody>
          </p:sp>
        </mc:Fallback>
      </mc:AlternateContent>
      <p:sp>
        <p:nvSpPr>
          <p:cNvPr id="17" name="Rectangle 16">
            <a:extLst>
              <a:ext uri="{FF2B5EF4-FFF2-40B4-BE49-F238E27FC236}">
                <a16:creationId xmlns:a16="http://schemas.microsoft.com/office/drawing/2014/main" id="{8B40FEBC-4175-F640-9A8B-13EC182397B2}"/>
              </a:ext>
            </a:extLst>
          </p:cNvPr>
          <p:cNvSpPr/>
          <p:nvPr/>
        </p:nvSpPr>
        <p:spPr>
          <a:xfrm>
            <a:off x="6265335" y="734417"/>
            <a:ext cx="2222838" cy="400110"/>
          </a:xfrm>
          <a:prstGeom prst="rect">
            <a:avLst/>
          </a:prstGeom>
          <a:ln>
            <a:solidFill>
              <a:schemeClr val="tx1"/>
            </a:solidFill>
          </a:ln>
        </p:spPr>
        <p:txBody>
          <a:bodyPr wrap="square">
            <a:spAutoFit/>
          </a:bodyPr>
          <a:lstStyle/>
          <a:p>
            <a:pPr algn="ctr"/>
            <a:r>
              <a:rPr lang="en-FR" sz="2000" b="1">
                <a:solidFill>
                  <a:srgbClr val="0432FF"/>
                </a:solidFill>
              </a:rPr>
              <a:t>hh Circular </a:t>
            </a:r>
          </a:p>
        </p:txBody>
      </p:sp>
      <p:sp>
        <p:nvSpPr>
          <p:cNvPr id="18" name="Rectangle 17">
            <a:extLst>
              <a:ext uri="{FF2B5EF4-FFF2-40B4-BE49-F238E27FC236}">
                <a16:creationId xmlns:a16="http://schemas.microsoft.com/office/drawing/2014/main" id="{3509E430-CFBA-B64C-9637-EF20E3A3DED1}"/>
              </a:ext>
            </a:extLst>
          </p:cNvPr>
          <p:cNvSpPr/>
          <p:nvPr/>
        </p:nvSpPr>
        <p:spPr>
          <a:xfrm>
            <a:off x="9160981" y="734417"/>
            <a:ext cx="2222838" cy="400110"/>
          </a:xfrm>
          <a:prstGeom prst="rect">
            <a:avLst/>
          </a:prstGeom>
          <a:ln>
            <a:solidFill>
              <a:schemeClr val="tx1"/>
            </a:solidFill>
          </a:ln>
        </p:spPr>
        <p:txBody>
          <a:bodyPr wrap="square">
            <a:spAutoFit/>
          </a:bodyPr>
          <a:lstStyle/>
          <a:p>
            <a:pPr algn="ctr"/>
            <a:r>
              <a:rPr lang="en-FR" sz="2000" b="1">
                <a:solidFill>
                  <a:srgbClr val="0432FF"/>
                </a:solidFill>
              </a:rPr>
              <a:t>e</a:t>
            </a:r>
            <a:r>
              <a:rPr lang="en-FR" sz="2000" b="1" baseline="30000">
                <a:solidFill>
                  <a:srgbClr val="0432FF"/>
                </a:solidFill>
              </a:rPr>
              <a:t>-</a:t>
            </a:r>
            <a:r>
              <a:rPr lang="en-FR" sz="2000" b="1">
                <a:solidFill>
                  <a:srgbClr val="0432FF"/>
                </a:solidFill>
              </a:rPr>
              <a:t> ion Circular </a:t>
            </a:r>
          </a:p>
        </p:txBody>
      </p:sp>
      <p:sp>
        <p:nvSpPr>
          <p:cNvPr id="20" name="TextBox 19">
            <a:extLst>
              <a:ext uri="{FF2B5EF4-FFF2-40B4-BE49-F238E27FC236}">
                <a16:creationId xmlns:a16="http://schemas.microsoft.com/office/drawing/2014/main" id="{192759BC-CA46-4A43-8342-28AE83DFC3F1}"/>
              </a:ext>
            </a:extLst>
          </p:cNvPr>
          <p:cNvSpPr txBox="1"/>
          <p:nvPr/>
        </p:nvSpPr>
        <p:spPr>
          <a:xfrm>
            <a:off x="9186381" y="1134527"/>
            <a:ext cx="2175884" cy="1938992"/>
          </a:xfrm>
          <a:prstGeom prst="rect">
            <a:avLst/>
          </a:prstGeom>
          <a:noFill/>
          <a:ln>
            <a:solidFill>
              <a:schemeClr val="accent6"/>
            </a:solidFill>
          </a:ln>
        </p:spPr>
        <p:txBody>
          <a:bodyPr wrap="square" rtlCol="0">
            <a:spAutoFit/>
          </a:bodyPr>
          <a:lstStyle/>
          <a:p>
            <a:r>
              <a:rPr lang="en-FR" sz="2400" dirty="0"/>
              <a:t>HERA (1992)</a:t>
            </a:r>
          </a:p>
          <a:p>
            <a:endParaRPr lang="en-FR" sz="2400" dirty="0"/>
          </a:p>
          <a:p>
            <a:r>
              <a:rPr lang="en-FR" sz="2400" dirty="0"/>
              <a:t>EIC</a:t>
            </a:r>
          </a:p>
          <a:p>
            <a:r>
              <a:rPr lang="en-FR" sz="2400" b="1" dirty="0"/>
              <a:t>LHeC</a:t>
            </a:r>
          </a:p>
          <a:p>
            <a:r>
              <a:rPr lang="en-FR" sz="2400" b="1" dirty="0"/>
              <a:t>FCC-eh</a:t>
            </a:r>
          </a:p>
        </p:txBody>
      </p:sp>
      <p:sp>
        <p:nvSpPr>
          <p:cNvPr id="7" name="Rectangle 6">
            <a:extLst>
              <a:ext uri="{FF2B5EF4-FFF2-40B4-BE49-F238E27FC236}">
                <a16:creationId xmlns:a16="http://schemas.microsoft.com/office/drawing/2014/main" id="{4868B473-3EA7-5C4D-9172-498B463D8A0B}"/>
              </a:ext>
            </a:extLst>
          </p:cNvPr>
          <p:cNvSpPr/>
          <p:nvPr/>
        </p:nvSpPr>
        <p:spPr>
          <a:xfrm>
            <a:off x="9485284" y="5560750"/>
            <a:ext cx="2153795" cy="707886"/>
          </a:xfrm>
          <a:prstGeom prst="rect">
            <a:avLst/>
          </a:prstGeom>
          <a:noFill/>
        </p:spPr>
        <p:txBody>
          <a:bodyPr wrap="none">
            <a:spAutoFit/>
          </a:bodyPr>
          <a:lstStyle/>
          <a:p>
            <a:r>
              <a:rPr lang="en-FR" sz="2000" b="1" i="1">
                <a:solidFill>
                  <a:srgbClr val="FF2F92"/>
                </a:solidFill>
              </a:rPr>
              <a:t>Please note: </a:t>
            </a:r>
            <a:endParaRPr lang="en-FR" sz="2000" b="1">
              <a:solidFill>
                <a:srgbClr val="FF2F92"/>
              </a:solidFill>
            </a:endParaRPr>
          </a:p>
          <a:p>
            <a:r>
              <a:rPr lang="en-FR" sz="2000" b="1">
                <a:solidFill>
                  <a:srgbClr val="FF2F92"/>
                </a:solidFill>
              </a:rPr>
              <a:t>Not exhaustive list</a:t>
            </a:r>
          </a:p>
        </p:txBody>
      </p:sp>
      <p:sp>
        <p:nvSpPr>
          <p:cNvPr id="3" name="Slide Number Placeholder 2">
            <a:extLst>
              <a:ext uri="{FF2B5EF4-FFF2-40B4-BE49-F238E27FC236}">
                <a16:creationId xmlns:a16="http://schemas.microsoft.com/office/drawing/2014/main" id="{31F8D46D-5CBB-534A-AD65-B51B72408064}"/>
              </a:ext>
            </a:extLst>
          </p:cNvPr>
          <p:cNvSpPr>
            <a:spLocks noGrp="1"/>
          </p:cNvSpPr>
          <p:nvPr>
            <p:ph type="sldNum" sz="quarter" idx="12"/>
          </p:nvPr>
        </p:nvSpPr>
        <p:spPr/>
        <p:txBody>
          <a:bodyPr/>
          <a:lstStyle/>
          <a:p>
            <a:fld id="{AE8F486C-4434-554D-85E5-88CD09D87FB7}" type="slidenum">
              <a:rPr lang="en-FR" smtClean="0"/>
              <a:t>4</a:t>
            </a:fld>
            <a:endParaRPr lang="en-FR"/>
          </a:p>
        </p:txBody>
      </p:sp>
    </p:spTree>
    <p:extLst>
      <p:ext uri="{BB962C8B-B14F-4D97-AF65-F5344CB8AC3E}">
        <p14:creationId xmlns:p14="http://schemas.microsoft.com/office/powerpoint/2010/main" val="14971812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B6D2-7096-9E46-A98C-4135D0BB18F1}"/>
              </a:ext>
            </a:extLst>
          </p:cNvPr>
          <p:cNvSpPr>
            <a:spLocks noGrp="1"/>
          </p:cNvSpPr>
          <p:nvPr>
            <p:ph type="title"/>
          </p:nvPr>
        </p:nvSpPr>
        <p:spPr/>
        <p:txBody>
          <a:bodyPr/>
          <a:lstStyle/>
          <a:p>
            <a:r>
              <a:rPr lang="en-FR"/>
              <a:t>LHeC  IR</a:t>
            </a:r>
          </a:p>
        </p:txBody>
      </p:sp>
      <p:sp>
        <p:nvSpPr>
          <p:cNvPr id="21" name="TextBox 20">
            <a:extLst>
              <a:ext uri="{FF2B5EF4-FFF2-40B4-BE49-F238E27FC236}">
                <a16:creationId xmlns:a16="http://schemas.microsoft.com/office/drawing/2014/main" id="{A2936D30-252B-EB48-8FED-99AEBEA7FAAC}"/>
              </a:ext>
            </a:extLst>
          </p:cNvPr>
          <p:cNvSpPr txBox="1"/>
          <p:nvPr/>
        </p:nvSpPr>
        <p:spPr>
          <a:xfrm>
            <a:off x="260025" y="859636"/>
            <a:ext cx="5291698" cy="646331"/>
          </a:xfrm>
          <a:prstGeom prst="rect">
            <a:avLst/>
          </a:prstGeom>
          <a:noFill/>
        </p:spPr>
        <p:txBody>
          <a:bodyPr wrap="square" rtlCol="0">
            <a:spAutoFit/>
          </a:bodyPr>
          <a:lstStyle/>
          <a:p>
            <a:r>
              <a:rPr lang="en-FR" b="1" dirty="0"/>
              <a:t>Head-on electron-proton collisions </a:t>
            </a:r>
            <a:r>
              <a:rPr lang="en-FR" dirty="0"/>
              <a:t>with dipoles in IR </a:t>
            </a:r>
          </a:p>
          <a:p>
            <a:endParaRPr lang="en-FR" dirty="0"/>
          </a:p>
        </p:txBody>
      </p:sp>
      <p:sp>
        <p:nvSpPr>
          <p:cNvPr id="31" name="Rectangle 30">
            <a:extLst>
              <a:ext uri="{FF2B5EF4-FFF2-40B4-BE49-F238E27FC236}">
                <a16:creationId xmlns:a16="http://schemas.microsoft.com/office/drawing/2014/main" id="{0B82C5BE-F4BF-7146-B015-7197A8304DBE}"/>
              </a:ext>
            </a:extLst>
          </p:cNvPr>
          <p:cNvSpPr/>
          <p:nvPr/>
        </p:nvSpPr>
        <p:spPr>
          <a:xfrm>
            <a:off x="8363419" y="389794"/>
            <a:ext cx="2593980" cy="369332"/>
          </a:xfrm>
          <a:prstGeom prst="rect">
            <a:avLst/>
          </a:prstGeom>
        </p:spPr>
        <p:txBody>
          <a:bodyPr wrap="none">
            <a:spAutoFit/>
          </a:bodyPr>
          <a:lstStyle/>
          <a:p>
            <a:r>
              <a:rPr lang="en-FR" dirty="0">
                <a:solidFill>
                  <a:srgbClr val="009193"/>
                </a:solidFill>
              </a:rPr>
              <a:t>ArXiv:2007.14491 (2020) </a:t>
            </a:r>
          </a:p>
        </p:txBody>
      </p:sp>
      <p:pic>
        <p:nvPicPr>
          <p:cNvPr id="35" name="Picture 34" descr="Table&#10;&#10;Description automatically generated">
            <a:extLst>
              <a:ext uri="{FF2B5EF4-FFF2-40B4-BE49-F238E27FC236}">
                <a16:creationId xmlns:a16="http://schemas.microsoft.com/office/drawing/2014/main" id="{D9DD9C10-86CB-6140-90B3-89FBDB9CB45D}"/>
              </a:ext>
            </a:extLst>
          </p:cNvPr>
          <p:cNvPicPr>
            <a:picLocks noChangeAspect="1"/>
          </p:cNvPicPr>
          <p:nvPr/>
        </p:nvPicPr>
        <p:blipFill>
          <a:blip r:embed="rId2"/>
          <a:stretch>
            <a:fillRect/>
          </a:stretch>
        </p:blipFill>
        <p:spPr>
          <a:xfrm>
            <a:off x="5866961" y="810794"/>
            <a:ext cx="6320801" cy="1961901"/>
          </a:xfrm>
          <a:prstGeom prst="rect">
            <a:avLst/>
          </a:prstGeom>
        </p:spPr>
      </p:pic>
      <p:sp>
        <p:nvSpPr>
          <p:cNvPr id="4" name="Footer Placeholder 3">
            <a:extLst>
              <a:ext uri="{FF2B5EF4-FFF2-40B4-BE49-F238E27FC236}">
                <a16:creationId xmlns:a16="http://schemas.microsoft.com/office/drawing/2014/main" id="{F29436C1-AE79-0842-83F8-15670885E8E9}"/>
              </a:ext>
            </a:extLst>
          </p:cNvPr>
          <p:cNvSpPr>
            <a:spLocks noGrp="1"/>
          </p:cNvSpPr>
          <p:nvPr>
            <p:ph type="ftr" sz="quarter" idx="11"/>
          </p:nvPr>
        </p:nvSpPr>
        <p:spPr/>
        <p:txBody>
          <a:bodyPr/>
          <a:lstStyle/>
          <a:p>
            <a:r>
              <a:rPr lang="en-GB"/>
              <a:t>M. Boscolo, ECFA TF8 Symposium, 31/03/2021</a:t>
            </a:r>
            <a:endParaRPr lang="en-FR"/>
          </a:p>
        </p:txBody>
      </p:sp>
      <p:sp>
        <p:nvSpPr>
          <p:cNvPr id="44" name="Oval 43">
            <a:extLst>
              <a:ext uri="{FF2B5EF4-FFF2-40B4-BE49-F238E27FC236}">
                <a16:creationId xmlns:a16="http://schemas.microsoft.com/office/drawing/2014/main" id="{636DDA02-A439-064C-AC55-D55222067496}"/>
              </a:ext>
            </a:extLst>
          </p:cNvPr>
          <p:cNvSpPr/>
          <p:nvPr/>
        </p:nvSpPr>
        <p:spPr>
          <a:xfrm>
            <a:off x="10680700" y="927100"/>
            <a:ext cx="988338" cy="2794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46" name="Oval 45">
            <a:extLst>
              <a:ext uri="{FF2B5EF4-FFF2-40B4-BE49-F238E27FC236}">
                <a16:creationId xmlns:a16="http://schemas.microsoft.com/office/drawing/2014/main" id="{5570C97C-ED37-5F4A-8BD3-6712ADF418AC}"/>
              </a:ext>
            </a:extLst>
          </p:cNvPr>
          <p:cNvSpPr/>
          <p:nvPr/>
        </p:nvSpPr>
        <p:spPr>
          <a:xfrm>
            <a:off x="8533192" y="927100"/>
            <a:ext cx="988338" cy="2794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pSp>
        <p:nvGrpSpPr>
          <p:cNvPr id="11" name="Group 10">
            <a:extLst>
              <a:ext uri="{FF2B5EF4-FFF2-40B4-BE49-F238E27FC236}">
                <a16:creationId xmlns:a16="http://schemas.microsoft.com/office/drawing/2014/main" id="{935D508E-B409-0C44-ADAF-5CFAE4E581E8}"/>
              </a:ext>
            </a:extLst>
          </p:cNvPr>
          <p:cNvGrpSpPr/>
          <p:nvPr/>
        </p:nvGrpSpPr>
        <p:grpSpPr>
          <a:xfrm>
            <a:off x="65005" y="3001343"/>
            <a:ext cx="6127142" cy="3128939"/>
            <a:chOff x="65549" y="2941977"/>
            <a:chExt cx="6127142" cy="3128939"/>
          </a:xfrm>
        </p:grpSpPr>
        <p:pic>
          <p:nvPicPr>
            <p:cNvPr id="43" name="Picture 42" descr="A picture containing diagram&#10;&#10;Description automatically generated">
              <a:extLst>
                <a:ext uri="{FF2B5EF4-FFF2-40B4-BE49-F238E27FC236}">
                  <a16:creationId xmlns:a16="http://schemas.microsoft.com/office/drawing/2014/main" id="{40591FD5-90E8-564B-9458-1248990AC062}"/>
                </a:ext>
              </a:extLst>
            </p:cNvPr>
            <p:cNvPicPr>
              <a:picLocks noChangeAspect="1"/>
            </p:cNvPicPr>
            <p:nvPr/>
          </p:nvPicPr>
          <p:blipFill>
            <a:blip r:embed="rId3"/>
            <a:stretch>
              <a:fillRect/>
            </a:stretch>
          </p:blipFill>
          <p:spPr>
            <a:xfrm>
              <a:off x="65549" y="2941977"/>
              <a:ext cx="6127142" cy="3128939"/>
            </a:xfrm>
            <a:prstGeom prst="rect">
              <a:avLst/>
            </a:prstGeom>
          </p:spPr>
        </p:pic>
        <p:sp>
          <p:nvSpPr>
            <p:cNvPr id="18" name="TextBox 17">
              <a:extLst>
                <a:ext uri="{FF2B5EF4-FFF2-40B4-BE49-F238E27FC236}">
                  <a16:creationId xmlns:a16="http://schemas.microsoft.com/office/drawing/2014/main" id="{4FB0147B-11E9-964C-B4A3-D043C1D46156}"/>
                </a:ext>
              </a:extLst>
            </p:cNvPr>
            <p:cNvSpPr txBox="1"/>
            <p:nvPr/>
          </p:nvSpPr>
          <p:spPr>
            <a:xfrm>
              <a:off x="4282996" y="3245983"/>
              <a:ext cx="1585113" cy="523220"/>
            </a:xfrm>
            <a:prstGeom prst="rect">
              <a:avLst/>
            </a:prstGeom>
            <a:noFill/>
          </p:spPr>
          <p:txBody>
            <a:bodyPr wrap="square" rtlCol="0">
              <a:spAutoFit/>
            </a:bodyPr>
            <a:lstStyle/>
            <a:p>
              <a:pPr algn="ctr"/>
              <a:r>
                <a:rPr lang="en-FR" sz="1400" dirty="0">
                  <a:solidFill>
                    <a:srgbClr val="FF0000"/>
                  </a:solidFill>
                </a:rPr>
                <a:t>focused interacting proton beam</a:t>
              </a:r>
            </a:p>
          </p:txBody>
        </p:sp>
        <p:sp>
          <p:nvSpPr>
            <p:cNvPr id="17" name="TextBox 16">
              <a:extLst>
                <a:ext uri="{FF2B5EF4-FFF2-40B4-BE49-F238E27FC236}">
                  <a16:creationId xmlns:a16="http://schemas.microsoft.com/office/drawing/2014/main" id="{44E344BB-9107-BF40-858E-92E69BC6CCAD}"/>
                </a:ext>
              </a:extLst>
            </p:cNvPr>
            <p:cNvSpPr txBox="1"/>
            <p:nvPr/>
          </p:nvSpPr>
          <p:spPr>
            <a:xfrm>
              <a:off x="648695" y="3242350"/>
              <a:ext cx="1751751" cy="738664"/>
            </a:xfrm>
            <a:prstGeom prst="rect">
              <a:avLst/>
            </a:prstGeom>
            <a:noFill/>
          </p:spPr>
          <p:txBody>
            <a:bodyPr wrap="square" rtlCol="0">
              <a:spAutoFit/>
            </a:bodyPr>
            <a:lstStyle/>
            <a:p>
              <a:r>
                <a:rPr lang="en-FR" sz="1400" dirty="0">
                  <a:solidFill>
                    <a:srgbClr val="0070C0"/>
                  </a:solidFill>
                </a:rPr>
                <a:t>non focused beam bypasses the interaction</a:t>
              </a:r>
            </a:p>
          </p:txBody>
        </p:sp>
        <p:sp>
          <p:nvSpPr>
            <p:cNvPr id="19" name="TextBox 18">
              <a:extLst>
                <a:ext uri="{FF2B5EF4-FFF2-40B4-BE49-F238E27FC236}">
                  <a16:creationId xmlns:a16="http://schemas.microsoft.com/office/drawing/2014/main" id="{D106F0A3-09C8-A84C-AAD8-ABE742C5544F}"/>
                </a:ext>
              </a:extLst>
            </p:cNvPr>
            <p:cNvSpPr txBox="1"/>
            <p:nvPr/>
          </p:nvSpPr>
          <p:spPr>
            <a:xfrm>
              <a:off x="1948739" y="3436186"/>
              <a:ext cx="1590670" cy="307777"/>
            </a:xfrm>
            <a:prstGeom prst="rect">
              <a:avLst/>
            </a:prstGeom>
            <a:noFill/>
          </p:spPr>
          <p:txBody>
            <a:bodyPr wrap="square" rtlCol="0">
              <a:spAutoFit/>
            </a:bodyPr>
            <a:lstStyle/>
            <a:p>
              <a:r>
                <a:rPr lang="en-FR" sz="1400" dirty="0"/>
                <a:t>e- beam from ERL</a:t>
              </a:r>
            </a:p>
          </p:txBody>
        </p:sp>
        <p:cxnSp>
          <p:nvCxnSpPr>
            <p:cNvPr id="52" name="Straight Arrow Connector 51">
              <a:extLst>
                <a:ext uri="{FF2B5EF4-FFF2-40B4-BE49-F238E27FC236}">
                  <a16:creationId xmlns:a16="http://schemas.microsoft.com/office/drawing/2014/main" id="{F93D3336-5554-F44B-8797-E8C395C3932A}"/>
                </a:ext>
              </a:extLst>
            </p:cNvPr>
            <p:cNvCxnSpPr>
              <a:cxnSpLocks/>
            </p:cNvCxnSpPr>
            <p:nvPr/>
          </p:nvCxnSpPr>
          <p:spPr>
            <a:xfrm flipV="1">
              <a:off x="3334593" y="5019474"/>
              <a:ext cx="0" cy="10514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 name="Oval 4">
            <a:extLst>
              <a:ext uri="{FF2B5EF4-FFF2-40B4-BE49-F238E27FC236}">
                <a16:creationId xmlns:a16="http://schemas.microsoft.com/office/drawing/2014/main" id="{CA09E3FE-3CB1-AD49-839F-0CDA65712DB7}"/>
              </a:ext>
            </a:extLst>
          </p:cNvPr>
          <p:cNvSpPr/>
          <p:nvPr/>
        </p:nvSpPr>
        <p:spPr>
          <a:xfrm>
            <a:off x="9434056" y="1397644"/>
            <a:ext cx="589620" cy="1282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3" name="TextBox 2">
            <a:extLst>
              <a:ext uri="{FF2B5EF4-FFF2-40B4-BE49-F238E27FC236}">
                <a16:creationId xmlns:a16="http://schemas.microsoft.com/office/drawing/2014/main" id="{E40F62E2-2F45-1241-ABA8-CE2D61A0EA3E}"/>
              </a:ext>
            </a:extLst>
          </p:cNvPr>
          <p:cNvSpPr txBox="1"/>
          <p:nvPr/>
        </p:nvSpPr>
        <p:spPr>
          <a:xfrm>
            <a:off x="148244" y="1397644"/>
            <a:ext cx="5705575" cy="1200329"/>
          </a:xfrm>
          <a:prstGeom prst="rect">
            <a:avLst/>
          </a:prstGeom>
          <a:noFill/>
        </p:spPr>
        <p:txBody>
          <a:bodyPr wrap="square" rtlCol="0">
            <a:spAutoFit/>
          </a:bodyPr>
          <a:lstStyle/>
          <a:p>
            <a:pPr algn="ctr"/>
            <a:r>
              <a:rPr lang="en-FR" dirty="0"/>
              <a:t>On one side the beams should be fast separated, but this enhances the SR in the detector region,  as a trade-off L* is increased and compromise for the </a:t>
            </a:r>
            <a:r>
              <a:rPr lang="en-FR" dirty="0">
                <a:latin typeface="Symbol" pitchFamily="2" charset="2"/>
              </a:rPr>
              <a:t>b</a:t>
            </a:r>
            <a:r>
              <a:rPr lang="en-FR" dirty="0"/>
              <a:t>* values found (same achromatic telescopic squeezing implemented for HL)</a:t>
            </a:r>
          </a:p>
        </p:txBody>
      </p:sp>
      <p:sp>
        <p:nvSpPr>
          <p:cNvPr id="8" name="Rectangle 7">
            <a:extLst>
              <a:ext uri="{FF2B5EF4-FFF2-40B4-BE49-F238E27FC236}">
                <a16:creationId xmlns:a16="http://schemas.microsoft.com/office/drawing/2014/main" id="{D937E15D-7309-FF47-AC6E-4009492EB507}"/>
              </a:ext>
            </a:extLst>
          </p:cNvPr>
          <p:cNvSpPr/>
          <p:nvPr/>
        </p:nvSpPr>
        <p:spPr>
          <a:xfrm>
            <a:off x="6192146" y="2778296"/>
            <a:ext cx="5999853" cy="369332"/>
          </a:xfrm>
          <a:prstGeom prst="rect">
            <a:avLst/>
          </a:prstGeom>
        </p:spPr>
        <p:txBody>
          <a:bodyPr wrap="square">
            <a:spAutoFit/>
          </a:bodyPr>
          <a:lstStyle/>
          <a:p>
            <a:r>
              <a:rPr lang="en-FR" dirty="0"/>
              <a:t>To be incorporated in the HL-LHC lattice -&gt; some constraints</a:t>
            </a:r>
          </a:p>
        </p:txBody>
      </p:sp>
      <p:sp>
        <p:nvSpPr>
          <p:cNvPr id="9" name="Rectangle 8">
            <a:extLst>
              <a:ext uri="{FF2B5EF4-FFF2-40B4-BE49-F238E27FC236}">
                <a16:creationId xmlns:a16="http://schemas.microsoft.com/office/drawing/2014/main" id="{402599E3-0512-6A41-A5FD-A7D709DA7E84}"/>
              </a:ext>
            </a:extLst>
          </p:cNvPr>
          <p:cNvSpPr/>
          <p:nvPr/>
        </p:nvSpPr>
        <p:spPr>
          <a:xfrm>
            <a:off x="6149095" y="3280734"/>
            <a:ext cx="3641125" cy="369332"/>
          </a:xfrm>
          <a:prstGeom prst="rect">
            <a:avLst/>
          </a:prstGeom>
        </p:spPr>
        <p:txBody>
          <a:bodyPr wrap="none">
            <a:spAutoFit/>
          </a:bodyPr>
          <a:lstStyle/>
          <a:p>
            <a:r>
              <a:rPr lang="en-FR" b="1" dirty="0">
                <a:solidFill>
                  <a:srgbClr val="FF0000"/>
                </a:solidFill>
              </a:rPr>
              <a:t>L*(proton) = 15 m </a:t>
            </a:r>
            <a:r>
              <a:rPr lang="en-FR" dirty="0"/>
              <a:t>(was 10 m in CDR)</a:t>
            </a:r>
          </a:p>
        </p:txBody>
      </p:sp>
      <p:sp>
        <p:nvSpPr>
          <p:cNvPr id="10" name="Rectangle 9">
            <a:extLst>
              <a:ext uri="{FF2B5EF4-FFF2-40B4-BE49-F238E27FC236}">
                <a16:creationId xmlns:a16="http://schemas.microsoft.com/office/drawing/2014/main" id="{C8E5EB83-5160-304B-8A6A-20EBB8A31BFF}"/>
              </a:ext>
            </a:extLst>
          </p:cNvPr>
          <p:cNvSpPr/>
          <p:nvPr/>
        </p:nvSpPr>
        <p:spPr>
          <a:xfrm>
            <a:off x="6130210" y="4317478"/>
            <a:ext cx="5688699" cy="1754326"/>
          </a:xfrm>
          <a:prstGeom prst="rect">
            <a:avLst/>
          </a:prstGeom>
        </p:spPr>
        <p:txBody>
          <a:bodyPr wrap="square">
            <a:spAutoFit/>
          </a:bodyPr>
          <a:lstStyle/>
          <a:p>
            <a:pPr marL="285750" indent="-285750">
              <a:buFont typeface="Arial" panose="020B0604020202020204" pitchFamily="34" charset="0"/>
              <a:buChar char="•"/>
            </a:pPr>
            <a:r>
              <a:rPr lang="en-FR" dirty="0">
                <a:solidFill>
                  <a:srgbClr val="0432FF"/>
                </a:solidFill>
              </a:rPr>
              <a:t>Challenge on beam current &gt; 20 mA</a:t>
            </a:r>
          </a:p>
          <a:p>
            <a:pPr marL="285750" indent="-285750">
              <a:buFont typeface="Arial" panose="020B0604020202020204" pitchFamily="34" charset="0"/>
              <a:buChar char="•"/>
            </a:pPr>
            <a:r>
              <a:rPr lang="en-FR" dirty="0">
                <a:solidFill>
                  <a:srgbClr val="0432FF"/>
                </a:solidFill>
              </a:rPr>
              <a:t>sub-</a:t>
            </a:r>
            <a:r>
              <a:rPr lang="en-FR" dirty="0">
                <a:solidFill>
                  <a:srgbClr val="0432FF"/>
                </a:solidFill>
                <a:latin typeface="Symbol" pitchFamily="2" charset="2"/>
              </a:rPr>
              <a:t>m</a:t>
            </a:r>
            <a:r>
              <a:rPr lang="en-FR" dirty="0">
                <a:solidFill>
                  <a:srgbClr val="0432FF"/>
                </a:solidFill>
              </a:rPr>
              <a:t>m level stability at IP required</a:t>
            </a:r>
          </a:p>
          <a:p>
            <a:pPr marL="285750" indent="-285750">
              <a:buFont typeface="Arial" panose="020B0604020202020204" pitchFamily="34" charset="0"/>
              <a:buChar char="•"/>
            </a:pPr>
            <a:r>
              <a:rPr lang="en-FR" dirty="0">
                <a:solidFill>
                  <a:srgbClr val="0432FF"/>
                </a:solidFill>
              </a:rPr>
              <a:t>The beam pipe radius is an experimental challenge coping with strong SR and the forward tagging acceptance (similar to LHC challenges but there there is no pile-up in ep)</a:t>
            </a:r>
          </a:p>
        </p:txBody>
      </p:sp>
      <p:sp>
        <p:nvSpPr>
          <p:cNvPr id="48" name="TextBox 47">
            <a:extLst>
              <a:ext uri="{FF2B5EF4-FFF2-40B4-BE49-F238E27FC236}">
                <a16:creationId xmlns:a16="http://schemas.microsoft.com/office/drawing/2014/main" id="{AE7EE4C0-3872-5E4B-9436-AAE0D70E8663}"/>
              </a:ext>
            </a:extLst>
          </p:cNvPr>
          <p:cNvSpPr txBox="1"/>
          <p:nvPr/>
        </p:nvSpPr>
        <p:spPr>
          <a:xfrm>
            <a:off x="210796" y="5983821"/>
            <a:ext cx="5731163" cy="830997"/>
          </a:xfrm>
          <a:prstGeom prst="rect">
            <a:avLst/>
          </a:prstGeom>
          <a:noFill/>
        </p:spPr>
        <p:txBody>
          <a:bodyPr wrap="square" rtlCol="0">
            <a:spAutoFit/>
          </a:bodyPr>
          <a:lstStyle/>
          <a:p>
            <a:pPr marL="285750" indent="-285750">
              <a:buFont typeface="Arial" panose="020B0604020202020204" pitchFamily="34" charset="0"/>
              <a:buChar char="•"/>
            </a:pPr>
            <a:r>
              <a:rPr lang="en-FR" sz="1600" dirty="0"/>
              <a:t>A dipole (B0) of 0.21 T separates e-/p at the entrance of the first quad</a:t>
            </a:r>
          </a:p>
          <a:p>
            <a:pPr marL="285750" indent="-285750">
              <a:buFont typeface="Arial" panose="020B0604020202020204" pitchFamily="34" charset="0"/>
              <a:buChar char="•"/>
            </a:pPr>
            <a:r>
              <a:rPr lang="en-FR" sz="1600" dirty="0"/>
              <a:t>Nb</a:t>
            </a:r>
            <a:r>
              <a:rPr lang="en-FR" sz="1600" baseline="-25000" dirty="0"/>
              <a:t>3</a:t>
            </a:r>
            <a:r>
              <a:rPr lang="en-FR" sz="1600" dirty="0"/>
              <a:t>Sn CS for the proton triplet quads</a:t>
            </a:r>
          </a:p>
        </p:txBody>
      </p:sp>
      <p:sp>
        <p:nvSpPr>
          <p:cNvPr id="49" name="TextBox 48">
            <a:extLst>
              <a:ext uri="{FF2B5EF4-FFF2-40B4-BE49-F238E27FC236}">
                <a16:creationId xmlns:a16="http://schemas.microsoft.com/office/drawing/2014/main" id="{3FE61F60-064F-BB47-A744-88C9F1A560C8}"/>
              </a:ext>
            </a:extLst>
          </p:cNvPr>
          <p:cNvSpPr txBox="1"/>
          <p:nvPr/>
        </p:nvSpPr>
        <p:spPr>
          <a:xfrm>
            <a:off x="9714059" y="3514805"/>
            <a:ext cx="2391187" cy="830997"/>
          </a:xfrm>
          <a:prstGeom prst="rect">
            <a:avLst/>
          </a:prstGeom>
          <a:noFill/>
        </p:spPr>
        <p:txBody>
          <a:bodyPr wrap="square" rtlCol="0">
            <a:spAutoFit/>
          </a:bodyPr>
          <a:lstStyle/>
          <a:p>
            <a:r>
              <a:rPr lang="en-FR" sz="1600" dirty="0"/>
              <a:t>E(e-) = 49.19 GeV, I=20mA</a:t>
            </a:r>
          </a:p>
          <a:p>
            <a:r>
              <a:rPr lang="en-FR" sz="1600" dirty="0"/>
              <a:t>P</a:t>
            </a:r>
            <a:r>
              <a:rPr lang="en-FR" sz="1600" baseline="-25000" dirty="0"/>
              <a:t>SR</a:t>
            </a:r>
            <a:r>
              <a:rPr lang="en-FR" sz="1600" dirty="0"/>
              <a:t> = 38 kW</a:t>
            </a:r>
          </a:p>
          <a:p>
            <a:r>
              <a:rPr lang="en-FR" sz="1600" dirty="0"/>
              <a:t>E</a:t>
            </a:r>
            <a:r>
              <a:rPr lang="en-FR" sz="1600" baseline="-25000" dirty="0"/>
              <a:t>critical</a:t>
            </a:r>
            <a:r>
              <a:rPr lang="en-FR" sz="1600" dirty="0"/>
              <a:t> =283 keV</a:t>
            </a:r>
          </a:p>
        </p:txBody>
      </p:sp>
      <p:sp>
        <p:nvSpPr>
          <p:cNvPr id="12" name="TextBox 11">
            <a:extLst>
              <a:ext uri="{FF2B5EF4-FFF2-40B4-BE49-F238E27FC236}">
                <a16:creationId xmlns:a16="http://schemas.microsoft.com/office/drawing/2014/main" id="{E60A6CD0-CD8C-1545-B49B-55CD79FC55C5}"/>
              </a:ext>
            </a:extLst>
          </p:cNvPr>
          <p:cNvSpPr txBox="1"/>
          <p:nvPr/>
        </p:nvSpPr>
        <p:spPr>
          <a:xfrm>
            <a:off x="6127083" y="3749749"/>
            <a:ext cx="3560013" cy="646331"/>
          </a:xfrm>
          <a:prstGeom prst="rect">
            <a:avLst/>
          </a:prstGeom>
          <a:noFill/>
        </p:spPr>
        <p:txBody>
          <a:bodyPr wrap="square" rtlCol="0">
            <a:spAutoFit/>
          </a:bodyPr>
          <a:lstStyle/>
          <a:p>
            <a:pPr marL="285750" indent="-285750">
              <a:buFont typeface="Arial" panose="020B0604020202020204" pitchFamily="34" charset="0"/>
              <a:buChar char="•"/>
            </a:pPr>
            <a:r>
              <a:rPr lang="en-FR" dirty="0">
                <a:solidFill>
                  <a:srgbClr val="0432FF"/>
                </a:solidFill>
              </a:rPr>
              <a:t>Challenge from the SR in the IR is a bit relaxed with longer L*</a:t>
            </a:r>
          </a:p>
        </p:txBody>
      </p:sp>
      <p:sp>
        <p:nvSpPr>
          <p:cNvPr id="13" name="TextBox 12">
            <a:extLst>
              <a:ext uri="{FF2B5EF4-FFF2-40B4-BE49-F238E27FC236}">
                <a16:creationId xmlns:a16="http://schemas.microsoft.com/office/drawing/2014/main" id="{2F839749-9A43-9841-BACF-FF4830A8894A}"/>
              </a:ext>
            </a:extLst>
          </p:cNvPr>
          <p:cNvSpPr txBox="1"/>
          <p:nvPr/>
        </p:nvSpPr>
        <p:spPr>
          <a:xfrm>
            <a:off x="6087750" y="5969458"/>
            <a:ext cx="5731164" cy="584775"/>
          </a:xfrm>
          <a:prstGeom prst="rect">
            <a:avLst/>
          </a:prstGeom>
          <a:noFill/>
        </p:spPr>
        <p:txBody>
          <a:bodyPr wrap="square" rtlCol="0">
            <a:spAutoFit/>
          </a:bodyPr>
          <a:lstStyle/>
          <a:p>
            <a:r>
              <a:rPr lang="en-FR" sz="1600" i="1" dirty="0">
                <a:solidFill>
                  <a:srgbClr val="0432FF"/>
                </a:solidFill>
              </a:rPr>
              <a:t>Intense e+ source would be needed for LHeC, R&amp;D on e+ sources as joined effort for LC and LEMMA would be of interest </a:t>
            </a:r>
          </a:p>
        </p:txBody>
      </p:sp>
      <p:cxnSp>
        <p:nvCxnSpPr>
          <p:cNvPr id="15" name="Straight Arrow Connector 14">
            <a:extLst>
              <a:ext uri="{FF2B5EF4-FFF2-40B4-BE49-F238E27FC236}">
                <a16:creationId xmlns:a16="http://schemas.microsoft.com/office/drawing/2014/main" id="{C074921F-A4CC-8640-AD9D-175BE05E6FBA}"/>
              </a:ext>
            </a:extLst>
          </p:cNvPr>
          <p:cNvCxnSpPr>
            <a:cxnSpLocks/>
          </p:cNvCxnSpPr>
          <p:nvPr/>
        </p:nvCxnSpPr>
        <p:spPr>
          <a:xfrm flipH="1">
            <a:off x="4004041" y="3765462"/>
            <a:ext cx="251448" cy="150483"/>
          </a:xfrm>
          <a:prstGeom prst="straightConnector1">
            <a:avLst/>
          </a:prstGeom>
          <a:ln>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E0B8A41-FB24-7B4F-B1FD-E5193F146E00}"/>
              </a:ext>
            </a:extLst>
          </p:cNvPr>
          <p:cNvCxnSpPr>
            <a:cxnSpLocks/>
          </p:cNvCxnSpPr>
          <p:nvPr/>
        </p:nvCxnSpPr>
        <p:spPr>
          <a:xfrm>
            <a:off x="2233856" y="3803329"/>
            <a:ext cx="265756" cy="164841"/>
          </a:xfrm>
          <a:prstGeom prst="straightConnector1">
            <a:avLst/>
          </a:prstGeom>
          <a:ln>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DC4C7244-B7F8-7D42-9664-A2BCD0991CE7}"/>
              </a:ext>
            </a:extLst>
          </p:cNvPr>
          <p:cNvCxnSpPr>
            <a:cxnSpLocks/>
          </p:cNvCxnSpPr>
          <p:nvPr/>
        </p:nvCxnSpPr>
        <p:spPr>
          <a:xfrm>
            <a:off x="2108579" y="3280734"/>
            <a:ext cx="195127" cy="25623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89C3F43A-EB1A-8B4D-A0F8-CBA8B8B2D163}"/>
              </a:ext>
            </a:extLst>
          </p:cNvPr>
          <p:cNvSpPr>
            <a:spLocks noGrp="1"/>
          </p:cNvSpPr>
          <p:nvPr>
            <p:ph type="sldNum" sz="quarter" idx="12"/>
          </p:nvPr>
        </p:nvSpPr>
        <p:spPr/>
        <p:txBody>
          <a:bodyPr/>
          <a:lstStyle/>
          <a:p>
            <a:fld id="{AE8F486C-4434-554D-85E5-88CD09D87FB7}" type="slidenum">
              <a:rPr lang="en-FR" smtClean="0"/>
              <a:t>40</a:t>
            </a:fld>
            <a:endParaRPr lang="en-FR"/>
          </a:p>
        </p:txBody>
      </p:sp>
    </p:spTree>
    <p:extLst>
      <p:ext uri="{BB962C8B-B14F-4D97-AF65-F5344CB8AC3E}">
        <p14:creationId xmlns:p14="http://schemas.microsoft.com/office/powerpoint/2010/main" val="30774084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EFF6A-F4E7-E94C-8ED7-401917BB98DD}"/>
              </a:ext>
            </a:extLst>
          </p:cNvPr>
          <p:cNvSpPr>
            <a:spLocks noGrp="1"/>
          </p:cNvSpPr>
          <p:nvPr>
            <p:ph type="title"/>
          </p:nvPr>
        </p:nvSpPr>
        <p:spPr/>
        <p:txBody>
          <a:bodyPr/>
          <a:lstStyle/>
          <a:p>
            <a:r>
              <a:rPr lang="en-FR" dirty="0"/>
              <a:t>LHeC</a:t>
            </a:r>
          </a:p>
        </p:txBody>
      </p:sp>
      <p:pic>
        <p:nvPicPr>
          <p:cNvPr id="6" name="Content Placeholder 5" descr="A picture containing graphical user interface&#10;&#10;Description automatically generated">
            <a:extLst>
              <a:ext uri="{FF2B5EF4-FFF2-40B4-BE49-F238E27FC236}">
                <a16:creationId xmlns:a16="http://schemas.microsoft.com/office/drawing/2014/main" id="{5CEADF63-847B-9245-87C8-565C94E4EE78}"/>
              </a:ext>
            </a:extLst>
          </p:cNvPr>
          <p:cNvPicPr>
            <a:picLocks noGrp="1" noChangeAspect="1"/>
          </p:cNvPicPr>
          <p:nvPr>
            <p:ph idx="1"/>
          </p:nvPr>
        </p:nvPicPr>
        <p:blipFill>
          <a:blip r:embed="rId2"/>
          <a:stretch>
            <a:fillRect/>
          </a:stretch>
        </p:blipFill>
        <p:spPr>
          <a:xfrm>
            <a:off x="0" y="896652"/>
            <a:ext cx="6808405" cy="3853603"/>
          </a:xfrm>
        </p:spPr>
      </p:pic>
      <p:sp>
        <p:nvSpPr>
          <p:cNvPr id="4" name="Footer Placeholder 3">
            <a:extLst>
              <a:ext uri="{FF2B5EF4-FFF2-40B4-BE49-F238E27FC236}">
                <a16:creationId xmlns:a16="http://schemas.microsoft.com/office/drawing/2014/main" id="{549CA2FC-77DE-A449-A937-2AD5B0C3E439}"/>
              </a:ext>
            </a:extLst>
          </p:cNvPr>
          <p:cNvSpPr>
            <a:spLocks noGrp="1"/>
          </p:cNvSpPr>
          <p:nvPr>
            <p:ph type="ftr" sz="quarter" idx="11"/>
          </p:nvPr>
        </p:nvSpPr>
        <p:spPr/>
        <p:txBody>
          <a:bodyPr/>
          <a:lstStyle/>
          <a:p>
            <a:r>
              <a:rPr lang="en-GB"/>
              <a:t>M. Boscolo, ECFA TF8 Symposium, 31/03/2021</a:t>
            </a:r>
            <a:endParaRPr lang="en-FR"/>
          </a:p>
        </p:txBody>
      </p:sp>
      <p:sp>
        <p:nvSpPr>
          <p:cNvPr id="7" name="TextBox 6">
            <a:extLst>
              <a:ext uri="{FF2B5EF4-FFF2-40B4-BE49-F238E27FC236}">
                <a16:creationId xmlns:a16="http://schemas.microsoft.com/office/drawing/2014/main" id="{1F9B058C-745D-1045-8925-0471AD212614}"/>
              </a:ext>
            </a:extLst>
          </p:cNvPr>
          <p:cNvSpPr txBox="1"/>
          <p:nvPr/>
        </p:nvSpPr>
        <p:spPr>
          <a:xfrm>
            <a:off x="838200" y="867171"/>
            <a:ext cx="1809213" cy="369332"/>
          </a:xfrm>
          <a:prstGeom prst="rect">
            <a:avLst/>
          </a:prstGeom>
          <a:noFill/>
        </p:spPr>
        <p:txBody>
          <a:bodyPr wrap="none" rtlCol="0">
            <a:spAutoFit/>
          </a:bodyPr>
          <a:lstStyle/>
          <a:p>
            <a:r>
              <a:rPr lang="en-FR" dirty="0"/>
              <a:t>Detector concept</a:t>
            </a:r>
          </a:p>
        </p:txBody>
      </p:sp>
      <p:pic>
        <p:nvPicPr>
          <p:cNvPr id="11" name="Picture 10" descr="A picture containing device, fan&#10;&#10;Description automatically generated">
            <a:extLst>
              <a:ext uri="{FF2B5EF4-FFF2-40B4-BE49-F238E27FC236}">
                <a16:creationId xmlns:a16="http://schemas.microsoft.com/office/drawing/2014/main" id="{47F7B90F-056C-524F-9E4A-EADC38D491F0}"/>
              </a:ext>
            </a:extLst>
          </p:cNvPr>
          <p:cNvPicPr>
            <a:picLocks noChangeAspect="1"/>
          </p:cNvPicPr>
          <p:nvPr/>
        </p:nvPicPr>
        <p:blipFill>
          <a:blip r:embed="rId3"/>
          <a:stretch>
            <a:fillRect/>
          </a:stretch>
        </p:blipFill>
        <p:spPr>
          <a:xfrm>
            <a:off x="668220" y="4738973"/>
            <a:ext cx="2139421" cy="1780716"/>
          </a:xfrm>
          <a:prstGeom prst="rect">
            <a:avLst/>
          </a:prstGeom>
        </p:spPr>
      </p:pic>
      <p:pic>
        <p:nvPicPr>
          <p:cNvPr id="13" name="Picture 12" descr="Chart, diagram&#10;&#10;Description automatically generated">
            <a:extLst>
              <a:ext uri="{FF2B5EF4-FFF2-40B4-BE49-F238E27FC236}">
                <a16:creationId xmlns:a16="http://schemas.microsoft.com/office/drawing/2014/main" id="{944F8543-AB03-924B-B0F5-ACC6A8AE1C47}"/>
              </a:ext>
            </a:extLst>
          </p:cNvPr>
          <p:cNvPicPr>
            <a:picLocks noChangeAspect="1"/>
          </p:cNvPicPr>
          <p:nvPr/>
        </p:nvPicPr>
        <p:blipFill>
          <a:blip r:embed="rId4"/>
          <a:stretch>
            <a:fillRect/>
          </a:stretch>
        </p:blipFill>
        <p:spPr>
          <a:xfrm>
            <a:off x="7126212" y="2460257"/>
            <a:ext cx="4782314" cy="2272446"/>
          </a:xfrm>
          <a:prstGeom prst="rect">
            <a:avLst/>
          </a:prstGeom>
        </p:spPr>
      </p:pic>
      <p:sp>
        <p:nvSpPr>
          <p:cNvPr id="14" name="TextBox 13">
            <a:extLst>
              <a:ext uri="{FF2B5EF4-FFF2-40B4-BE49-F238E27FC236}">
                <a16:creationId xmlns:a16="http://schemas.microsoft.com/office/drawing/2014/main" id="{C08C7285-00DC-F44C-891D-EFE2AE7D7F66}"/>
              </a:ext>
            </a:extLst>
          </p:cNvPr>
          <p:cNvSpPr txBox="1"/>
          <p:nvPr/>
        </p:nvSpPr>
        <p:spPr>
          <a:xfrm>
            <a:off x="6843098" y="4704887"/>
            <a:ext cx="5081071" cy="338554"/>
          </a:xfrm>
          <a:prstGeom prst="rect">
            <a:avLst/>
          </a:prstGeom>
          <a:noFill/>
        </p:spPr>
        <p:txBody>
          <a:bodyPr wrap="none" rtlCol="0">
            <a:spAutoFit/>
          </a:bodyPr>
          <a:lstStyle/>
          <a:p>
            <a:r>
              <a:rPr lang="en-FR" sz="1600" dirty="0"/>
              <a:t>Solenoid and dipoles system housing in a common cryostat</a:t>
            </a:r>
          </a:p>
        </p:txBody>
      </p:sp>
      <p:sp>
        <p:nvSpPr>
          <p:cNvPr id="15" name="TextBox 14">
            <a:extLst>
              <a:ext uri="{FF2B5EF4-FFF2-40B4-BE49-F238E27FC236}">
                <a16:creationId xmlns:a16="http://schemas.microsoft.com/office/drawing/2014/main" id="{F241DB55-D8F3-8646-B1A6-D43D005B6072}"/>
              </a:ext>
            </a:extLst>
          </p:cNvPr>
          <p:cNvSpPr txBox="1"/>
          <p:nvPr/>
        </p:nvSpPr>
        <p:spPr>
          <a:xfrm>
            <a:off x="2618582" y="4988640"/>
            <a:ext cx="2810412" cy="646331"/>
          </a:xfrm>
          <a:prstGeom prst="rect">
            <a:avLst/>
          </a:prstGeom>
          <a:noFill/>
        </p:spPr>
        <p:txBody>
          <a:bodyPr wrap="square" rtlCol="0">
            <a:spAutoFit/>
          </a:bodyPr>
          <a:lstStyle/>
          <a:p>
            <a:r>
              <a:rPr lang="en-FR" dirty="0"/>
              <a:t>inner barrel tracker layers around the beam pipe</a:t>
            </a:r>
          </a:p>
        </p:txBody>
      </p:sp>
      <p:sp>
        <p:nvSpPr>
          <p:cNvPr id="16" name="Rectangle 15">
            <a:extLst>
              <a:ext uri="{FF2B5EF4-FFF2-40B4-BE49-F238E27FC236}">
                <a16:creationId xmlns:a16="http://schemas.microsoft.com/office/drawing/2014/main" id="{59A74102-6313-8E41-AA00-FFAD54AA924D}"/>
              </a:ext>
            </a:extLst>
          </p:cNvPr>
          <p:cNvSpPr/>
          <p:nvPr/>
        </p:nvSpPr>
        <p:spPr>
          <a:xfrm>
            <a:off x="8363419" y="389794"/>
            <a:ext cx="2593980" cy="369332"/>
          </a:xfrm>
          <a:prstGeom prst="rect">
            <a:avLst/>
          </a:prstGeom>
        </p:spPr>
        <p:txBody>
          <a:bodyPr wrap="none">
            <a:spAutoFit/>
          </a:bodyPr>
          <a:lstStyle/>
          <a:p>
            <a:r>
              <a:rPr lang="en-FR" dirty="0">
                <a:solidFill>
                  <a:srgbClr val="009193"/>
                </a:solidFill>
              </a:rPr>
              <a:t>ArXiv:2007.14491 (2020) </a:t>
            </a:r>
          </a:p>
        </p:txBody>
      </p:sp>
      <p:sp>
        <p:nvSpPr>
          <p:cNvPr id="17" name="Rectangle 16">
            <a:extLst>
              <a:ext uri="{FF2B5EF4-FFF2-40B4-BE49-F238E27FC236}">
                <a16:creationId xmlns:a16="http://schemas.microsoft.com/office/drawing/2014/main" id="{B1438383-A457-7846-AA36-DDDEA96F97DA}"/>
              </a:ext>
            </a:extLst>
          </p:cNvPr>
          <p:cNvSpPr/>
          <p:nvPr/>
        </p:nvSpPr>
        <p:spPr>
          <a:xfrm>
            <a:off x="2599532" y="5621109"/>
            <a:ext cx="4896644" cy="923330"/>
          </a:xfrm>
          <a:prstGeom prst="rect">
            <a:avLst/>
          </a:prstGeom>
        </p:spPr>
        <p:txBody>
          <a:bodyPr wrap="square">
            <a:spAutoFit/>
          </a:bodyPr>
          <a:lstStyle/>
          <a:p>
            <a:r>
              <a:rPr lang="en-FR" b="1" dirty="0">
                <a:solidFill>
                  <a:srgbClr val="0432FF"/>
                </a:solidFill>
              </a:rPr>
              <a:t>elliptical shape </a:t>
            </a:r>
            <a:r>
              <a:rPr lang="en-FR" dirty="0">
                <a:solidFill>
                  <a:srgbClr val="0432FF"/>
                </a:solidFill>
              </a:rPr>
              <a:t>chosen for the beam pipe to allocate the three beams envelopes</a:t>
            </a:r>
          </a:p>
          <a:p>
            <a:r>
              <a:rPr lang="en-FR" dirty="0">
                <a:solidFill>
                  <a:srgbClr val="0432FF"/>
                </a:solidFill>
              </a:rPr>
              <a:t>(15</a:t>
            </a:r>
            <a:r>
              <a:rPr lang="en-FR" dirty="0">
                <a:solidFill>
                  <a:srgbClr val="0432FF"/>
                </a:solidFill>
                <a:latin typeface="Symbol" pitchFamily="2" charset="2"/>
              </a:rPr>
              <a:t>s</a:t>
            </a:r>
            <a:r>
              <a:rPr lang="en-FR" dirty="0">
                <a:solidFill>
                  <a:srgbClr val="0432FF"/>
                </a:solidFill>
              </a:rPr>
              <a:t> for p beam, 20</a:t>
            </a:r>
            <a:r>
              <a:rPr lang="en-FR" dirty="0">
                <a:solidFill>
                  <a:srgbClr val="0432FF"/>
                </a:solidFill>
                <a:latin typeface="Symbol" pitchFamily="2" charset="2"/>
              </a:rPr>
              <a:t>s   </a:t>
            </a:r>
            <a:r>
              <a:rPr lang="en-FR" dirty="0">
                <a:solidFill>
                  <a:srgbClr val="0432FF"/>
                </a:solidFill>
              </a:rPr>
              <a:t>for e- beam)</a:t>
            </a:r>
            <a:endParaRPr lang="en-FR" dirty="0"/>
          </a:p>
        </p:txBody>
      </p:sp>
      <p:pic>
        <p:nvPicPr>
          <p:cNvPr id="21" name="Picture 20" descr="Text&#10;&#10;Description automatically generated">
            <a:extLst>
              <a:ext uri="{FF2B5EF4-FFF2-40B4-BE49-F238E27FC236}">
                <a16:creationId xmlns:a16="http://schemas.microsoft.com/office/drawing/2014/main" id="{5620503F-8734-9D45-BC78-5DE0026AAD29}"/>
              </a:ext>
            </a:extLst>
          </p:cNvPr>
          <p:cNvPicPr>
            <a:picLocks noChangeAspect="1"/>
          </p:cNvPicPr>
          <p:nvPr/>
        </p:nvPicPr>
        <p:blipFill>
          <a:blip r:embed="rId5"/>
          <a:stretch>
            <a:fillRect/>
          </a:stretch>
        </p:blipFill>
        <p:spPr>
          <a:xfrm>
            <a:off x="6954764" y="996664"/>
            <a:ext cx="3487738" cy="1925624"/>
          </a:xfrm>
          <a:prstGeom prst="rect">
            <a:avLst/>
          </a:prstGeom>
        </p:spPr>
      </p:pic>
      <p:sp>
        <p:nvSpPr>
          <p:cNvPr id="22" name="TextBox 21">
            <a:extLst>
              <a:ext uri="{FF2B5EF4-FFF2-40B4-BE49-F238E27FC236}">
                <a16:creationId xmlns:a16="http://schemas.microsoft.com/office/drawing/2014/main" id="{58D845FB-31E8-2148-A411-9B86932A493A}"/>
              </a:ext>
            </a:extLst>
          </p:cNvPr>
          <p:cNvSpPr txBox="1"/>
          <p:nvPr/>
        </p:nvSpPr>
        <p:spPr>
          <a:xfrm>
            <a:off x="7054368" y="4988640"/>
            <a:ext cx="4820166" cy="338554"/>
          </a:xfrm>
          <a:prstGeom prst="rect">
            <a:avLst/>
          </a:prstGeom>
          <a:noFill/>
        </p:spPr>
        <p:txBody>
          <a:bodyPr wrap="none" rtlCol="0">
            <a:spAutoFit/>
          </a:bodyPr>
          <a:lstStyle/>
          <a:p>
            <a:r>
              <a:rPr lang="en-FR" sz="1600" dirty="0"/>
              <a:t>free bore 1.8 m  extending along the detector for 10 m  </a:t>
            </a:r>
          </a:p>
        </p:txBody>
      </p:sp>
      <p:sp>
        <p:nvSpPr>
          <p:cNvPr id="3" name="Slide Number Placeholder 2">
            <a:extLst>
              <a:ext uri="{FF2B5EF4-FFF2-40B4-BE49-F238E27FC236}">
                <a16:creationId xmlns:a16="http://schemas.microsoft.com/office/drawing/2014/main" id="{193A5A53-54F5-BE47-95C0-A7622DC98198}"/>
              </a:ext>
            </a:extLst>
          </p:cNvPr>
          <p:cNvSpPr>
            <a:spLocks noGrp="1"/>
          </p:cNvSpPr>
          <p:nvPr>
            <p:ph type="sldNum" sz="quarter" idx="12"/>
          </p:nvPr>
        </p:nvSpPr>
        <p:spPr/>
        <p:txBody>
          <a:bodyPr/>
          <a:lstStyle/>
          <a:p>
            <a:fld id="{AE8F486C-4434-554D-85E5-88CD09D87FB7}" type="slidenum">
              <a:rPr lang="en-FR" smtClean="0"/>
              <a:t>41</a:t>
            </a:fld>
            <a:endParaRPr lang="en-FR"/>
          </a:p>
        </p:txBody>
      </p:sp>
    </p:spTree>
    <p:extLst>
      <p:ext uri="{BB962C8B-B14F-4D97-AF65-F5344CB8AC3E}">
        <p14:creationId xmlns:p14="http://schemas.microsoft.com/office/powerpoint/2010/main" val="4829426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73C28-A62D-5248-BBAD-F6095AE44B09}"/>
              </a:ext>
            </a:extLst>
          </p:cNvPr>
          <p:cNvSpPr>
            <a:spLocks noGrp="1"/>
          </p:cNvSpPr>
          <p:nvPr>
            <p:ph type="title"/>
          </p:nvPr>
        </p:nvSpPr>
        <p:spPr>
          <a:xfrm>
            <a:off x="838200" y="20414"/>
            <a:ext cx="10515600" cy="1119618"/>
          </a:xfrm>
        </p:spPr>
        <p:txBody>
          <a:bodyPr/>
          <a:lstStyle/>
          <a:p>
            <a:r>
              <a:rPr lang="en-FR" dirty="0"/>
              <a:t>MDI challenge at Muon Colliders</a:t>
            </a:r>
          </a:p>
        </p:txBody>
      </p:sp>
      <p:sp>
        <p:nvSpPr>
          <p:cNvPr id="4" name="Footer Placeholder 3">
            <a:extLst>
              <a:ext uri="{FF2B5EF4-FFF2-40B4-BE49-F238E27FC236}">
                <a16:creationId xmlns:a16="http://schemas.microsoft.com/office/drawing/2014/main" id="{D54AE2FB-954D-634A-8774-118B24B47321}"/>
              </a:ext>
            </a:extLst>
          </p:cNvPr>
          <p:cNvSpPr>
            <a:spLocks noGrp="1"/>
          </p:cNvSpPr>
          <p:nvPr>
            <p:ph type="ftr" sz="quarter" idx="11"/>
          </p:nvPr>
        </p:nvSpPr>
        <p:spPr/>
        <p:txBody>
          <a:bodyPr/>
          <a:lstStyle/>
          <a:p>
            <a:r>
              <a:rPr lang="en-GB"/>
              <a:t>M. Boscolo, ECFA TF8 Symposium, 31/03/2021</a:t>
            </a:r>
            <a:endParaRPr lang="en-FR"/>
          </a:p>
        </p:txBody>
      </p:sp>
      <p:sp>
        <p:nvSpPr>
          <p:cNvPr id="6" name="Content Placeholder 2">
            <a:extLst>
              <a:ext uri="{FF2B5EF4-FFF2-40B4-BE49-F238E27FC236}">
                <a16:creationId xmlns:a16="http://schemas.microsoft.com/office/drawing/2014/main" id="{9D7D652E-BF02-F44B-BA8B-1013AAA262B2}"/>
              </a:ext>
            </a:extLst>
          </p:cNvPr>
          <p:cNvSpPr>
            <a:spLocks noGrp="1"/>
          </p:cNvSpPr>
          <p:nvPr>
            <p:ph idx="1"/>
          </p:nvPr>
        </p:nvSpPr>
        <p:spPr>
          <a:xfrm>
            <a:off x="95887" y="940624"/>
            <a:ext cx="11953358" cy="2893728"/>
          </a:xfrm>
        </p:spPr>
        <p:txBody>
          <a:bodyPr>
            <a:normAutofit/>
          </a:bodyPr>
          <a:lstStyle/>
          <a:p>
            <a:r>
              <a:rPr lang="en-FR" b="1" dirty="0"/>
              <a:t>Far future </a:t>
            </a:r>
            <a:r>
              <a:rPr lang="en-FR" dirty="0"/>
              <a:t>collider. MAP project: a design study was done, with experiment on cooling (MICE), proton target (MERIT)</a:t>
            </a:r>
          </a:p>
          <a:p>
            <a:r>
              <a:rPr lang="en-GB" dirty="0">
                <a:solidFill>
                  <a:srgbClr val="000000"/>
                </a:solidFill>
                <a:latin typeface="STIXGeneral" pitchFamily="2" charset="2"/>
              </a:rPr>
              <a:t>𝓛</a:t>
            </a:r>
            <a:r>
              <a:rPr lang="en-FR" dirty="0"/>
              <a:t> ~ 10</a:t>
            </a:r>
            <a:r>
              <a:rPr lang="en-FR" baseline="30000" dirty="0"/>
              <a:t>35</a:t>
            </a:r>
            <a:r>
              <a:rPr lang="en-FR" dirty="0"/>
              <a:t>cm</a:t>
            </a:r>
            <a:r>
              <a:rPr lang="en-FR" baseline="30000" dirty="0"/>
              <a:t>-2</a:t>
            </a:r>
            <a:r>
              <a:rPr lang="en-FR" dirty="0"/>
              <a:t>s</a:t>
            </a:r>
            <a:r>
              <a:rPr lang="en-FR" baseline="30000" dirty="0"/>
              <a:t>-1  </a:t>
            </a:r>
            <a:r>
              <a:rPr lang="en-FR" dirty="0"/>
              <a:t>obtained with O(10</a:t>
            </a:r>
            <a:r>
              <a:rPr lang="en-FR" baseline="30000" dirty="0"/>
              <a:t>12</a:t>
            </a:r>
            <a:r>
              <a:rPr lang="en-FR" dirty="0">
                <a:latin typeface="Symbol" pitchFamily="2" charset="2"/>
              </a:rPr>
              <a:t>m</a:t>
            </a:r>
            <a:r>
              <a:rPr lang="en-FR" dirty="0"/>
              <a:t>/bunch) inducing radiation hazard due to the neutrino production, fast muon decay. The MDI design is challenging.</a:t>
            </a:r>
          </a:p>
          <a:p>
            <a:r>
              <a:rPr lang="en-FR" dirty="0"/>
              <a:t> Dedicated backgrounds simulation were performed +/-200 m from the IP, Ecm@1.5 TeV</a:t>
            </a:r>
          </a:p>
        </p:txBody>
      </p:sp>
      <p:sp>
        <p:nvSpPr>
          <p:cNvPr id="12" name="TextBox 11">
            <a:extLst>
              <a:ext uri="{FF2B5EF4-FFF2-40B4-BE49-F238E27FC236}">
                <a16:creationId xmlns:a16="http://schemas.microsoft.com/office/drawing/2014/main" id="{0B652B48-02D2-6C4A-A191-E17DF6941992}"/>
              </a:ext>
            </a:extLst>
          </p:cNvPr>
          <p:cNvSpPr txBox="1"/>
          <p:nvPr/>
        </p:nvSpPr>
        <p:spPr>
          <a:xfrm>
            <a:off x="119037" y="5659752"/>
            <a:ext cx="11234763" cy="923330"/>
          </a:xfrm>
          <a:prstGeom prst="rect">
            <a:avLst/>
          </a:prstGeom>
          <a:noFill/>
        </p:spPr>
        <p:txBody>
          <a:bodyPr wrap="square" rtlCol="0">
            <a:spAutoFit/>
          </a:bodyPr>
          <a:lstStyle/>
          <a:p>
            <a:pPr marL="285750" indent="-285750">
              <a:buFont typeface="Arial" panose="020B0604020202020204" pitchFamily="34" charset="0"/>
              <a:buChar char="•"/>
            </a:pPr>
            <a:r>
              <a:rPr lang="en-FR" b="1"/>
              <a:t>Positron-driven</a:t>
            </a:r>
            <a:r>
              <a:rPr lang="en-FR"/>
              <a:t> source MC  would have the great advantage of aiming at high luminosity with low-emittance muon beams, allowing to reduce the muons/bunch, reducing the backgrounds, relaxing the challenge on the MDI (but the main challenge  for high luminosity is on high e+ production rate)</a:t>
            </a:r>
          </a:p>
        </p:txBody>
      </p:sp>
      <p:sp>
        <p:nvSpPr>
          <p:cNvPr id="3" name="Slide Number Placeholder 2">
            <a:extLst>
              <a:ext uri="{FF2B5EF4-FFF2-40B4-BE49-F238E27FC236}">
                <a16:creationId xmlns:a16="http://schemas.microsoft.com/office/drawing/2014/main" id="{EDD50D94-D650-3249-B536-E1A396A4DE32}"/>
              </a:ext>
            </a:extLst>
          </p:cNvPr>
          <p:cNvSpPr>
            <a:spLocks noGrp="1"/>
          </p:cNvSpPr>
          <p:nvPr>
            <p:ph type="sldNum" sz="quarter" idx="12"/>
          </p:nvPr>
        </p:nvSpPr>
        <p:spPr/>
        <p:txBody>
          <a:bodyPr/>
          <a:lstStyle/>
          <a:p>
            <a:fld id="{AE8F486C-4434-554D-85E5-88CD09D87FB7}" type="slidenum">
              <a:rPr lang="en-FR" smtClean="0"/>
              <a:t>42</a:t>
            </a:fld>
            <a:endParaRPr lang="en-FR"/>
          </a:p>
        </p:txBody>
      </p:sp>
      <p:sp>
        <p:nvSpPr>
          <p:cNvPr id="5" name="Rectangle 4">
            <a:extLst>
              <a:ext uri="{FF2B5EF4-FFF2-40B4-BE49-F238E27FC236}">
                <a16:creationId xmlns:a16="http://schemas.microsoft.com/office/drawing/2014/main" id="{C11C67B5-25BE-C647-AF3E-AAB5496364A1}"/>
              </a:ext>
            </a:extLst>
          </p:cNvPr>
          <p:cNvSpPr/>
          <p:nvPr/>
        </p:nvSpPr>
        <p:spPr>
          <a:xfrm>
            <a:off x="179371" y="3096166"/>
            <a:ext cx="5122223" cy="1200329"/>
          </a:xfrm>
          <a:prstGeom prst="rect">
            <a:avLst/>
          </a:prstGeom>
        </p:spPr>
        <p:txBody>
          <a:bodyPr wrap="square">
            <a:spAutoFit/>
          </a:bodyPr>
          <a:lstStyle/>
          <a:p>
            <a:r>
              <a:rPr lang="en-FR" dirty="0"/>
              <a:t>To protect SC magnets and detector, 10 and 20 cm W masks with 5</a:t>
            </a:r>
            <a:r>
              <a:rPr lang="en-FR" dirty="0">
                <a:latin typeface="Symbol" pitchFamily="2" charset="2"/>
              </a:rPr>
              <a:t>s</a:t>
            </a:r>
            <a:r>
              <a:rPr lang="en-FR" baseline="-25000" dirty="0"/>
              <a:t>x,y </a:t>
            </a:r>
            <a:r>
              <a:rPr lang="en-FR" dirty="0"/>
              <a:t>elliptic openings are placed in the IR magnet interconnection regions and a </a:t>
            </a:r>
            <a:r>
              <a:rPr lang="en-US" dirty="0"/>
              <a:t>sophisticated</a:t>
            </a:r>
            <a:r>
              <a:rPr lang="en-FR" dirty="0"/>
              <a:t> W cone inside the detector. (</a:t>
            </a:r>
            <a:r>
              <a:rPr lang="en-FR" b="1" dirty="0"/>
              <a:t>nozzles</a:t>
            </a:r>
            <a:r>
              <a:rPr lang="en-FR" dirty="0"/>
              <a:t> – crucial role)</a:t>
            </a:r>
          </a:p>
        </p:txBody>
      </p:sp>
      <p:sp>
        <p:nvSpPr>
          <p:cNvPr id="7" name="TextBox 6">
            <a:extLst>
              <a:ext uri="{FF2B5EF4-FFF2-40B4-BE49-F238E27FC236}">
                <a16:creationId xmlns:a16="http://schemas.microsoft.com/office/drawing/2014/main" id="{4D381A4D-35C2-E64C-8F39-9125BAD5D69C}"/>
              </a:ext>
            </a:extLst>
          </p:cNvPr>
          <p:cNvSpPr txBox="1"/>
          <p:nvPr/>
        </p:nvSpPr>
        <p:spPr>
          <a:xfrm>
            <a:off x="142755" y="5191878"/>
            <a:ext cx="11123173" cy="369332"/>
          </a:xfrm>
          <a:prstGeom prst="rect">
            <a:avLst/>
          </a:prstGeom>
          <a:noFill/>
        </p:spPr>
        <p:txBody>
          <a:bodyPr wrap="none" rtlCol="0">
            <a:spAutoFit/>
          </a:bodyPr>
          <a:lstStyle/>
          <a:p>
            <a:r>
              <a:rPr lang="en-US" dirty="0">
                <a:solidFill>
                  <a:srgbClr val="0432FF"/>
                </a:solidFill>
              </a:rPr>
              <a:t>Recently these studies are being revisited by the International Muon Collider collaboration, forming after the EPPSU</a:t>
            </a:r>
          </a:p>
        </p:txBody>
      </p:sp>
      <p:pic>
        <p:nvPicPr>
          <p:cNvPr id="11" name="Picture 2">
            <a:extLst>
              <a:ext uri="{FF2B5EF4-FFF2-40B4-BE49-F238E27FC236}">
                <a16:creationId xmlns:a16="http://schemas.microsoft.com/office/drawing/2014/main" id="{66891305-A180-D34D-B30E-044B22DE3E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3438" y="3027586"/>
            <a:ext cx="3622675"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9">
            <a:extLst>
              <a:ext uri="{FF2B5EF4-FFF2-40B4-BE49-F238E27FC236}">
                <a16:creationId xmlns:a16="http://schemas.microsoft.com/office/drawing/2014/main" id="{8E8CC017-3799-0945-A2C3-FE1E73CE0E3C}"/>
              </a:ext>
            </a:extLst>
          </p:cNvPr>
          <p:cNvSpPr txBox="1">
            <a:spLocks noChangeArrowheads="1"/>
          </p:cNvSpPr>
          <p:nvPr/>
        </p:nvSpPr>
        <p:spPr bwMode="auto">
          <a:xfrm>
            <a:off x="11489056" y="3090046"/>
            <a:ext cx="362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dirty="0">
                <a:solidFill>
                  <a:srgbClr val="C00000"/>
                </a:solidFill>
                <a:latin typeface="Symbol" pitchFamily="2" charset="2"/>
              </a:rPr>
              <a:t>m</a:t>
            </a:r>
          </a:p>
        </p:txBody>
      </p:sp>
      <p:sp>
        <p:nvSpPr>
          <p:cNvPr id="9" name="TextBox 8">
            <a:extLst>
              <a:ext uri="{FF2B5EF4-FFF2-40B4-BE49-F238E27FC236}">
                <a16:creationId xmlns:a16="http://schemas.microsoft.com/office/drawing/2014/main" id="{1E2D088A-18B8-B149-A40D-F81CABE15DB1}"/>
              </a:ext>
            </a:extLst>
          </p:cNvPr>
          <p:cNvSpPr txBox="1"/>
          <p:nvPr/>
        </p:nvSpPr>
        <p:spPr>
          <a:xfrm>
            <a:off x="8771154" y="2744053"/>
            <a:ext cx="3387146" cy="369332"/>
          </a:xfrm>
          <a:prstGeom prst="rect">
            <a:avLst/>
          </a:prstGeom>
          <a:noFill/>
        </p:spPr>
        <p:txBody>
          <a:bodyPr wrap="none" rtlCol="0">
            <a:spAutoFit/>
          </a:bodyPr>
          <a:lstStyle/>
          <a:p>
            <a:r>
              <a:rPr lang="en-US" dirty="0"/>
              <a:t>muon decay induced backgrounds</a:t>
            </a:r>
          </a:p>
        </p:txBody>
      </p:sp>
      <p:pic>
        <p:nvPicPr>
          <p:cNvPr id="15" name="Picture 1">
            <a:extLst>
              <a:ext uri="{FF2B5EF4-FFF2-40B4-BE49-F238E27FC236}">
                <a16:creationId xmlns:a16="http://schemas.microsoft.com/office/drawing/2014/main" id="{2CA5A216-96F2-DB40-B6FE-C99713E81D3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7861" y="2932474"/>
            <a:ext cx="3372996" cy="227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5">
            <a:extLst>
              <a:ext uri="{FF2B5EF4-FFF2-40B4-BE49-F238E27FC236}">
                <a16:creationId xmlns:a16="http://schemas.microsoft.com/office/drawing/2014/main" id="{5F525CD8-89CE-7B45-B32B-83287ABCCF10}"/>
              </a:ext>
            </a:extLst>
          </p:cNvPr>
          <p:cNvCxnSpPr>
            <a:cxnSpLocks/>
          </p:cNvCxnSpPr>
          <p:nvPr/>
        </p:nvCxnSpPr>
        <p:spPr>
          <a:xfrm>
            <a:off x="5117861" y="4326996"/>
            <a:ext cx="9547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505A1BA-E61B-5043-8806-FD7CF1F6797D}"/>
              </a:ext>
            </a:extLst>
          </p:cNvPr>
          <p:cNvSpPr txBox="1"/>
          <p:nvPr/>
        </p:nvSpPr>
        <p:spPr>
          <a:xfrm>
            <a:off x="3968099" y="4200376"/>
            <a:ext cx="1225720" cy="338554"/>
          </a:xfrm>
          <a:prstGeom prst="rect">
            <a:avLst/>
          </a:prstGeom>
          <a:noFill/>
        </p:spPr>
        <p:txBody>
          <a:bodyPr wrap="none" rtlCol="0">
            <a:spAutoFit/>
          </a:bodyPr>
          <a:lstStyle/>
          <a:p>
            <a:r>
              <a:rPr lang="en-FR" sz="1600" dirty="0">
                <a:solidFill>
                  <a:srgbClr val="009193"/>
                </a:solidFill>
              </a:rPr>
              <a:t>[N. Mokhov]</a:t>
            </a:r>
          </a:p>
        </p:txBody>
      </p:sp>
    </p:spTree>
    <p:extLst>
      <p:ext uri="{BB962C8B-B14F-4D97-AF65-F5344CB8AC3E}">
        <p14:creationId xmlns:p14="http://schemas.microsoft.com/office/powerpoint/2010/main" val="40798885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8"/>
          <p:cNvPicPr>
            <a:picLocks noChangeAspect="1"/>
          </p:cNvPicPr>
          <p:nvPr/>
        </p:nvPicPr>
        <p:blipFill>
          <a:blip r:embed="rId2" cstate="print">
            <a:extLst>
              <a:ext uri="{28A0092B-C50C-407E-A947-70E740481C1C}">
                <a14:useLocalDpi xmlns:a14="http://schemas.microsoft.com/office/drawing/2010/main"/>
              </a:ext>
            </a:extLst>
          </a:blip>
          <a:srcRect t="960" b="960"/>
          <a:stretch>
            <a:fillRect/>
          </a:stretch>
        </p:blipFill>
        <p:spPr>
          <a:xfrm>
            <a:off x="2197100" y="1050929"/>
            <a:ext cx="8242300" cy="4954179"/>
          </a:xfrm>
          <a:prstGeom prst="rect">
            <a:avLst/>
          </a:prstGeom>
        </p:spPr>
      </p:pic>
      <p:sp>
        <p:nvSpPr>
          <p:cNvPr id="3" name="Title 1"/>
          <p:cNvSpPr txBox="1">
            <a:spLocks/>
          </p:cNvSpPr>
          <p:nvPr/>
        </p:nvSpPr>
        <p:spPr>
          <a:xfrm>
            <a:off x="3733802" y="109538"/>
            <a:ext cx="6045200" cy="931862"/>
          </a:xfrm>
          <a:prstGeom prst="rect">
            <a:avLst/>
          </a:prstGeom>
        </p:spPr>
        <p:txBody>
          <a:bodyPr>
            <a:normAutofit fontScale="90000"/>
          </a:bodyPr>
          <a:lstStyle>
            <a:lvl1pPr algn="ctr" defTabSz="457200" rtl="0" eaLnBrk="1" latinLnBrk="0" hangingPunct="1">
              <a:spcBef>
                <a:spcPct val="0"/>
              </a:spcBef>
              <a:buNone/>
              <a:defRPr sz="4400" kern="1200">
                <a:solidFill>
                  <a:srgbClr val="FFFFFF"/>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FFFFF"/>
                </a:solidFill>
                <a:effectLst/>
                <a:uLnTx/>
                <a:uFillTx/>
                <a:latin typeface="Arial"/>
                <a:ea typeface="+mj-ea"/>
                <a:cs typeface="+mj-cs"/>
              </a:rPr>
              <a:t>Muon </a:t>
            </a:r>
            <a:r>
              <a:rPr kumimoji="0" lang="en-US" sz="4000" b="0" i="0" u="none" strike="noStrike" kern="1200" cap="none" spc="0" normalizeH="0" baseline="0" noProof="0">
                <a:ln>
                  <a:noFill/>
                </a:ln>
                <a:solidFill>
                  <a:srgbClr val="FFFFFF"/>
                </a:solidFill>
                <a:effectLst/>
                <a:uLnTx/>
                <a:uFillTx/>
                <a:latin typeface="Arial"/>
                <a:ea typeface="+mj-ea"/>
                <a:cs typeface="+mj-cs"/>
              </a:rPr>
              <a:t>Collider</a:t>
            </a:r>
            <a:r>
              <a:rPr kumimoji="0" lang="en-US" sz="4400" b="0" i="0" u="none" strike="noStrike" kern="1200" cap="none" spc="0" normalizeH="0" baseline="0" noProof="0">
                <a:ln>
                  <a:noFill/>
                </a:ln>
                <a:solidFill>
                  <a:srgbClr val="FFFFFF"/>
                </a:solidFill>
                <a:effectLst/>
                <a:uLnTx/>
                <a:uFillTx/>
                <a:latin typeface="Arial"/>
                <a:ea typeface="+mj-ea"/>
                <a:cs typeface="+mj-cs"/>
              </a:rPr>
              <a:t> Parameters</a:t>
            </a:r>
          </a:p>
        </p:txBody>
      </p:sp>
      <p:cxnSp>
        <p:nvCxnSpPr>
          <p:cNvPr id="4" name="Straight Arrow Connector 3"/>
          <p:cNvCxnSpPr>
            <a:stCxn id="5" idx="0"/>
          </p:cNvCxnSpPr>
          <p:nvPr/>
        </p:nvCxnSpPr>
        <p:spPr>
          <a:xfrm flipH="1" flipV="1">
            <a:off x="7236769" y="2832100"/>
            <a:ext cx="1223664" cy="3197880"/>
          </a:xfrm>
          <a:prstGeom prst="straightConnector1">
            <a:avLst/>
          </a:prstGeom>
          <a:ln>
            <a:solidFill>
              <a:srgbClr val="000090"/>
            </a:solidFill>
            <a:tailEnd type="arrow"/>
          </a:ln>
          <a:effectLst/>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6481481" y="6029980"/>
            <a:ext cx="3957935" cy="523220"/>
          </a:xfrm>
          <a:prstGeom prst="rect">
            <a:avLst/>
          </a:prstGeom>
          <a:solidFill>
            <a:schemeClr val="bg2"/>
          </a:solidFill>
          <a:ln w="25400">
            <a:solidFill>
              <a:srgbClr val="000090"/>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90"/>
                </a:solidFill>
                <a:effectLst/>
                <a:uLnTx/>
                <a:uFillTx/>
                <a:latin typeface="Arial"/>
                <a:ea typeface="+mn-ea"/>
                <a:cs typeface="+mn-cs"/>
              </a:rPr>
              <a:t>Success of advanced cooling concepts </a:t>
            </a:r>
            <a:br>
              <a:rPr kumimoji="0" lang="en-US" sz="1400" b="0" i="0" u="none" strike="noStrike" kern="1200" cap="none" spc="0" normalizeH="0" baseline="0" noProof="0">
                <a:ln>
                  <a:noFill/>
                </a:ln>
                <a:solidFill>
                  <a:srgbClr val="000090"/>
                </a:solidFill>
                <a:effectLst/>
                <a:uLnTx/>
                <a:uFillTx/>
                <a:latin typeface="Arial"/>
                <a:ea typeface="+mn-ea"/>
                <a:cs typeface="+mn-cs"/>
              </a:rPr>
            </a:br>
            <a:r>
              <a:rPr kumimoji="0" lang="en-US" sz="1400" b="0" i="0" u="none" strike="noStrike" kern="1200" cap="none" spc="0" normalizeH="0" baseline="0" noProof="0">
                <a:ln>
                  <a:noFill/>
                </a:ln>
                <a:solidFill>
                  <a:srgbClr val="000090"/>
                </a:solidFill>
                <a:effectLst/>
                <a:uLnTx/>
                <a:uFillTx/>
                <a:latin typeface="Wingdings 3" charset="2"/>
                <a:ea typeface="+mn-ea"/>
                <a:cs typeface="Wingdings 3" charset="2"/>
              </a:rPr>
              <a:t>a</a:t>
            </a:r>
            <a:r>
              <a:rPr kumimoji="0" lang="en-US" sz="1400" b="0" i="0" u="none" strike="noStrike" kern="1200" cap="none" spc="0" normalizeH="0" baseline="0" noProof="0">
                <a:ln>
                  <a:noFill/>
                </a:ln>
                <a:solidFill>
                  <a:srgbClr val="000090"/>
                </a:solidFill>
                <a:effectLst/>
                <a:uLnTx/>
                <a:uFillTx/>
                <a:latin typeface="Arial"/>
                <a:ea typeface="+mn-ea"/>
                <a:cs typeface="Wingdings 3" charset="2"/>
              </a:rPr>
              <a:t> several × 10</a:t>
            </a:r>
            <a:r>
              <a:rPr kumimoji="0" lang="en-US" sz="1400" b="0" i="0" u="none" strike="noStrike" kern="1200" cap="none" spc="0" normalizeH="0" baseline="30000" noProof="0">
                <a:ln>
                  <a:noFill/>
                </a:ln>
                <a:solidFill>
                  <a:srgbClr val="000090"/>
                </a:solidFill>
                <a:effectLst/>
                <a:uLnTx/>
                <a:uFillTx/>
                <a:latin typeface="Arial"/>
                <a:ea typeface="+mn-ea"/>
                <a:cs typeface="Wingdings 3" charset="2"/>
              </a:rPr>
              <a:t>32</a:t>
            </a:r>
            <a:r>
              <a:rPr kumimoji="0" lang="en-US" sz="1400" b="0" i="0" u="none" strike="noStrike" kern="1200" cap="none" spc="0" normalizeH="0" baseline="0" noProof="0">
                <a:ln>
                  <a:noFill/>
                </a:ln>
                <a:solidFill>
                  <a:srgbClr val="000090"/>
                </a:solidFill>
                <a:effectLst/>
                <a:uLnTx/>
                <a:uFillTx/>
                <a:latin typeface="Arial"/>
                <a:ea typeface="+mn-ea"/>
                <a:cs typeface="Wingdings 3" charset="2"/>
              </a:rPr>
              <a:t> [Rubbia proposal:  5×10</a:t>
            </a:r>
            <a:r>
              <a:rPr kumimoji="0" lang="en-US" sz="1400" b="0" i="0" u="none" strike="noStrike" kern="1200" cap="none" spc="0" normalizeH="0" baseline="30000" noProof="0">
                <a:ln>
                  <a:noFill/>
                </a:ln>
                <a:solidFill>
                  <a:srgbClr val="000090"/>
                </a:solidFill>
                <a:effectLst/>
                <a:uLnTx/>
                <a:uFillTx/>
                <a:latin typeface="Arial"/>
                <a:ea typeface="+mn-ea"/>
                <a:cs typeface="Wingdings 3" charset="2"/>
              </a:rPr>
              <a:t>32</a:t>
            </a:r>
            <a:r>
              <a:rPr kumimoji="0" lang="en-US" sz="1400" b="0" i="0" u="none" strike="noStrike" kern="1200" cap="none" spc="0" normalizeH="0" baseline="0" noProof="0">
                <a:ln>
                  <a:noFill/>
                </a:ln>
                <a:solidFill>
                  <a:srgbClr val="000090"/>
                </a:solidFill>
                <a:effectLst/>
                <a:uLnTx/>
                <a:uFillTx/>
                <a:latin typeface="Arial"/>
                <a:ea typeface="+mn-ea"/>
                <a:cs typeface="Wingdings 3" charset="2"/>
              </a:rPr>
              <a:t>]</a:t>
            </a:r>
            <a:endParaRPr kumimoji="0" lang="en-US" sz="1400" b="0" i="0" u="none" strike="noStrike" kern="1200" cap="none" spc="0" normalizeH="0" baseline="30000" noProof="0">
              <a:ln>
                <a:noFill/>
              </a:ln>
              <a:solidFill>
                <a:srgbClr val="000090"/>
              </a:solidFill>
              <a:effectLst/>
              <a:uLnTx/>
              <a:uFillTx/>
              <a:latin typeface="Arial"/>
              <a:ea typeface="+mn-ea"/>
              <a:cs typeface="Wingdings 3" charset="2"/>
            </a:endParaRPr>
          </a:p>
        </p:txBody>
      </p:sp>
      <p:cxnSp>
        <p:nvCxnSpPr>
          <p:cNvPr id="6" name="Straight Connector 5"/>
          <p:cNvCxnSpPr>
            <a:stCxn id="7" idx="0"/>
          </p:cNvCxnSpPr>
          <p:nvPr/>
        </p:nvCxnSpPr>
        <p:spPr>
          <a:xfrm flipV="1">
            <a:off x="5048366" y="2979090"/>
            <a:ext cx="1657234" cy="3140246"/>
          </a:xfrm>
          <a:prstGeom prst="line">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808015" y="6119336"/>
            <a:ext cx="2480733" cy="738664"/>
          </a:xfrm>
          <a:prstGeom prst="rect">
            <a:avLst/>
          </a:prstGeom>
          <a:solidFill>
            <a:schemeClr val="accent1">
              <a:lumMod val="40000"/>
              <a:lumOff val="60000"/>
            </a:schemeClr>
          </a:solidFill>
          <a:ln w="12700">
            <a:solidFill>
              <a:srgbClr val="FF0000"/>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0000"/>
                </a:solidFill>
                <a:effectLst/>
                <a:uLnTx/>
                <a:uFillTx/>
                <a:latin typeface="Arial"/>
                <a:ea typeface="+mn-ea"/>
                <a:cs typeface="+mn-cs"/>
              </a:rPr>
              <a:t>Exquisite Energy Resolution </a:t>
            </a:r>
            <a:br>
              <a:rPr kumimoji="0" lang="en-US" sz="1400" b="0" i="0" u="none" strike="noStrike" kern="1200" cap="none" spc="0" normalizeH="0" baseline="0" noProof="0">
                <a:ln>
                  <a:noFill/>
                </a:ln>
                <a:solidFill>
                  <a:srgbClr val="FF0000"/>
                </a:solidFill>
                <a:effectLst/>
                <a:uLnTx/>
                <a:uFillTx/>
                <a:latin typeface="Arial"/>
                <a:ea typeface="+mn-ea"/>
                <a:cs typeface="+mn-cs"/>
              </a:rPr>
            </a:br>
            <a:r>
              <a:rPr kumimoji="0" lang="en-US" sz="1400" b="0" i="0" u="none" strike="noStrike" kern="1200" cap="none" spc="0" normalizeH="0" baseline="0" noProof="0">
                <a:ln>
                  <a:noFill/>
                </a:ln>
                <a:solidFill>
                  <a:srgbClr val="FF0000"/>
                </a:solidFill>
                <a:effectLst/>
                <a:uLnTx/>
                <a:uFillTx/>
                <a:latin typeface="Arial"/>
                <a:ea typeface="+mn-ea"/>
                <a:cs typeface="+mn-cs"/>
              </a:rPr>
              <a:t>Allows Direct Measurement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0000"/>
                </a:solidFill>
                <a:effectLst/>
                <a:uLnTx/>
                <a:uFillTx/>
                <a:latin typeface="Arial"/>
                <a:ea typeface="+mn-ea"/>
                <a:cs typeface="+mn-cs"/>
              </a:rPr>
              <a:t>of Higgs Width</a:t>
            </a:r>
          </a:p>
        </p:txBody>
      </p:sp>
      <p:grpSp>
        <p:nvGrpSpPr>
          <p:cNvPr id="8" name="Group 7"/>
          <p:cNvGrpSpPr>
            <a:grpSpLocks noChangeAspect="1"/>
          </p:cNvGrpSpPr>
          <p:nvPr/>
        </p:nvGrpSpPr>
        <p:grpSpPr>
          <a:xfrm>
            <a:off x="1528235" y="-7611"/>
            <a:ext cx="2129366" cy="2108369"/>
            <a:chOff x="0" y="1143000"/>
            <a:chExt cx="2777524" cy="2743200"/>
          </a:xfrm>
        </p:grpSpPr>
        <p:pic>
          <p:nvPicPr>
            <p:cNvPr id="9" name="Picture 9" descr="Site_Map_072809_REVISED.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143000"/>
              <a:ext cx="2777524" cy="2743200"/>
            </a:xfrm>
            <a:prstGeom prst="rect">
              <a:avLst/>
            </a:prstGeom>
            <a:noFill/>
            <a:ln w="9525">
              <a:noFill/>
              <a:miter lim="800000"/>
              <a:headEnd/>
              <a:tailEnd/>
            </a:ln>
          </p:spPr>
        </p:pic>
        <p:sp>
          <p:nvSpPr>
            <p:cNvPr id="10" name="Rectangle 9"/>
            <p:cNvSpPr>
              <a:spLocks noChangeArrowheads="1"/>
            </p:cNvSpPr>
            <p:nvPr/>
          </p:nvSpPr>
          <p:spPr bwMode="auto">
            <a:xfrm>
              <a:off x="0" y="1219200"/>
              <a:ext cx="480721" cy="220002"/>
            </a:xfrm>
            <a:prstGeom prst="rect">
              <a:avLst/>
            </a:prstGeom>
            <a:solidFill>
              <a:schemeClr val="tx1"/>
            </a:solidFill>
            <a:ln w="9525" algn="ctr">
              <a:no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grpSp>
      <p:sp>
        <p:nvSpPr>
          <p:cNvPr id="11" name="Oval 10"/>
          <p:cNvSpPr/>
          <p:nvPr/>
        </p:nvSpPr>
        <p:spPr>
          <a:xfrm>
            <a:off x="9982200" y="5486400"/>
            <a:ext cx="533400" cy="632936"/>
          </a:xfrm>
          <a:prstGeom prst="ellipse">
            <a:avLst/>
          </a:prstGeom>
          <a:noFill/>
          <a:ln w="38100" cmpd="sng">
            <a:solidFill>
              <a:srgbClr val="E3101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Rectangle 11"/>
          <p:cNvSpPr/>
          <p:nvPr/>
        </p:nvSpPr>
        <p:spPr>
          <a:xfrm>
            <a:off x="6210304" y="2552700"/>
            <a:ext cx="1039169" cy="279400"/>
          </a:xfrm>
          <a:prstGeom prst="rect">
            <a:avLst/>
          </a:prstGeom>
          <a:noFill/>
          <a:ln w="38100">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5" name="TextBox 14"/>
          <p:cNvSpPr txBox="1"/>
          <p:nvPr/>
        </p:nvSpPr>
        <p:spPr>
          <a:xfrm>
            <a:off x="1524474" y="-4848"/>
            <a:ext cx="1236374" cy="369332"/>
          </a:xfrm>
          <a:prstGeom prst="rect">
            <a:avLst/>
          </a:prstGeom>
          <a:solidFill>
            <a:srgbClr val="FFFF97"/>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rial"/>
                <a:ea typeface="+mn-ea"/>
                <a:cs typeface="+mn-cs"/>
              </a:rPr>
              <a:t>M. Palmer</a:t>
            </a:r>
          </a:p>
        </p:txBody>
      </p:sp>
      <p:sp>
        <p:nvSpPr>
          <p:cNvPr id="14" name="Footer Placeholder 13">
            <a:extLst>
              <a:ext uri="{FF2B5EF4-FFF2-40B4-BE49-F238E27FC236}">
                <a16:creationId xmlns:a16="http://schemas.microsoft.com/office/drawing/2014/main" id="{9C8ED4CE-AD26-664D-BDB1-ACDA757FD745}"/>
              </a:ext>
            </a:extLst>
          </p:cNvPr>
          <p:cNvSpPr>
            <a:spLocks noGrp="1"/>
          </p:cNvSpPr>
          <p:nvPr>
            <p:ph type="ftr" sz="quarter" idx="11"/>
          </p:nvPr>
        </p:nvSpPr>
        <p:spPr/>
        <p:txBody>
          <a:bodyPr/>
          <a:lstStyle/>
          <a:p>
            <a:r>
              <a:rPr lang="it-IT">
                <a:solidFill>
                  <a:prstClr val="black">
                    <a:tint val="75000"/>
                  </a:prstClr>
                </a:solidFill>
                <a:latin typeface="Arial"/>
              </a:rPr>
              <a:t>M. Boscolo, ECFA TF8 Symposium, 31/03/2021</a:t>
            </a:r>
            <a:endParaRPr lang="en-US">
              <a:solidFill>
                <a:prstClr val="black">
                  <a:tint val="75000"/>
                </a:prstClr>
              </a:solidFill>
              <a:latin typeface="Arial"/>
            </a:endParaRPr>
          </a:p>
        </p:txBody>
      </p:sp>
      <p:sp>
        <p:nvSpPr>
          <p:cNvPr id="16" name="Slide Number Placeholder 15">
            <a:extLst>
              <a:ext uri="{FF2B5EF4-FFF2-40B4-BE49-F238E27FC236}">
                <a16:creationId xmlns:a16="http://schemas.microsoft.com/office/drawing/2014/main" id="{F5334F77-9C3A-4E4B-B8F6-5D8DCBCE0791}"/>
              </a:ext>
            </a:extLst>
          </p:cNvPr>
          <p:cNvSpPr>
            <a:spLocks noGrp="1"/>
          </p:cNvSpPr>
          <p:nvPr>
            <p:ph type="sldNum" sz="quarter" idx="12"/>
          </p:nvPr>
        </p:nvSpPr>
        <p:spPr/>
        <p:txBody>
          <a:bodyPr/>
          <a:lstStyle/>
          <a:p>
            <a:fld id="{98817235-C917-8F48-A936-FEF3725D9AF4}" type="slidenum">
              <a:rPr lang="en-US" smtClean="0">
                <a:solidFill>
                  <a:prstClr val="black">
                    <a:tint val="75000"/>
                  </a:prstClr>
                </a:solidFill>
                <a:latin typeface="Arial"/>
              </a:rPr>
              <a:pPr/>
              <a:t>43</a:t>
            </a:fld>
            <a:endParaRPr lang="en-US">
              <a:solidFill>
                <a:prstClr val="black">
                  <a:tint val="75000"/>
                </a:prstClr>
              </a:solidFill>
              <a:latin typeface="Arial"/>
            </a:endParaRPr>
          </a:p>
        </p:txBody>
      </p:sp>
    </p:spTree>
    <p:extLst>
      <p:ext uri="{BB962C8B-B14F-4D97-AF65-F5344CB8AC3E}">
        <p14:creationId xmlns:p14="http://schemas.microsoft.com/office/powerpoint/2010/main" val="26657072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E3CBB-8F0D-214F-B80F-74E34FA61962}"/>
              </a:ext>
            </a:extLst>
          </p:cNvPr>
          <p:cNvSpPr>
            <a:spLocks noGrp="1"/>
          </p:cNvSpPr>
          <p:nvPr>
            <p:ph type="title"/>
          </p:nvPr>
        </p:nvSpPr>
        <p:spPr/>
        <p:txBody>
          <a:bodyPr/>
          <a:lstStyle/>
          <a:p>
            <a:r>
              <a:rPr lang="en-FR"/>
              <a:t>Conclusion</a:t>
            </a:r>
          </a:p>
        </p:txBody>
      </p:sp>
      <p:sp>
        <p:nvSpPr>
          <p:cNvPr id="4" name="Footer Placeholder 3">
            <a:extLst>
              <a:ext uri="{FF2B5EF4-FFF2-40B4-BE49-F238E27FC236}">
                <a16:creationId xmlns:a16="http://schemas.microsoft.com/office/drawing/2014/main" id="{F257DDAB-0D7A-6742-9656-2AE977195F01}"/>
              </a:ext>
            </a:extLst>
          </p:cNvPr>
          <p:cNvSpPr>
            <a:spLocks noGrp="1"/>
          </p:cNvSpPr>
          <p:nvPr>
            <p:ph type="ftr" sz="quarter" idx="11"/>
          </p:nvPr>
        </p:nvSpPr>
        <p:spPr/>
        <p:txBody>
          <a:bodyPr/>
          <a:lstStyle/>
          <a:p>
            <a:r>
              <a:rPr lang="en-GB"/>
              <a:t>M. Boscolo, ECFA TF8 Symposium, 31/03/2021</a:t>
            </a:r>
            <a:endParaRPr lang="en-FR"/>
          </a:p>
        </p:txBody>
      </p:sp>
      <p:sp>
        <p:nvSpPr>
          <p:cNvPr id="9" name="Content Placeholder 8">
            <a:extLst>
              <a:ext uri="{FF2B5EF4-FFF2-40B4-BE49-F238E27FC236}">
                <a16:creationId xmlns:a16="http://schemas.microsoft.com/office/drawing/2014/main" id="{B3E553CC-CC1D-E14A-98C9-179EB96EFE17}"/>
              </a:ext>
            </a:extLst>
          </p:cNvPr>
          <p:cNvSpPr>
            <a:spLocks noGrp="1"/>
          </p:cNvSpPr>
          <p:nvPr>
            <p:ph idx="1"/>
          </p:nvPr>
        </p:nvSpPr>
        <p:spPr>
          <a:xfrm>
            <a:off x="486414" y="1345976"/>
            <a:ext cx="10666548" cy="4566060"/>
          </a:xfrm>
        </p:spPr>
        <p:txBody>
          <a:bodyPr/>
          <a:lstStyle/>
          <a:p>
            <a:r>
              <a:rPr lang="en-FR" sz="2200" b="1" dirty="0"/>
              <a:t>MDI  can be the key for success/unsuccess for any  collider -&gt; it is really mandatory to dedicate the proper R&amp;D and effort in the optimization of its design. </a:t>
            </a:r>
          </a:p>
          <a:p>
            <a:endParaRPr lang="en-FR" dirty="0"/>
          </a:p>
          <a:p>
            <a:r>
              <a:rPr lang="en-FR" dirty="0"/>
              <a:t>Some of the main challenges and R&amp;D discussed for different projects:</a:t>
            </a:r>
          </a:p>
          <a:p>
            <a:pPr lvl="1"/>
            <a:r>
              <a:rPr lang="en-FR" sz="2000" dirty="0">
                <a:solidFill>
                  <a:srgbClr val="0432FF"/>
                </a:solidFill>
              </a:rPr>
              <a:t>strong SC magnets, compact and high field magnets design</a:t>
            </a:r>
          </a:p>
          <a:p>
            <a:pPr lvl="1"/>
            <a:r>
              <a:rPr lang="en-FR" sz="2000" dirty="0">
                <a:solidFill>
                  <a:srgbClr val="0432FF"/>
                </a:solidFill>
              </a:rPr>
              <a:t>experience in synchrotron radiation mitigation, including vacuum chambers technology, </a:t>
            </a:r>
          </a:p>
          <a:p>
            <a:pPr lvl="1"/>
            <a:r>
              <a:rPr lang="en-FR" sz="2000" dirty="0">
                <a:solidFill>
                  <a:srgbClr val="0432FF"/>
                </a:solidFill>
              </a:rPr>
              <a:t>low impedance vacuum chamber, material and thickness optimization, radius (great impact on vertex detector!)</a:t>
            </a:r>
          </a:p>
          <a:p>
            <a:pPr lvl="1"/>
            <a:r>
              <a:rPr lang="en-FR" sz="2000" dirty="0">
                <a:solidFill>
                  <a:srgbClr val="0432FF"/>
                </a:solidFill>
              </a:rPr>
              <a:t>vacuum chamber cooling due to heat load</a:t>
            </a:r>
          </a:p>
          <a:p>
            <a:pPr lvl="1"/>
            <a:r>
              <a:rPr lang="en-FR" sz="2000" dirty="0">
                <a:solidFill>
                  <a:srgbClr val="0432FF"/>
                </a:solidFill>
              </a:rPr>
              <a:t>alignment systems inside the detector</a:t>
            </a:r>
          </a:p>
          <a:p>
            <a:pPr lvl="1"/>
            <a:r>
              <a:rPr lang="en-FR" sz="2000" dirty="0">
                <a:solidFill>
                  <a:srgbClr val="0432FF"/>
                </a:solidFill>
              </a:rPr>
              <a:t>BEAM INDUCED BACKGROUNDS &amp; SYNCHROTRON RADIATION BKG: correct and reliable modeling essential for a successful MDI design, R&amp;D not easy, experience on present (and past) colliders really important.</a:t>
            </a:r>
          </a:p>
        </p:txBody>
      </p:sp>
      <p:sp>
        <p:nvSpPr>
          <p:cNvPr id="3" name="Slide Number Placeholder 2">
            <a:extLst>
              <a:ext uri="{FF2B5EF4-FFF2-40B4-BE49-F238E27FC236}">
                <a16:creationId xmlns:a16="http://schemas.microsoft.com/office/drawing/2014/main" id="{F162A2F2-0101-4049-AAB3-8F39A5A04B81}"/>
              </a:ext>
            </a:extLst>
          </p:cNvPr>
          <p:cNvSpPr>
            <a:spLocks noGrp="1"/>
          </p:cNvSpPr>
          <p:nvPr>
            <p:ph type="sldNum" sz="quarter" idx="12"/>
          </p:nvPr>
        </p:nvSpPr>
        <p:spPr/>
        <p:txBody>
          <a:bodyPr/>
          <a:lstStyle/>
          <a:p>
            <a:fld id="{AE8F486C-4434-554D-85E5-88CD09D87FB7}" type="slidenum">
              <a:rPr lang="en-FR" smtClean="0"/>
              <a:t>44</a:t>
            </a:fld>
            <a:endParaRPr lang="en-FR"/>
          </a:p>
        </p:txBody>
      </p:sp>
    </p:spTree>
    <p:extLst>
      <p:ext uri="{BB962C8B-B14F-4D97-AF65-F5344CB8AC3E}">
        <p14:creationId xmlns:p14="http://schemas.microsoft.com/office/powerpoint/2010/main" val="5336129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145BF-2433-7547-A506-E650F723A096}"/>
              </a:ext>
            </a:extLst>
          </p:cNvPr>
          <p:cNvSpPr>
            <a:spLocks noGrp="1"/>
          </p:cNvSpPr>
          <p:nvPr>
            <p:ph type="title"/>
          </p:nvPr>
        </p:nvSpPr>
        <p:spPr>
          <a:xfrm>
            <a:off x="838200" y="2600325"/>
            <a:ext cx="10515600" cy="1325563"/>
          </a:xfrm>
        </p:spPr>
        <p:txBody>
          <a:bodyPr>
            <a:normAutofit/>
          </a:bodyPr>
          <a:lstStyle/>
          <a:p>
            <a:pPr algn="ctr"/>
            <a:r>
              <a:rPr lang="en-FR" sz="3600">
                <a:solidFill>
                  <a:srgbClr val="FF0000"/>
                </a:solidFill>
                <a:latin typeface="+mn-lt"/>
              </a:rPr>
              <a:t>Spare slides</a:t>
            </a:r>
          </a:p>
        </p:txBody>
      </p:sp>
      <p:sp>
        <p:nvSpPr>
          <p:cNvPr id="4" name="Footer Placeholder 3">
            <a:extLst>
              <a:ext uri="{FF2B5EF4-FFF2-40B4-BE49-F238E27FC236}">
                <a16:creationId xmlns:a16="http://schemas.microsoft.com/office/drawing/2014/main" id="{D2ACB511-DE0D-F642-8514-1109389EF717}"/>
              </a:ext>
            </a:extLst>
          </p:cNvPr>
          <p:cNvSpPr>
            <a:spLocks noGrp="1"/>
          </p:cNvSpPr>
          <p:nvPr>
            <p:ph type="ftr" sz="quarter" idx="11"/>
          </p:nvPr>
        </p:nvSpPr>
        <p:spPr/>
        <p:txBody>
          <a:bodyPr/>
          <a:lstStyle/>
          <a:p>
            <a:r>
              <a:rPr lang="en-GB"/>
              <a:t>M. Boscolo, ECFA TF8 Symposium, 31/03/2021</a:t>
            </a:r>
            <a:endParaRPr lang="en-FR"/>
          </a:p>
        </p:txBody>
      </p:sp>
      <p:sp>
        <p:nvSpPr>
          <p:cNvPr id="3" name="Slide Number Placeholder 2">
            <a:extLst>
              <a:ext uri="{FF2B5EF4-FFF2-40B4-BE49-F238E27FC236}">
                <a16:creationId xmlns:a16="http://schemas.microsoft.com/office/drawing/2014/main" id="{548F0ADA-A2E2-AE48-A26E-03641CED4A8A}"/>
              </a:ext>
            </a:extLst>
          </p:cNvPr>
          <p:cNvSpPr>
            <a:spLocks noGrp="1"/>
          </p:cNvSpPr>
          <p:nvPr>
            <p:ph type="sldNum" sz="quarter" idx="12"/>
          </p:nvPr>
        </p:nvSpPr>
        <p:spPr/>
        <p:txBody>
          <a:bodyPr/>
          <a:lstStyle/>
          <a:p>
            <a:fld id="{AE8F486C-4434-554D-85E5-88CD09D87FB7}" type="slidenum">
              <a:rPr lang="en-FR" smtClean="0"/>
              <a:t>45</a:t>
            </a:fld>
            <a:endParaRPr lang="en-FR"/>
          </a:p>
        </p:txBody>
      </p:sp>
    </p:spTree>
    <p:extLst>
      <p:ext uri="{BB962C8B-B14F-4D97-AF65-F5344CB8AC3E}">
        <p14:creationId xmlns:p14="http://schemas.microsoft.com/office/powerpoint/2010/main" val="20798557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BB3DE-2733-0646-A967-C5EB8CEB66C4}"/>
              </a:ext>
            </a:extLst>
          </p:cNvPr>
          <p:cNvSpPr>
            <a:spLocks noGrp="1"/>
          </p:cNvSpPr>
          <p:nvPr>
            <p:ph type="title"/>
          </p:nvPr>
        </p:nvSpPr>
        <p:spPr/>
        <p:txBody>
          <a:bodyPr/>
          <a:lstStyle/>
          <a:p>
            <a:endParaRPr lang="en-FR"/>
          </a:p>
        </p:txBody>
      </p:sp>
      <p:sp>
        <p:nvSpPr>
          <p:cNvPr id="3" name="Content Placeholder 2">
            <a:extLst>
              <a:ext uri="{FF2B5EF4-FFF2-40B4-BE49-F238E27FC236}">
                <a16:creationId xmlns:a16="http://schemas.microsoft.com/office/drawing/2014/main" id="{8BDBF22A-5876-6941-9C3B-972CAEEA04DE}"/>
              </a:ext>
            </a:extLst>
          </p:cNvPr>
          <p:cNvSpPr>
            <a:spLocks noGrp="1"/>
          </p:cNvSpPr>
          <p:nvPr>
            <p:ph idx="1"/>
          </p:nvPr>
        </p:nvSpPr>
        <p:spPr/>
        <p:txBody>
          <a:bodyPr/>
          <a:lstStyle/>
          <a:p>
            <a:endParaRPr lang="en-FR"/>
          </a:p>
        </p:txBody>
      </p:sp>
      <p:sp>
        <p:nvSpPr>
          <p:cNvPr id="4" name="Footer Placeholder 3">
            <a:extLst>
              <a:ext uri="{FF2B5EF4-FFF2-40B4-BE49-F238E27FC236}">
                <a16:creationId xmlns:a16="http://schemas.microsoft.com/office/drawing/2014/main" id="{0DA07FA0-63EB-6449-B683-E551E0F3F156}"/>
              </a:ext>
            </a:extLst>
          </p:cNvPr>
          <p:cNvSpPr>
            <a:spLocks noGrp="1"/>
          </p:cNvSpPr>
          <p:nvPr>
            <p:ph type="ftr" sz="quarter" idx="11"/>
          </p:nvPr>
        </p:nvSpPr>
        <p:spPr/>
        <p:txBody>
          <a:bodyPr/>
          <a:lstStyle/>
          <a:p>
            <a:r>
              <a:rPr lang="en-GB"/>
              <a:t>M. Boscolo, ECFA TF8 Symposium, 31/03/2021</a:t>
            </a:r>
            <a:endParaRPr lang="en-FR"/>
          </a:p>
        </p:txBody>
      </p:sp>
      <p:pic>
        <p:nvPicPr>
          <p:cNvPr id="6" name="Picture 5" descr="Diagram&#10;&#10;Description automatically generated">
            <a:extLst>
              <a:ext uri="{FF2B5EF4-FFF2-40B4-BE49-F238E27FC236}">
                <a16:creationId xmlns:a16="http://schemas.microsoft.com/office/drawing/2014/main" id="{11AD78FA-5048-9744-8130-BB4A2F28CD6A}"/>
              </a:ext>
            </a:extLst>
          </p:cNvPr>
          <p:cNvPicPr>
            <a:picLocks noChangeAspect="1"/>
          </p:cNvPicPr>
          <p:nvPr/>
        </p:nvPicPr>
        <p:blipFill>
          <a:blip r:embed="rId2"/>
          <a:stretch>
            <a:fillRect/>
          </a:stretch>
        </p:blipFill>
        <p:spPr>
          <a:xfrm>
            <a:off x="0" y="48435"/>
            <a:ext cx="12192000" cy="6761129"/>
          </a:xfrm>
          <a:prstGeom prst="rect">
            <a:avLst/>
          </a:prstGeom>
        </p:spPr>
      </p:pic>
      <p:sp>
        <p:nvSpPr>
          <p:cNvPr id="5" name="Slide Number Placeholder 4">
            <a:extLst>
              <a:ext uri="{FF2B5EF4-FFF2-40B4-BE49-F238E27FC236}">
                <a16:creationId xmlns:a16="http://schemas.microsoft.com/office/drawing/2014/main" id="{C2CFADFC-3947-344B-AF99-75B488C834B9}"/>
              </a:ext>
            </a:extLst>
          </p:cNvPr>
          <p:cNvSpPr>
            <a:spLocks noGrp="1"/>
          </p:cNvSpPr>
          <p:nvPr>
            <p:ph type="sldNum" sz="quarter" idx="12"/>
          </p:nvPr>
        </p:nvSpPr>
        <p:spPr/>
        <p:txBody>
          <a:bodyPr/>
          <a:lstStyle/>
          <a:p>
            <a:fld id="{AE8F486C-4434-554D-85E5-88CD09D87FB7}" type="slidenum">
              <a:rPr lang="en-FR" smtClean="0"/>
              <a:t>46</a:t>
            </a:fld>
            <a:endParaRPr lang="en-FR"/>
          </a:p>
        </p:txBody>
      </p:sp>
    </p:spTree>
    <p:extLst>
      <p:ext uri="{BB962C8B-B14F-4D97-AF65-F5344CB8AC3E}">
        <p14:creationId xmlns:p14="http://schemas.microsoft.com/office/powerpoint/2010/main" val="6908932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E3B183-53E6-3E49-91D2-7FE46DA2E563}"/>
              </a:ext>
            </a:extLst>
          </p:cNvPr>
          <p:cNvSpPr>
            <a:spLocks noGrp="1"/>
          </p:cNvSpPr>
          <p:nvPr>
            <p:ph type="title"/>
          </p:nvPr>
        </p:nvSpPr>
        <p:spPr/>
        <p:txBody>
          <a:bodyPr/>
          <a:lstStyle/>
          <a:p>
            <a:r>
              <a:rPr lang="en-FR"/>
              <a:t>ILC collimators</a:t>
            </a:r>
          </a:p>
        </p:txBody>
      </p:sp>
      <p:sp>
        <p:nvSpPr>
          <p:cNvPr id="5" name="Content Placeholder 4">
            <a:extLst>
              <a:ext uri="{FF2B5EF4-FFF2-40B4-BE49-F238E27FC236}">
                <a16:creationId xmlns:a16="http://schemas.microsoft.com/office/drawing/2014/main" id="{F2070D94-BD31-5D4D-998A-F87470F9EFC7}"/>
              </a:ext>
            </a:extLst>
          </p:cNvPr>
          <p:cNvSpPr>
            <a:spLocks noGrp="1"/>
          </p:cNvSpPr>
          <p:nvPr>
            <p:ph idx="1"/>
          </p:nvPr>
        </p:nvSpPr>
        <p:spPr/>
        <p:txBody>
          <a:bodyPr/>
          <a:lstStyle/>
          <a:p>
            <a:r>
              <a:rPr lang="en-GB"/>
              <a:t>The collimation apertures required are approximately ∼6–9</a:t>
            </a:r>
            <a:r>
              <a:rPr lang="el-GR"/>
              <a:t>σ</a:t>
            </a:r>
            <a:r>
              <a:rPr lang="en-GB"/>
              <a:t>x in the x plane and ∼40–60</a:t>
            </a:r>
            <a:r>
              <a:rPr lang="el-GR"/>
              <a:t>σ</a:t>
            </a:r>
            <a:r>
              <a:rPr lang="en-GB"/>
              <a:t>y in the y plane. These correspond to typical half-gaps of the </a:t>
            </a:r>
            <a:r>
              <a:rPr lang="en-GB" err="1"/>
              <a:t>betatron</a:t>
            </a:r>
            <a:r>
              <a:rPr lang="en-GB"/>
              <a:t> spoiler of ∼1 mm in the x plane and ∼0.5 mm in the y plane. </a:t>
            </a:r>
          </a:p>
          <a:p>
            <a:r>
              <a:rPr lang="en-GB"/>
              <a:t>The spoilers are 0.5–1 X</a:t>
            </a:r>
            <a:r>
              <a:rPr lang="en-GB" baseline="-25000"/>
              <a:t>0</a:t>
            </a:r>
            <a:r>
              <a:rPr lang="en-GB"/>
              <a:t> (radiation length) thick, the absorbers are 30 X</a:t>
            </a:r>
            <a:r>
              <a:rPr lang="en-GB" baseline="-25000"/>
              <a:t>0</a:t>
            </a:r>
            <a:r>
              <a:rPr lang="en-GB"/>
              <a:t>, and the protection collimators are 45 X</a:t>
            </a:r>
            <a:r>
              <a:rPr lang="en-GB" baseline="-25000"/>
              <a:t>0</a:t>
            </a:r>
            <a:r>
              <a:rPr lang="en-GB"/>
              <a:t>. </a:t>
            </a:r>
          </a:p>
          <a:p>
            <a:r>
              <a:rPr lang="en-GB"/>
              <a:t>Electromagnetic showers created by primary beam particles in the collimators produce penetrating muons that can easily reach the collider hall. The muon flux through the detector is reduced by a 5 m-long magnetised iron shield 330 m upstream of the collision point that fills the cross-sectional area of the tunnel and extends 0.6 m beyond the ID of the tunnel ((with B= 1.5 T), also as radiation protection.</a:t>
            </a:r>
          </a:p>
          <a:p>
            <a:endParaRPr lang="en-GB"/>
          </a:p>
          <a:p>
            <a:endParaRPr lang="en-GB"/>
          </a:p>
          <a:p>
            <a:endParaRPr lang="en-FR"/>
          </a:p>
        </p:txBody>
      </p:sp>
      <p:sp>
        <p:nvSpPr>
          <p:cNvPr id="2" name="Footer Placeholder 1">
            <a:extLst>
              <a:ext uri="{FF2B5EF4-FFF2-40B4-BE49-F238E27FC236}">
                <a16:creationId xmlns:a16="http://schemas.microsoft.com/office/drawing/2014/main" id="{84ABAF74-866E-2648-8403-F91914782FD1}"/>
              </a:ext>
            </a:extLst>
          </p:cNvPr>
          <p:cNvSpPr>
            <a:spLocks noGrp="1"/>
          </p:cNvSpPr>
          <p:nvPr>
            <p:ph type="ftr" sz="quarter" idx="11"/>
          </p:nvPr>
        </p:nvSpPr>
        <p:spPr/>
        <p:txBody>
          <a:bodyPr/>
          <a:lstStyle/>
          <a:p>
            <a:r>
              <a:rPr lang="en-GB"/>
              <a:t>M. Boscolo, ECFA TF8 Symposium, 31/03/2021</a:t>
            </a:r>
            <a:endParaRPr lang="en-FR"/>
          </a:p>
        </p:txBody>
      </p:sp>
      <p:sp>
        <p:nvSpPr>
          <p:cNvPr id="3" name="Slide Number Placeholder 2">
            <a:extLst>
              <a:ext uri="{FF2B5EF4-FFF2-40B4-BE49-F238E27FC236}">
                <a16:creationId xmlns:a16="http://schemas.microsoft.com/office/drawing/2014/main" id="{04548E8C-8EE2-3146-A02C-ED4ED45D436C}"/>
              </a:ext>
            </a:extLst>
          </p:cNvPr>
          <p:cNvSpPr>
            <a:spLocks noGrp="1"/>
          </p:cNvSpPr>
          <p:nvPr>
            <p:ph type="sldNum" sz="quarter" idx="12"/>
          </p:nvPr>
        </p:nvSpPr>
        <p:spPr/>
        <p:txBody>
          <a:bodyPr/>
          <a:lstStyle/>
          <a:p>
            <a:fld id="{AE8F486C-4434-554D-85E5-88CD09D87FB7}" type="slidenum">
              <a:rPr lang="en-FR" smtClean="0"/>
              <a:t>47</a:t>
            </a:fld>
            <a:endParaRPr lang="en-FR"/>
          </a:p>
        </p:txBody>
      </p:sp>
    </p:spTree>
    <p:extLst>
      <p:ext uri="{BB962C8B-B14F-4D97-AF65-F5344CB8AC3E}">
        <p14:creationId xmlns:p14="http://schemas.microsoft.com/office/powerpoint/2010/main" val="18511285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0CF4F5-90E8-6342-93BD-C4C220373237}"/>
              </a:ext>
            </a:extLst>
          </p:cNvPr>
          <p:cNvSpPr>
            <a:spLocks noGrp="1"/>
          </p:cNvSpPr>
          <p:nvPr>
            <p:ph type="title"/>
          </p:nvPr>
        </p:nvSpPr>
        <p:spPr/>
        <p:txBody>
          <a:bodyPr/>
          <a:lstStyle/>
          <a:p>
            <a:endParaRPr lang="en-FR"/>
          </a:p>
        </p:txBody>
      </p:sp>
      <p:sp>
        <p:nvSpPr>
          <p:cNvPr id="5" name="Content Placeholder 4">
            <a:extLst>
              <a:ext uri="{FF2B5EF4-FFF2-40B4-BE49-F238E27FC236}">
                <a16:creationId xmlns:a16="http://schemas.microsoft.com/office/drawing/2014/main" id="{6C71ADCB-EB12-644B-BCE3-D264EF1D65F6}"/>
              </a:ext>
            </a:extLst>
          </p:cNvPr>
          <p:cNvSpPr>
            <a:spLocks noGrp="1"/>
          </p:cNvSpPr>
          <p:nvPr>
            <p:ph idx="1"/>
          </p:nvPr>
        </p:nvSpPr>
        <p:spPr/>
        <p:txBody>
          <a:bodyPr/>
          <a:lstStyle/>
          <a:p>
            <a:endParaRPr lang="en-FR"/>
          </a:p>
        </p:txBody>
      </p:sp>
      <p:pic>
        <p:nvPicPr>
          <p:cNvPr id="3" name="Picture 2" descr="Diagram&#10;&#10;Description automatically generated">
            <a:extLst>
              <a:ext uri="{FF2B5EF4-FFF2-40B4-BE49-F238E27FC236}">
                <a16:creationId xmlns:a16="http://schemas.microsoft.com/office/drawing/2014/main" id="{1C0607D1-AAF4-9E47-86FB-55744FAEDC15}"/>
              </a:ext>
            </a:extLst>
          </p:cNvPr>
          <p:cNvPicPr>
            <a:picLocks noChangeAspect="1"/>
          </p:cNvPicPr>
          <p:nvPr/>
        </p:nvPicPr>
        <p:blipFill>
          <a:blip r:embed="rId2"/>
          <a:stretch>
            <a:fillRect/>
          </a:stretch>
        </p:blipFill>
        <p:spPr>
          <a:xfrm>
            <a:off x="347083" y="0"/>
            <a:ext cx="11497834" cy="6858000"/>
          </a:xfrm>
          <a:prstGeom prst="rect">
            <a:avLst/>
          </a:prstGeom>
        </p:spPr>
      </p:pic>
      <p:sp>
        <p:nvSpPr>
          <p:cNvPr id="2" name="Footer Placeholder 1">
            <a:extLst>
              <a:ext uri="{FF2B5EF4-FFF2-40B4-BE49-F238E27FC236}">
                <a16:creationId xmlns:a16="http://schemas.microsoft.com/office/drawing/2014/main" id="{6F005985-0C7E-954A-BB0F-80729936B378}"/>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36B6453E-462C-BF47-BFD7-71A4C8E046F0}"/>
              </a:ext>
            </a:extLst>
          </p:cNvPr>
          <p:cNvSpPr>
            <a:spLocks noGrp="1"/>
          </p:cNvSpPr>
          <p:nvPr>
            <p:ph type="sldNum" sz="quarter" idx="12"/>
          </p:nvPr>
        </p:nvSpPr>
        <p:spPr/>
        <p:txBody>
          <a:bodyPr/>
          <a:lstStyle/>
          <a:p>
            <a:fld id="{AE8F486C-4434-554D-85E5-88CD09D87FB7}" type="slidenum">
              <a:rPr lang="en-FR" smtClean="0"/>
              <a:t>48</a:t>
            </a:fld>
            <a:endParaRPr lang="en-FR"/>
          </a:p>
        </p:txBody>
      </p:sp>
    </p:spTree>
    <p:extLst>
      <p:ext uri="{BB962C8B-B14F-4D97-AF65-F5344CB8AC3E}">
        <p14:creationId xmlns:p14="http://schemas.microsoft.com/office/powerpoint/2010/main" val="14800918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61D67-4271-0443-9943-6D89CF9741C4}"/>
              </a:ext>
            </a:extLst>
          </p:cNvPr>
          <p:cNvSpPr>
            <a:spLocks noGrp="1"/>
          </p:cNvSpPr>
          <p:nvPr>
            <p:ph type="title"/>
          </p:nvPr>
        </p:nvSpPr>
        <p:spPr>
          <a:xfrm>
            <a:off x="838200" y="52887"/>
            <a:ext cx="10515600" cy="1325563"/>
          </a:xfrm>
        </p:spPr>
        <p:txBody>
          <a:bodyPr/>
          <a:lstStyle/>
          <a:p>
            <a:r>
              <a:rPr lang="en-FR"/>
              <a:t>Superkekb FF quads</a:t>
            </a:r>
          </a:p>
        </p:txBody>
      </p:sp>
      <p:pic>
        <p:nvPicPr>
          <p:cNvPr id="7" name="Content Placeholder 6" descr="Diagram&#10;&#10;Description automatically generated">
            <a:extLst>
              <a:ext uri="{FF2B5EF4-FFF2-40B4-BE49-F238E27FC236}">
                <a16:creationId xmlns:a16="http://schemas.microsoft.com/office/drawing/2014/main" id="{751459A7-F5B6-A448-B4C6-4DC3B54C1373}"/>
              </a:ext>
            </a:extLst>
          </p:cNvPr>
          <p:cNvPicPr>
            <a:picLocks noGrp="1" noChangeAspect="1"/>
          </p:cNvPicPr>
          <p:nvPr>
            <p:ph idx="1"/>
          </p:nvPr>
        </p:nvPicPr>
        <p:blipFill>
          <a:blip r:embed="rId2"/>
          <a:stretch>
            <a:fillRect/>
          </a:stretch>
        </p:blipFill>
        <p:spPr>
          <a:xfrm>
            <a:off x="135145" y="1836009"/>
            <a:ext cx="4765433" cy="2606315"/>
          </a:xfrm>
        </p:spPr>
      </p:pic>
      <p:sp>
        <p:nvSpPr>
          <p:cNvPr id="4" name="Footer Placeholder 3">
            <a:extLst>
              <a:ext uri="{FF2B5EF4-FFF2-40B4-BE49-F238E27FC236}">
                <a16:creationId xmlns:a16="http://schemas.microsoft.com/office/drawing/2014/main" id="{1429D001-534D-A543-8DED-3F0B7CC53F64}"/>
              </a:ext>
            </a:extLst>
          </p:cNvPr>
          <p:cNvSpPr>
            <a:spLocks noGrp="1"/>
          </p:cNvSpPr>
          <p:nvPr>
            <p:ph type="ftr" sz="quarter" idx="11"/>
          </p:nvPr>
        </p:nvSpPr>
        <p:spPr/>
        <p:txBody>
          <a:bodyPr/>
          <a:lstStyle/>
          <a:p>
            <a:r>
              <a:rPr lang="en-GB"/>
              <a:t>M. Boscolo, ECFA TF8 Symposium, 31/03/2021</a:t>
            </a:r>
            <a:endParaRPr lang="en-FR"/>
          </a:p>
        </p:txBody>
      </p:sp>
      <p:pic>
        <p:nvPicPr>
          <p:cNvPr id="9" name="Picture 8" descr="Table&#10;&#10;Description automatically generated">
            <a:extLst>
              <a:ext uri="{FF2B5EF4-FFF2-40B4-BE49-F238E27FC236}">
                <a16:creationId xmlns:a16="http://schemas.microsoft.com/office/drawing/2014/main" id="{35C3FC7D-DAD1-B14B-8132-11846BC68031}"/>
              </a:ext>
            </a:extLst>
          </p:cNvPr>
          <p:cNvPicPr>
            <a:picLocks noChangeAspect="1"/>
          </p:cNvPicPr>
          <p:nvPr/>
        </p:nvPicPr>
        <p:blipFill>
          <a:blip r:embed="rId3"/>
          <a:stretch>
            <a:fillRect/>
          </a:stretch>
        </p:blipFill>
        <p:spPr>
          <a:xfrm>
            <a:off x="9601200" y="4453970"/>
            <a:ext cx="2579238" cy="2328761"/>
          </a:xfrm>
          <a:prstGeom prst="rect">
            <a:avLst/>
          </a:prstGeom>
        </p:spPr>
      </p:pic>
      <p:sp>
        <p:nvSpPr>
          <p:cNvPr id="10" name="Rectangle 9">
            <a:extLst>
              <a:ext uri="{FF2B5EF4-FFF2-40B4-BE49-F238E27FC236}">
                <a16:creationId xmlns:a16="http://schemas.microsoft.com/office/drawing/2014/main" id="{DB691EA7-B538-EE41-A4D3-670820A3FDD2}"/>
              </a:ext>
            </a:extLst>
          </p:cNvPr>
          <p:cNvSpPr/>
          <p:nvPr/>
        </p:nvSpPr>
        <p:spPr>
          <a:xfrm>
            <a:off x="289167" y="5128713"/>
            <a:ext cx="9222823" cy="1569660"/>
          </a:xfrm>
          <a:prstGeom prst="rect">
            <a:avLst/>
          </a:prstGeom>
        </p:spPr>
        <p:txBody>
          <a:bodyPr wrap="square">
            <a:spAutoFit/>
          </a:bodyPr>
          <a:lstStyle/>
          <a:p>
            <a:r>
              <a:rPr lang="en-GB" sz="1600">
                <a:latin typeface="TimesNewRoman"/>
              </a:rPr>
              <a:t>The SC quadrupole magnet consists of the two layer SC coils (double-pancake structure). For the coils, the Rutherford type </a:t>
            </a:r>
            <a:r>
              <a:rPr lang="en-GB" sz="1600" err="1">
                <a:latin typeface="TimesNewRoman"/>
              </a:rPr>
              <a:t>NbTi</a:t>
            </a:r>
            <a:r>
              <a:rPr lang="en-GB" sz="1600">
                <a:latin typeface="TimesNewRoman"/>
              </a:rPr>
              <a:t> cables were used. The cable consists of 10 strand wires of </a:t>
            </a:r>
            <a:r>
              <a:rPr lang="en-GB" sz="1600">
                <a:latin typeface="Symbol" pitchFamily="2" charset="2"/>
              </a:rPr>
              <a:t>f</a:t>
            </a:r>
            <a:r>
              <a:rPr lang="en-GB" sz="1600">
                <a:latin typeface="TimesNewRoman"/>
              </a:rPr>
              <a:t>0.5 mm. </a:t>
            </a:r>
            <a:r>
              <a:rPr lang="en-GB" sz="1600"/>
              <a:t>SC corrector magnets had been developed from 2011 in BNL, and 43 corrector magnets were completed in February 2015. The winding of the SC coil was performed by the computer controlled winding robot, and the SC wire of </a:t>
            </a:r>
            <a:r>
              <a:rPr lang="en-GB" sz="1600">
                <a:latin typeface="Symbol" pitchFamily="2" charset="2"/>
              </a:rPr>
              <a:t>f</a:t>
            </a:r>
            <a:r>
              <a:rPr lang="en-GB" sz="1600"/>
              <a:t>0.35 mm was directly stuck on the outer surface of the sup- port bobbin as the helium inner vessel. </a:t>
            </a:r>
          </a:p>
          <a:p>
            <a:endParaRPr lang="en-GB" sz="1600">
              <a:latin typeface="TimesNewRoman"/>
            </a:endParaRPr>
          </a:p>
        </p:txBody>
      </p:sp>
      <p:pic>
        <p:nvPicPr>
          <p:cNvPr id="12" name="Picture 11" descr="A picture containing text, lamp&#10;&#10;Description automatically generated">
            <a:extLst>
              <a:ext uri="{FF2B5EF4-FFF2-40B4-BE49-F238E27FC236}">
                <a16:creationId xmlns:a16="http://schemas.microsoft.com/office/drawing/2014/main" id="{418F2FC7-C782-5F4A-8F95-DE164323392C}"/>
              </a:ext>
            </a:extLst>
          </p:cNvPr>
          <p:cNvPicPr>
            <a:picLocks noChangeAspect="1"/>
          </p:cNvPicPr>
          <p:nvPr/>
        </p:nvPicPr>
        <p:blipFill>
          <a:blip r:embed="rId4"/>
          <a:stretch>
            <a:fillRect/>
          </a:stretch>
        </p:blipFill>
        <p:spPr>
          <a:xfrm>
            <a:off x="8816974" y="143694"/>
            <a:ext cx="3320593" cy="2041271"/>
          </a:xfrm>
          <a:prstGeom prst="rect">
            <a:avLst/>
          </a:prstGeom>
        </p:spPr>
      </p:pic>
      <p:pic>
        <p:nvPicPr>
          <p:cNvPr id="14" name="Picture 13" descr="A picture containing dirty&#10;&#10;Description automatically generated">
            <a:extLst>
              <a:ext uri="{FF2B5EF4-FFF2-40B4-BE49-F238E27FC236}">
                <a16:creationId xmlns:a16="http://schemas.microsoft.com/office/drawing/2014/main" id="{C5E46775-0AFE-4543-9D84-5FA1C0D50EF5}"/>
              </a:ext>
            </a:extLst>
          </p:cNvPr>
          <p:cNvPicPr>
            <a:picLocks noChangeAspect="1"/>
          </p:cNvPicPr>
          <p:nvPr/>
        </p:nvPicPr>
        <p:blipFill>
          <a:blip r:embed="rId5"/>
          <a:stretch>
            <a:fillRect/>
          </a:stretch>
        </p:blipFill>
        <p:spPr>
          <a:xfrm>
            <a:off x="9000667" y="2287908"/>
            <a:ext cx="3136900" cy="2282183"/>
          </a:xfrm>
          <a:prstGeom prst="rect">
            <a:avLst/>
          </a:prstGeom>
        </p:spPr>
      </p:pic>
      <p:pic>
        <p:nvPicPr>
          <p:cNvPr id="17" name="Picture 16" descr="Diagram&#10;&#10;Description automatically generated">
            <a:extLst>
              <a:ext uri="{FF2B5EF4-FFF2-40B4-BE49-F238E27FC236}">
                <a16:creationId xmlns:a16="http://schemas.microsoft.com/office/drawing/2014/main" id="{C7CC60DF-6B86-BB47-BFE1-435305799A65}"/>
              </a:ext>
            </a:extLst>
          </p:cNvPr>
          <p:cNvPicPr>
            <a:picLocks noChangeAspect="1"/>
          </p:cNvPicPr>
          <p:nvPr/>
        </p:nvPicPr>
        <p:blipFill>
          <a:blip r:embed="rId6"/>
          <a:stretch>
            <a:fillRect/>
          </a:stretch>
        </p:blipFill>
        <p:spPr>
          <a:xfrm>
            <a:off x="4540977" y="1613662"/>
            <a:ext cx="4356274" cy="3279839"/>
          </a:xfrm>
          <a:prstGeom prst="rect">
            <a:avLst/>
          </a:prstGeom>
        </p:spPr>
      </p:pic>
      <p:sp>
        <p:nvSpPr>
          <p:cNvPr id="3" name="Slide Number Placeholder 2">
            <a:extLst>
              <a:ext uri="{FF2B5EF4-FFF2-40B4-BE49-F238E27FC236}">
                <a16:creationId xmlns:a16="http://schemas.microsoft.com/office/drawing/2014/main" id="{1EF2F898-5D11-BD44-A27C-D9E9D2BEE494}"/>
              </a:ext>
            </a:extLst>
          </p:cNvPr>
          <p:cNvSpPr>
            <a:spLocks noGrp="1"/>
          </p:cNvSpPr>
          <p:nvPr>
            <p:ph type="sldNum" sz="quarter" idx="12"/>
          </p:nvPr>
        </p:nvSpPr>
        <p:spPr/>
        <p:txBody>
          <a:bodyPr/>
          <a:lstStyle/>
          <a:p>
            <a:fld id="{AE8F486C-4434-554D-85E5-88CD09D87FB7}" type="slidenum">
              <a:rPr lang="en-FR" smtClean="0"/>
              <a:t>49</a:t>
            </a:fld>
            <a:endParaRPr lang="en-FR"/>
          </a:p>
        </p:txBody>
      </p:sp>
    </p:spTree>
    <p:extLst>
      <p:ext uri="{BB962C8B-B14F-4D97-AF65-F5344CB8AC3E}">
        <p14:creationId xmlns:p14="http://schemas.microsoft.com/office/powerpoint/2010/main" val="418403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7B0436-6567-0345-BC35-EF5018628296}"/>
              </a:ext>
            </a:extLst>
          </p:cNvPr>
          <p:cNvSpPr>
            <a:spLocks noGrp="1"/>
          </p:cNvSpPr>
          <p:nvPr>
            <p:ph type="title"/>
          </p:nvPr>
        </p:nvSpPr>
        <p:spPr>
          <a:xfrm>
            <a:off x="838200" y="20414"/>
            <a:ext cx="10515600" cy="1031056"/>
          </a:xfrm>
        </p:spPr>
        <p:txBody>
          <a:bodyPr>
            <a:normAutofit/>
          </a:bodyPr>
          <a:lstStyle/>
          <a:p>
            <a:r>
              <a:rPr lang="en-FR" sz="3200" b="0"/>
              <a:t>Future Colliders  Performance</a:t>
            </a:r>
          </a:p>
        </p:txBody>
      </p:sp>
      <p:sp>
        <p:nvSpPr>
          <p:cNvPr id="2" name="Footer Placeholder 1">
            <a:extLst>
              <a:ext uri="{FF2B5EF4-FFF2-40B4-BE49-F238E27FC236}">
                <a16:creationId xmlns:a16="http://schemas.microsoft.com/office/drawing/2014/main" id="{2EF89716-C186-8540-91A1-6FB57789077A}"/>
              </a:ext>
            </a:extLst>
          </p:cNvPr>
          <p:cNvSpPr>
            <a:spLocks noGrp="1"/>
          </p:cNvSpPr>
          <p:nvPr>
            <p:ph type="ftr" sz="quarter" idx="11"/>
          </p:nvPr>
        </p:nvSpPr>
        <p:spPr/>
        <p:txBody>
          <a:bodyPr/>
          <a:lstStyle/>
          <a:p>
            <a:r>
              <a:rPr lang="en-GB"/>
              <a:t>M. Boscolo, ECFA TF8 Symposium, 31/03/2021</a:t>
            </a:r>
            <a:endParaRPr lang="en-FR"/>
          </a:p>
        </p:txBody>
      </p:sp>
      <p:pic>
        <p:nvPicPr>
          <p:cNvPr id="8" name="Picture 7">
            <a:extLst>
              <a:ext uri="{FF2B5EF4-FFF2-40B4-BE49-F238E27FC236}">
                <a16:creationId xmlns:a16="http://schemas.microsoft.com/office/drawing/2014/main" id="{BAEAB6BC-9860-DD44-9FA0-8A04FA61B2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9033" y="917173"/>
            <a:ext cx="6364125" cy="3374483"/>
          </a:xfrm>
          <a:prstGeom prst="rect">
            <a:avLst/>
          </a:prstGeom>
        </p:spPr>
      </p:pic>
      <p:cxnSp>
        <p:nvCxnSpPr>
          <p:cNvPr id="9" name="Straight Arrow Connector 8">
            <a:extLst>
              <a:ext uri="{FF2B5EF4-FFF2-40B4-BE49-F238E27FC236}">
                <a16:creationId xmlns:a16="http://schemas.microsoft.com/office/drawing/2014/main" id="{A9703863-3BA3-C040-BD82-16D801B95AA4}"/>
              </a:ext>
            </a:extLst>
          </p:cNvPr>
          <p:cNvCxnSpPr/>
          <p:nvPr/>
        </p:nvCxnSpPr>
        <p:spPr>
          <a:xfrm flipV="1">
            <a:off x="9802036" y="1349381"/>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0" name="Straight Arrow Connector 9">
            <a:extLst>
              <a:ext uri="{FF2B5EF4-FFF2-40B4-BE49-F238E27FC236}">
                <a16:creationId xmlns:a16="http://schemas.microsoft.com/office/drawing/2014/main" id="{5BB4E1A7-C2CB-CE4F-943F-837DB3AF9F99}"/>
              </a:ext>
            </a:extLst>
          </p:cNvPr>
          <p:cNvCxnSpPr/>
          <p:nvPr/>
        </p:nvCxnSpPr>
        <p:spPr>
          <a:xfrm flipV="1">
            <a:off x="8931974" y="1948229"/>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11" name="Rectangle 10">
            <a:extLst>
              <a:ext uri="{FF2B5EF4-FFF2-40B4-BE49-F238E27FC236}">
                <a16:creationId xmlns:a16="http://schemas.microsoft.com/office/drawing/2014/main" id="{3AA7D9C1-60B2-634C-A241-9982DDCCBC53}"/>
              </a:ext>
            </a:extLst>
          </p:cNvPr>
          <p:cNvSpPr/>
          <p:nvPr/>
        </p:nvSpPr>
        <p:spPr>
          <a:xfrm>
            <a:off x="5942440" y="4333952"/>
            <a:ext cx="6195128" cy="1477328"/>
          </a:xfrm>
          <a:prstGeom prst="rect">
            <a:avLst/>
          </a:prstGeom>
        </p:spPr>
        <p:txBody>
          <a:bodyPr wrap="square">
            <a:spAutoFit/>
          </a:bodyPr>
          <a:lstStyle/>
          <a:p>
            <a:pPr indent="-285750">
              <a:spcBef>
                <a:spcPts val="600"/>
              </a:spcBef>
              <a:buClr>
                <a:schemeClr val="tx2"/>
              </a:buClr>
              <a:buFont typeface="Arial" panose="020B0604020202020204" pitchFamily="34" charset="0"/>
              <a:buChar char="•"/>
            </a:pPr>
            <a:r>
              <a:rPr lang="en-US" sz="1400" b="1">
                <a:solidFill>
                  <a:srgbClr val="FF0000"/>
                </a:solidFill>
              </a:rPr>
              <a:t>order of magnitude performance increase </a:t>
            </a:r>
            <a:r>
              <a:rPr lang="en-US" sz="1400"/>
              <a:t>in both </a:t>
            </a:r>
            <a:r>
              <a:rPr lang="en-US" sz="1400" b="1">
                <a:solidFill>
                  <a:srgbClr val="FF0000"/>
                </a:solidFill>
              </a:rPr>
              <a:t>energy &amp; luminosity </a:t>
            </a:r>
          </a:p>
          <a:p>
            <a:pPr indent="-285750">
              <a:spcBef>
                <a:spcPts val="600"/>
              </a:spcBef>
              <a:buClr>
                <a:schemeClr val="tx2"/>
              </a:buClr>
              <a:buFont typeface="Arial" panose="020B0604020202020204" pitchFamily="34" charset="0"/>
              <a:buChar char="•"/>
            </a:pPr>
            <a:r>
              <a:rPr lang="en-US" sz="1400" b="1">
                <a:solidFill>
                  <a:srgbClr val="FF0000"/>
                </a:solidFill>
              </a:rPr>
              <a:t>100 </a:t>
            </a:r>
            <a:r>
              <a:rPr lang="en-US" sz="1400" b="1" err="1">
                <a:solidFill>
                  <a:srgbClr val="FF0000"/>
                </a:solidFill>
              </a:rPr>
              <a:t>TeV</a:t>
            </a:r>
            <a:r>
              <a:rPr lang="en-US" sz="1400" b="1">
                <a:solidFill>
                  <a:srgbClr val="FF0000"/>
                </a:solidFill>
              </a:rPr>
              <a:t> cm collision energy  </a:t>
            </a:r>
            <a:r>
              <a:rPr lang="en-US" sz="1400"/>
              <a:t>(vs 14 </a:t>
            </a:r>
            <a:r>
              <a:rPr lang="en-US" sz="1400" err="1"/>
              <a:t>TeV</a:t>
            </a:r>
            <a:r>
              <a:rPr lang="en-US" sz="1400"/>
              <a:t> for LHC)</a:t>
            </a:r>
            <a:r>
              <a:rPr lang="en-US" sz="1400">
                <a:sym typeface="Wingdings" panose="05000000000000000000" pitchFamily="2" charset="2"/>
              </a:rPr>
              <a:t> </a:t>
            </a:r>
            <a:endParaRPr lang="en-US" sz="1400"/>
          </a:p>
          <a:p>
            <a:pPr indent="-285750">
              <a:spcBef>
                <a:spcPts val="600"/>
              </a:spcBef>
              <a:buClr>
                <a:schemeClr val="tx2"/>
              </a:buClr>
              <a:buFont typeface="Arial" panose="020B0604020202020204" pitchFamily="34" charset="0"/>
              <a:buChar char="•"/>
            </a:pPr>
            <a:r>
              <a:rPr lang="en-US" sz="1400" b="1">
                <a:solidFill>
                  <a:srgbClr val="FF0000"/>
                </a:solidFill>
              </a:rPr>
              <a:t>20 ab</a:t>
            </a:r>
            <a:r>
              <a:rPr lang="en-US" sz="1400" b="1" baseline="30000">
                <a:solidFill>
                  <a:srgbClr val="FF0000"/>
                </a:solidFill>
              </a:rPr>
              <a:t>-1</a:t>
            </a:r>
            <a:r>
              <a:rPr lang="en-US" sz="1400" b="1">
                <a:solidFill>
                  <a:srgbClr val="FF0000"/>
                </a:solidFill>
              </a:rPr>
              <a:t> per experiment collected over 25 years </a:t>
            </a:r>
            <a:r>
              <a:rPr lang="en-US" sz="1400"/>
              <a:t>of operation (vs 3 ab</a:t>
            </a:r>
            <a:r>
              <a:rPr lang="en-US" sz="1400" baseline="30000"/>
              <a:t>-1</a:t>
            </a:r>
            <a:r>
              <a:rPr lang="en-US" sz="1400"/>
              <a:t> for LHC)</a:t>
            </a:r>
          </a:p>
          <a:p>
            <a:pPr indent="-285750">
              <a:spcBef>
                <a:spcPts val="600"/>
              </a:spcBef>
              <a:buClr>
                <a:schemeClr val="tx2"/>
              </a:buClr>
              <a:buFont typeface="Arial" panose="020B0604020202020204" pitchFamily="34" charset="0"/>
              <a:buChar char="•"/>
            </a:pPr>
            <a:r>
              <a:rPr lang="en-US" sz="1400"/>
              <a:t>similar performance increase as from Tevatron to LHC</a:t>
            </a:r>
          </a:p>
          <a:p>
            <a:pPr indent="-285750">
              <a:spcBef>
                <a:spcPts val="600"/>
              </a:spcBef>
              <a:buClr>
                <a:schemeClr val="tx2"/>
              </a:buClr>
              <a:buFont typeface="Arial" panose="020B0604020202020204" pitchFamily="34" charset="0"/>
              <a:buChar char="•"/>
            </a:pPr>
            <a:r>
              <a:rPr lang="en-US" sz="1400" b="1">
                <a:solidFill>
                  <a:srgbClr val="FF0000"/>
                </a:solidFill>
              </a:rPr>
              <a:t>key technology: high-field magnets</a:t>
            </a:r>
          </a:p>
        </p:txBody>
      </p:sp>
      <p:pic>
        <p:nvPicPr>
          <p:cNvPr id="19" name="Picture 18" descr="Chart, scatter chart&#10;&#10;Description automatically generated">
            <a:extLst>
              <a:ext uri="{FF2B5EF4-FFF2-40B4-BE49-F238E27FC236}">
                <a16:creationId xmlns:a16="http://schemas.microsoft.com/office/drawing/2014/main" id="{A11DA83A-7A61-924B-82D7-D6748B0A845E}"/>
              </a:ext>
            </a:extLst>
          </p:cNvPr>
          <p:cNvPicPr>
            <a:picLocks noChangeAspect="1"/>
          </p:cNvPicPr>
          <p:nvPr/>
        </p:nvPicPr>
        <p:blipFill>
          <a:blip r:embed="rId3"/>
          <a:stretch>
            <a:fillRect/>
          </a:stretch>
        </p:blipFill>
        <p:spPr>
          <a:xfrm>
            <a:off x="817308" y="4089013"/>
            <a:ext cx="4114800" cy="2670820"/>
          </a:xfrm>
          <a:prstGeom prst="rect">
            <a:avLst/>
          </a:prstGeom>
        </p:spPr>
      </p:pic>
      <p:sp>
        <p:nvSpPr>
          <p:cNvPr id="20" name="TextBox 19">
            <a:extLst>
              <a:ext uri="{FF2B5EF4-FFF2-40B4-BE49-F238E27FC236}">
                <a16:creationId xmlns:a16="http://schemas.microsoft.com/office/drawing/2014/main" id="{D5E22228-AF94-794F-A024-CDCA94B003D5}"/>
              </a:ext>
            </a:extLst>
          </p:cNvPr>
          <p:cNvSpPr txBox="1"/>
          <p:nvPr/>
        </p:nvSpPr>
        <p:spPr>
          <a:xfrm>
            <a:off x="1243735" y="5897788"/>
            <a:ext cx="431528" cy="307777"/>
          </a:xfrm>
          <a:prstGeom prst="rect">
            <a:avLst/>
          </a:prstGeom>
          <a:noFill/>
        </p:spPr>
        <p:txBody>
          <a:bodyPr wrap="none" rtlCol="0">
            <a:spAutoFit/>
          </a:bodyPr>
          <a:lstStyle/>
          <a:p>
            <a:r>
              <a:rPr lang="en-FR" sz="1400">
                <a:latin typeface="Symbol" pitchFamily="2" charset="2"/>
              </a:rPr>
              <a:t>m</a:t>
            </a:r>
            <a:r>
              <a:rPr lang="en-FR" sz="1400"/>
              <a:t>m</a:t>
            </a:r>
          </a:p>
        </p:txBody>
      </p:sp>
      <p:sp>
        <p:nvSpPr>
          <p:cNvPr id="21" name="TextBox 20">
            <a:extLst>
              <a:ext uri="{FF2B5EF4-FFF2-40B4-BE49-F238E27FC236}">
                <a16:creationId xmlns:a16="http://schemas.microsoft.com/office/drawing/2014/main" id="{C80EF738-E159-1440-8D76-C9F0A36A0389}"/>
              </a:ext>
            </a:extLst>
          </p:cNvPr>
          <p:cNvSpPr txBox="1"/>
          <p:nvPr/>
        </p:nvSpPr>
        <p:spPr>
          <a:xfrm>
            <a:off x="1243735" y="5333825"/>
            <a:ext cx="470000" cy="307777"/>
          </a:xfrm>
          <a:prstGeom prst="rect">
            <a:avLst/>
          </a:prstGeom>
          <a:noFill/>
        </p:spPr>
        <p:txBody>
          <a:bodyPr wrap="none" rtlCol="0">
            <a:spAutoFit/>
          </a:bodyPr>
          <a:lstStyle/>
          <a:p>
            <a:r>
              <a:rPr lang="en-FR" sz="1400"/>
              <a:t>mm</a:t>
            </a:r>
          </a:p>
        </p:txBody>
      </p:sp>
      <p:sp>
        <p:nvSpPr>
          <p:cNvPr id="23" name="TextBox 22">
            <a:extLst>
              <a:ext uri="{FF2B5EF4-FFF2-40B4-BE49-F238E27FC236}">
                <a16:creationId xmlns:a16="http://schemas.microsoft.com/office/drawing/2014/main" id="{1FE3485A-A39C-A945-955E-FC48843495F1}"/>
              </a:ext>
            </a:extLst>
          </p:cNvPr>
          <p:cNvSpPr txBox="1"/>
          <p:nvPr/>
        </p:nvSpPr>
        <p:spPr>
          <a:xfrm>
            <a:off x="1085560" y="6482834"/>
            <a:ext cx="1641540" cy="276999"/>
          </a:xfrm>
          <a:prstGeom prst="rect">
            <a:avLst/>
          </a:prstGeom>
          <a:noFill/>
        </p:spPr>
        <p:txBody>
          <a:bodyPr wrap="none" rtlCol="0">
            <a:spAutoFit/>
          </a:bodyPr>
          <a:lstStyle/>
          <a:p>
            <a:r>
              <a:rPr lang="en-GB" sz="1200">
                <a:solidFill>
                  <a:srgbClr val="009193"/>
                </a:solidFill>
                <a:hlinkClick r:id="rId4">
                  <a:extLst>
                    <a:ext uri="{A12FA001-AC4F-418D-AE19-62706E023703}">
                      <ahyp:hlinkClr xmlns:ahyp="http://schemas.microsoft.com/office/drawing/2018/hyperlinkcolor" val="tx"/>
                    </a:ext>
                  </a:extLst>
                </a:hlinkClick>
              </a:rPr>
              <a:t>[Y.Ohnishi, ICHEP 2020]</a:t>
            </a:r>
            <a:endParaRPr lang="en-FR" sz="1200">
              <a:solidFill>
                <a:srgbClr val="009193"/>
              </a:solidFill>
            </a:endParaRPr>
          </a:p>
        </p:txBody>
      </p:sp>
      <p:pic>
        <p:nvPicPr>
          <p:cNvPr id="25" name="Picture 24" descr="Chart&#10;&#10;Description automatically generated with low confidence">
            <a:extLst>
              <a:ext uri="{FF2B5EF4-FFF2-40B4-BE49-F238E27FC236}">
                <a16:creationId xmlns:a16="http://schemas.microsoft.com/office/drawing/2014/main" id="{B2337AF7-4117-344C-B326-D35F0E6DF10F}"/>
              </a:ext>
            </a:extLst>
          </p:cNvPr>
          <p:cNvPicPr>
            <a:picLocks noChangeAspect="1"/>
          </p:cNvPicPr>
          <p:nvPr/>
        </p:nvPicPr>
        <p:blipFill>
          <a:blip r:embed="rId5"/>
          <a:stretch>
            <a:fillRect/>
          </a:stretch>
        </p:blipFill>
        <p:spPr>
          <a:xfrm>
            <a:off x="455701" y="892833"/>
            <a:ext cx="4838013" cy="3065465"/>
          </a:xfrm>
          <a:prstGeom prst="rect">
            <a:avLst/>
          </a:prstGeom>
        </p:spPr>
      </p:pic>
      <p:sp>
        <p:nvSpPr>
          <p:cNvPr id="26" name="TextBox 25">
            <a:extLst>
              <a:ext uri="{FF2B5EF4-FFF2-40B4-BE49-F238E27FC236}">
                <a16:creationId xmlns:a16="http://schemas.microsoft.com/office/drawing/2014/main" id="{212D9914-D200-5B4F-9FEB-AEECABEB6D02}"/>
              </a:ext>
            </a:extLst>
          </p:cNvPr>
          <p:cNvSpPr txBox="1"/>
          <p:nvPr/>
        </p:nvSpPr>
        <p:spPr>
          <a:xfrm>
            <a:off x="1550894" y="3883674"/>
            <a:ext cx="3064429" cy="338554"/>
          </a:xfrm>
          <a:prstGeom prst="rect">
            <a:avLst/>
          </a:prstGeom>
          <a:noFill/>
        </p:spPr>
        <p:txBody>
          <a:bodyPr wrap="none" rtlCol="0">
            <a:spAutoFit/>
          </a:bodyPr>
          <a:lstStyle/>
          <a:p>
            <a:r>
              <a:rPr lang="en-FR" sz="1600"/>
              <a:t>e+e- circular: vertical squeeze at IP</a:t>
            </a:r>
          </a:p>
        </p:txBody>
      </p:sp>
      <p:sp>
        <p:nvSpPr>
          <p:cNvPr id="27" name="TextBox 26">
            <a:extLst>
              <a:ext uri="{FF2B5EF4-FFF2-40B4-BE49-F238E27FC236}">
                <a16:creationId xmlns:a16="http://schemas.microsoft.com/office/drawing/2014/main" id="{B1E395A2-610E-614C-B79D-D9747DAEC9AE}"/>
              </a:ext>
            </a:extLst>
          </p:cNvPr>
          <p:cNvSpPr txBox="1"/>
          <p:nvPr/>
        </p:nvSpPr>
        <p:spPr>
          <a:xfrm>
            <a:off x="4081260" y="754333"/>
            <a:ext cx="1005660" cy="276999"/>
          </a:xfrm>
          <a:prstGeom prst="rect">
            <a:avLst/>
          </a:prstGeom>
          <a:noFill/>
        </p:spPr>
        <p:txBody>
          <a:bodyPr wrap="none" rtlCol="0">
            <a:spAutoFit/>
          </a:bodyPr>
          <a:lstStyle/>
          <a:p>
            <a:r>
              <a:rPr lang="en-FR" sz="1200">
                <a:solidFill>
                  <a:srgbClr val="009193"/>
                </a:solidFill>
              </a:rPr>
              <a:t>[FCC-ee CDR]</a:t>
            </a:r>
          </a:p>
        </p:txBody>
      </p:sp>
      <p:sp>
        <p:nvSpPr>
          <p:cNvPr id="28" name="Rectangle 27">
            <a:extLst>
              <a:ext uri="{FF2B5EF4-FFF2-40B4-BE49-F238E27FC236}">
                <a16:creationId xmlns:a16="http://schemas.microsoft.com/office/drawing/2014/main" id="{DC45475E-6C0D-A443-A315-CF9980D472B6}"/>
              </a:ext>
            </a:extLst>
          </p:cNvPr>
          <p:cNvSpPr/>
          <p:nvPr/>
        </p:nvSpPr>
        <p:spPr>
          <a:xfrm>
            <a:off x="1132326" y="652435"/>
            <a:ext cx="654346" cy="369332"/>
          </a:xfrm>
          <a:prstGeom prst="rect">
            <a:avLst/>
          </a:prstGeom>
        </p:spPr>
        <p:txBody>
          <a:bodyPr wrap="none">
            <a:spAutoFit/>
          </a:bodyPr>
          <a:lstStyle/>
          <a:p>
            <a:r>
              <a:rPr lang="en-FR"/>
              <a:t>e+e- </a:t>
            </a:r>
          </a:p>
        </p:txBody>
      </p:sp>
      <p:sp>
        <p:nvSpPr>
          <p:cNvPr id="29" name="Rectangle 28">
            <a:extLst>
              <a:ext uri="{FF2B5EF4-FFF2-40B4-BE49-F238E27FC236}">
                <a16:creationId xmlns:a16="http://schemas.microsoft.com/office/drawing/2014/main" id="{D28807AD-493D-B64F-A0A9-F3824D21F0F3}"/>
              </a:ext>
            </a:extLst>
          </p:cNvPr>
          <p:cNvSpPr/>
          <p:nvPr/>
        </p:nvSpPr>
        <p:spPr>
          <a:xfrm>
            <a:off x="6571115" y="732507"/>
            <a:ext cx="428322" cy="369332"/>
          </a:xfrm>
          <a:prstGeom prst="rect">
            <a:avLst/>
          </a:prstGeom>
        </p:spPr>
        <p:txBody>
          <a:bodyPr wrap="none">
            <a:spAutoFit/>
          </a:bodyPr>
          <a:lstStyle/>
          <a:p>
            <a:r>
              <a:rPr lang="en-FR"/>
              <a:t>hh</a:t>
            </a:r>
          </a:p>
        </p:txBody>
      </p:sp>
      <p:sp>
        <p:nvSpPr>
          <p:cNvPr id="3" name="Slide Number Placeholder 2">
            <a:extLst>
              <a:ext uri="{FF2B5EF4-FFF2-40B4-BE49-F238E27FC236}">
                <a16:creationId xmlns:a16="http://schemas.microsoft.com/office/drawing/2014/main" id="{04A90064-2A18-3347-8F92-DB412CED5611}"/>
              </a:ext>
            </a:extLst>
          </p:cNvPr>
          <p:cNvSpPr>
            <a:spLocks noGrp="1"/>
          </p:cNvSpPr>
          <p:nvPr>
            <p:ph type="sldNum" sz="quarter" idx="12"/>
          </p:nvPr>
        </p:nvSpPr>
        <p:spPr/>
        <p:txBody>
          <a:bodyPr/>
          <a:lstStyle/>
          <a:p>
            <a:fld id="{AE8F486C-4434-554D-85E5-88CD09D87FB7}" type="slidenum">
              <a:rPr lang="en-FR" smtClean="0"/>
              <a:t>5</a:t>
            </a:fld>
            <a:endParaRPr lang="en-FR"/>
          </a:p>
        </p:txBody>
      </p:sp>
    </p:spTree>
    <p:extLst>
      <p:ext uri="{BB962C8B-B14F-4D97-AF65-F5344CB8AC3E}">
        <p14:creationId xmlns:p14="http://schemas.microsoft.com/office/powerpoint/2010/main" val="30879741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itle 1"/>
          <p:cNvSpPr txBox="1">
            <a:spLocks/>
          </p:cNvSpPr>
          <p:nvPr/>
        </p:nvSpPr>
        <p:spPr>
          <a:xfrm>
            <a:off x="0" y="8948"/>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914377">
              <a:spcBef>
                <a:spcPts val="0"/>
              </a:spcBef>
              <a:defRPr/>
            </a:pPr>
            <a:r>
              <a:rPr lang="en-GB" kern="0">
                <a:latin typeface="Arial"/>
                <a:cs typeface="Calibri" pitchFamily="34" charset="0"/>
              </a:rPr>
              <a:t>SR spectra and outgassing loads</a:t>
            </a:r>
          </a:p>
        </p:txBody>
      </p:sp>
      <p:pic>
        <p:nvPicPr>
          <p:cNvPr id="101"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553" y="93833"/>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5287185" y="1048877"/>
            <a:ext cx="6546681" cy="5076236"/>
          </a:xfrm>
          <a:prstGeom prst="rect">
            <a:avLst/>
          </a:prstGeom>
          <a:ln>
            <a:solidFill>
              <a:schemeClr val="tx1"/>
            </a:solidFill>
          </a:ln>
        </p:spPr>
      </p:pic>
      <p:sp>
        <p:nvSpPr>
          <p:cNvPr id="6" name="Rectangle 5"/>
          <p:cNvSpPr/>
          <p:nvPr/>
        </p:nvSpPr>
        <p:spPr>
          <a:xfrm>
            <a:off x="47328" y="1078211"/>
            <a:ext cx="5398432" cy="5016758"/>
          </a:xfrm>
          <a:prstGeom prst="rect">
            <a:avLst/>
          </a:prstGeom>
          <a:noFill/>
        </p:spPr>
        <p:txBody>
          <a:bodyPr wrap="square">
            <a:spAutoFit/>
          </a:bodyPr>
          <a:lstStyle/>
          <a:p>
            <a:pPr marL="342891" indent="-342891" defTabSz="914377">
              <a:spcBef>
                <a:spcPts val="1200"/>
              </a:spcBef>
              <a:buFont typeface="Arial" panose="020B0604020202020204" pitchFamily="34" charset="0"/>
              <a:buChar char="•"/>
              <a:defRPr/>
            </a:pPr>
            <a:r>
              <a:rPr lang="en-GB" sz="2000" b="1" kern="0">
                <a:solidFill>
                  <a:srgbClr val="FF0000"/>
                </a:solidFill>
                <a:latin typeface="Arial"/>
                <a:cs typeface="Calibri" pitchFamily="34" charset="0"/>
              </a:rPr>
              <a:t>Z-Pole: very high photon flux (</a:t>
            </a:r>
            <a:r>
              <a:rPr lang="en-GB" sz="2000" b="1" kern="0">
                <a:solidFill>
                  <a:srgbClr val="FF0000"/>
                </a:solidFill>
                <a:latin typeface="Arial"/>
                <a:cs typeface="Calibri" pitchFamily="34" charset="0"/>
                <a:sym typeface="Wingdings" panose="05000000000000000000" pitchFamily="2" charset="2"/>
              </a:rPr>
              <a:t> </a:t>
            </a:r>
            <a:r>
              <a:rPr lang="en-GB" sz="2000" b="1" kern="0">
                <a:solidFill>
                  <a:srgbClr val="FF0000"/>
                </a:solidFill>
                <a:latin typeface="Arial"/>
                <a:cs typeface="Calibri" pitchFamily="34" charset="0"/>
              </a:rPr>
              <a:t>large outgassing load); </a:t>
            </a:r>
          </a:p>
          <a:p>
            <a:pPr marL="342891" indent="-342891" defTabSz="914377">
              <a:spcBef>
                <a:spcPts val="1200"/>
              </a:spcBef>
              <a:buFont typeface="Arial" panose="020B0604020202020204" pitchFamily="34" charset="0"/>
              <a:buChar char="•"/>
              <a:defRPr/>
            </a:pPr>
            <a:r>
              <a:rPr lang="en-GB" sz="2000" b="1" kern="0">
                <a:solidFill>
                  <a:srgbClr val="FF0000"/>
                </a:solidFill>
                <a:latin typeface="Arial"/>
                <a:cs typeface="Calibri" pitchFamily="34" charset="0"/>
              </a:rPr>
              <a:t>Z-pole: compliance with scheduled operation (integrated luminosity first 2 years), requires quick commissioning to I</a:t>
            </a:r>
            <a:r>
              <a:rPr lang="en-GB" sz="2000" b="1" kern="0" baseline="-25000">
                <a:solidFill>
                  <a:srgbClr val="FF0000"/>
                </a:solidFill>
                <a:latin typeface="Arial"/>
                <a:cs typeface="Calibri" pitchFamily="34" charset="0"/>
              </a:rPr>
              <a:t>NOM</a:t>
            </a:r>
            <a:r>
              <a:rPr lang="en-GB" sz="2000" b="1" kern="0">
                <a:solidFill>
                  <a:srgbClr val="FF0000"/>
                </a:solidFill>
                <a:latin typeface="Arial"/>
                <a:cs typeface="Calibri" pitchFamily="34" charset="0"/>
              </a:rPr>
              <a:t>=1.390 A;</a:t>
            </a:r>
          </a:p>
          <a:p>
            <a:pPr marL="342891" indent="-342891" defTabSz="914377">
              <a:spcBef>
                <a:spcPts val="1200"/>
              </a:spcBef>
              <a:buFont typeface="Arial" panose="020B0604020202020204" pitchFamily="34" charset="0"/>
              <a:buChar char="•"/>
              <a:defRPr/>
            </a:pPr>
            <a:r>
              <a:rPr lang="en-GB" sz="2000" b="1" kern="0">
                <a:solidFill>
                  <a:srgbClr val="FF6600"/>
                </a:solidFill>
                <a:latin typeface="Arial"/>
                <a:cs typeface="Calibri" pitchFamily="34" charset="0"/>
              </a:rPr>
              <a:t>t-pole (182.5): extremely large and penetrating radiation, critical energy 1.25 MeV;</a:t>
            </a:r>
          </a:p>
          <a:p>
            <a:pPr marL="342891" indent="-342891" defTabSz="914377">
              <a:spcBef>
                <a:spcPts val="1200"/>
              </a:spcBef>
              <a:buFont typeface="Arial" panose="020B0604020202020204" pitchFamily="34" charset="0"/>
              <a:buChar char="•"/>
              <a:defRPr/>
            </a:pPr>
            <a:r>
              <a:rPr lang="en-GB" sz="2000" b="1" kern="0">
                <a:solidFill>
                  <a:srgbClr val="FF6600"/>
                </a:solidFill>
                <a:latin typeface="Arial"/>
                <a:cs typeface="Calibri" pitchFamily="34" charset="0"/>
              </a:rPr>
              <a:t>t-pole</a:t>
            </a:r>
            <a:r>
              <a:rPr lang="en-GB" sz="2000" b="1" kern="0">
                <a:solidFill>
                  <a:srgbClr val="0C377B">
                    <a:lumMod val="50000"/>
                  </a:srgbClr>
                </a:solidFill>
                <a:latin typeface="Arial"/>
                <a:cs typeface="Calibri" pitchFamily="34" charset="0"/>
              </a:rPr>
              <a:t> (and also </a:t>
            </a:r>
            <a:r>
              <a:rPr lang="en-GB" sz="2000" b="1" kern="0">
                <a:solidFill>
                  <a:srgbClr val="0C377B">
                    <a:lumMod val="60000"/>
                    <a:lumOff val="40000"/>
                  </a:srgbClr>
                </a:solidFill>
                <a:latin typeface="Arial"/>
                <a:cs typeface="Calibri" pitchFamily="34" charset="0"/>
              </a:rPr>
              <a:t>W</a:t>
            </a:r>
            <a:r>
              <a:rPr lang="en-GB" sz="2000" b="1" kern="0">
                <a:solidFill>
                  <a:srgbClr val="0C377B">
                    <a:lumMod val="50000"/>
                  </a:srgbClr>
                </a:solidFill>
                <a:latin typeface="Arial"/>
                <a:cs typeface="Calibri" pitchFamily="34" charset="0"/>
              </a:rPr>
              <a:t> and </a:t>
            </a:r>
            <a:r>
              <a:rPr lang="en-GB" sz="2000" b="1" kern="0">
                <a:solidFill>
                  <a:srgbClr val="008000"/>
                </a:solidFill>
                <a:latin typeface="Arial"/>
                <a:cs typeface="Calibri" pitchFamily="34" charset="0"/>
              </a:rPr>
              <a:t>H</a:t>
            </a:r>
            <a:r>
              <a:rPr lang="en-GB" sz="2000" b="1" kern="0">
                <a:solidFill>
                  <a:srgbClr val="0C377B">
                    <a:lumMod val="50000"/>
                  </a:srgbClr>
                </a:solidFill>
                <a:latin typeface="Arial"/>
                <a:cs typeface="Calibri" pitchFamily="34" charset="0"/>
              </a:rPr>
              <a:t>): needs design which minimizes activation of tunnel and machine components;</a:t>
            </a:r>
          </a:p>
          <a:p>
            <a:pPr marL="342891" indent="-342891" defTabSz="914377">
              <a:spcBef>
                <a:spcPts val="1200"/>
              </a:spcBef>
              <a:buFont typeface="Arial" panose="020B0604020202020204" pitchFamily="34" charset="0"/>
              <a:buChar char="•"/>
              <a:defRPr/>
            </a:pPr>
            <a:r>
              <a:rPr lang="en-GB" sz="2000" b="1" kern="0">
                <a:solidFill>
                  <a:srgbClr val="0C377B">
                    <a:lumMod val="60000"/>
                    <a:lumOff val="40000"/>
                  </a:srgbClr>
                </a:solidFill>
                <a:latin typeface="Arial"/>
                <a:cs typeface="Calibri" pitchFamily="34" charset="0"/>
              </a:rPr>
              <a:t>W</a:t>
            </a:r>
            <a:r>
              <a:rPr lang="en-GB" sz="2000" b="1" kern="0">
                <a:solidFill>
                  <a:srgbClr val="0C377B">
                    <a:lumMod val="50000"/>
                  </a:srgbClr>
                </a:solidFill>
                <a:latin typeface="Arial"/>
                <a:cs typeface="Calibri" pitchFamily="34" charset="0"/>
              </a:rPr>
              <a:t>, </a:t>
            </a:r>
            <a:r>
              <a:rPr lang="en-GB" sz="2000" b="1" kern="0">
                <a:solidFill>
                  <a:srgbClr val="008000"/>
                </a:solidFill>
                <a:latin typeface="Arial"/>
                <a:cs typeface="Calibri" pitchFamily="34" charset="0"/>
              </a:rPr>
              <a:t>H-pole</a:t>
            </a:r>
            <a:r>
              <a:rPr lang="en-GB" sz="2000" b="1" kern="0">
                <a:solidFill>
                  <a:srgbClr val="0C377B">
                    <a:lumMod val="50000"/>
                  </a:srgbClr>
                </a:solidFill>
                <a:latin typeface="Arial"/>
                <a:cs typeface="Calibri" pitchFamily="34" charset="0"/>
              </a:rPr>
              <a:t>: intermediate between </a:t>
            </a:r>
            <a:r>
              <a:rPr lang="en-GB" sz="2000" b="1" kern="0">
                <a:solidFill>
                  <a:srgbClr val="FF0000"/>
                </a:solidFill>
                <a:latin typeface="Arial"/>
                <a:cs typeface="Calibri" pitchFamily="34" charset="0"/>
              </a:rPr>
              <a:t>Z</a:t>
            </a:r>
            <a:r>
              <a:rPr lang="en-GB" sz="2000" b="1" kern="0">
                <a:solidFill>
                  <a:srgbClr val="0C377B">
                    <a:lumMod val="50000"/>
                  </a:srgbClr>
                </a:solidFill>
                <a:latin typeface="Arial"/>
                <a:cs typeface="Calibri" pitchFamily="34" charset="0"/>
              </a:rPr>
              <a:t> and </a:t>
            </a:r>
            <a:r>
              <a:rPr lang="en-GB" sz="2000" b="1" kern="0">
                <a:solidFill>
                  <a:srgbClr val="FF6600"/>
                </a:solidFill>
                <a:latin typeface="Arial"/>
                <a:cs typeface="Calibri" pitchFamily="34" charset="0"/>
              </a:rPr>
              <a:t>T</a:t>
            </a:r>
            <a:r>
              <a:rPr lang="en-GB" sz="2000" b="1" kern="0">
                <a:solidFill>
                  <a:srgbClr val="0C377B">
                    <a:lumMod val="50000"/>
                  </a:srgbClr>
                </a:solidFill>
                <a:latin typeface="Arial"/>
                <a:cs typeface="Calibri" pitchFamily="34" charset="0"/>
              </a:rPr>
              <a:t>; still </a:t>
            </a:r>
            <a:r>
              <a:rPr lang="en-GB" sz="2000" b="1" kern="0" err="1">
                <a:solidFill>
                  <a:srgbClr val="0C377B">
                    <a:lumMod val="50000"/>
                  </a:srgbClr>
                </a:solidFill>
                <a:latin typeface="Arial"/>
                <a:cs typeface="Calibri" pitchFamily="34" charset="0"/>
              </a:rPr>
              <a:t>E</a:t>
            </a:r>
            <a:r>
              <a:rPr lang="en-GB" sz="2000" b="1" kern="0" baseline="-25000" err="1">
                <a:solidFill>
                  <a:srgbClr val="0C377B">
                    <a:lumMod val="50000"/>
                  </a:srgbClr>
                </a:solidFill>
                <a:latin typeface="Arial"/>
                <a:cs typeface="Calibri" pitchFamily="34" charset="0"/>
              </a:rPr>
              <a:t>crit</a:t>
            </a:r>
            <a:r>
              <a:rPr lang="en-GB" sz="2000" b="1" kern="0">
                <a:solidFill>
                  <a:srgbClr val="0C377B">
                    <a:lumMod val="50000"/>
                  </a:srgbClr>
                </a:solidFill>
                <a:latin typeface="Arial"/>
                <a:cs typeface="Calibri" pitchFamily="34" charset="0"/>
              </a:rPr>
              <a:t> &gt; Compton edge </a:t>
            </a:r>
            <a:r>
              <a:rPr lang="en-GB" sz="1600" b="1" kern="0">
                <a:solidFill>
                  <a:srgbClr val="0C377B">
                    <a:lumMod val="50000"/>
                  </a:srgbClr>
                </a:solidFill>
                <a:latin typeface="Arial"/>
                <a:cs typeface="Calibri" pitchFamily="34" charset="0"/>
              </a:rPr>
              <a:t>(~100 </a:t>
            </a:r>
            <a:r>
              <a:rPr lang="en-GB" sz="1600" b="1" kern="0" err="1">
                <a:solidFill>
                  <a:srgbClr val="0C377B">
                    <a:lumMod val="50000"/>
                  </a:srgbClr>
                </a:solidFill>
                <a:latin typeface="Arial"/>
                <a:cs typeface="Calibri" pitchFamily="34" charset="0"/>
              </a:rPr>
              <a:t>keV</a:t>
            </a:r>
            <a:r>
              <a:rPr lang="en-GB" sz="1600" b="1" kern="0">
                <a:solidFill>
                  <a:srgbClr val="0C377B">
                    <a:lumMod val="50000"/>
                  </a:srgbClr>
                </a:solidFill>
                <a:latin typeface="Arial"/>
                <a:cs typeface="Calibri" pitchFamily="34" charset="0"/>
              </a:rPr>
              <a:t>)</a:t>
            </a:r>
          </a:p>
        </p:txBody>
      </p:sp>
    </p:spTree>
    <p:extLst>
      <p:ext uri="{BB962C8B-B14F-4D97-AF65-F5344CB8AC3E}">
        <p14:creationId xmlns:p14="http://schemas.microsoft.com/office/powerpoint/2010/main" val="344035763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14894A7-454D-1C43-8A34-12F189D0096F}"/>
              </a:ext>
            </a:extLst>
          </p:cNvPr>
          <p:cNvSpPr>
            <a:spLocks noGrp="1"/>
          </p:cNvSpPr>
          <p:nvPr>
            <p:ph type="title"/>
          </p:nvPr>
        </p:nvSpPr>
        <p:spPr/>
        <p:txBody>
          <a:bodyPr/>
          <a:lstStyle/>
          <a:p>
            <a:r>
              <a:rPr lang="en-FR"/>
              <a:t>ALICE 3 – MDI  R&amp;D and Challenges</a:t>
            </a:r>
          </a:p>
        </p:txBody>
      </p:sp>
      <p:sp>
        <p:nvSpPr>
          <p:cNvPr id="6" name="Content Placeholder 5">
            <a:extLst>
              <a:ext uri="{FF2B5EF4-FFF2-40B4-BE49-F238E27FC236}">
                <a16:creationId xmlns:a16="http://schemas.microsoft.com/office/drawing/2014/main" id="{45C2FCE0-B39D-FF4C-AB60-A5A763B9FDB3}"/>
              </a:ext>
            </a:extLst>
          </p:cNvPr>
          <p:cNvSpPr>
            <a:spLocks noGrp="1"/>
          </p:cNvSpPr>
          <p:nvPr>
            <p:ph idx="1"/>
          </p:nvPr>
        </p:nvSpPr>
        <p:spPr/>
        <p:txBody>
          <a:bodyPr>
            <a:normAutofit/>
          </a:bodyPr>
          <a:lstStyle/>
          <a:p>
            <a:r>
              <a:rPr lang="en-FR"/>
              <a:t>Fast and ultra-thin detector with precise tracking and timing </a:t>
            </a:r>
          </a:p>
          <a:p>
            <a:r>
              <a:rPr lang="en-FR"/>
              <a:t>Fast -&gt; for higher luminosity </a:t>
            </a:r>
          </a:p>
          <a:p>
            <a:r>
              <a:rPr lang="en-FR"/>
              <a:t>R&amp;D on vertex layers </a:t>
            </a:r>
          </a:p>
          <a:p>
            <a:r>
              <a:rPr lang="en-FR"/>
              <a:t>Inner tracker</a:t>
            </a:r>
          </a:p>
          <a:p>
            <a:pPr lvl="1"/>
            <a:r>
              <a:rPr lang="en-FR" sz="1800"/>
              <a:t>(futuristic) retractable detector for minimal distance from IP</a:t>
            </a:r>
          </a:p>
          <a:p>
            <a:pPr lvl="1"/>
            <a:r>
              <a:rPr lang="en-FR" sz="1800"/>
              <a:t>ultra-thin layout MAPS sensors</a:t>
            </a:r>
          </a:p>
          <a:p>
            <a:pPr lvl="1"/>
            <a:r>
              <a:rPr lang="en-FR" sz="1800"/>
              <a:t>small pixel pitch fro position resolution O(1 </a:t>
            </a:r>
            <a:r>
              <a:rPr lang="en-FR" sz="1800">
                <a:latin typeface="Symbol" pitchFamily="2" charset="2"/>
              </a:rPr>
              <a:t>m</a:t>
            </a:r>
            <a:r>
              <a:rPr lang="en-FR" sz="1800"/>
              <a:t>m)</a:t>
            </a:r>
          </a:p>
          <a:p>
            <a:r>
              <a:rPr lang="en-FR" sz="2200"/>
              <a:t>Outer tracker</a:t>
            </a:r>
          </a:p>
          <a:p>
            <a:pPr lvl="1"/>
            <a:r>
              <a:rPr lang="en-FR" sz="1800"/>
              <a:t>low material budget, lightweight mechanics, cooling and services</a:t>
            </a:r>
          </a:p>
          <a:p>
            <a:pPr lvl="1"/>
            <a:r>
              <a:rPr lang="en-FR" sz="1800"/>
              <a:t>cost-effective sensors &amp; modules</a:t>
            </a:r>
          </a:p>
          <a:p>
            <a:r>
              <a:rPr lang="en-FR"/>
              <a:t>Dedicated forward detector for soft photon, low p</a:t>
            </a:r>
            <a:r>
              <a:rPr lang="en-FR" baseline="-25000"/>
              <a:t>T</a:t>
            </a:r>
          </a:p>
          <a:p>
            <a:endParaRPr lang="en-FR"/>
          </a:p>
        </p:txBody>
      </p:sp>
      <p:sp>
        <p:nvSpPr>
          <p:cNvPr id="3" name="Footer Placeholder 2">
            <a:extLst>
              <a:ext uri="{FF2B5EF4-FFF2-40B4-BE49-F238E27FC236}">
                <a16:creationId xmlns:a16="http://schemas.microsoft.com/office/drawing/2014/main" id="{59EB1CAE-6D82-974F-A408-040D2F038FB7}"/>
              </a:ext>
            </a:extLst>
          </p:cNvPr>
          <p:cNvSpPr>
            <a:spLocks noGrp="1"/>
          </p:cNvSpPr>
          <p:nvPr>
            <p:ph type="ftr" sz="quarter" idx="11"/>
          </p:nvPr>
        </p:nvSpPr>
        <p:spPr/>
        <p:txBody>
          <a:bodyPr/>
          <a:lstStyle/>
          <a:p>
            <a:r>
              <a:rPr lang="en-GB"/>
              <a:t>M. Boscolo, ECFA TF8 Symposium, 31/03/2021</a:t>
            </a:r>
            <a:endParaRPr lang="en-FR"/>
          </a:p>
        </p:txBody>
      </p:sp>
      <p:pic>
        <p:nvPicPr>
          <p:cNvPr id="8" name="Picture 7" descr="Diagram&#10;&#10;Description automatically generated">
            <a:extLst>
              <a:ext uri="{FF2B5EF4-FFF2-40B4-BE49-F238E27FC236}">
                <a16:creationId xmlns:a16="http://schemas.microsoft.com/office/drawing/2014/main" id="{A3DA839C-A86D-3E44-91F0-92777E889F28}"/>
              </a:ext>
            </a:extLst>
          </p:cNvPr>
          <p:cNvPicPr>
            <a:picLocks noChangeAspect="1"/>
          </p:cNvPicPr>
          <p:nvPr/>
        </p:nvPicPr>
        <p:blipFill>
          <a:blip r:embed="rId2"/>
          <a:stretch>
            <a:fillRect/>
          </a:stretch>
        </p:blipFill>
        <p:spPr>
          <a:xfrm>
            <a:off x="9009921" y="1555639"/>
            <a:ext cx="2165110" cy="1714503"/>
          </a:xfrm>
          <a:prstGeom prst="rect">
            <a:avLst/>
          </a:prstGeom>
        </p:spPr>
      </p:pic>
      <p:pic>
        <p:nvPicPr>
          <p:cNvPr id="10" name="Picture 9" descr="Shape&#10;&#10;Description automatically generated">
            <a:extLst>
              <a:ext uri="{FF2B5EF4-FFF2-40B4-BE49-F238E27FC236}">
                <a16:creationId xmlns:a16="http://schemas.microsoft.com/office/drawing/2014/main" id="{A30476E0-6654-F44F-94F0-A9FDFDE145BC}"/>
              </a:ext>
            </a:extLst>
          </p:cNvPr>
          <p:cNvPicPr>
            <a:picLocks noChangeAspect="1"/>
          </p:cNvPicPr>
          <p:nvPr/>
        </p:nvPicPr>
        <p:blipFill>
          <a:blip r:embed="rId3"/>
          <a:stretch>
            <a:fillRect/>
          </a:stretch>
        </p:blipFill>
        <p:spPr>
          <a:xfrm>
            <a:off x="8801983" y="3270142"/>
            <a:ext cx="2165111" cy="1533269"/>
          </a:xfrm>
          <a:prstGeom prst="rect">
            <a:avLst/>
          </a:prstGeom>
        </p:spPr>
      </p:pic>
      <p:sp>
        <p:nvSpPr>
          <p:cNvPr id="2" name="Slide Number Placeholder 1">
            <a:extLst>
              <a:ext uri="{FF2B5EF4-FFF2-40B4-BE49-F238E27FC236}">
                <a16:creationId xmlns:a16="http://schemas.microsoft.com/office/drawing/2014/main" id="{354A3AA8-24DD-9049-8726-82AC7E89D317}"/>
              </a:ext>
            </a:extLst>
          </p:cNvPr>
          <p:cNvSpPr>
            <a:spLocks noGrp="1"/>
          </p:cNvSpPr>
          <p:nvPr>
            <p:ph type="sldNum" sz="quarter" idx="12"/>
          </p:nvPr>
        </p:nvSpPr>
        <p:spPr/>
        <p:txBody>
          <a:bodyPr/>
          <a:lstStyle/>
          <a:p>
            <a:fld id="{AE8F486C-4434-554D-85E5-88CD09D87FB7}" type="slidenum">
              <a:rPr lang="en-FR" smtClean="0"/>
              <a:t>51</a:t>
            </a:fld>
            <a:endParaRPr lang="en-FR"/>
          </a:p>
        </p:txBody>
      </p:sp>
    </p:spTree>
    <p:extLst>
      <p:ext uri="{BB962C8B-B14F-4D97-AF65-F5344CB8AC3E}">
        <p14:creationId xmlns:p14="http://schemas.microsoft.com/office/powerpoint/2010/main" val="27351273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073" r="15997" b="13466"/>
          <a:stretch/>
        </p:blipFill>
        <p:spPr>
          <a:xfrm>
            <a:off x="239349" y="932723"/>
            <a:ext cx="6048672" cy="5461940"/>
          </a:xfrm>
          <a:prstGeom prst="rect">
            <a:avLst/>
          </a:prstGeom>
        </p:spPr>
      </p:pic>
      <p:sp>
        <p:nvSpPr>
          <p:cNvPr id="3" name="TextBox 2"/>
          <p:cNvSpPr txBox="1"/>
          <p:nvPr/>
        </p:nvSpPr>
        <p:spPr>
          <a:xfrm>
            <a:off x="0" y="23234"/>
            <a:ext cx="12192000" cy="533393"/>
          </a:xfrm>
          <a:prstGeom prst="rect">
            <a:avLst/>
          </a:prstGeom>
          <a:noFill/>
        </p:spPr>
        <p:txBody>
          <a:bodyPr wrap="square" lIns="121771" tIns="60885" rIns="121771" bIns="60885" rtlCol="0">
            <a:spAutoFit/>
          </a:bodyPr>
          <a:lstStyle/>
          <a:p>
            <a:pPr algn="ctr"/>
            <a:r>
              <a:rPr lang="en-GB" sz="2667" b="1" dirty="0">
                <a:solidFill>
                  <a:srgbClr val="FF0000"/>
                </a:solidFill>
              </a:rPr>
              <a:t>Radiation Studies for L=3x10</a:t>
            </a:r>
            <a:r>
              <a:rPr lang="en-GB" sz="2667" b="1" baseline="30000" dirty="0">
                <a:solidFill>
                  <a:srgbClr val="FF0000"/>
                </a:solidFill>
              </a:rPr>
              <a:t>35 </a:t>
            </a:r>
            <a:r>
              <a:rPr lang="en-GB" sz="2667" b="1" dirty="0">
                <a:solidFill>
                  <a:srgbClr val="FF0000"/>
                </a:solidFill>
              </a:rPr>
              <a:t>cm</a:t>
            </a:r>
            <a:r>
              <a:rPr lang="en-GB" sz="2667" b="1" baseline="30000" dirty="0">
                <a:solidFill>
                  <a:srgbClr val="FF0000"/>
                </a:solidFill>
              </a:rPr>
              <a:t>-2</a:t>
            </a:r>
            <a:r>
              <a:rPr lang="en-GB" sz="2667" b="1" dirty="0">
                <a:solidFill>
                  <a:srgbClr val="FF0000"/>
                </a:solidFill>
              </a:rPr>
              <a:t>s</a:t>
            </a:r>
            <a:r>
              <a:rPr lang="en-GB" sz="2667" b="1" baseline="30000" dirty="0">
                <a:solidFill>
                  <a:srgbClr val="FF0000"/>
                </a:solidFill>
              </a:rPr>
              <a:t>-1</a:t>
            </a:r>
            <a:r>
              <a:rPr lang="en-GB" sz="2667" b="1" dirty="0">
                <a:solidFill>
                  <a:srgbClr val="FF0000"/>
                </a:solidFill>
              </a:rPr>
              <a:t> and 30ab</a:t>
            </a:r>
            <a:r>
              <a:rPr lang="en-GB" sz="2667" b="1" baseline="30000" dirty="0">
                <a:solidFill>
                  <a:srgbClr val="FF0000"/>
                </a:solidFill>
              </a:rPr>
              <a:t>-1</a:t>
            </a:r>
            <a:endParaRPr lang="en-GB" sz="2667" b="1" baseline="30000" dirty="0">
              <a:solidFill>
                <a:srgbClr val="FF0000"/>
              </a:solidFill>
              <a:latin typeface="Calibri"/>
            </a:endParaRPr>
          </a:p>
        </p:txBody>
      </p:sp>
      <p:sp>
        <p:nvSpPr>
          <p:cNvPr id="4" name="Rectangle 3"/>
          <p:cNvSpPr/>
          <p:nvPr/>
        </p:nvSpPr>
        <p:spPr>
          <a:xfrm>
            <a:off x="6672064" y="1892829"/>
            <a:ext cx="4224469" cy="584775"/>
          </a:xfrm>
          <a:prstGeom prst="rect">
            <a:avLst/>
          </a:prstGeom>
        </p:spPr>
        <p:txBody>
          <a:bodyPr wrap="square">
            <a:spAutoFit/>
          </a:bodyPr>
          <a:lstStyle/>
          <a:p>
            <a:pPr lvl="0"/>
            <a:r>
              <a:rPr lang="en-GB" sz="1600">
                <a:solidFill>
                  <a:srgbClr val="002060"/>
                </a:solidFill>
              </a:rPr>
              <a:t>Dose of 300MGy in the first tracker layers.</a:t>
            </a:r>
          </a:p>
          <a:p>
            <a:pPr lvl="0"/>
            <a:r>
              <a:rPr lang="en-GB" sz="1600">
                <a:solidFill>
                  <a:srgbClr val="002060"/>
                </a:solidFill>
              </a:rPr>
              <a:t>&lt;10kGy in HCAL barrel and extended barrel.</a:t>
            </a:r>
          </a:p>
        </p:txBody>
      </p:sp>
      <p:sp>
        <p:nvSpPr>
          <p:cNvPr id="5" name="Rectangle 4"/>
          <p:cNvSpPr/>
          <p:nvPr/>
        </p:nvSpPr>
        <p:spPr>
          <a:xfrm>
            <a:off x="6768075" y="4485117"/>
            <a:ext cx="4224469" cy="830997"/>
          </a:xfrm>
          <a:prstGeom prst="rect">
            <a:avLst/>
          </a:prstGeom>
        </p:spPr>
        <p:txBody>
          <a:bodyPr wrap="square">
            <a:spAutoFit/>
          </a:bodyPr>
          <a:lstStyle/>
          <a:p>
            <a:pPr lvl="0"/>
            <a:r>
              <a:rPr lang="en-GB" sz="1600">
                <a:solidFill>
                  <a:srgbClr val="008F00"/>
                </a:solidFill>
              </a:rPr>
              <a:t>Dose from activation towards the end of FCC operation, 1 week of cooldown, so significant decrease for 1month, 1 year. </a:t>
            </a:r>
          </a:p>
        </p:txBody>
      </p:sp>
      <p:sp>
        <p:nvSpPr>
          <p:cNvPr id="6" name="Footer Placeholder 5">
            <a:extLst>
              <a:ext uri="{FF2B5EF4-FFF2-40B4-BE49-F238E27FC236}">
                <a16:creationId xmlns:a16="http://schemas.microsoft.com/office/drawing/2014/main" id="{E25FF241-16A9-C348-967A-1BC47CC36CA3}"/>
              </a:ext>
            </a:extLst>
          </p:cNvPr>
          <p:cNvSpPr>
            <a:spLocks noGrp="1"/>
          </p:cNvSpPr>
          <p:nvPr>
            <p:ph type="ftr" sz="quarter" idx="11"/>
          </p:nvPr>
        </p:nvSpPr>
        <p:spPr/>
        <p:txBody>
          <a:bodyPr/>
          <a:lstStyle/>
          <a:p>
            <a:r>
              <a:rPr lang="en-GB"/>
              <a:t>M. Boscolo, ECFA TF8 Symposium, 31/03/2021</a:t>
            </a:r>
            <a:endParaRPr lang="en-FR"/>
          </a:p>
        </p:txBody>
      </p:sp>
      <p:sp>
        <p:nvSpPr>
          <p:cNvPr id="7" name="Slide Number Placeholder 6">
            <a:extLst>
              <a:ext uri="{FF2B5EF4-FFF2-40B4-BE49-F238E27FC236}">
                <a16:creationId xmlns:a16="http://schemas.microsoft.com/office/drawing/2014/main" id="{21B7A523-5220-E846-BFE7-B3C948DBCDB6}"/>
              </a:ext>
            </a:extLst>
          </p:cNvPr>
          <p:cNvSpPr>
            <a:spLocks noGrp="1"/>
          </p:cNvSpPr>
          <p:nvPr>
            <p:ph type="sldNum" sz="quarter" idx="12"/>
          </p:nvPr>
        </p:nvSpPr>
        <p:spPr/>
        <p:txBody>
          <a:bodyPr/>
          <a:lstStyle/>
          <a:p>
            <a:fld id="{AE8F486C-4434-554D-85E5-88CD09D87FB7}" type="slidenum">
              <a:rPr lang="en-FR" smtClean="0"/>
              <a:t>52</a:t>
            </a:fld>
            <a:endParaRPr lang="en-FR"/>
          </a:p>
        </p:txBody>
      </p:sp>
    </p:spTree>
    <p:extLst>
      <p:ext uri="{BB962C8B-B14F-4D97-AF65-F5344CB8AC3E}">
        <p14:creationId xmlns:p14="http://schemas.microsoft.com/office/powerpoint/2010/main" val="32149072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528BF-F92F-FA45-9903-B46EA61057F9}"/>
              </a:ext>
            </a:extLst>
          </p:cNvPr>
          <p:cNvSpPr>
            <a:spLocks noGrp="1"/>
          </p:cNvSpPr>
          <p:nvPr>
            <p:ph type="title"/>
          </p:nvPr>
        </p:nvSpPr>
        <p:spPr>
          <a:xfrm>
            <a:off x="-76203" y="0"/>
            <a:ext cx="10515600" cy="1325563"/>
          </a:xfrm>
        </p:spPr>
        <p:txBody>
          <a:bodyPr/>
          <a:lstStyle/>
          <a:p>
            <a:r>
              <a:rPr lang="en-FR"/>
              <a:t>EIC MDI – IR  Challenging Integration</a:t>
            </a:r>
          </a:p>
        </p:txBody>
      </p:sp>
      <p:sp>
        <p:nvSpPr>
          <p:cNvPr id="3" name="Content Placeholder 2">
            <a:extLst>
              <a:ext uri="{FF2B5EF4-FFF2-40B4-BE49-F238E27FC236}">
                <a16:creationId xmlns:a16="http://schemas.microsoft.com/office/drawing/2014/main" id="{BF743DC6-4BE8-F040-9EAF-5628572EAFEF}"/>
              </a:ext>
            </a:extLst>
          </p:cNvPr>
          <p:cNvSpPr>
            <a:spLocks noGrp="1"/>
          </p:cNvSpPr>
          <p:nvPr>
            <p:ph idx="1"/>
          </p:nvPr>
        </p:nvSpPr>
        <p:spPr>
          <a:xfrm>
            <a:off x="119744" y="3840164"/>
            <a:ext cx="11740661" cy="1724837"/>
          </a:xfrm>
        </p:spPr>
        <p:txBody>
          <a:bodyPr>
            <a:noAutofit/>
          </a:bodyPr>
          <a:lstStyle/>
          <a:p>
            <a:r>
              <a:rPr lang="en-FR" b="1" dirty="0"/>
              <a:t>Challenge:</a:t>
            </a:r>
            <a:r>
              <a:rPr lang="en-FR" dirty="0"/>
              <a:t> </a:t>
            </a:r>
            <a:r>
              <a:rPr lang="en-GB" dirty="0"/>
              <a:t>large acceptance for diffraction, tagging, neutrons from nuclear breakup -&gt;</a:t>
            </a:r>
          </a:p>
          <a:p>
            <a:r>
              <a:rPr lang="en-GB" b="1" dirty="0"/>
              <a:t>Integration challenge:</a:t>
            </a:r>
            <a:r>
              <a:rPr lang="en-GB" dirty="0"/>
              <a:t> many ancillary detectors integrated in the beamline: low-Q2 tagger, Roman Pots, Zero-Degree Cal., </a:t>
            </a:r>
            <a:endParaRPr lang="en-FR" dirty="0"/>
          </a:p>
          <a:p>
            <a:r>
              <a:rPr lang="en-FR" b="1" dirty="0"/>
              <a:t>Luminosity meas</a:t>
            </a:r>
            <a:r>
              <a:rPr lang="en-FR" dirty="0"/>
              <a:t>.: hadron control of systematics, also for e- and hadron polarimetry</a:t>
            </a:r>
          </a:p>
        </p:txBody>
      </p:sp>
      <p:sp>
        <p:nvSpPr>
          <p:cNvPr id="4" name="Footer Placeholder 3">
            <a:extLst>
              <a:ext uri="{FF2B5EF4-FFF2-40B4-BE49-F238E27FC236}">
                <a16:creationId xmlns:a16="http://schemas.microsoft.com/office/drawing/2014/main" id="{A3A89492-911F-D241-9107-8B367A1BCAC5}"/>
              </a:ext>
            </a:extLst>
          </p:cNvPr>
          <p:cNvSpPr>
            <a:spLocks noGrp="1"/>
          </p:cNvSpPr>
          <p:nvPr>
            <p:ph type="ftr" sz="quarter" idx="11"/>
          </p:nvPr>
        </p:nvSpPr>
        <p:spPr/>
        <p:txBody>
          <a:bodyPr/>
          <a:lstStyle/>
          <a:p>
            <a:r>
              <a:rPr lang="en-GB"/>
              <a:t>M. Boscolo, ECFA TF8 Symposium, 31/03/2021</a:t>
            </a:r>
            <a:endParaRPr lang="en-FR"/>
          </a:p>
        </p:txBody>
      </p:sp>
      <p:pic>
        <p:nvPicPr>
          <p:cNvPr id="9" name="Picture 8" descr="Diagram&#10;&#10;Description automatically generated with medium confidence">
            <a:extLst>
              <a:ext uri="{FF2B5EF4-FFF2-40B4-BE49-F238E27FC236}">
                <a16:creationId xmlns:a16="http://schemas.microsoft.com/office/drawing/2014/main" id="{8C1BF501-C621-D04A-A74A-EF49CAE7EAEB}"/>
              </a:ext>
            </a:extLst>
          </p:cNvPr>
          <p:cNvPicPr>
            <a:picLocks noChangeAspect="1"/>
          </p:cNvPicPr>
          <p:nvPr/>
        </p:nvPicPr>
        <p:blipFill rotWithShape="1">
          <a:blip r:embed="rId2"/>
          <a:srcRect t="17726"/>
          <a:stretch/>
        </p:blipFill>
        <p:spPr>
          <a:xfrm>
            <a:off x="7519515" y="831530"/>
            <a:ext cx="4419600" cy="2756086"/>
          </a:xfrm>
          <a:prstGeom prst="rect">
            <a:avLst/>
          </a:prstGeom>
        </p:spPr>
      </p:pic>
      <p:sp>
        <p:nvSpPr>
          <p:cNvPr id="10" name="Rectangle 9">
            <a:extLst>
              <a:ext uri="{FF2B5EF4-FFF2-40B4-BE49-F238E27FC236}">
                <a16:creationId xmlns:a16="http://schemas.microsoft.com/office/drawing/2014/main" id="{424C66E2-355C-2746-A07B-A013CAD4D256}"/>
              </a:ext>
            </a:extLst>
          </p:cNvPr>
          <p:cNvSpPr/>
          <p:nvPr/>
        </p:nvSpPr>
        <p:spPr>
          <a:xfrm>
            <a:off x="252885" y="1423341"/>
            <a:ext cx="6096000" cy="1725088"/>
          </a:xfrm>
          <a:prstGeom prst="rect">
            <a:avLst/>
          </a:prstGeom>
        </p:spPr>
        <p:txBody>
          <a:bodyPr>
            <a:spAutoFit/>
          </a:bodyPr>
          <a:lstStyle/>
          <a:p>
            <a:pPr marL="228600" lvl="0" indent="-228600">
              <a:lnSpc>
                <a:spcPct val="90000"/>
              </a:lnSpc>
              <a:spcBef>
                <a:spcPts val="1000"/>
              </a:spcBef>
              <a:buFont typeface="Arial" panose="020B0604020202020204" pitchFamily="34" charset="0"/>
              <a:buChar char="•"/>
            </a:pPr>
            <a:r>
              <a:rPr lang="en-GB" sz="2400">
                <a:solidFill>
                  <a:prstClr val="black"/>
                </a:solidFill>
              </a:rPr>
              <a:t>R</a:t>
            </a:r>
            <a:r>
              <a:rPr lang="en-FR" sz="2400">
                <a:solidFill>
                  <a:prstClr val="black"/>
                </a:solidFill>
              </a:rPr>
              <a:t>equirements: </a:t>
            </a:r>
          </a:p>
          <a:p>
            <a:pPr marL="685800" lvl="1" indent="-228600">
              <a:lnSpc>
                <a:spcPct val="90000"/>
              </a:lnSpc>
              <a:spcBef>
                <a:spcPts val="500"/>
              </a:spcBef>
              <a:buFont typeface="Arial" panose="020B0604020202020204" pitchFamily="34" charset="0"/>
              <a:buChar char="•"/>
            </a:pPr>
            <a:r>
              <a:rPr lang="en-FR" sz="2000" b="1">
                <a:solidFill>
                  <a:srgbClr val="002060"/>
                </a:solidFill>
              </a:rPr>
              <a:t>Large rapidity </a:t>
            </a:r>
            <a:r>
              <a:rPr lang="en-FR" sz="2000">
                <a:solidFill>
                  <a:srgbClr val="002060"/>
                </a:solidFill>
              </a:rPr>
              <a:t>coverage, -4 &lt; eta &lt; 4 and behond especially  in far-forward detectors</a:t>
            </a:r>
          </a:p>
          <a:p>
            <a:pPr marL="685800" lvl="1" indent="-228600">
              <a:lnSpc>
                <a:spcPct val="90000"/>
              </a:lnSpc>
              <a:spcBef>
                <a:spcPts val="500"/>
              </a:spcBef>
              <a:buFont typeface="Arial" panose="020B0604020202020204" pitchFamily="34" charset="0"/>
              <a:buChar char="•"/>
            </a:pPr>
            <a:r>
              <a:rPr lang="en-FR" sz="2000" b="1">
                <a:solidFill>
                  <a:srgbClr val="002060"/>
                </a:solidFill>
              </a:rPr>
              <a:t>small micro-vertex and large radius tracking</a:t>
            </a:r>
            <a:endParaRPr lang="en-GB" sz="2000">
              <a:solidFill>
                <a:srgbClr val="002060"/>
              </a:solidFill>
            </a:endParaRPr>
          </a:p>
          <a:p>
            <a:pPr marL="685800" lvl="1" indent="-228600">
              <a:lnSpc>
                <a:spcPct val="90000"/>
              </a:lnSpc>
              <a:spcBef>
                <a:spcPts val="500"/>
              </a:spcBef>
              <a:buFont typeface="Arial" panose="020B0604020202020204" pitchFamily="34" charset="0"/>
              <a:buChar char="•"/>
            </a:pPr>
            <a:r>
              <a:rPr lang="en-GB" sz="2000">
                <a:solidFill>
                  <a:srgbClr val="002060"/>
                </a:solidFill>
              </a:rPr>
              <a:t>D</a:t>
            </a:r>
            <a:r>
              <a:rPr lang="en-FR" sz="2000">
                <a:solidFill>
                  <a:srgbClr val="002060"/>
                </a:solidFill>
              </a:rPr>
              <a:t>etector hermeticity</a:t>
            </a:r>
          </a:p>
        </p:txBody>
      </p:sp>
      <p:sp>
        <p:nvSpPr>
          <p:cNvPr id="11" name="Rectangle 10">
            <a:extLst>
              <a:ext uri="{FF2B5EF4-FFF2-40B4-BE49-F238E27FC236}">
                <a16:creationId xmlns:a16="http://schemas.microsoft.com/office/drawing/2014/main" id="{F6C174BD-AEA8-3B43-B992-7A040F5ABCCD}"/>
              </a:ext>
            </a:extLst>
          </p:cNvPr>
          <p:cNvSpPr/>
          <p:nvPr/>
        </p:nvSpPr>
        <p:spPr>
          <a:xfrm>
            <a:off x="198454" y="5757381"/>
            <a:ext cx="11740661" cy="646331"/>
          </a:xfrm>
          <a:prstGeom prst="rect">
            <a:avLst/>
          </a:prstGeom>
        </p:spPr>
        <p:txBody>
          <a:bodyPr wrap="square">
            <a:spAutoFit/>
          </a:bodyPr>
          <a:lstStyle/>
          <a:p>
            <a:r>
              <a:rPr lang="en-FR" b="1"/>
              <a:t>Vertex</a:t>
            </a:r>
            <a:r>
              <a:rPr lang="en-FR"/>
              <a:t>: </a:t>
            </a:r>
            <a:r>
              <a:rPr lang="en-GB"/>
              <a:t>small micro-vertex: MAPS, options: 6-layer barrel, 5+5 disks Si, option GEM for the most external. Hybrid option: </a:t>
            </a:r>
            <a:r>
              <a:rPr lang="en-GB" err="1"/>
              <a:t>SiV+TPC</a:t>
            </a:r>
            <a:r>
              <a:rPr lang="en-GB"/>
              <a:t> (barrel), 7 Si disks,  opt1 </a:t>
            </a:r>
            <a:r>
              <a:rPr lang="en-GB" err="1"/>
              <a:t>TPC+ext.l.MPGD</a:t>
            </a:r>
            <a:r>
              <a:rPr lang="en-GB"/>
              <a:t>; opt2 coaxial layers of </a:t>
            </a:r>
            <a:r>
              <a:rPr lang="en-GB" err="1"/>
              <a:t>microRW</a:t>
            </a:r>
            <a:r>
              <a:rPr lang="en-GB"/>
              <a:t>.  20 mu m pitch (10 mu m considered)</a:t>
            </a:r>
            <a:endParaRPr lang="en-FR"/>
          </a:p>
        </p:txBody>
      </p:sp>
      <p:sp>
        <p:nvSpPr>
          <p:cNvPr id="5" name="Slide Number Placeholder 4">
            <a:extLst>
              <a:ext uri="{FF2B5EF4-FFF2-40B4-BE49-F238E27FC236}">
                <a16:creationId xmlns:a16="http://schemas.microsoft.com/office/drawing/2014/main" id="{4EA189B2-0350-EF4E-9FFE-366D35C704AA}"/>
              </a:ext>
            </a:extLst>
          </p:cNvPr>
          <p:cNvSpPr>
            <a:spLocks noGrp="1"/>
          </p:cNvSpPr>
          <p:nvPr>
            <p:ph type="sldNum" sz="quarter" idx="12"/>
          </p:nvPr>
        </p:nvSpPr>
        <p:spPr/>
        <p:txBody>
          <a:bodyPr/>
          <a:lstStyle/>
          <a:p>
            <a:fld id="{AE8F486C-4434-554D-85E5-88CD09D87FB7}" type="slidenum">
              <a:rPr lang="en-FR" smtClean="0"/>
              <a:t>53</a:t>
            </a:fld>
            <a:endParaRPr lang="en-FR"/>
          </a:p>
        </p:txBody>
      </p:sp>
    </p:spTree>
    <p:extLst>
      <p:ext uri="{BB962C8B-B14F-4D97-AF65-F5344CB8AC3E}">
        <p14:creationId xmlns:p14="http://schemas.microsoft.com/office/powerpoint/2010/main" val="1363038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Graphical user interface&#10;&#10;Description automatically generated with medium confidence">
            <a:extLst>
              <a:ext uri="{FF2B5EF4-FFF2-40B4-BE49-F238E27FC236}">
                <a16:creationId xmlns:a16="http://schemas.microsoft.com/office/drawing/2014/main" id="{1612ADD1-B96E-9D48-B111-055D4771635A}"/>
              </a:ext>
            </a:extLst>
          </p:cNvPr>
          <p:cNvPicPr>
            <a:picLocks noChangeAspect="1"/>
          </p:cNvPicPr>
          <p:nvPr/>
        </p:nvPicPr>
        <p:blipFill rotWithShape="1">
          <a:blip r:embed="rId2"/>
          <a:srcRect r="7476"/>
          <a:stretch/>
        </p:blipFill>
        <p:spPr>
          <a:xfrm>
            <a:off x="7071164" y="1654064"/>
            <a:ext cx="4661371" cy="1774936"/>
          </a:xfrm>
          <a:prstGeom prst="rect">
            <a:avLst/>
          </a:prstGeom>
        </p:spPr>
      </p:pic>
      <p:sp>
        <p:nvSpPr>
          <p:cNvPr id="2" name="Title 1">
            <a:extLst>
              <a:ext uri="{FF2B5EF4-FFF2-40B4-BE49-F238E27FC236}">
                <a16:creationId xmlns:a16="http://schemas.microsoft.com/office/drawing/2014/main" id="{2ACAB6D2-7096-9E46-A98C-4135D0BB18F1}"/>
              </a:ext>
            </a:extLst>
          </p:cNvPr>
          <p:cNvSpPr>
            <a:spLocks noGrp="1"/>
          </p:cNvSpPr>
          <p:nvPr>
            <p:ph type="title"/>
          </p:nvPr>
        </p:nvSpPr>
        <p:spPr/>
        <p:txBody>
          <a:bodyPr/>
          <a:lstStyle/>
          <a:p>
            <a:r>
              <a:rPr lang="en-FR" dirty="0"/>
              <a:t>LHeC</a:t>
            </a:r>
          </a:p>
        </p:txBody>
      </p:sp>
      <p:sp>
        <p:nvSpPr>
          <p:cNvPr id="31" name="Rectangle 30">
            <a:extLst>
              <a:ext uri="{FF2B5EF4-FFF2-40B4-BE49-F238E27FC236}">
                <a16:creationId xmlns:a16="http://schemas.microsoft.com/office/drawing/2014/main" id="{0B82C5BE-F4BF-7146-B015-7197A8304DBE}"/>
              </a:ext>
            </a:extLst>
          </p:cNvPr>
          <p:cNvSpPr/>
          <p:nvPr/>
        </p:nvSpPr>
        <p:spPr>
          <a:xfrm>
            <a:off x="9348210" y="249329"/>
            <a:ext cx="2744662" cy="369332"/>
          </a:xfrm>
          <a:prstGeom prst="rect">
            <a:avLst/>
          </a:prstGeom>
        </p:spPr>
        <p:txBody>
          <a:bodyPr wrap="none">
            <a:spAutoFit/>
          </a:bodyPr>
          <a:lstStyle/>
          <a:p>
            <a:r>
              <a:rPr lang="en-FR" dirty="0">
                <a:solidFill>
                  <a:srgbClr val="009193"/>
                </a:solidFill>
              </a:rPr>
              <a:t>[ArXiv:2007.14491 (2020)] </a:t>
            </a:r>
          </a:p>
        </p:txBody>
      </p:sp>
      <p:sp>
        <p:nvSpPr>
          <p:cNvPr id="4" name="Footer Placeholder 3">
            <a:extLst>
              <a:ext uri="{FF2B5EF4-FFF2-40B4-BE49-F238E27FC236}">
                <a16:creationId xmlns:a16="http://schemas.microsoft.com/office/drawing/2014/main" id="{F29436C1-AE79-0842-83F8-15670885E8E9}"/>
              </a:ext>
            </a:extLst>
          </p:cNvPr>
          <p:cNvSpPr>
            <a:spLocks noGrp="1"/>
          </p:cNvSpPr>
          <p:nvPr>
            <p:ph type="ftr" sz="quarter" idx="11"/>
          </p:nvPr>
        </p:nvSpPr>
        <p:spPr/>
        <p:txBody>
          <a:bodyPr/>
          <a:lstStyle/>
          <a:p>
            <a:r>
              <a:rPr lang="en-GB"/>
              <a:t>M. Boscolo, ECFA TF8 Symposium, 31/03/2021</a:t>
            </a:r>
            <a:endParaRPr lang="en-FR"/>
          </a:p>
        </p:txBody>
      </p:sp>
      <p:pic>
        <p:nvPicPr>
          <p:cNvPr id="54" name="Picture 53" descr="Table&#10;&#10;Description automatically generated">
            <a:extLst>
              <a:ext uri="{FF2B5EF4-FFF2-40B4-BE49-F238E27FC236}">
                <a16:creationId xmlns:a16="http://schemas.microsoft.com/office/drawing/2014/main" id="{2D5774F9-ED3A-BF4E-8352-577D923693AF}"/>
              </a:ext>
            </a:extLst>
          </p:cNvPr>
          <p:cNvPicPr>
            <a:picLocks noChangeAspect="1"/>
          </p:cNvPicPr>
          <p:nvPr/>
        </p:nvPicPr>
        <p:blipFill>
          <a:blip r:embed="rId3"/>
          <a:stretch>
            <a:fillRect/>
          </a:stretch>
        </p:blipFill>
        <p:spPr>
          <a:xfrm>
            <a:off x="8496300" y="3429000"/>
            <a:ext cx="3236235" cy="1337076"/>
          </a:xfrm>
          <a:prstGeom prst="rect">
            <a:avLst/>
          </a:prstGeom>
        </p:spPr>
      </p:pic>
      <p:sp>
        <p:nvSpPr>
          <p:cNvPr id="55" name="TextBox 54">
            <a:extLst>
              <a:ext uri="{FF2B5EF4-FFF2-40B4-BE49-F238E27FC236}">
                <a16:creationId xmlns:a16="http://schemas.microsoft.com/office/drawing/2014/main" id="{1B47FD91-0018-DF49-B848-3EBEA2D3A495}"/>
              </a:ext>
            </a:extLst>
          </p:cNvPr>
          <p:cNvSpPr txBox="1"/>
          <p:nvPr/>
        </p:nvSpPr>
        <p:spPr>
          <a:xfrm>
            <a:off x="6614192" y="3451207"/>
            <a:ext cx="1882108" cy="646331"/>
          </a:xfrm>
          <a:prstGeom prst="rect">
            <a:avLst/>
          </a:prstGeom>
          <a:solidFill>
            <a:schemeClr val="accent5">
              <a:lumMod val="20000"/>
              <a:lumOff val="80000"/>
            </a:schemeClr>
          </a:solidFill>
        </p:spPr>
        <p:txBody>
          <a:bodyPr wrap="square" rtlCol="0">
            <a:spAutoFit/>
          </a:bodyPr>
          <a:lstStyle/>
          <a:p>
            <a:pPr algn="r"/>
            <a:r>
              <a:rPr lang="en-FR" dirty="0"/>
              <a:t>e-: doublet that optimises SR</a:t>
            </a:r>
          </a:p>
        </p:txBody>
      </p:sp>
      <p:pic>
        <p:nvPicPr>
          <p:cNvPr id="7" name="Picture 6" descr="Table&#10;&#10;Description automatically generated">
            <a:extLst>
              <a:ext uri="{FF2B5EF4-FFF2-40B4-BE49-F238E27FC236}">
                <a16:creationId xmlns:a16="http://schemas.microsoft.com/office/drawing/2014/main" id="{57C61F98-96EB-D048-BEC0-BAE40593740E}"/>
              </a:ext>
            </a:extLst>
          </p:cNvPr>
          <p:cNvPicPr>
            <a:picLocks noChangeAspect="1"/>
          </p:cNvPicPr>
          <p:nvPr/>
        </p:nvPicPr>
        <p:blipFill>
          <a:blip r:embed="rId4"/>
          <a:stretch>
            <a:fillRect/>
          </a:stretch>
        </p:blipFill>
        <p:spPr>
          <a:xfrm>
            <a:off x="6205421" y="4864840"/>
            <a:ext cx="5911789" cy="1604052"/>
          </a:xfrm>
          <a:prstGeom prst="rect">
            <a:avLst/>
          </a:prstGeom>
        </p:spPr>
      </p:pic>
      <p:pic>
        <p:nvPicPr>
          <p:cNvPr id="9" name="Picture 8" descr="Diagram&#10;&#10;Description automatically generated">
            <a:extLst>
              <a:ext uri="{FF2B5EF4-FFF2-40B4-BE49-F238E27FC236}">
                <a16:creationId xmlns:a16="http://schemas.microsoft.com/office/drawing/2014/main" id="{A6FBB110-90FA-304D-BF9F-2C285ADA960D}"/>
              </a:ext>
            </a:extLst>
          </p:cNvPr>
          <p:cNvPicPr>
            <a:picLocks noChangeAspect="1"/>
          </p:cNvPicPr>
          <p:nvPr/>
        </p:nvPicPr>
        <p:blipFill>
          <a:blip r:embed="rId5"/>
          <a:stretch>
            <a:fillRect/>
          </a:stretch>
        </p:blipFill>
        <p:spPr>
          <a:xfrm>
            <a:off x="30301" y="796940"/>
            <a:ext cx="5549746" cy="3165334"/>
          </a:xfrm>
          <a:prstGeom prst="rect">
            <a:avLst/>
          </a:prstGeom>
        </p:spPr>
      </p:pic>
      <p:sp>
        <p:nvSpPr>
          <p:cNvPr id="10" name="TextBox 9">
            <a:extLst>
              <a:ext uri="{FF2B5EF4-FFF2-40B4-BE49-F238E27FC236}">
                <a16:creationId xmlns:a16="http://schemas.microsoft.com/office/drawing/2014/main" id="{BBC397BD-FDDD-8142-A2DA-8B6CB26DE00E}"/>
              </a:ext>
            </a:extLst>
          </p:cNvPr>
          <p:cNvSpPr txBox="1"/>
          <p:nvPr/>
        </p:nvSpPr>
        <p:spPr>
          <a:xfrm>
            <a:off x="8153400" y="1128715"/>
            <a:ext cx="3062288" cy="400110"/>
          </a:xfrm>
          <a:prstGeom prst="rect">
            <a:avLst/>
          </a:prstGeom>
          <a:noFill/>
        </p:spPr>
        <p:txBody>
          <a:bodyPr wrap="square" rtlCol="0">
            <a:spAutoFit/>
          </a:bodyPr>
          <a:lstStyle/>
          <a:p>
            <a:pPr algn="ctr"/>
            <a:r>
              <a:rPr lang="en-FR" sz="2000" dirty="0">
                <a:solidFill>
                  <a:srgbClr val="FF0000"/>
                </a:solidFill>
              </a:rPr>
              <a:t>IR</a:t>
            </a:r>
          </a:p>
        </p:txBody>
      </p:sp>
      <p:pic>
        <p:nvPicPr>
          <p:cNvPr id="12" name="Picture 11" descr="Diagram&#10;&#10;Description automatically generated">
            <a:extLst>
              <a:ext uri="{FF2B5EF4-FFF2-40B4-BE49-F238E27FC236}">
                <a16:creationId xmlns:a16="http://schemas.microsoft.com/office/drawing/2014/main" id="{2BB8A535-09D7-B84F-9277-2C9B3FCF88B5}"/>
              </a:ext>
            </a:extLst>
          </p:cNvPr>
          <p:cNvPicPr>
            <a:picLocks noChangeAspect="1"/>
          </p:cNvPicPr>
          <p:nvPr/>
        </p:nvPicPr>
        <p:blipFill>
          <a:blip r:embed="rId6"/>
          <a:stretch>
            <a:fillRect/>
          </a:stretch>
        </p:blipFill>
        <p:spPr>
          <a:xfrm>
            <a:off x="728663" y="4151299"/>
            <a:ext cx="4640773" cy="2526291"/>
          </a:xfrm>
          <a:prstGeom prst="rect">
            <a:avLst/>
          </a:prstGeom>
        </p:spPr>
      </p:pic>
      <p:sp>
        <p:nvSpPr>
          <p:cNvPr id="3" name="Slide Number Placeholder 2">
            <a:extLst>
              <a:ext uri="{FF2B5EF4-FFF2-40B4-BE49-F238E27FC236}">
                <a16:creationId xmlns:a16="http://schemas.microsoft.com/office/drawing/2014/main" id="{DE39779E-B8C8-8949-986B-6333B3659603}"/>
              </a:ext>
            </a:extLst>
          </p:cNvPr>
          <p:cNvSpPr>
            <a:spLocks noGrp="1"/>
          </p:cNvSpPr>
          <p:nvPr>
            <p:ph type="sldNum" sz="quarter" idx="12"/>
          </p:nvPr>
        </p:nvSpPr>
        <p:spPr/>
        <p:txBody>
          <a:bodyPr/>
          <a:lstStyle/>
          <a:p>
            <a:fld id="{AE8F486C-4434-554D-85E5-88CD09D87FB7}" type="slidenum">
              <a:rPr lang="en-FR" smtClean="0"/>
              <a:t>54</a:t>
            </a:fld>
            <a:endParaRPr lang="en-FR"/>
          </a:p>
        </p:txBody>
      </p:sp>
    </p:spTree>
    <p:extLst>
      <p:ext uri="{BB962C8B-B14F-4D97-AF65-F5344CB8AC3E}">
        <p14:creationId xmlns:p14="http://schemas.microsoft.com/office/powerpoint/2010/main" val="788109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04D3778-4D5B-5449-A6A7-6D262DA6916B}"/>
              </a:ext>
            </a:extLst>
          </p:cNvPr>
          <p:cNvSpPr>
            <a:spLocks noGrp="1"/>
          </p:cNvSpPr>
          <p:nvPr>
            <p:ph type="ftr" sz="quarter" idx="11"/>
          </p:nvPr>
        </p:nvSpPr>
        <p:spPr/>
        <p:txBody>
          <a:bodyPr/>
          <a:lstStyle/>
          <a:p>
            <a:r>
              <a:rPr lang="en-GB"/>
              <a:t>M. Boscolo, ECFA TF8 Symposium, 31/03/2021</a:t>
            </a:r>
            <a:endParaRPr lang="en-FR"/>
          </a:p>
        </p:txBody>
      </p:sp>
      <p:pic>
        <p:nvPicPr>
          <p:cNvPr id="5" name="Picture 4" descr="A picture containing graphical user interface&#10;&#10;Description automatically generated">
            <a:extLst>
              <a:ext uri="{FF2B5EF4-FFF2-40B4-BE49-F238E27FC236}">
                <a16:creationId xmlns:a16="http://schemas.microsoft.com/office/drawing/2014/main" id="{FC17346C-6CA8-6D4E-88B4-478D1D723F9C}"/>
              </a:ext>
            </a:extLst>
          </p:cNvPr>
          <p:cNvPicPr>
            <a:picLocks noChangeAspect="1"/>
          </p:cNvPicPr>
          <p:nvPr/>
        </p:nvPicPr>
        <p:blipFill>
          <a:blip r:embed="rId2"/>
          <a:stretch>
            <a:fillRect/>
          </a:stretch>
        </p:blipFill>
        <p:spPr>
          <a:xfrm>
            <a:off x="0" y="37525"/>
            <a:ext cx="12192000" cy="6782949"/>
          </a:xfrm>
          <a:prstGeom prst="rect">
            <a:avLst/>
          </a:prstGeom>
        </p:spPr>
      </p:pic>
      <p:sp>
        <p:nvSpPr>
          <p:cNvPr id="3" name="Slide Number Placeholder 2">
            <a:extLst>
              <a:ext uri="{FF2B5EF4-FFF2-40B4-BE49-F238E27FC236}">
                <a16:creationId xmlns:a16="http://schemas.microsoft.com/office/drawing/2014/main" id="{BA5C84B4-44F9-9247-827D-363A90701191}"/>
              </a:ext>
            </a:extLst>
          </p:cNvPr>
          <p:cNvSpPr>
            <a:spLocks noGrp="1"/>
          </p:cNvSpPr>
          <p:nvPr>
            <p:ph type="sldNum" sz="quarter" idx="12"/>
          </p:nvPr>
        </p:nvSpPr>
        <p:spPr/>
        <p:txBody>
          <a:bodyPr/>
          <a:lstStyle/>
          <a:p>
            <a:fld id="{AE8F486C-4434-554D-85E5-88CD09D87FB7}" type="slidenum">
              <a:rPr lang="en-FR" smtClean="0"/>
              <a:t>55</a:t>
            </a:fld>
            <a:endParaRPr lang="en-FR"/>
          </a:p>
        </p:txBody>
      </p:sp>
    </p:spTree>
    <p:extLst>
      <p:ext uri="{BB962C8B-B14F-4D97-AF65-F5344CB8AC3E}">
        <p14:creationId xmlns:p14="http://schemas.microsoft.com/office/powerpoint/2010/main" val="42200474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E44F7-2042-E540-8982-0B4BD74006E8}"/>
              </a:ext>
            </a:extLst>
          </p:cNvPr>
          <p:cNvSpPr>
            <a:spLocks noGrp="1"/>
          </p:cNvSpPr>
          <p:nvPr>
            <p:ph type="title"/>
          </p:nvPr>
        </p:nvSpPr>
        <p:spPr/>
        <p:txBody>
          <a:bodyPr/>
          <a:lstStyle/>
          <a:p>
            <a:r>
              <a:rPr lang="en-FR"/>
              <a:t>ILC BDS </a:t>
            </a:r>
          </a:p>
        </p:txBody>
      </p:sp>
      <p:pic>
        <p:nvPicPr>
          <p:cNvPr id="8" name="Content Placeholder 7" descr="Chart&#10;&#10;Description automatically generated">
            <a:extLst>
              <a:ext uri="{FF2B5EF4-FFF2-40B4-BE49-F238E27FC236}">
                <a16:creationId xmlns:a16="http://schemas.microsoft.com/office/drawing/2014/main" id="{2F228A0D-3E02-6B44-B141-1C8BB54F8EFB}"/>
              </a:ext>
            </a:extLst>
          </p:cNvPr>
          <p:cNvPicPr>
            <a:picLocks noGrp="1" noChangeAspect="1"/>
          </p:cNvPicPr>
          <p:nvPr>
            <p:ph idx="1"/>
          </p:nvPr>
        </p:nvPicPr>
        <p:blipFill>
          <a:blip r:embed="rId2"/>
          <a:stretch>
            <a:fillRect/>
          </a:stretch>
        </p:blipFill>
        <p:spPr>
          <a:xfrm>
            <a:off x="6901171" y="4172680"/>
            <a:ext cx="5236397" cy="2380180"/>
          </a:xfrm>
        </p:spPr>
      </p:pic>
      <p:sp>
        <p:nvSpPr>
          <p:cNvPr id="4" name="Footer Placeholder 3">
            <a:extLst>
              <a:ext uri="{FF2B5EF4-FFF2-40B4-BE49-F238E27FC236}">
                <a16:creationId xmlns:a16="http://schemas.microsoft.com/office/drawing/2014/main" id="{098FD13E-C802-2943-B711-08AF95C24549}"/>
              </a:ext>
            </a:extLst>
          </p:cNvPr>
          <p:cNvSpPr>
            <a:spLocks noGrp="1"/>
          </p:cNvSpPr>
          <p:nvPr>
            <p:ph type="ftr" sz="quarter" idx="11"/>
          </p:nvPr>
        </p:nvSpPr>
        <p:spPr/>
        <p:txBody>
          <a:bodyPr/>
          <a:lstStyle/>
          <a:p>
            <a:r>
              <a:rPr lang="en-GB"/>
              <a:t>M. Boscolo, ECFA TF8 Symposium, 31/03/2021</a:t>
            </a:r>
            <a:endParaRPr lang="en-FR"/>
          </a:p>
        </p:txBody>
      </p:sp>
      <p:sp>
        <p:nvSpPr>
          <p:cNvPr id="6" name="TextBox 5">
            <a:extLst>
              <a:ext uri="{FF2B5EF4-FFF2-40B4-BE49-F238E27FC236}">
                <a16:creationId xmlns:a16="http://schemas.microsoft.com/office/drawing/2014/main" id="{B9EDF650-A199-F645-9BA7-3BB33644536E}"/>
              </a:ext>
            </a:extLst>
          </p:cNvPr>
          <p:cNvSpPr txBox="1"/>
          <p:nvPr/>
        </p:nvSpPr>
        <p:spPr>
          <a:xfrm>
            <a:off x="10171415" y="481297"/>
            <a:ext cx="964751" cy="369332"/>
          </a:xfrm>
          <a:prstGeom prst="rect">
            <a:avLst/>
          </a:prstGeom>
          <a:noFill/>
        </p:spPr>
        <p:txBody>
          <a:bodyPr wrap="none" rtlCol="0">
            <a:spAutoFit/>
          </a:bodyPr>
          <a:lstStyle/>
          <a:p>
            <a:r>
              <a:rPr lang="en-FR" i="1">
                <a:solidFill>
                  <a:srgbClr val="002060"/>
                </a:solidFill>
              </a:rPr>
              <a:t>Ref. TDR</a:t>
            </a:r>
          </a:p>
        </p:txBody>
      </p:sp>
      <p:sp>
        <p:nvSpPr>
          <p:cNvPr id="9" name="TextBox 8">
            <a:extLst>
              <a:ext uri="{FF2B5EF4-FFF2-40B4-BE49-F238E27FC236}">
                <a16:creationId xmlns:a16="http://schemas.microsoft.com/office/drawing/2014/main" id="{99A0FA30-24DC-1E40-A207-907F31A4EEC8}"/>
              </a:ext>
            </a:extLst>
          </p:cNvPr>
          <p:cNvSpPr txBox="1"/>
          <p:nvPr/>
        </p:nvSpPr>
        <p:spPr>
          <a:xfrm>
            <a:off x="215756" y="903857"/>
            <a:ext cx="11342670" cy="3416320"/>
          </a:xfrm>
          <a:prstGeom prst="rect">
            <a:avLst/>
          </a:prstGeom>
          <a:noFill/>
        </p:spPr>
        <p:txBody>
          <a:bodyPr wrap="square" rtlCol="0">
            <a:spAutoFit/>
          </a:bodyPr>
          <a:lstStyle/>
          <a:p>
            <a:r>
              <a:rPr lang="en-GB"/>
              <a:t>The main subsystems of the BDS are (beam direction):</a:t>
            </a:r>
          </a:p>
          <a:p>
            <a:r>
              <a:rPr lang="en-GB"/>
              <a:t>• a section containing emittance measurement and matching (correction) sections, trajectory feedback, polarimetry and energy diagnostics;</a:t>
            </a:r>
          </a:p>
          <a:p>
            <a:r>
              <a:rPr lang="en-GB"/>
              <a:t>• a </a:t>
            </a:r>
            <a:r>
              <a:rPr lang="en-GB" b="1"/>
              <a:t>collimation section</a:t>
            </a:r>
            <a:r>
              <a:rPr lang="en-GB"/>
              <a:t> which removes beam-halo particles that would otherwise generate unacceptable background in the detector, and also contains magnetised iron shielding to deflect and/or absorb muons generated in the collimation process;</a:t>
            </a:r>
          </a:p>
          <a:p>
            <a:r>
              <a:rPr lang="en-GB"/>
              <a:t>• the </a:t>
            </a:r>
            <a:r>
              <a:rPr lang="en-GB" b="1"/>
              <a:t>final focus </a:t>
            </a:r>
            <a:r>
              <a:rPr lang="en-GB"/>
              <a:t>(FF), which uses </a:t>
            </a:r>
            <a:r>
              <a:rPr lang="en-GB" b="1"/>
              <a:t>strong compact superconducting quadrupoles </a:t>
            </a:r>
            <a:r>
              <a:rPr lang="en-GB"/>
              <a:t>to focus the beam at the IP, with </a:t>
            </a:r>
            <a:r>
              <a:rPr lang="en-GB" err="1"/>
              <a:t>sextupoles</a:t>
            </a:r>
            <a:r>
              <a:rPr lang="en-GB"/>
              <a:t> providing local chromaticity correction;</a:t>
            </a:r>
          </a:p>
          <a:p>
            <a:r>
              <a:rPr lang="en-GB"/>
              <a:t>• the interaction region, containing the experimental detectors. The final-focus quadrupoles closest to the IP are </a:t>
            </a:r>
            <a:r>
              <a:rPr lang="en-GB" b="1"/>
              <a:t>integrated into the detector </a:t>
            </a:r>
            <a:r>
              <a:rPr lang="en-GB"/>
              <a:t>to facilitate detector “push-pull”;</a:t>
            </a:r>
          </a:p>
          <a:p>
            <a:r>
              <a:rPr lang="en-GB"/>
              <a:t>• the extraction line, which has a large enough bandwidth to transport the heavily disrupted beam cleanly to a high-powered water-cooled dump. The extraction line also contains important polarisation and energy diagnostics.</a:t>
            </a:r>
            <a:endParaRPr lang="en-FR"/>
          </a:p>
        </p:txBody>
      </p:sp>
      <p:sp>
        <p:nvSpPr>
          <p:cNvPr id="10" name="Rectangle 9">
            <a:extLst>
              <a:ext uri="{FF2B5EF4-FFF2-40B4-BE49-F238E27FC236}">
                <a16:creationId xmlns:a16="http://schemas.microsoft.com/office/drawing/2014/main" id="{3DD21966-EDB5-DE44-BE1B-1B691F6DDF9C}"/>
              </a:ext>
            </a:extLst>
          </p:cNvPr>
          <p:cNvSpPr/>
          <p:nvPr/>
        </p:nvSpPr>
        <p:spPr>
          <a:xfrm>
            <a:off x="215756" y="4395171"/>
            <a:ext cx="6096000" cy="2031325"/>
          </a:xfrm>
          <a:prstGeom prst="rect">
            <a:avLst/>
          </a:prstGeom>
        </p:spPr>
        <p:txBody>
          <a:bodyPr>
            <a:spAutoFit/>
          </a:bodyPr>
          <a:lstStyle/>
          <a:p>
            <a:r>
              <a:rPr lang="en-GB" sz="1400"/>
              <a:t>The beam-delivery optics provides demagnification factors of typically several hundreds in the beam size, resulting in very large beta functions (several thousand kilometres) at critical locations, leading to the tightest alignment tolerances in the entire machine. In addition, careful correction of the strong chromaticity and geometric aberrations requires a delicate balance of higher-order optical terms. The tight tolerances on magnet motion (down to tens of nanometres), makes continuous trajectory correction and the use of fast beam-based feedback systems mandatory. Furthermore, several critical components (e.g. the final focusing doublet) may well require mechanical stabilisation.</a:t>
            </a:r>
            <a:endParaRPr lang="en-FR" sz="1400"/>
          </a:p>
        </p:txBody>
      </p:sp>
      <p:sp>
        <p:nvSpPr>
          <p:cNvPr id="3" name="Slide Number Placeholder 2">
            <a:extLst>
              <a:ext uri="{FF2B5EF4-FFF2-40B4-BE49-F238E27FC236}">
                <a16:creationId xmlns:a16="http://schemas.microsoft.com/office/drawing/2014/main" id="{FA790994-21B3-2645-AE78-A3C10B5FC22B}"/>
              </a:ext>
            </a:extLst>
          </p:cNvPr>
          <p:cNvSpPr>
            <a:spLocks noGrp="1"/>
          </p:cNvSpPr>
          <p:nvPr>
            <p:ph type="sldNum" sz="quarter" idx="12"/>
          </p:nvPr>
        </p:nvSpPr>
        <p:spPr/>
        <p:txBody>
          <a:bodyPr/>
          <a:lstStyle/>
          <a:p>
            <a:fld id="{AE8F486C-4434-554D-85E5-88CD09D87FB7}" type="slidenum">
              <a:rPr lang="en-FR" smtClean="0"/>
              <a:t>56</a:t>
            </a:fld>
            <a:endParaRPr lang="en-FR"/>
          </a:p>
        </p:txBody>
      </p:sp>
    </p:spTree>
    <p:extLst>
      <p:ext uri="{BB962C8B-B14F-4D97-AF65-F5344CB8AC3E}">
        <p14:creationId xmlns:p14="http://schemas.microsoft.com/office/powerpoint/2010/main" val="34394187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E49E04-A28E-6A45-B4CE-3985AC7CD178}"/>
              </a:ext>
            </a:extLst>
          </p:cNvPr>
          <p:cNvSpPr>
            <a:spLocks noGrp="1"/>
          </p:cNvSpPr>
          <p:nvPr>
            <p:ph type="title"/>
          </p:nvPr>
        </p:nvSpPr>
        <p:spPr>
          <a:xfrm>
            <a:off x="750277" y="1938948"/>
            <a:ext cx="10515600" cy="1325563"/>
          </a:xfrm>
        </p:spPr>
        <p:txBody>
          <a:bodyPr>
            <a:normAutofit/>
          </a:bodyPr>
          <a:lstStyle/>
          <a:p>
            <a:pPr algn="ctr"/>
            <a:r>
              <a:rPr lang="en-FR" sz="3600" dirty="0">
                <a:latin typeface="+mn-lt"/>
              </a:rPr>
              <a:t>Parameter Tables</a:t>
            </a:r>
          </a:p>
        </p:txBody>
      </p:sp>
      <p:sp>
        <p:nvSpPr>
          <p:cNvPr id="4" name="Footer Placeholder 3">
            <a:extLst>
              <a:ext uri="{FF2B5EF4-FFF2-40B4-BE49-F238E27FC236}">
                <a16:creationId xmlns:a16="http://schemas.microsoft.com/office/drawing/2014/main" id="{C29C066B-DDB7-454B-AA76-69EDD7A2AD25}"/>
              </a:ext>
            </a:extLst>
          </p:cNvPr>
          <p:cNvSpPr>
            <a:spLocks noGrp="1"/>
          </p:cNvSpPr>
          <p:nvPr>
            <p:ph type="ftr" sz="quarter" idx="11"/>
          </p:nvPr>
        </p:nvSpPr>
        <p:spPr/>
        <p:txBody>
          <a:bodyPr/>
          <a:lstStyle/>
          <a:p>
            <a:r>
              <a:rPr lang="en-GB"/>
              <a:t>M. Boscolo, ECFA TF8 Symposium, 31/03/2021</a:t>
            </a:r>
            <a:endParaRPr lang="en-FR"/>
          </a:p>
        </p:txBody>
      </p:sp>
      <p:sp>
        <p:nvSpPr>
          <p:cNvPr id="2" name="Slide Number Placeholder 1">
            <a:extLst>
              <a:ext uri="{FF2B5EF4-FFF2-40B4-BE49-F238E27FC236}">
                <a16:creationId xmlns:a16="http://schemas.microsoft.com/office/drawing/2014/main" id="{DC60A033-F46E-0D41-9F46-744B9F6F4511}"/>
              </a:ext>
            </a:extLst>
          </p:cNvPr>
          <p:cNvSpPr>
            <a:spLocks noGrp="1"/>
          </p:cNvSpPr>
          <p:nvPr>
            <p:ph type="sldNum" sz="quarter" idx="12"/>
          </p:nvPr>
        </p:nvSpPr>
        <p:spPr/>
        <p:txBody>
          <a:bodyPr/>
          <a:lstStyle/>
          <a:p>
            <a:fld id="{AE8F486C-4434-554D-85E5-88CD09D87FB7}" type="slidenum">
              <a:rPr lang="en-FR" smtClean="0"/>
              <a:t>57</a:t>
            </a:fld>
            <a:endParaRPr lang="en-FR"/>
          </a:p>
        </p:txBody>
      </p:sp>
    </p:spTree>
    <p:extLst>
      <p:ext uri="{BB962C8B-B14F-4D97-AF65-F5344CB8AC3E}">
        <p14:creationId xmlns:p14="http://schemas.microsoft.com/office/powerpoint/2010/main" val="237470775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930" y="935444"/>
          <a:ext cx="12192001" cy="5936421"/>
        </p:xfrm>
        <a:graphic>
          <a:graphicData uri="http://schemas.openxmlformats.org/drawingml/2006/table">
            <a:tbl>
              <a:tblPr firstRow="1" bandRow="1"/>
              <a:tblGrid>
                <a:gridCol w="4992343">
                  <a:extLst>
                    <a:ext uri="{9D8B030D-6E8A-4147-A177-3AD203B41FA5}">
                      <a16:colId xmlns:a16="http://schemas.microsoft.com/office/drawing/2014/main" val="20000"/>
                    </a:ext>
                  </a:extLst>
                </a:gridCol>
                <a:gridCol w="1754951">
                  <a:extLst>
                    <a:ext uri="{9D8B030D-6E8A-4147-A177-3AD203B41FA5}">
                      <a16:colId xmlns:a16="http://schemas.microsoft.com/office/drawing/2014/main" val="20001"/>
                    </a:ext>
                  </a:extLst>
                </a:gridCol>
                <a:gridCol w="1918455">
                  <a:extLst>
                    <a:ext uri="{9D8B030D-6E8A-4147-A177-3AD203B41FA5}">
                      <a16:colId xmlns:a16="http://schemas.microsoft.com/office/drawing/2014/main" val="20004"/>
                    </a:ext>
                  </a:extLst>
                </a:gridCol>
                <a:gridCol w="1700447">
                  <a:extLst>
                    <a:ext uri="{9D8B030D-6E8A-4147-A177-3AD203B41FA5}">
                      <a16:colId xmlns:a16="http://schemas.microsoft.com/office/drawing/2014/main" val="20005"/>
                    </a:ext>
                  </a:extLst>
                </a:gridCol>
                <a:gridCol w="1825805">
                  <a:extLst>
                    <a:ext uri="{9D8B030D-6E8A-4147-A177-3AD203B41FA5}">
                      <a16:colId xmlns:a16="http://schemas.microsoft.com/office/drawing/2014/main" val="818795718"/>
                    </a:ext>
                  </a:extLst>
                </a:gridCol>
              </a:tblGrid>
              <a:tr h="525896">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1900" b="1">
                          <a:solidFill>
                            <a:schemeClr val="bg1"/>
                          </a:solidFill>
                        </a:rPr>
                        <a:t>parameter</a:t>
                      </a:r>
                    </a:p>
                  </a:txBody>
                  <a:tcPr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pPr algn="ctr"/>
                      <a:r>
                        <a:rPr lang="en-GB" sz="2000" b="1">
                          <a:solidFill>
                            <a:schemeClr val="bg1"/>
                          </a:solidFill>
                        </a:rPr>
                        <a:t>Z</a:t>
                      </a:r>
                    </a:p>
                  </a:txBody>
                  <a:tcPr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p>
                      <a:pPr algn="ctr"/>
                      <a:r>
                        <a:rPr lang="en-GB" sz="2000" b="1">
                          <a:solidFill>
                            <a:schemeClr val="bg1"/>
                          </a:solidFill>
                        </a:rPr>
                        <a:t>WW</a:t>
                      </a:r>
                    </a:p>
                  </a:txBody>
                  <a:tcPr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a:solidFill>
                            <a:schemeClr val="bg1"/>
                          </a:solidFill>
                        </a:rPr>
                        <a:t>H</a:t>
                      </a:r>
                      <a:r>
                        <a:rPr lang="de-AT" sz="2000" b="1" baseline="0">
                          <a:solidFill>
                            <a:schemeClr val="bg1"/>
                          </a:solidFill>
                        </a:rPr>
                        <a:t> (ZH)</a:t>
                      </a:r>
                      <a:endParaRPr lang="de-AT" sz="2000" b="1">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a:solidFill>
                            <a:schemeClr val="bg1"/>
                          </a:solidFill>
                        </a:rPr>
                        <a:t>ttbar</a:t>
                      </a:r>
                    </a:p>
                  </a:txBody>
                  <a:tcPr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592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600" b="1" kern="1200">
                          <a:solidFill>
                            <a:schemeClr val="tx1"/>
                          </a:solidFill>
                          <a:latin typeface="Arial"/>
                          <a:ea typeface="+mn-ea"/>
                          <a:cs typeface="+mn-cs"/>
                        </a:rPr>
                        <a:t>beam energy [GeV]</a:t>
                      </a:r>
                    </a:p>
                  </a:txBody>
                  <a:tcPr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marL="0" algn="ctr" rtl="0" eaLnBrk="1" latinLnBrk="0" hangingPunct="1"/>
                      <a:r>
                        <a:rPr kumimoji="0" lang="en-US" sz="1900" b="1" kern="1200">
                          <a:solidFill>
                            <a:srgbClr val="FF0000"/>
                          </a:solidFill>
                          <a:latin typeface="Arial"/>
                          <a:ea typeface="+mn-ea"/>
                          <a:cs typeface="+mn-cs"/>
                        </a:rPr>
                        <a:t>45</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a:solidFill>
                            <a:srgbClr val="FF0000"/>
                          </a:solidFill>
                          <a:latin typeface="Arial"/>
                          <a:ea typeface="+mn-ea"/>
                          <a:cs typeface="+mn-cs"/>
                        </a:rPr>
                        <a:t>80</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120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182.5</a:t>
                      </a: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415528">
                <a:tc>
                  <a:txBody>
                    <a:bodyPr/>
                    <a:lstStyle/>
                    <a:p>
                      <a:r>
                        <a:rPr kumimoji="0" lang="en-GB" sz="1600" b="1" kern="1200">
                          <a:solidFill>
                            <a:schemeClr val="tx1"/>
                          </a:solidFill>
                          <a:latin typeface="Arial"/>
                          <a:ea typeface="+mn-ea"/>
                          <a:cs typeface="+mn-cs"/>
                        </a:rPr>
                        <a:t>beam current [mA]</a:t>
                      </a: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1390</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900" b="1" kern="1200">
                          <a:solidFill>
                            <a:srgbClr val="FF0000"/>
                          </a:solidFill>
                          <a:latin typeface="Arial"/>
                          <a:ea typeface="+mn-ea"/>
                          <a:cs typeface="+mn-cs"/>
                        </a:rPr>
                        <a:t>147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5.4</a:t>
                      </a: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415528">
                <a:tc>
                  <a:txBody>
                    <a:bodyPr/>
                    <a:lstStyle/>
                    <a:p>
                      <a:r>
                        <a:rPr kumimoji="0" lang="en-US" sz="1600" b="1" kern="1200">
                          <a:solidFill>
                            <a:schemeClr val="tx1"/>
                          </a:solidFill>
                          <a:latin typeface="Arial"/>
                          <a:ea typeface="+mn-ea"/>
                          <a:cs typeface="+mn-cs"/>
                        </a:rPr>
                        <a:t>no. bunches/beam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900" b="1" kern="1200">
                          <a:solidFill>
                            <a:srgbClr val="FF3300"/>
                          </a:solidFill>
                          <a:latin typeface="Arial"/>
                          <a:ea typeface="+mn-ea"/>
                          <a:cs typeface="+mn-cs"/>
                        </a:rPr>
                        <a:t>16640</a:t>
                      </a:r>
                      <a:endParaRPr kumimoji="0" lang="en-GB" sz="1900" b="1" kern="1200">
                        <a:solidFill>
                          <a:srgbClr val="FF33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en-US" sz="1900" b="1" kern="1200">
                          <a:solidFill>
                            <a:srgbClr val="FF3300"/>
                          </a:solidFill>
                          <a:latin typeface="Arial"/>
                          <a:ea typeface="+mn-ea"/>
                          <a:cs typeface="+mn-cs"/>
                        </a:rPr>
                        <a:t>2000</a:t>
                      </a:r>
                      <a:endParaRPr kumimoji="0" lang="en-GB" sz="1900" b="1" kern="1200">
                        <a:solidFill>
                          <a:srgbClr val="FF33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900" b="1" kern="1200">
                          <a:solidFill>
                            <a:srgbClr val="FF3300"/>
                          </a:solidFill>
                          <a:latin typeface="Arial"/>
                          <a:ea typeface="+mn-ea"/>
                          <a:cs typeface="+mn-cs"/>
                        </a:rPr>
                        <a:t>393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algn="ctr" rtl="0" eaLnBrk="1" latinLnBrk="0" hangingPunct="1"/>
                      <a:r>
                        <a:rPr kumimoji="0" lang="de-AT" sz="1900" b="1" kern="1200">
                          <a:solidFill>
                            <a:srgbClr val="FF3300"/>
                          </a:solidFill>
                          <a:latin typeface="Arial"/>
                          <a:ea typeface="+mn-ea"/>
                          <a:cs typeface="+mn-cs"/>
                        </a:rPr>
                        <a:t>48</a:t>
                      </a: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375920">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600" b="1" kern="1200">
                          <a:solidFill>
                            <a:schemeClr val="tx1"/>
                          </a:solidFill>
                          <a:latin typeface="Arial"/>
                          <a:ea typeface="+mn-ea"/>
                          <a:cs typeface="+mn-cs"/>
                        </a:rPr>
                        <a:t>bunch intensity  [10</a:t>
                      </a:r>
                      <a:r>
                        <a:rPr kumimoji="0" lang="en-GB" sz="1600" b="1" kern="1200" baseline="30000">
                          <a:solidFill>
                            <a:schemeClr val="tx1"/>
                          </a:solidFill>
                          <a:latin typeface="Arial"/>
                          <a:ea typeface="+mn-ea"/>
                          <a:cs typeface="+mn-cs"/>
                        </a:rPr>
                        <a:t>11</a:t>
                      </a:r>
                      <a:r>
                        <a:rPr kumimoji="0" lang="en-GB" sz="1600" b="1" kern="1200">
                          <a:solidFill>
                            <a:schemeClr val="tx1"/>
                          </a:solidFill>
                          <a:latin typeface="Arial"/>
                          <a:ea typeface="+mn-ea"/>
                          <a:cs typeface="+mn-cs"/>
                        </a:rPr>
                        <a:t>]</a:t>
                      </a: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pPr algn="ctr"/>
                      <a:r>
                        <a:rPr kumimoji="0" lang="en-US" sz="1900" b="1" kern="1200">
                          <a:solidFill>
                            <a:schemeClr val="tx1"/>
                          </a:solidFill>
                          <a:latin typeface="Arial"/>
                          <a:ea typeface="+mn-ea"/>
                          <a:cs typeface="+mn-cs"/>
                        </a:rPr>
                        <a:t>1.7</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1.5</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1.5</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2.3</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375920">
                <a:tc>
                  <a:txBody>
                    <a:bodyPr/>
                    <a:lstStyle/>
                    <a:p>
                      <a:r>
                        <a:rPr kumimoji="0" lang="en-GB" sz="1600" b="1" kern="1200">
                          <a:solidFill>
                            <a:schemeClr val="tx1"/>
                          </a:solidFill>
                          <a:latin typeface="Arial"/>
                          <a:ea typeface="+mn-ea"/>
                          <a:cs typeface="+mn-cs"/>
                        </a:rPr>
                        <a:t>SR</a:t>
                      </a:r>
                      <a:r>
                        <a:rPr kumimoji="0" lang="en-GB" sz="1600" b="1" kern="1200" baseline="0">
                          <a:solidFill>
                            <a:schemeClr val="tx1"/>
                          </a:solidFill>
                          <a:latin typeface="Arial"/>
                          <a:ea typeface="+mn-ea"/>
                          <a:cs typeface="+mn-cs"/>
                        </a:rPr>
                        <a:t> e</a:t>
                      </a:r>
                      <a:r>
                        <a:rPr kumimoji="0" lang="en-GB" sz="1600" b="1" kern="1200">
                          <a:solidFill>
                            <a:schemeClr val="tx1"/>
                          </a:solidFill>
                          <a:latin typeface="Arial"/>
                          <a:ea typeface="+mn-ea"/>
                          <a:cs typeface="+mn-cs"/>
                        </a:rPr>
                        <a:t>nergy loss / turn [GeV]</a:t>
                      </a: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0.036</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0.34</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1.72</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9.21</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388469">
                <a:tc>
                  <a:txBody>
                    <a:bodyPr/>
                    <a:lstStyle/>
                    <a:p>
                      <a:r>
                        <a:rPr kumimoji="0" lang="en-US" sz="1600" b="1" kern="1200">
                          <a:solidFill>
                            <a:schemeClr val="tx1"/>
                          </a:solidFill>
                          <a:latin typeface="Arial"/>
                          <a:ea typeface="+mn-ea"/>
                          <a:cs typeface="+mn-cs"/>
                        </a:rPr>
                        <a:t>total RF voltage [GV]</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0.1</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0.44</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2.0</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10.9</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375920">
                <a:tc>
                  <a:txBody>
                    <a:bodyPr/>
                    <a:lstStyle/>
                    <a:p>
                      <a:r>
                        <a:rPr kumimoji="0" lang="en-GB" sz="1600" b="1" kern="1200">
                          <a:solidFill>
                            <a:schemeClr val="tx1"/>
                          </a:solidFill>
                          <a:latin typeface="Arial" panose="020B0604020202020204" pitchFamily="34" charset="0"/>
                          <a:ea typeface="+mn-ea"/>
                          <a:cs typeface="Arial" panose="020B0604020202020204" pitchFamily="34" charset="0"/>
                        </a:rPr>
                        <a:t>long.</a:t>
                      </a:r>
                      <a:r>
                        <a:rPr kumimoji="0" lang="en-GB" sz="1600" b="1" kern="1200" baseline="0">
                          <a:solidFill>
                            <a:schemeClr val="tx1"/>
                          </a:solidFill>
                          <a:latin typeface="Arial" panose="020B0604020202020204" pitchFamily="34" charset="0"/>
                          <a:ea typeface="+mn-ea"/>
                          <a:cs typeface="Arial" panose="020B0604020202020204" pitchFamily="34" charset="0"/>
                        </a:rPr>
                        <a:t> </a:t>
                      </a:r>
                      <a:r>
                        <a:rPr kumimoji="0" lang="en-GB" sz="1600" b="1" kern="1200">
                          <a:solidFill>
                            <a:schemeClr val="tx1"/>
                          </a:solidFill>
                          <a:latin typeface="Arial" panose="020B0604020202020204" pitchFamily="34" charset="0"/>
                          <a:ea typeface="+mn-ea"/>
                          <a:cs typeface="Arial" panose="020B0604020202020204" pitchFamily="34" charset="0"/>
                        </a:rPr>
                        <a:t>damping time [turns]</a:t>
                      </a: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1281</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235</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baseline="0">
                          <a:solidFill>
                            <a:schemeClr val="tx1"/>
                          </a:solidFill>
                          <a:latin typeface="Arial"/>
                          <a:ea typeface="+mn-ea"/>
                          <a:cs typeface="+mn-cs"/>
                        </a:rPr>
                        <a:t>70</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20</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375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600" b="1" kern="1200">
                          <a:solidFill>
                            <a:schemeClr val="tx1"/>
                          </a:solidFill>
                          <a:latin typeface="Arial"/>
                          <a:ea typeface="+mn-ea"/>
                          <a:cs typeface="+mn-cs"/>
                        </a:rPr>
                        <a:t>horizontal beta*</a:t>
                      </a:r>
                      <a:r>
                        <a:rPr kumimoji="0" lang="de-AT" sz="1600" b="1" kern="1200" baseline="0">
                          <a:solidFill>
                            <a:schemeClr val="tx1"/>
                          </a:solidFill>
                          <a:latin typeface="Arial"/>
                          <a:ea typeface="+mn-ea"/>
                          <a:cs typeface="+mn-cs"/>
                        </a:rPr>
                        <a:t> </a:t>
                      </a:r>
                      <a:r>
                        <a:rPr kumimoji="0" lang="en-GB" sz="1600" b="1" kern="1200">
                          <a:solidFill>
                            <a:schemeClr val="tx1"/>
                          </a:solidFill>
                          <a:latin typeface="+mn-lt"/>
                          <a:ea typeface="+mn-ea"/>
                          <a:cs typeface="+mn-cs"/>
                        </a:rPr>
                        <a:t>[m]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0.15</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0.2</a:t>
                      </a: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900" b="1" kern="1200">
                          <a:solidFill>
                            <a:srgbClr val="FF0000"/>
                          </a:solidFill>
                          <a:latin typeface="Arial"/>
                          <a:ea typeface="+mn-ea"/>
                          <a:cs typeface="+mn-cs"/>
                        </a:rPr>
                        <a:t>0.3</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1</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375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a:solidFill>
                            <a:schemeClr val="tx1"/>
                          </a:solidFill>
                          <a:latin typeface="Arial"/>
                          <a:ea typeface="+mn-ea"/>
                          <a:cs typeface="+mn-cs"/>
                        </a:rPr>
                        <a:t>vertical</a:t>
                      </a:r>
                      <a:r>
                        <a:rPr kumimoji="0" lang="en-US" sz="1600" b="1" kern="1200" baseline="0">
                          <a:solidFill>
                            <a:schemeClr val="tx1"/>
                          </a:solidFill>
                          <a:latin typeface="Arial"/>
                          <a:ea typeface="+mn-ea"/>
                          <a:cs typeface="+mn-cs"/>
                        </a:rPr>
                        <a:t> beta* [mm]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0.8</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rgbClr val="FF0000"/>
                          </a:solidFill>
                          <a:latin typeface="Arial"/>
                          <a:ea typeface="+mn-ea"/>
                          <a:cs typeface="+mn-cs"/>
                        </a:rPr>
                        <a:t>1</a:t>
                      </a: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a:solidFill>
                            <a:srgbClr val="FF0000"/>
                          </a:solidFill>
                          <a:latin typeface="Arial"/>
                          <a:ea typeface="+mn-ea"/>
                          <a:cs typeface="+mn-cs"/>
                        </a:rPr>
                        <a:t>1</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1.6</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375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err="1">
                          <a:solidFill>
                            <a:schemeClr val="tx1"/>
                          </a:solidFill>
                          <a:latin typeface="Arial"/>
                          <a:ea typeface="+mn-ea"/>
                          <a:cs typeface="+mn-cs"/>
                        </a:rPr>
                        <a:t>horiz</a:t>
                      </a:r>
                      <a:r>
                        <a:rPr kumimoji="0" lang="en-US" sz="1600" b="1" kern="1200">
                          <a:solidFill>
                            <a:schemeClr val="tx1"/>
                          </a:solidFill>
                          <a:latin typeface="Arial"/>
                          <a:ea typeface="+mn-ea"/>
                          <a:cs typeface="+mn-cs"/>
                        </a:rPr>
                        <a:t>. geometric emittance</a:t>
                      </a:r>
                      <a:r>
                        <a:rPr kumimoji="0" lang="en-US" sz="1600" b="1" kern="1200" baseline="0">
                          <a:solidFill>
                            <a:schemeClr val="tx1"/>
                          </a:solidFill>
                          <a:latin typeface="Arial"/>
                          <a:ea typeface="+mn-ea"/>
                          <a:cs typeface="+mn-cs"/>
                        </a:rPr>
                        <a:t> [nm]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0.27</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chemeClr val="tx1"/>
                          </a:solidFill>
                          <a:latin typeface="Arial"/>
                          <a:ea typeface="+mn-ea"/>
                          <a:cs typeface="+mn-cs"/>
                        </a:rPr>
                        <a:t>0.28</a:t>
                      </a: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a:solidFill>
                            <a:schemeClr val="tx1"/>
                          </a:solidFill>
                          <a:latin typeface="Arial"/>
                          <a:ea typeface="+mn-ea"/>
                          <a:cs typeface="+mn-cs"/>
                        </a:rPr>
                        <a:t>0.63</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1.46</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375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a:solidFill>
                            <a:schemeClr val="tx1"/>
                          </a:solidFill>
                          <a:latin typeface="Arial"/>
                          <a:ea typeface="+mn-ea"/>
                          <a:cs typeface="+mn-cs"/>
                        </a:rPr>
                        <a:t>vert. geom. emittance [pm]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1.0</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chemeClr val="tx1"/>
                          </a:solidFill>
                          <a:latin typeface="Arial"/>
                          <a:ea typeface="+mn-ea"/>
                          <a:cs typeface="+mn-cs"/>
                        </a:rPr>
                        <a:t>1.7</a:t>
                      </a: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a:solidFill>
                            <a:schemeClr val="tx1"/>
                          </a:solidFill>
                          <a:latin typeface="Arial"/>
                          <a:ea typeface="+mn-ea"/>
                          <a:cs typeface="+mn-cs"/>
                        </a:rPr>
                        <a:t>1.3</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2.9</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375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a:solidFill>
                            <a:schemeClr val="tx1"/>
                          </a:solidFill>
                          <a:latin typeface="Arial"/>
                          <a:ea typeface="+mn-ea"/>
                          <a:cs typeface="+mn-cs"/>
                        </a:rPr>
                        <a:t>bunch length with SR / BS [mm]</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3.5 / 12.1</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chemeClr val="tx1"/>
                          </a:solidFill>
                          <a:latin typeface="Arial"/>
                          <a:ea typeface="+mn-ea"/>
                          <a:cs typeface="+mn-cs"/>
                        </a:rPr>
                        <a:t>3.0 / 6.0</a:t>
                      </a: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a:solidFill>
                            <a:schemeClr val="tx1"/>
                          </a:solidFill>
                          <a:latin typeface="Arial"/>
                          <a:ea typeface="+mn-ea"/>
                          <a:cs typeface="+mn-cs"/>
                        </a:rPr>
                        <a:t>3.3 / 5.3</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2.0 / 2.</a:t>
                      </a:r>
                      <a:r>
                        <a:rPr kumimoji="0" lang="en-GB" sz="1900" b="1" kern="1200">
                          <a:solidFill>
                            <a:schemeClr val="tx1"/>
                          </a:solidFill>
                          <a:latin typeface="Arial"/>
                          <a:ea typeface="+mn-ea"/>
                          <a:cs typeface="+mn-cs"/>
                        </a:rPr>
                        <a:t>5</a:t>
                      </a: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375920">
                <a:tc>
                  <a:txBody>
                    <a:bodyPr/>
                    <a:lstStyle/>
                    <a:p>
                      <a:r>
                        <a:rPr kumimoji="0" lang="en-US" sz="1600" b="1" kern="1200">
                          <a:solidFill>
                            <a:schemeClr val="tx1"/>
                          </a:solidFill>
                          <a:latin typeface="Arial"/>
                          <a:ea typeface="+mn-ea"/>
                          <a:cs typeface="+mn-cs"/>
                        </a:rPr>
                        <a:t>luminosity per IP [10</a:t>
                      </a:r>
                      <a:r>
                        <a:rPr kumimoji="0" lang="en-US" sz="1600" b="1" kern="1200" baseline="30000">
                          <a:solidFill>
                            <a:schemeClr val="tx1"/>
                          </a:solidFill>
                          <a:latin typeface="Arial"/>
                          <a:ea typeface="+mn-ea"/>
                          <a:cs typeface="+mn-cs"/>
                        </a:rPr>
                        <a:t>34</a:t>
                      </a:r>
                      <a:r>
                        <a:rPr kumimoji="0" lang="en-US" sz="1600" b="1" kern="1200">
                          <a:solidFill>
                            <a:schemeClr val="tx1"/>
                          </a:solidFill>
                          <a:latin typeface="Arial"/>
                          <a:ea typeface="+mn-ea"/>
                          <a:cs typeface="+mn-cs"/>
                        </a:rPr>
                        <a:t> cm</a:t>
                      </a:r>
                      <a:r>
                        <a:rPr kumimoji="0" lang="en-US" sz="1600" b="1" kern="1200" baseline="30000">
                          <a:solidFill>
                            <a:schemeClr val="tx1"/>
                          </a:solidFill>
                          <a:latin typeface="Arial"/>
                          <a:ea typeface="+mn-ea"/>
                          <a:cs typeface="+mn-cs"/>
                        </a:rPr>
                        <a:t>-2</a:t>
                      </a:r>
                      <a:r>
                        <a:rPr kumimoji="0" lang="en-US" sz="1600" b="1" kern="1200">
                          <a:solidFill>
                            <a:schemeClr val="tx1"/>
                          </a:solidFill>
                          <a:latin typeface="Arial"/>
                          <a:ea typeface="+mn-ea"/>
                          <a:cs typeface="+mn-cs"/>
                        </a:rPr>
                        <a:t>s</a:t>
                      </a:r>
                      <a:r>
                        <a:rPr kumimoji="0" lang="en-US" sz="1600" b="1" kern="1200" baseline="30000">
                          <a:solidFill>
                            <a:schemeClr val="tx1"/>
                          </a:solidFill>
                          <a:latin typeface="Arial"/>
                          <a:ea typeface="+mn-ea"/>
                          <a:cs typeface="+mn-cs"/>
                        </a:rPr>
                        <a:t>-1</a:t>
                      </a:r>
                      <a:r>
                        <a:rPr kumimoji="0" lang="en-US" sz="1600" b="1" kern="1200">
                          <a:solidFill>
                            <a:schemeClr val="tx1"/>
                          </a:solidFill>
                          <a:latin typeface="Arial"/>
                          <a:ea typeface="+mn-ea"/>
                          <a:cs typeface="+mn-cs"/>
                        </a:rPr>
                        <a:t>]</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230</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28</a:t>
                      </a:r>
                      <a:endParaRPr kumimoji="0" lang="en-GB" sz="1900" b="1" kern="1200">
                        <a:solidFill>
                          <a:srgbClr val="FF0000"/>
                        </a:solidFill>
                        <a:latin typeface="Arial"/>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8.5</a:t>
                      </a:r>
                      <a:endParaRPr kumimoji="0" lang="en-GB" sz="1900" b="1" kern="1200">
                        <a:solidFill>
                          <a:srgbClr val="FF0000"/>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rgbClr val="FF0000"/>
                          </a:solidFill>
                          <a:latin typeface="Arial"/>
                          <a:ea typeface="+mn-ea"/>
                          <a:cs typeface="+mn-cs"/>
                        </a:rPr>
                        <a:t>1.5</a:t>
                      </a:r>
                      <a:r>
                        <a:rPr kumimoji="0" lang="en-GB" sz="1900" b="1" kern="1200">
                          <a:solidFill>
                            <a:srgbClr val="FF0000"/>
                          </a:solidFill>
                          <a:latin typeface="Arial"/>
                          <a:ea typeface="+mn-ea"/>
                          <a:cs typeface="+mn-cs"/>
                        </a:rPr>
                        <a:t>5</a:t>
                      </a: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375920">
                <a:tc>
                  <a:txBody>
                    <a:bodyPr/>
                    <a:lstStyle/>
                    <a:p>
                      <a:r>
                        <a:rPr kumimoji="0" lang="en-US" sz="1600" b="1" kern="1200">
                          <a:solidFill>
                            <a:schemeClr val="tx1"/>
                          </a:solidFill>
                          <a:latin typeface="Arial"/>
                          <a:ea typeface="+mn-ea"/>
                          <a:cs typeface="+mn-cs"/>
                        </a:rPr>
                        <a:t>beam lifetime rad </a:t>
                      </a:r>
                      <a:r>
                        <a:rPr kumimoji="0" lang="en-US" sz="1600" b="1" kern="1200" err="1">
                          <a:solidFill>
                            <a:schemeClr val="tx1"/>
                          </a:solidFill>
                          <a:latin typeface="Arial"/>
                          <a:ea typeface="+mn-ea"/>
                          <a:cs typeface="+mn-cs"/>
                        </a:rPr>
                        <a:t>Bhabha</a:t>
                      </a:r>
                      <a:r>
                        <a:rPr kumimoji="0" lang="en-US" sz="1600" b="1" kern="1200">
                          <a:solidFill>
                            <a:schemeClr val="tx1"/>
                          </a:solidFill>
                          <a:latin typeface="Arial"/>
                          <a:ea typeface="+mn-ea"/>
                          <a:cs typeface="+mn-cs"/>
                        </a:rPr>
                        <a:t> / BS [min]</a:t>
                      </a:r>
                      <a:endParaRPr kumimoji="0" lang="en-GB" sz="1600" b="1" kern="1200">
                        <a:solidFill>
                          <a:schemeClr val="tx1"/>
                        </a:solidFill>
                        <a:latin typeface="Arial"/>
                        <a:ea typeface="+mn-ea"/>
                        <a:cs typeface="+mn-cs"/>
                      </a:endParaRPr>
                    </a:p>
                  </a:txBody>
                  <a:tcPr anchor="ctr">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68 / &gt;200</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baseline="0">
                          <a:solidFill>
                            <a:schemeClr val="tx1"/>
                          </a:solidFill>
                          <a:latin typeface="Arial"/>
                          <a:ea typeface="+mn-ea"/>
                          <a:cs typeface="+mn-cs"/>
                        </a:rPr>
                        <a:t>49 / &gt;1000</a:t>
                      </a:r>
                      <a:endParaRPr kumimoji="0" lang="en-GB" sz="1900" b="1" kern="1200">
                        <a:solidFill>
                          <a:schemeClr val="tx1"/>
                        </a:solidFill>
                        <a:latin typeface="Arial"/>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38 / 18</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40 / 18</a:t>
                      </a:r>
                      <a:endParaRPr kumimoji="0" lang="en-GB" sz="1900" b="1" kern="1200">
                        <a:solidFill>
                          <a:schemeClr val="tx1"/>
                        </a:solidFill>
                        <a:latin typeface="Arial"/>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5" name="Title 1"/>
          <p:cNvSpPr txBox="1">
            <a:spLocks/>
          </p:cNvSpPr>
          <p:nvPr/>
        </p:nvSpPr>
        <p:spPr>
          <a:xfrm>
            <a:off x="-2893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a:ln>
                  <a:noFill/>
                </a:ln>
                <a:solidFill>
                  <a:srgbClr val="FFFF00"/>
                </a:solidFill>
                <a:effectLst/>
                <a:uLnTx/>
                <a:uFillTx/>
                <a:latin typeface="Arial"/>
                <a:ea typeface="+mj-ea"/>
                <a:cs typeface="+mj-cs"/>
              </a:rPr>
              <a:t>          FCC-</a:t>
            </a:r>
            <a:r>
              <a:rPr kumimoji="0" lang="en-US" sz="3600" b="1" i="0" u="none" strike="noStrike" kern="0" cap="none" spc="0" normalizeH="0" baseline="0" noProof="0" err="1">
                <a:ln>
                  <a:noFill/>
                </a:ln>
                <a:solidFill>
                  <a:srgbClr val="FFFF00"/>
                </a:solidFill>
                <a:effectLst/>
                <a:uLnTx/>
                <a:uFillTx/>
                <a:latin typeface="Arial"/>
                <a:ea typeface="+mj-ea"/>
                <a:cs typeface="+mj-cs"/>
              </a:rPr>
              <a:t>ee</a:t>
            </a:r>
            <a:r>
              <a:rPr kumimoji="0" lang="en-US" sz="3600" b="1" i="0" u="none" strike="noStrike" kern="0" cap="none" spc="0" normalizeH="0" baseline="0" noProof="0">
                <a:ln>
                  <a:noFill/>
                </a:ln>
                <a:solidFill>
                  <a:srgbClr val="FFFF00"/>
                </a:solidFill>
                <a:effectLst/>
                <a:uLnTx/>
                <a:uFillTx/>
                <a:latin typeface="Arial"/>
                <a:ea typeface="+mj-ea"/>
                <a:cs typeface="+mj-cs"/>
              </a:rPr>
              <a:t> c</a:t>
            </a:r>
            <a:r>
              <a:rPr kumimoji="0" lang="en-US" sz="3600" b="1" i="0" u="none" strike="noStrike" kern="0" cap="none" spc="0" normalizeH="0" baseline="0" noProof="0" err="1">
                <a:ln>
                  <a:noFill/>
                </a:ln>
                <a:solidFill>
                  <a:srgbClr val="FFFF00"/>
                </a:solidFill>
                <a:effectLst/>
                <a:uLnTx/>
                <a:uFillTx/>
                <a:latin typeface="Arial"/>
                <a:ea typeface="+mj-ea"/>
                <a:cs typeface="+mj-cs"/>
              </a:rPr>
              <a:t>ollider</a:t>
            </a:r>
            <a:r>
              <a:rPr kumimoji="0" lang="en-US" sz="3600" b="1" i="0" u="none" strike="noStrike" kern="0" cap="none" spc="0" normalizeH="0" baseline="0" noProof="0">
                <a:ln>
                  <a:noFill/>
                </a:ln>
                <a:solidFill>
                  <a:srgbClr val="FFFF00"/>
                </a:solidFill>
                <a:effectLst/>
                <a:uLnTx/>
                <a:uFillTx/>
                <a:latin typeface="Arial"/>
                <a:ea typeface="+mj-ea"/>
                <a:cs typeface="+mj-cs"/>
              </a:rPr>
              <a:t> parameters (stage 1)</a:t>
            </a:r>
            <a:endParaRPr kumimoji="0" lang="en-US" sz="3200" b="1" i="0" u="none" strike="noStrike" kern="0" cap="none" spc="0" normalizeH="0" baseline="0" noProof="0">
              <a:ln>
                <a:noFill/>
              </a:ln>
              <a:solidFill>
                <a:srgbClr val="FFFF00"/>
              </a:solidFill>
              <a:effectLst/>
              <a:uLnTx/>
              <a:uFillTx/>
              <a:latin typeface="Arial"/>
              <a:ea typeface="+mj-ea"/>
              <a:cs typeface="+mj-cs"/>
            </a:endParaRPr>
          </a:p>
        </p:txBody>
      </p:sp>
      <p:pic>
        <p:nvPicPr>
          <p:cNvPr id="6"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552" y="84883"/>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F50A29D2-D242-B148-82A0-02C510D930F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M. Boscolo, ECFA TF8 Symposium, 31/03/2021</a:t>
            </a:r>
            <a:endParaRPr kumimoji="0" lang="en-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BA736B7D-04C3-C74E-BA92-BE3803488C9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8F486C-4434-554D-85E5-88CD09D87FB7}" type="slidenum">
              <a:rPr kumimoji="0" lang="en-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56451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C078095-CB1F-8A4D-8F41-E1B3F2DE454D}"/>
              </a:ext>
            </a:extLst>
          </p:cNvPr>
          <p:cNvSpPr>
            <a:spLocks noGrp="1"/>
          </p:cNvSpPr>
          <p:nvPr>
            <p:ph type="ftr" sz="quarter" idx="11"/>
          </p:nvPr>
        </p:nvSpPr>
        <p:spPr/>
        <p:txBody>
          <a:bodyPr/>
          <a:lstStyle/>
          <a:p>
            <a:r>
              <a:rPr lang="en-GB"/>
              <a:t>M. Boscolo, ECFA TF8 Symposium, 31/03/2021</a:t>
            </a:r>
            <a:endParaRPr lang="en-FR"/>
          </a:p>
        </p:txBody>
      </p:sp>
      <p:pic>
        <p:nvPicPr>
          <p:cNvPr id="6" name="Content Placeholder 6" descr="Table&#10;&#10;Description automatically generated">
            <a:extLst>
              <a:ext uri="{FF2B5EF4-FFF2-40B4-BE49-F238E27FC236}">
                <a16:creationId xmlns:a16="http://schemas.microsoft.com/office/drawing/2014/main" id="{9F6D6D0C-580A-B24E-8B59-7327C338EB07}"/>
              </a:ext>
            </a:extLst>
          </p:cNvPr>
          <p:cNvPicPr>
            <a:picLocks noChangeAspect="1"/>
          </p:cNvPicPr>
          <p:nvPr/>
        </p:nvPicPr>
        <p:blipFill>
          <a:blip r:embed="rId2"/>
          <a:stretch>
            <a:fillRect/>
          </a:stretch>
        </p:blipFill>
        <p:spPr>
          <a:xfrm>
            <a:off x="0" y="592557"/>
            <a:ext cx="6265541" cy="6376272"/>
          </a:xfrm>
          <a:prstGeom prst="rect">
            <a:avLst/>
          </a:prstGeom>
        </p:spPr>
      </p:pic>
      <p:pic>
        <p:nvPicPr>
          <p:cNvPr id="8" name="Picture 7" descr="A picture containing text, receipt&#10;&#10;Description automatically generated">
            <a:extLst>
              <a:ext uri="{FF2B5EF4-FFF2-40B4-BE49-F238E27FC236}">
                <a16:creationId xmlns:a16="http://schemas.microsoft.com/office/drawing/2014/main" id="{DF498B3E-D29D-9A41-AEE5-34A36C47ADC8}"/>
              </a:ext>
            </a:extLst>
          </p:cNvPr>
          <p:cNvPicPr>
            <a:picLocks noChangeAspect="1"/>
          </p:cNvPicPr>
          <p:nvPr/>
        </p:nvPicPr>
        <p:blipFill>
          <a:blip r:embed="rId3"/>
          <a:stretch>
            <a:fillRect/>
          </a:stretch>
        </p:blipFill>
        <p:spPr>
          <a:xfrm>
            <a:off x="6221186" y="806943"/>
            <a:ext cx="5970814" cy="4782116"/>
          </a:xfrm>
          <a:prstGeom prst="rect">
            <a:avLst/>
          </a:prstGeom>
        </p:spPr>
      </p:pic>
      <p:sp>
        <p:nvSpPr>
          <p:cNvPr id="9" name="TextBox 8">
            <a:extLst>
              <a:ext uri="{FF2B5EF4-FFF2-40B4-BE49-F238E27FC236}">
                <a16:creationId xmlns:a16="http://schemas.microsoft.com/office/drawing/2014/main" id="{6DE7063F-5AFE-8C43-BEE3-3722497832C0}"/>
              </a:ext>
            </a:extLst>
          </p:cNvPr>
          <p:cNvSpPr txBox="1"/>
          <p:nvPr/>
        </p:nvSpPr>
        <p:spPr>
          <a:xfrm>
            <a:off x="6715845" y="5816813"/>
            <a:ext cx="5344092" cy="307777"/>
          </a:xfrm>
          <a:prstGeom prst="rect">
            <a:avLst/>
          </a:prstGeom>
          <a:noFill/>
        </p:spPr>
        <p:txBody>
          <a:bodyPr wrap="none" rtlCol="0">
            <a:spAutoFit/>
          </a:bodyPr>
          <a:lstStyle/>
          <a:p>
            <a:r>
              <a:rPr lang="en-GB" sz="1400">
                <a:hlinkClick r:id="rId4"/>
              </a:rPr>
              <a:t>https://pdg.lbl.gov/2020/reviews/rpp2020-rev-accel-phys-colliders.pdf</a:t>
            </a:r>
            <a:endParaRPr lang="en-FR" sz="1400"/>
          </a:p>
        </p:txBody>
      </p:sp>
      <p:sp>
        <p:nvSpPr>
          <p:cNvPr id="2" name="TextBox 1">
            <a:extLst>
              <a:ext uri="{FF2B5EF4-FFF2-40B4-BE49-F238E27FC236}">
                <a16:creationId xmlns:a16="http://schemas.microsoft.com/office/drawing/2014/main" id="{AD6D3017-E6C2-CD4C-B034-C06D7BCEA43C}"/>
              </a:ext>
            </a:extLst>
          </p:cNvPr>
          <p:cNvSpPr txBox="1"/>
          <p:nvPr/>
        </p:nvSpPr>
        <p:spPr>
          <a:xfrm>
            <a:off x="5287249" y="97924"/>
            <a:ext cx="1428596" cy="461665"/>
          </a:xfrm>
          <a:prstGeom prst="rect">
            <a:avLst/>
          </a:prstGeom>
          <a:noFill/>
        </p:spPr>
        <p:txBody>
          <a:bodyPr wrap="none" rtlCol="0">
            <a:spAutoFit/>
          </a:bodyPr>
          <a:lstStyle/>
          <a:p>
            <a:r>
              <a:rPr lang="en-FR" sz="2400" b="1" dirty="0">
                <a:solidFill>
                  <a:srgbClr val="FF0000"/>
                </a:solidFill>
              </a:rPr>
              <a:t>PDG 2020</a:t>
            </a:r>
            <a:endParaRPr lang="en-FR" b="1" dirty="0">
              <a:solidFill>
                <a:srgbClr val="FF0000"/>
              </a:solidFill>
            </a:endParaRPr>
          </a:p>
        </p:txBody>
      </p:sp>
      <p:sp>
        <p:nvSpPr>
          <p:cNvPr id="3" name="Slide Number Placeholder 2">
            <a:extLst>
              <a:ext uri="{FF2B5EF4-FFF2-40B4-BE49-F238E27FC236}">
                <a16:creationId xmlns:a16="http://schemas.microsoft.com/office/drawing/2014/main" id="{203992A0-0B06-DE4D-B068-C604F59175DB}"/>
              </a:ext>
            </a:extLst>
          </p:cNvPr>
          <p:cNvSpPr>
            <a:spLocks noGrp="1"/>
          </p:cNvSpPr>
          <p:nvPr>
            <p:ph type="sldNum" sz="quarter" idx="12"/>
          </p:nvPr>
        </p:nvSpPr>
        <p:spPr/>
        <p:txBody>
          <a:bodyPr/>
          <a:lstStyle/>
          <a:p>
            <a:fld id="{AE8F486C-4434-554D-85E5-88CD09D87FB7}" type="slidenum">
              <a:rPr lang="en-FR" smtClean="0"/>
              <a:t>59</a:t>
            </a:fld>
            <a:endParaRPr lang="en-FR"/>
          </a:p>
        </p:txBody>
      </p:sp>
    </p:spTree>
    <p:extLst>
      <p:ext uri="{BB962C8B-B14F-4D97-AF65-F5344CB8AC3E}">
        <p14:creationId xmlns:p14="http://schemas.microsoft.com/office/powerpoint/2010/main" val="1385472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D805D-AA68-7442-8ED5-C10617EABF5F}"/>
              </a:ext>
            </a:extLst>
          </p:cNvPr>
          <p:cNvSpPr>
            <a:spLocks noGrp="1"/>
          </p:cNvSpPr>
          <p:nvPr>
            <p:ph type="title"/>
          </p:nvPr>
        </p:nvSpPr>
        <p:spPr>
          <a:xfrm>
            <a:off x="838200" y="-3961"/>
            <a:ext cx="10515600" cy="429770"/>
          </a:xfrm>
          <a:noFill/>
        </p:spPr>
        <p:txBody>
          <a:bodyPr>
            <a:normAutofit/>
          </a:bodyPr>
          <a:lstStyle/>
          <a:p>
            <a:r>
              <a:rPr lang="en-US" sz="2400" b="0"/>
              <a:t>IR future colliders Parameter Table </a:t>
            </a:r>
            <a:endParaRPr lang="en-FR" sz="2400" b="0"/>
          </a:p>
        </p:txBody>
      </p:sp>
      <p:graphicFrame>
        <p:nvGraphicFramePr>
          <p:cNvPr id="6" name="Table 6">
            <a:extLst>
              <a:ext uri="{FF2B5EF4-FFF2-40B4-BE49-F238E27FC236}">
                <a16:creationId xmlns:a16="http://schemas.microsoft.com/office/drawing/2014/main" id="{F344FBDF-81B2-D24D-A3BC-40CC1BCDB1F7}"/>
              </a:ext>
            </a:extLst>
          </p:cNvPr>
          <p:cNvGraphicFramePr>
            <a:graphicFrameLocks noGrp="1"/>
          </p:cNvGraphicFramePr>
          <p:nvPr>
            <p:ph idx="1"/>
            <p:extLst>
              <p:ext uri="{D42A27DB-BD31-4B8C-83A1-F6EECF244321}">
                <p14:modId xmlns:p14="http://schemas.microsoft.com/office/powerpoint/2010/main" val="1987824876"/>
              </p:ext>
            </p:extLst>
          </p:nvPr>
        </p:nvGraphicFramePr>
        <p:xfrm>
          <a:off x="355261" y="384054"/>
          <a:ext cx="11570849" cy="6365947"/>
        </p:xfrm>
        <a:graphic>
          <a:graphicData uri="http://schemas.openxmlformats.org/drawingml/2006/table">
            <a:tbl>
              <a:tblPr firstRow="1" bandRow="1">
                <a:tableStyleId>{E8B1032C-EA38-4F05-BA0D-38AFFFC7BED3}</a:tableStyleId>
              </a:tblPr>
              <a:tblGrid>
                <a:gridCol w="973002">
                  <a:extLst>
                    <a:ext uri="{9D8B030D-6E8A-4147-A177-3AD203B41FA5}">
                      <a16:colId xmlns:a16="http://schemas.microsoft.com/office/drawing/2014/main" val="430604698"/>
                    </a:ext>
                  </a:extLst>
                </a:gridCol>
                <a:gridCol w="870894">
                  <a:extLst>
                    <a:ext uri="{9D8B030D-6E8A-4147-A177-3AD203B41FA5}">
                      <a16:colId xmlns:a16="http://schemas.microsoft.com/office/drawing/2014/main" val="2476509957"/>
                    </a:ext>
                  </a:extLst>
                </a:gridCol>
                <a:gridCol w="1093699">
                  <a:extLst>
                    <a:ext uri="{9D8B030D-6E8A-4147-A177-3AD203B41FA5}">
                      <a16:colId xmlns:a16="http://schemas.microsoft.com/office/drawing/2014/main" val="3481785927"/>
                    </a:ext>
                  </a:extLst>
                </a:gridCol>
                <a:gridCol w="1209696">
                  <a:extLst>
                    <a:ext uri="{9D8B030D-6E8A-4147-A177-3AD203B41FA5}">
                      <a16:colId xmlns:a16="http://schemas.microsoft.com/office/drawing/2014/main" val="3002361252"/>
                    </a:ext>
                  </a:extLst>
                </a:gridCol>
                <a:gridCol w="995423">
                  <a:extLst>
                    <a:ext uri="{9D8B030D-6E8A-4147-A177-3AD203B41FA5}">
                      <a16:colId xmlns:a16="http://schemas.microsoft.com/office/drawing/2014/main" val="3345597897"/>
                    </a:ext>
                  </a:extLst>
                </a:gridCol>
                <a:gridCol w="1169043">
                  <a:extLst>
                    <a:ext uri="{9D8B030D-6E8A-4147-A177-3AD203B41FA5}">
                      <a16:colId xmlns:a16="http://schemas.microsoft.com/office/drawing/2014/main" val="1134613084"/>
                    </a:ext>
                  </a:extLst>
                </a:gridCol>
                <a:gridCol w="1162350">
                  <a:extLst>
                    <a:ext uri="{9D8B030D-6E8A-4147-A177-3AD203B41FA5}">
                      <a16:colId xmlns:a16="http://schemas.microsoft.com/office/drawing/2014/main" val="1458961770"/>
                    </a:ext>
                  </a:extLst>
                </a:gridCol>
                <a:gridCol w="900110">
                  <a:extLst>
                    <a:ext uri="{9D8B030D-6E8A-4147-A177-3AD203B41FA5}">
                      <a16:colId xmlns:a16="http://schemas.microsoft.com/office/drawing/2014/main" val="2745085523"/>
                    </a:ext>
                  </a:extLst>
                </a:gridCol>
                <a:gridCol w="893967">
                  <a:extLst>
                    <a:ext uri="{9D8B030D-6E8A-4147-A177-3AD203B41FA5}">
                      <a16:colId xmlns:a16="http://schemas.microsoft.com/office/drawing/2014/main" val="779355467"/>
                    </a:ext>
                  </a:extLst>
                </a:gridCol>
                <a:gridCol w="1156191">
                  <a:extLst>
                    <a:ext uri="{9D8B030D-6E8A-4147-A177-3AD203B41FA5}">
                      <a16:colId xmlns:a16="http://schemas.microsoft.com/office/drawing/2014/main" val="774464513"/>
                    </a:ext>
                  </a:extLst>
                </a:gridCol>
                <a:gridCol w="1146474">
                  <a:extLst>
                    <a:ext uri="{9D8B030D-6E8A-4147-A177-3AD203B41FA5}">
                      <a16:colId xmlns:a16="http://schemas.microsoft.com/office/drawing/2014/main" val="1822929122"/>
                    </a:ext>
                  </a:extLst>
                </a:gridCol>
              </a:tblGrid>
              <a:tr h="330652">
                <a:tc gridSpan="2">
                  <a:txBody>
                    <a:bodyPr/>
                    <a:lstStyle/>
                    <a:p>
                      <a:pPr algn="ctr"/>
                      <a:r>
                        <a:rPr lang="en-FR" sz="1400"/>
                        <a:t>particle</a:t>
                      </a:r>
                    </a:p>
                  </a:txBody>
                  <a:tcPr anchor="ctr"/>
                </a:tc>
                <a:tc hMerge="1">
                  <a:txBody>
                    <a:bodyPr/>
                    <a:lstStyle/>
                    <a:p>
                      <a:pPr algn="ctr"/>
                      <a:endParaRPr lang="en-FR" sz="1400"/>
                    </a:p>
                  </a:txBody>
                  <a:tcPr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600">
                          <a:solidFill>
                            <a:srgbClr val="FF0000"/>
                          </a:solidFill>
                        </a:rPr>
                        <a:t>e</a:t>
                      </a:r>
                      <a:r>
                        <a:rPr lang="en-FR" sz="1600" baseline="30000">
                          <a:solidFill>
                            <a:srgbClr val="FF0000"/>
                          </a:solidFill>
                        </a:rPr>
                        <a:t>+</a:t>
                      </a:r>
                      <a:r>
                        <a:rPr lang="en-FR" sz="1600">
                          <a:solidFill>
                            <a:srgbClr val="FF0000"/>
                          </a:solidFill>
                        </a:rPr>
                        <a:t>e</a:t>
                      </a:r>
                      <a:r>
                        <a:rPr lang="en-FR" sz="1600" baseline="30000">
                          <a:solidFill>
                            <a:srgbClr val="FF0000"/>
                          </a:solidFill>
                        </a:rPr>
                        <a:t>-</a:t>
                      </a:r>
                    </a:p>
                  </a:txBody>
                  <a:tcPr anchor="ctr"/>
                </a:tc>
                <a:tc hMerge="1">
                  <a:txBody>
                    <a:bodyPr/>
                    <a:lstStyle/>
                    <a:p>
                      <a:endParaRPr lang="en-FR"/>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FR" sz="1200">
                        <a:solidFill>
                          <a:schemeClr val="bg1"/>
                        </a:solidFill>
                      </a:endParaRPr>
                    </a:p>
                  </a:txBody>
                  <a:tcPr anchor="ctr"/>
                </a:tc>
                <a:tc hMerge="1">
                  <a:txBody>
                    <a:bodyPr/>
                    <a:lstStyle/>
                    <a:p>
                      <a:endParaRPr lang="en-FR"/>
                    </a:p>
                  </a:txBody>
                  <a:tcPr/>
                </a:tc>
                <a:tc gridSpan="3">
                  <a:txBody>
                    <a:bodyPr/>
                    <a:lstStyle/>
                    <a:p>
                      <a:pPr algn="ctr"/>
                      <a:r>
                        <a:rPr lang="en-FR" sz="1600" b="1">
                          <a:solidFill>
                            <a:srgbClr val="FF0000"/>
                          </a:solidFill>
                        </a:rPr>
                        <a:t>pp</a:t>
                      </a:r>
                    </a:p>
                  </a:txBody>
                  <a:tcPr anchor="ctr"/>
                </a:tc>
                <a:tc hMerge="1">
                  <a:txBody>
                    <a:bodyPr/>
                    <a:lstStyle/>
                    <a:p>
                      <a:endParaRPr lang="en-FR"/>
                    </a:p>
                  </a:txBody>
                  <a:tcPr/>
                </a:tc>
                <a:tc hMerge="1">
                  <a:txBody>
                    <a:bodyPr/>
                    <a:lstStyle/>
                    <a:p>
                      <a:pPr algn="ctr"/>
                      <a:endParaRPr lang="en-FR" sz="1200" b="1">
                        <a:solidFill>
                          <a:schemeClr val="bg1"/>
                        </a:solidFill>
                      </a:endParaRPr>
                    </a:p>
                  </a:txBody>
                  <a:tcPr anchor="ctr"/>
                </a:tc>
                <a:tc gridSpan="2">
                  <a:txBody>
                    <a:bodyPr/>
                    <a:lstStyle/>
                    <a:p>
                      <a:pPr algn="ctr"/>
                      <a:r>
                        <a:rPr lang="en-FR" sz="1400">
                          <a:solidFill>
                            <a:srgbClr val="FF0000"/>
                          </a:solidFill>
                        </a:rPr>
                        <a:t>e</a:t>
                      </a:r>
                      <a:r>
                        <a:rPr lang="en-FR" sz="1400" baseline="30000">
                          <a:solidFill>
                            <a:srgbClr val="FF0000"/>
                          </a:solidFill>
                        </a:rPr>
                        <a:t>-</a:t>
                      </a:r>
                      <a:r>
                        <a:rPr lang="en-FR" sz="1400">
                          <a:solidFill>
                            <a:srgbClr val="FF0000"/>
                          </a:solidFill>
                        </a:rPr>
                        <a:t> -  ion</a:t>
                      </a:r>
                    </a:p>
                  </a:txBody>
                  <a:tcPr anchor="ctr"/>
                </a:tc>
                <a:tc hMerge="1">
                  <a:txBody>
                    <a:bodyPr/>
                    <a:lstStyle/>
                    <a:p>
                      <a:pPr algn="ctr"/>
                      <a:endParaRPr lang="en-FR" sz="1200"/>
                    </a:p>
                  </a:txBody>
                  <a:tcPr anchor="ctr"/>
                </a:tc>
                <a:extLst>
                  <a:ext uri="{0D108BD9-81ED-4DB2-BD59-A6C34878D82A}">
                    <a16:rowId xmlns:a16="http://schemas.microsoft.com/office/drawing/2014/main" val="4155975439"/>
                  </a:ext>
                </a:extLst>
              </a:tr>
              <a:tr h="330652">
                <a:tc gridSpan="2">
                  <a:txBody>
                    <a:bodyPr/>
                    <a:lstStyle/>
                    <a:p>
                      <a:pPr algn="ctr"/>
                      <a:r>
                        <a:rPr lang="en-FR" sz="1400"/>
                        <a:t>type </a:t>
                      </a:r>
                    </a:p>
                  </a:txBody>
                  <a:tcPr anchor="ctr"/>
                </a:tc>
                <a:tc hMerge="1">
                  <a:txBody>
                    <a:bodyPr/>
                    <a:lstStyle/>
                    <a:p>
                      <a:pPr algn="ctr"/>
                      <a:endParaRPr lang="en-FR" sz="1200"/>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600" b="1">
                          <a:solidFill>
                            <a:srgbClr val="002060"/>
                          </a:solidFill>
                        </a:rPr>
                        <a:t>circular</a:t>
                      </a:r>
                    </a:p>
                  </a:txBody>
                  <a:tcPr anchor="ctr"/>
                </a:tc>
                <a:tc hMerge="1">
                  <a:txBody>
                    <a:bodyPr/>
                    <a:lstStyle/>
                    <a:p>
                      <a:pPr algn="ctr"/>
                      <a:endParaRPr lang="en-FR" sz="1200" b="1"/>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600" b="1">
                          <a:solidFill>
                            <a:srgbClr val="002060"/>
                          </a:solidFill>
                        </a:rPr>
                        <a:t>linear</a:t>
                      </a:r>
                    </a:p>
                  </a:txBody>
                  <a:tcPr anchor="ctr"/>
                </a:tc>
                <a:tc hMerge="1">
                  <a:txBody>
                    <a:bodyPr/>
                    <a:lstStyle/>
                    <a:p>
                      <a:pPr algn="ctr"/>
                      <a:endParaRPr lang="en-FR" sz="1200" b="1"/>
                    </a:p>
                  </a:txBody>
                  <a:tcPr anchor="ctr"/>
                </a:tc>
                <a:tc gridSpan="3">
                  <a:txBody>
                    <a:bodyPr/>
                    <a:lstStyle/>
                    <a:p>
                      <a:pPr algn="ctr"/>
                      <a:r>
                        <a:rPr lang="en-FR" sz="1600" b="1">
                          <a:solidFill>
                            <a:srgbClr val="002060"/>
                          </a:solidFill>
                        </a:rPr>
                        <a:t>circular</a:t>
                      </a:r>
                    </a:p>
                  </a:txBody>
                  <a:tcPr anchor="ctr"/>
                </a:tc>
                <a:tc hMerge="1">
                  <a:txBody>
                    <a:bodyPr/>
                    <a:lstStyle/>
                    <a:p>
                      <a:endParaRPr lang="en-FR"/>
                    </a:p>
                  </a:txBody>
                  <a:tcPr/>
                </a:tc>
                <a:tc hMerge="1">
                  <a:txBody>
                    <a:bodyPr/>
                    <a:lstStyle/>
                    <a:p>
                      <a:pPr algn="ctr"/>
                      <a:endParaRPr lang="en-FR" sz="1200" b="1">
                        <a:solidFill>
                          <a:schemeClr val="bg1"/>
                        </a:solidFill>
                      </a:endParaRPr>
                    </a:p>
                  </a:txBody>
                  <a:tcPr anchor="ctr"/>
                </a:tc>
                <a:tc gridSpan="2">
                  <a:txBody>
                    <a:bodyPr/>
                    <a:lstStyle/>
                    <a:p>
                      <a:pPr algn="ctr"/>
                      <a:r>
                        <a:rPr lang="en-FR" sz="1600" b="1">
                          <a:solidFill>
                            <a:srgbClr val="521B93"/>
                          </a:solidFill>
                        </a:rPr>
                        <a:t>circular/ ERL</a:t>
                      </a:r>
                    </a:p>
                  </a:txBody>
                  <a:tcPr anchor="ctr"/>
                </a:tc>
                <a:tc hMerge="1">
                  <a:txBody>
                    <a:bodyPr/>
                    <a:lstStyle/>
                    <a:p>
                      <a:pPr algn="ctr"/>
                      <a:endParaRPr lang="en-FR" sz="1200"/>
                    </a:p>
                  </a:txBody>
                  <a:tcPr anchor="ctr"/>
                </a:tc>
                <a:extLst>
                  <a:ext uri="{0D108BD9-81ED-4DB2-BD59-A6C34878D82A}">
                    <a16:rowId xmlns:a16="http://schemas.microsoft.com/office/drawing/2014/main" val="1752966021"/>
                  </a:ext>
                </a:extLst>
              </a:tr>
              <a:tr h="411164">
                <a:tc gridSpan="2">
                  <a:txBody>
                    <a:bodyPr/>
                    <a:lstStyle/>
                    <a:p>
                      <a:pPr algn="ctr"/>
                      <a:r>
                        <a:rPr lang="en-FR" sz="1400"/>
                        <a:t>collider name</a:t>
                      </a:r>
                    </a:p>
                  </a:txBody>
                  <a:tcPr anchor="ctr"/>
                </a:tc>
                <a:tc hMerge="1">
                  <a:txBody>
                    <a:bodyPr/>
                    <a:lstStyle/>
                    <a:p>
                      <a:pPr algn="ctr"/>
                      <a:endParaRPr lang="en-FR" sz="120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prst="coolSlant"/>
                      <a:lightRig rig="flood" dir="t"/>
                    </a:cell3D>
                    <a:noFill/>
                  </a:tcPr>
                </a:tc>
                <a:tc>
                  <a:txBody>
                    <a:bodyPr/>
                    <a:lstStyle/>
                    <a:p>
                      <a:pPr algn="ctr"/>
                      <a:r>
                        <a:rPr lang="en-FR" sz="1400" b="1">
                          <a:solidFill>
                            <a:srgbClr val="0432FF"/>
                          </a:solidFill>
                        </a:rPr>
                        <a:t>SuperkekB</a:t>
                      </a:r>
                    </a:p>
                  </a:txBody>
                  <a:tcPr anchor="ctr"/>
                </a:tc>
                <a:tc>
                  <a:txBody>
                    <a:bodyPr/>
                    <a:lstStyle/>
                    <a:p>
                      <a:pPr algn="ctr"/>
                      <a:r>
                        <a:rPr lang="en-FR" sz="1400" b="1">
                          <a:solidFill>
                            <a:srgbClr val="0432FF"/>
                          </a:solidFill>
                        </a:rPr>
                        <a:t>FCC-ee</a:t>
                      </a:r>
                    </a:p>
                  </a:txBody>
                  <a:tcPr anchor="ctr"/>
                </a:tc>
                <a:tc>
                  <a:txBody>
                    <a:bodyPr/>
                    <a:lstStyle/>
                    <a:p>
                      <a:pPr algn="ctr"/>
                      <a:r>
                        <a:rPr lang="en-FR" sz="1400" b="1">
                          <a:solidFill>
                            <a:srgbClr val="0432FF"/>
                          </a:solidFill>
                        </a:rPr>
                        <a:t>ILC</a:t>
                      </a:r>
                    </a:p>
                  </a:txBody>
                  <a:tcPr anchor="ctr"/>
                </a:tc>
                <a:tc>
                  <a:txBody>
                    <a:bodyPr/>
                    <a:lstStyle/>
                    <a:p>
                      <a:pPr algn="ctr"/>
                      <a:r>
                        <a:rPr lang="en-FR" sz="1400" b="1">
                          <a:solidFill>
                            <a:srgbClr val="0432FF"/>
                          </a:solidFill>
                        </a:rPr>
                        <a:t>CLIC</a:t>
                      </a:r>
                    </a:p>
                  </a:txBody>
                  <a:tcPr anchor="ctr"/>
                </a:tc>
                <a:tc>
                  <a:txBody>
                    <a:bodyPr/>
                    <a:lstStyle/>
                    <a:p>
                      <a:pPr algn="ctr"/>
                      <a:r>
                        <a:rPr lang="en-FR" sz="1400" b="1">
                          <a:solidFill>
                            <a:srgbClr val="002060"/>
                          </a:solidFill>
                        </a:rPr>
                        <a:t>LHC</a:t>
                      </a:r>
                    </a:p>
                  </a:txBody>
                  <a:tcPr anchor="ctr"/>
                </a:tc>
                <a:tc>
                  <a:txBody>
                    <a:bodyPr/>
                    <a:lstStyle/>
                    <a:p>
                      <a:pPr algn="ctr"/>
                      <a:r>
                        <a:rPr lang="en-FR" sz="1400" b="1">
                          <a:solidFill>
                            <a:srgbClr val="002060"/>
                          </a:solidFill>
                        </a:rPr>
                        <a:t>HL-LHC</a:t>
                      </a:r>
                    </a:p>
                  </a:txBody>
                  <a:tcPr anchor="ctr"/>
                </a:tc>
                <a:tc>
                  <a:txBody>
                    <a:bodyPr/>
                    <a:lstStyle/>
                    <a:p>
                      <a:pPr algn="ctr"/>
                      <a:r>
                        <a:rPr lang="en-FR" sz="1400" b="1">
                          <a:solidFill>
                            <a:srgbClr val="002060"/>
                          </a:solidFill>
                        </a:rPr>
                        <a:t>FCC-hh</a:t>
                      </a:r>
                    </a:p>
                  </a:txBody>
                  <a:tcPr anchor="ctr"/>
                </a:tc>
                <a:tc>
                  <a:txBody>
                    <a:bodyPr/>
                    <a:lstStyle/>
                    <a:p>
                      <a:pPr algn="ctr"/>
                      <a:r>
                        <a:rPr lang="en-FR" sz="1400" b="1">
                          <a:solidFill>
                            <a:srgbClr val="521B93"/>
                          </a:solidFill>
                        </a:rPr>
                        <a:t>EIC</a:t>
                      </a:r>
                    </a:p>
                  </a:txBody>
                  <a:tcPr anchor="ctr"/>
                </a:tc>
                <a:tc>
                  <a:txBody>
                    <a:bodyPr/>
                    <a:lstStyle/>
                    <a:p>
                      <a:pPr algn="ctr"/>
                      <a:r>
                        <a:rPr lang="en-FR" sz="1400" b="1">
                          <a:solidFill>
                            <a:srgbClr val="521B93"/>
                          </a:solidFill>
                        </a:rPr>
                        <a:t>LHeC</a:t>
                      </a:r>
                    </a:p>
                  </a:txBody>
                  <a:tcPr anchor="ctr"/>
                </a:tc>
                <a:extLst>
                  <a:ext uri="{0D108BD9-81ED-4DB2-BD59-A6C34878D82A}">
                    <a16:rowId xmlns:a16="http://schemas.microsoft.com/office/drawing/2014/main" val="2677292895"/>
                  </a:ext>
                </a:extLst>
              </a:tr>
              <a:tr h="626340">
                <a:tc>
                  <a:txBody>
                    <a:bodyPr/>
                    <a:lstStyle/>
                    <a:p>
                      <a:pPr algn="ctr"/>
                      <a:r>
                        <a:rPr lang="en-FR" sz="1200"/>
                        <a:t>Beam Energy</a:t>
                      </a:r>
                    </a:p>
                  </a:txBody>
                  <a:tcPr anchor="ctr"/>
                </a:tc>
                <a:tc>
                  <a:txBody>
                    <a:bodyPr/>
                    <a:lstStyle/>
                    <a:p>
                      <a:pPr algn="ctr"/>
                      <a:r>
                        <a:rPr lang="en-FR" sz="1200"/>
                        <a:t>GeV</a:t>
                      </a:r>
                    </a:p>
                  </a:txBody>
                  <a:tcPr anchor="ctr"/>
                </a:tc>
                <a:tc>
                  <a:txBody>
                    <a:bodyPr/>
                    <a:lstStyle/>
                    <a:p>
                      <a:pPr algn="ctr"/>
                      <a:r>
                        <a:rPr lang="en-FR" sz="1200" b="1">
                          <a:solidFill>
                            <a:srgbClr val="0432FF"/>
                          </a:solidFill>
                        </a:rPr>
                        <a:t>LER (e+) 4</a:t>
                      </a:r>
                    </a:p>
                    <a:p>
                      <a:pPr algn="ctr"/>
                      <a:r>
                        <a:rPr lang="en-FR" sz="1200" b="1">
                          <a:solidFill>
                            <a:srgbClr val="0432FF"/>
                          </a:solidFill>
                        </a:rPr>
                        <a:t>HER (e-) 7</a:t>
                      </a:r>
                    </a:p>
                  </a:txBody>
                  <a:tcPr anchor="ctr"/>
                </a:tc>
                <a:tc>
                  <a:txBody>
                    <a:bodyPr/>
                    <a:lstStyle/>
                    <a:p>
                      <a:pPr algn="ctr"/>
                      <a:r>
                        <a:rPr lang="en-FR" sz="1200" b="1">
                          <a:solidFill>
                            <a:srgbClr val="0432FF"/>
                          </a:solidFill>
                        </a:rPr>
                        <a:t>45.6, 120,182.5</a:t>
                      </a:r>
                    </a:p>
                  </a:txBody>
                  <a:tcPr anchor="ctr"/>
                </a:tc>
                <a:tc>
                  <a:txBody>
                    <a:bodyPr/>
                    <a:lstStyle/>
                    <a:p>
                      <a:pPr algn="ctr"/>
                      <a:r>
                        <a:rPr lang="en-FR" sz="1200" b="1">
                          <a:solidFill>
                            <a:srgbClr val="0432FF"/>
                          </a:solidFill>
                        </a:rPr>
                        <a:t>125, 250</a:t>
                      </a:r>
                    </a:p>
                  </a:txBody>
                  <a:tcPr anchor="ctr"/>
                </a:tc>
                <a:tc>
                  <a:txBody>
                    <a:bodyPr/>
                    <a:lstStyle/>
                    <a:p>
                      <a:pPr algn="ctr"/>
                      <a:r>
                        <a:rPr lang="en-FR" sz="1200" b="1">
                          <a:solidFill>
                            <a:srgbClr val="0432FF"/>
                          </a:solidFill>
                        </a:rPr>
                        <a:t>190 /  1500</a:t>
                      </a:r>
                    </a:p>
                  </a:txBody>
                  <a:tcPr anchor="ctr"/>
                </a:tc>
                <a:tc>
                  <a:txBody>
                    <a:bodyPr/>
                    <a:lstStyle/>
                    <a:p>
                      <a:pPr algn="ctr"/>
                      <a:r>
                        <a:rPr lang="en-FR" sz="1200" b="1">
                          <a:solidFill>
                            <a:srgbClr val="002060"/>
                          </a:solidFill>
                        </a:rPr>
                        <a:t>7000</a:t>
                      </a:r>
                    </a:p>
                  </a:txBody>
                  <a:tcPr anchor="ctr"/>
                </a:tc>
                <a:tc>
                  <a:txBody>
                    <a:bodyPr/>
                    <a:lstStyle/>
                    <a:p>
                      <a:pPr algn="ctr"/>
                      <a:r>
                        <a:rPr lang="en-FR" sz="1200" b="1">
                          <a:solidFill>
                            <a:srgbClr val="002060"/>
                          </a:solidFill>
                        </a:rPr>
                        <a:t>7000</a:t>
                      </a:r>
                    </a:p>
                  </a:txBody>
                  <a:tcPr anchor="ctr"/>
                </a:tc>
                <a:tc>
                  <a:txBody>
                    <a:bodyPr/>
                    <a:lstStyle/>
                    <a:p>
                      <a:pPr algn="ctr"/>
                      <a:r>
                        <a:rPr lang="en-FR" sz="1200" b="1">
                          <a:solidFill>
                            <a:srgbClr val="002060"/>
                          </a:solidFill>
                        </a:rPr>
                        <a:t>50000</a:t>
                      </a:r>
                    </a:p>
                  </a:txBody>
                  <a:tcPr anchor="ctr"/>
                </a:tc>
                <a:tc>
                  <a:txBody>
                    <a:bodyPr/>
                    <a:lstStyle/>
                    <a:p>
                      <a:pPr algn="ctr"/>
                      <a:r>
                        <a:rPr lang="en-FR" sz="1200" b="1">
                          <a:solidFill>
                            <a:srgbClr val="521B93"/>
                          </a:solidFill>
                        </a:rPr>
                        <a:t>(e-) 10</a:t>
                      </a:r>
                    </a:p>
                    <a:p>
                      <a:pPr algn="ctr"/>
                      <a:r>
                        <a:rPr lang="en-FR" sz="1200" b="1">
                          <a:solidFill>
                            <a:srgbClr val="521B93"/>
                          </a:solidFill>
                        </a:rPr>
                        <a:t>(h) 275</a:t>
                      </a:r>
                    </a:p>
                  </a:txBody>
                  <a:tcPr anchor="ctr"/>
                </a:tc>
                <a:tc>
                  <a:txBody>
                    <a:bodyPr/>
                    <a:lstStyle/>
                    <a:p>
                      <a:pPr algn="ctr"/>
                      <a:r>
                        <a:rPr lang="en-FR" sz="1200" b="1">
                          <a:solidFill>
                            <a:srgbClr val="521B93"/>
                          </a:solidFill>
                        </a:rPr>
                        <a:t>(e-) 49.19</a:t>
                      </a:r>
                    </a:p>
                    <a:p>
                      <a:pPr algn="ctr"/>
                      <a:r>
                        <a:rPr lang="en-FR" sz="1200" b="1">
                          <a:solidFill>
                            <a:srgbClr val="521B93"/>
                          </a:solidFill>
                        </a:rPr>
                        <a:t>(p) 7000  </a:t>
                      </a:r>
                    </a:p>
                  </a:txBody>
                  <a:tcPr anchor="ctr"/>
                </a:tc>
                <a:extLst>
                  <a:ext uri="{0D108BD9-81ED-4DB2-BD59-A6C34878D82A}">
                    <a16:rowId xmlns:a16="http://schemas.microsoft.com/office/drawing/2014/main" val="4291366837"/>
                  </a:ext>
                </a:extLst>
              </a:tr>
              <a:tr h="447386">
                <a:tc>
                  <a:txBody>
                    <a:bodyPr/>
                    <a:lstStyle/>
                    <a:p>
                      <a:pPr algn="ctr"/>
                      <a:r>
                        <a:rPr lang="en-GB" sz="1600" b="0">
                          <a:solidFill>
                            <a:srgbClr val="000000"/>
                          </a:solidFill>
                        </a:rPr>
                        <a:t>𝓛</a:t>
                      </a:r>
                      <a:r>
                        <a:rPr lang="en-FR" sz="1600" b="0">
                          <a:solidFill>
                            <a:srgbClr val="000000"/>
                          </a:solidFill>
                        </a:rPr>
                        <a:t> </a:t>
                      </a:r>
                      <a:r>
                        <a:rPr lang="en-FR" sz="1600" b="0"/>
                        <a:t> </a:t>
                      </a:r>
                      <a:r>
                        <a:rPr lang="en-FR" sz="1400" b="0"/>
                        <a:t>(peak) </a:t>
                      </a:r>
                      <a:endParaRPr lang="en-FR" sz="1600" b="0">
                        <a:latin typeface="SAVOYE LET PLAIN:1.0" pitchFamily="2" charset="0"/>
                      </a:endParaRPr>
                    </a:p>
                  </a:txBody>
                  <a:tcPr anchor="ctr"/>
                </a:tc>
                <a:tc>
                  <a:txBody>
                    <a:bodyPr/>
                    <a:lstStyle/>
                    <a:p>
                      <a:pPr algn="ctr"/>
                      <a:r>
                        <a:rPr lang="en-FR" sz="1200" baseline="0"/>
                        <a:t>10</a:t>
                      </a:r>
                      <a:r>
                        <a:rPr lang="en-FR" sz="1200" baseline="30000"/>
                        <a:t>34</a:t>
                      </a:r>
                      <a:r>
                        <a:rPr lang="en-FR" sz="1200" baseline="0"/>
                        <a:t>cm</a:t>
                      </a:r>
                      <a:r>
                        <a:rPr lang="en-FR" sz="1200" baseline="30000"/>
                        <a:t>-2</a:t>
                      </a:r>
                      <a:r>
                        <a:rPr lang="en-FR" sz="1200"/>
                        <a:t>s</a:t>
                      </a:r>
                      <a:r>
                        <a:rPr lang="en-FR" sz="1200" baseline="30000"/>
                        <a:t>-1</a:t>
                      </a:r>
                    </a:p>
                  </a:txBody>
                  <a:tcPr anchor="ctr"/>
                </a:tc>
                <a:tc>
                  <a:txBody>
                    <a:bodyPr/>
                    <a:lstStyle/>
                    <a:p>
                      <a:pPr algn="ctr"/>
                      <a:r>
                        <a:rPr lang="en-FR" sz="1200" b="1">
                          <a:solidFill>
                            <a:srgbClr val="0432FF"/>
                          </a:solidFill>
                        </a:rPr>
                        <a:t>80</a:t>
                      </a:r>
                      <a:endParaRPr lang="en-FR" sz="1200" b="1" baseline="30000">
                        <a:solidFill>
                          <a:srgbClr val="0432FF"/>
                        </a:solidFill>
                      </a:endParaRPr>
                    </a:p>
                  </a:txBody>
                  <a:tcPr anchor="ctr"/>
                </a:tc>
                <a:tc>
                  <a:txBody>
                    <a:bodyPr/>
                    <a:lstStyle/>
                    <a:p>
                      <a:pPr algn="ctr"/>
                      <a:r>
                        <a:rPr lang="en-FR" sz="1200" b="1">
                          <a:solidFill>
                            <a:srgbClr val="0432FF"/>
                          </a:solidFill>
                        </a:rPr>
                        <a:t>230, 8.5, 1.6</a:t>
                      </a:r>
                    </a:p>
                  </a:txBody>
                  <a:tcPr anchor="ctr"/>
                </a:tc>
                <a:tc>
                  <a:txBody>
                    <a:bodyPr/>
                    <a:lstStyle/>
                    <a:p>
                      <a:pPr algn="ctr"/>
                      <a:r>
                        <a:rPr lang="en-FR" sz="1200" b="1">
                          <a:solidFill>
                            <a:srgbClr val="0432FF"/>
                          </a:solidFill>
                        </a:rPr>
                        <a:t>1.4, 1.8 </a:t>
                      </a:r>
                    </a:p>
                  </a:txBody>
                  <a:tcPr anchor="ctr"/>
                </a:tc>
                <a:tc>
                  <a:txBody>
                    <a:bodyPr/>
                    <a:lstStyle/>
                    <a:p>
                      <a:pPr algn="ctr"/>
                      <a:r>
                        <a:rPr lang="en-FR" sz="1200" b="1">
                          <a:solidFill>
                            <a:srgbClr val="0432FF"/>
                          </a:solidFill>
                        </a:rPr>
                        <a:t>1.5, 6</a:t>
                      </a:r>
                    </a:p>
                  </a:txBody>
                  <a:tcPr anchor="ctr"/>
                </a:tc>
                <a:tc>
                  <a:txBody>
                    <a:bodyPr/>
                    <a:lstStyle/>
                    <a:p>
                      <a:pPr algn="ctr"/>
                      <a:r>
                        <a:rPr lang="en-FR" sz="1200" b="1">
                          <a:solidFill>
                            <a:srgbClr val="002060"/>
                          </a:solidFill>
                        </a:rPr>
                        <a:t>2.1</a:t>
                      </a:r>
                    </a:p>
                  </a:txBody>
                  <a:tcPr anchor="ctr"/>
                </a:tc>
                <a:tc>
                  <a:txBody>
                    <a:bodyPr/>
                    <a:lstStyle/>
                    <a:p>
                      <a:pPr algn="ctr"/>
                      <a:r>
                        <a:rPr lang="en-FR" sz="1200" b="1">
                          <a:solidFill>
                            <a:srgbClr val="002060"/>
                          </a:solidFill>
                        </a:rPr>
                        <a:t>5</a:t>
                      </a:r>
                    </a:p>
                  </a:txBody>
                  <a:tcPr anchor="ctr"/>
                </a:tc>
                <a:tc>
                  <a:txBody>
                    <a:bodyPr/>
                    <a:lstStyle/>
                    <a:p>
                      <a:pPr algn="ctr"/>
                      <a:r>
                        <a:rPr lang="en-FR" sz="1200" b="1">
                          <a:solidFill>
                            <a:srgbClr val="002060"/>
                          </a:solidFill>
                        </a:rPr>
                        <a:t>5-30</a:t>
                      </a:r>
                    </a:p>
                  </a:txBody>
                  <a:tcPr anchor="ctr"/>
                </a:tc>
                <a:tc>
                  <a:txBody>
                    <a:bodyPr/>
                    <a:lstStyle/>
                    <a:p>
                      <a:pPr algn="ctr"/>
                      <a:r>
                        <a:rPr lang="en-FR" sz="1200" b="1">
                          <a:solidFill>
                            <a:srgbClr val="521B93"/>
                          </a:solidFill>
                        </a:rPr>
                        <a:t>1</a:t>
                      </a:r>
                    </a:p>
                  </a:txBody>
                  <a:tcPr anchor="ctr"/>
                </a:tc>
                <a:tc>
                  <a:txBody>
                    <a:bodyPr/>
                    <a:lstStyle/>
                    <a:p>
                      <a:pPr algn="ctr"/>
                      <a:r>
                        <a:rPr lang="en-FR" sz="1200" b="1">
                          <a:solidFill>
                            <a:srgbClr val="521B93"/>
                          </a:solidFill>
                        </a:rPr>
                        <a:t>23</a:t>
                      </a:r>
                    </a:p>
                  </a:txBody>
                  <a:tcPr anchor="ctr"/>
                </a:tc>
                <a:extLst>
                  <a:ext uri="{0D108BD9-81ED-4DB2-BD59-A6C34878D82A}">
                    <a16:rowId xmlns:a16="http://schemas.microsoft.com/office/drawing/2014/main" val="1228777662"/>
                  </a:ext>
                </a:extLst>
              </a:tr>
              <a:tr h="450889">
                <a:tc>
                  <a:txBody>
                    <a:bodyPr/>
                    <a:lstStyle/>
                    <a:p>
                      <a:pPr algn="ctr"/>
                      <a:r>
                        <a:rPr lang="en-FR" sz="1200"/>
                        <a:t>crossing angle</a:t>
                      </a:r>
                    </a:p>
                  </a:txBody>
                  <a:tcPr anchor="ctr"/>
                </a:tc>
                <a:tc>
                  <a:txBody>
                    <a:bodyPr/>
                    <a:lstStyle/>
                    <a:p>
                      <a:pPr algn="ctr"/>
                      <a:r>
                        <a:rPr lang="en-FR" sz="1200"/>
                        <a:t>mrad</a:t>
                      </a:r>
                    </a:p>
                  </a:txBody>
                  <a:tcPr anchor="ctr"/>
                </a:tc>
                <a:tc>
                  <a:txBody>
                    <a:bodyPr/>
                    <a:lstStyle/>
                    <a:p>
                      <a:pPr algn="ctr"/>
                      <a:r>
                        <a:rPr lang="en-FR" sz="1200" b="1">
                          <a:solidFill>
                            <a:srgbClr val="0432FF"/>
                          </a:solidFill>
                        </a:rPr>
                        <a:t>83</a:t>
                      </a:r>
                    </a:p>
                  </a:txBody>
                  <a:tcPr anchor="ctr"/>
                </a:tc>
                <a:tc>
                  <a:txBody>
                    <a:bodyPr/>
                    <a:lstStyle/>
                    <a:p>
                      <a:pPr algn="ctr"/>
                      <a:r>
                        <a:rPr lang="en-FR" sz="1200" b="1">
                          <a:solidFill>
                            <a:srgbClr val="0432FF"/>
                          </a:solidFill>
                        </a:rPr>
                        <a:t>30</a:t>
                      </a:r>
                    </a:p>
                  </a:txBody>
                  <a:tcPr anchor="ctr"/>
                </a:tc>
                <a:tc>
                  <a:txBody>
                    <a:bodyPr/>
                    <a:lstStyle/>
                    <a:p>
                      <a:pPr algn="ctr"/>
                      <a:r>
                        <a:rPr lang="en-FR" sz="1200" b="1">
                          <a:solidFill>
                            <a:srgbClr val="0432FF"/>
                          </a:solidFill>
                        </a:rPr>
                        <a:t>14</a:t>
                      </a:r>
                    </a:p>
                  </a:txBody>
                  <a:tcPr anchor="ctr"/>
                </a:tc>
                <a:tc>
                  <a:txBody>
                    <a:bodyPr/>
                    <a:lstStyle/>
                    <a:p>
                      <a:pPr algn="ctr"/>
                      <a:r>
                        <a:rPr lang="en-FR" sz="1200" b="1" dirty="0">
                          <a:solidFill>
                            <a:srgbClr val="0432FF"/>
                          </a:solidFill>
                        </a:rPr>
                        <a:t>16.5, 20</a:t>
                      </a:r>
                    </a:p>
                  </a:txBody>
                  <a:tcPr anchor="ctr"/>
                </a:tc>
                <a:tc>
                  <a:txBody>
                    <a:bodyPr/>
                    <a:lstStyle/>
                    <a:p>
                      <a:pPr algn="ctr"/>
                      <a:r>
                        <a:rPr lang="en-FR" sz="1200" b="1">
                          <a:solidFill>
                            <a:srgbClr val="002060"/>
                          </a:solidFill>
                        </a:rPr>
                        <a:t>0.26</a:t>
                      </a:r>
                      <a:endParaRPr lang="en-FR" sz="1200" b="1" baseline="30000">
                        <a:solidFill>
                          <a:srgbClr val="002060"/>
                        </a:solidFill>
                      </a:endParaRPr>
                    </a:p>
                  </a:txBody>
                  <a:tcPr anchor="ctr"/>
                </a:tc>
                <a:tc>
                  <a:txBody>
                    <a:bodyPr/>
                    <a:lstStyle/>
                    <a:p>
                      <a:pPr algn="ctr"/>
                      <a:r>
                        <a:rPr lang="en-FR" sz="1200" b="1">
                          <a:solidFill>
                            <a:srgbClr val="002060"/>
                          </a:solidFill>
                        </a:rPr>
                        <a:t>0.5</a:t>
                      </a:r>
                    </a:p>
                  </a:txBody>
                  <a:tcPr anchor="ctr"/>
                </a:tc>
                <a:tc>
                  <a:txBody>
                    <a:bodyPr/>
                    <a:lstStyle/>
                    <a:p>
                      <a:pPr algn="ctr"/>
                      <a:endParaRPr lang="en-FR" sz="1200" b="1">
                        <a:solidFill>
                          <a:srgbClr val="002060"/>
                        </a:solidFill>
                      </a:endParaRPr>
                    </a:p>
                  </a:txBody>
                  <a:tcPr anchor="ctr"/>
                </a:tc>
                <a:tc>
                  <a:txBody>
                    <a:bodyPr/>
                    <a:lstStyle/>
                    <a:p>
                      <a:pPr algn="ctr"/>
                      <a:r>
                        <a:rPr lang="en-FR" sz="1200" b="1">
                          <a:solidFill>
                            <a:srgbClr val="521B93"/>
                          </a:solidFill>
                        </a:rPr>
                        <a:t>25</a:t>
                      </a:r>
                    </a:p>
                  </a:txBody>
                  <a:tcPr anchor="ctr"/>
                </a:tc>
                <a:tc>
                  <a:txBody>
                    <a:bodyPr/>
                    <a:lstStyle/>
                    <a:p>
                      <a:pPr algn="ctr"/>
                      <a:r>
                        <a:rPr lang="en-FR" sz="1200" b="1" dirty="0">
                          <a:solidFill>
                            <a:srgbClr val="521B93"/>
                          </a:solidFill>
                        </a:rPr>
                        <a:t>0</a:t>
                      </a:r>
                    </a:p>
                  </a:txBody>
                  <a:tcPr anchor="ctr"/>
                </a:tc>
                <a:extLst>
                  <a:ext uri="{0D108BD9-81ED-4DB2-BD59-A6C34878D82A}">
                    <a16:rowId xmlns:a16="http://schemas.microsoft.com/office/drawing/2014/main" val="3308083887"/>
                  </a:ext>
                </a:extLst>
              </a:tr>
              <a:tr h="450889">
                <a:tc>
                  <a:txBody>
                    <a:bodyPr/>
                    <a:lstStyle/>
                    <a:p>
                      <a:pPr algn="ctr"/>
                      <a:r>
                        <a:rPr lang="en-FR" sz="1200"/>
                        <a:t>Bunch spacing</a:t>
                      </a:r>
                    </a:p>
                  </a:txBody>
                  <a:tcPr anchor="ctr"/>
                </a:tc>
                <a:tc>
                  <a:txBody>
                    <a:bodyPr/>
                    <a:lstStyle/>
                    <a:p>
                      <a:pPr algn="ctr"/>
                      <a:r>
                        <a:rPr lang="en-FR" sz="1200"/>
                        <a:t>ns</a:t>
                      </a:r>
                    </a:p>
                  </a:txBody>
                  <a:tcPr anchor="ctr"/>
                </a:tc>
                <a:tc>
                  <a:txBody>
                    <a:bodyPr/>
                    <a:lstStyle/>
                    <a:p>
                      <a:pPr algn="ctr"/>
                      <a:r>
                        <a:rPr lang="en-FR" sz="1200" b="1">
                          <a:solidFill>
                            <a:srgbClr val="0432FF"/>
                          </a:solidFill>
                        </a:rPr>
                        <a:t>4</a:t>
                      </a:r>
                    </a:p>
                  </a:txBody>
                  <a:tcPr anchor="ctr"/>
                </a:tc>
                <a:tc>
                  <a:txBody>
                    <a:bodyPr/>
                    <a:lstStyle/>
                    <a:p>
                      <a:pPr algn="ctr"/>
                      <a:r>
                        <a:rPr lang="en-FR" sz="1200" b="1">
                          <a:solidFill>
                            <a:srgbClr val="0432FF"/>
                          </a:solidFill>
                        </a:rPr>
                        <a:t>20</a:t>
                      </a:r>
                    </a:p>
                  </a:txBody>
                  <a:tcPr anchor="ctr"/>
                </a:tc>
                <a:tc>
                  <a:txBody>
                    <a:bodyPr/>
                    <a:lstStyle/>
                    <a:p>
                      <a:pPr algn="ctr"/>
                      <a:r>
                        <a:rPr lang="en-FR" sz="1200" b="1">
                          <a:solidFill>
                            <a:srgbClr val="0432FF"/>
                          </a:solidFill>
                        </a:rPr>
                        <a:t>554, 5Hz </a:t>
                      </a:r>
                      <a:r>
                        <a:rPr lang="en-FR" sz="1100" b="1">
                          <a:solidFill>
                            <a:srgbClr val="0432FF"/>
                          </a:solidFill>
                        </a:rPr>
                        <a:t>train</a:t>
                      </a:r>
                    </a:p>
                  </a:txBody>
                  <a:tcPr anchor="ctr"/>
                </a:tc>
                <a:tc>
                  <a:txBody>
                    <a:bodyPr/>
                    <a:lstStyle/>
                    <a:p>
                      <a:pPr algn="ctr"/>
                      <a:r>
                        <a:rPr lang="en-FR" sz="1200" b="1">
                          <a:solidFill>
                            <a:srgbClr val="0432FF"/>
                          </a:solidFill>
                        </a:rPr>
                        <a:t>0.5, 50Hz 312</a:t>
                      </a:r>
                      <a:r>
                        <a:rPr lang="en-FR" sz="1100" b="1">
                          <a:solidFill>
                            <a:srgbClr val="0432FF"/>
                          </a:solidFill>
                        </a:rPr>
                        <a:t> train</a:t>
                      </a:r>
                      <a:endParaRPr lang="en-FR" sz="1200" b="1">
                        <a:solidFill>
                          <a:srgbClr val="0432FF"/>
                        </a:solidFill>
                      </a:endParaRPr>
                    </a:p>
                  </a:txBody>
                  <a:tcPr anchor="ctr"/>
                </a:tc>
                <a:tc>
                  <a:txBody>
                    <a:bodyPr/>
                    <a:lstStyle/>
                    <a:p>
                      <a:pPr algn="ctr"/>
                      <a:r>
                        <a:rPr lang="en-FR" sz="1200" b="1">
                          <a:solidFill>
                            <a:srgbClr val="002060"/>
                          </a:solidFill>
                        </a:rPr>
                        <a:t>25</a:t>
                      </a:r>
                    </a:p>
                  </a:txBody>
                  <a:tcPr anchor="ctr"/>
                </a:tc>
                <a:tc>
                  <a:txBody>
                    <a:bodyPr/>
                    <a:lstStyle/>
                    <a:p>
                      <a:pPr algn="ctr"/>
                      <a:r>
                        <a:rPr lang="en-FR" sz="1200" b="1">
                          <a:solidFill>
                            <a:srgbClr val="002060"/>
                          </a:solidFill>
                        </a:rPr>
                        <a:t>25</a:t>
                      </a:r>
                    </a:p>
                  </a:txBody>
                  <a:tcPr anchor="ctr"/>
                </a:tc>
                <a:tc>
                  <a:txBody>
                    <a:bodyPr/>
                    <a:lstStyle/>
                    <a:p>
                      <a:pPr algn="ctr"/>
                      <a:r>
                        <a:rPr lang="en-FR" sz="1200" b="1">
                          <a:solidFill>
                            <a:srgbClr val="002060"/>
                          </a:solidFill>
                        </a:rPr>
                        <a:t>25</a:t>
                      </a:r>
                    </a:p>
                  </a:txBody>
                  <a:tcPr anchor="ctr"/>
                </a:tc>
                <a:tc>
                  <a:txBody>
                    <a:bodyPr/>
                    <a:lstStyle/>
                    <a:p>
                      <a:pPr algn="ctr"/>
                      <a:r>
                        <a:rPr lang="en-FR" sz="1200" b="1">
                          <a:solidFill>
                            <a:srgbClr val="521B93"/>
                          </a:solidFill>
                        </a:rPr>
                        <a:t>10</a:t>
                      </a:r>
                    </a:p>
                  </a:txBody>
                  <a:tcPr anchor="ctr"/>
                </a:tc>
                <a:tc>
                  <a:txBody>
                    <a:bodyPr/>
                    <a:lstStyle/>
                    <a:p>
                      <a:pPr algn="ctr"/>
                      <a:r>
                        <a:rPr lang="en-FR" sz="1200" b="1">
                          <a:solidFill>
                            <a:srgbClr val="521B93"/>
                          </a:solidFill>
                        </a:rPr>
                        <a:t>50</a:t>
                      </a:r>
                    </a:p>
                  </a:txBody>
                  <a:tcPr anchor="ctr"/>
                </a:tc>
                <a:extLst>
                  <a:ext uri="{0D108BD9-81ED-4DB2-BD59-A6C34878D82A}">
                    <a16:rowId xmlns:a16="http://schemas.microsoft.com/office/drawing/2014/main" val="715421479"/>
                  </a:ext>
                </a:extLst>
              </a:tr>
              <a:tr h="450889">
                <a:tc>
                  <a:txBody>
                    <a:bodyPr/>
                    <a:lstStyle/>
                    <a:p>
                      <a:pPr algn="ctr"/>
                      <a:r>
                        <a:rPr lang="en-FR" sz="1200"/>
                        <a:t>L* (free region)</a:t>
                      </a:r>
                    </a:p>
                  </a:txBody>
                  <a:tcPr anchor="ctr"/>
                </a:tc>
                <a:tc>
                  <a:txBody>
                    <a:bodyPr/>
                    <a:lstStyle/>
                    <a:p>
                      <a:pPr algn="ctr"/>
                      <a:r>
                        <a:rPr lang="en-FR" sz="1200"/>
                        <a:t>m</a:t>
                      </a:r>
                    </a:p>
                  </a:txBody>
                  <a:tcPr anchor="ctr"/>
                </a:tc>
                <a:tc>
                  <a:txBody>
                    <a:bodyPr/>
                    <a:lstStyle/>
                    <a:p>
                      <a:pPr algn="ctr"/>
                      <a:r>
                        <a:rPr lang="en-FR" sz="1200" b="1">
                          <a:solidFill>
                            <a:srgbClr val="0432FF"/>
                          </a:solidFill>
                        </a:rPr>
                        <a:t>L 0.77 </a:t>
                      </a:r>
                    </a:p>
                    <a:p>
                      <a:pPr algn="ctr"/>
                      <a:r>
                        <a:rPr lang="en-FR" sz="1200" b="1">
                          <a:solidFill>
                            <a:srgbClr val="0432FF"/>
                          </a:solidFill>
                        </a:rPr>
                        <a:t>H 1.22</a:t>
                      </a:r>
                    </a:p>
                  </a:txBody>
                  <a:tcPr anchor="ctr"/>
                </a:tc>
                <a:tc>
                  <a:txBody>
                    <a:bodyPr/>
                    <a:lstStyle/>
                    <a:p>
                      <a:pPr algn="ctr"/>
                      <a:r>
                        <a:rPr lang="en-FR" sz="1200" b="1">
                          <a:solidFill>
                            <a:srgbClr val="0432FF"/>
                          </a:solidFill>
                        </a:rPr>
                        <a:t>2.2</a:t>
                      </a:r>
                    </a:p>
                  </a:txBody>
                  <a:tcPr anchor="ctr"/>
                </a:tc>
                <a:tc>
                  <a:txBody>
                    <a:bodyPr/>
                    <a:lstStyle/>
                    <a:p>
                      <a:pPr algn="ctr"/>
                      <a:r>
                        <a:rPr lang="en-FR" sz="1200" b="1">
                          <a:solidFill>
                            <a:srgbClr val="0432FF"/>
                          </a:solidFill>
                        </a:rPr>
                        <a:t>4.1</a:t>
                      </a:r>
                    </a:p>
                  </a:txBody>
                  <a:tcPr anchor="ctr"/>
                </a:tc>
                <a:tc>
                  <a:txBody>
                    <a:bodyPr/>
                    <a:lstStyle/>
                    <a:p>
                      <a:pPr algn="ctr"/>
                      <a:r>
                        <a:rPr lang="en-FR" sz="1200" b="1">
                          <a:solidFill>
                            <a:srgbClr val="0432FF"/>
                          </a:solidFill>
                        </a:rPr>
                        <a:t>6</a:t>
                      </a:r>
                    </a:p>
                  </a:txBody>
                  <a:tcPr anchor="ctr"/>
                </a:tc>
                <a:tc>
                  <a:txBody>
                    <a:bodyPr/>
                    <a:lstStyle/>
                    <a:p>
                      <a:pPr algn="ctr"/>
                      <a:r>
                        <a:rPr lang="en-FR" sz="1200" b="1">
                          <a:solidFill>
                            <a:srgbClr val="002060"/>
                          </a:solidFill>
                        </a:rPr>
                        <a:t>23</a:t>
                      </a:r>
                    </a:p>
                  </a:txBody>
                  <a:tcPr anchor="ctr"/>
                </a:tc>
                <a:tc>
                  <a:txBody>
                    <a:bodyPr/>
                    <a:lstStyle/>
                    <a:p>
                      <a:pPr algn="ctr"/>
                      <a:r>
                        <a:rPr lang="en-FR" sz="1200" b="1" dirty="0">
                          <a:solidFill>
                            <a:srgbClr val="002060"/>
                          </a:solidFill>
                        </a:rPr>
                        <a:t>23</a:t>
                      </a:r>
                    </a:p>
                  </a:txBody>
                  <a:tcPr anchor="ctr"/>
                </a:tc>
                <a:tc>
                  <a:txBody>
                    <a:bodyPr/>
                    <a:lstStyle/>
                    <a:p>
                      <a:pPr algn="ctr"/>
                      <a:r>
                        <a:rPr lang="en-FR" sz="1200" b="1">
                          <a:solidFill>
                            <a:srgbClr val="002060"/>
                          </a:solidFill>
                        </a:rPr>
                        <a:t>40</a:t>
                      </a:r>
                    </a:p>
                  </a:txBody>
                  <a:tcPr anchor="ctr"/>
                </a:tc>
                <a:tc>
                  <a:txBody>
                    <a:bodyPr/>
                    <a:lstStyle/>
                    <a:p>
                      <a:pPr algn="ctr"/>
                      <a:r>
                        <a:rPr lang="en-FR" sz="1200" b="1" dirty="0">
                          <a:solidFill>
                            <a:srgbClr val="521B93"/>
                          </a:solidFill>
                        </a:rPr>
                        <a:t>4.5</a:t>
                      </a:r>
                    </a:p>
                  </a:txBody>
                  <a:tcPr anchor="ctr"/>
                </a:tc>
                <a:tc>
                  <a:txBody>
                    <a:bodyPr/>
                    <a:lstStyle/>
                    <a:p>
                      <a:pPr algn="ctr"/>
                      <a:r>
                        <a:rPr lang="en-FR" sz="1200" b="1">
                          <a:solidFill>
                            <a:srgbClr val="521B93"/>
                          </a:solidFill>
                        </a:rPr>
                        <a:t>10</a:t>
                      </a:r>
                    </a:p>
                  </a:txBody>
                  <a:tcPr anchor="ctr"/>
                </a:tc>
                <a:extLst>
                  <a:ext uri="{0D108BD9-81ED-4DB2-BD59-A6C34878D82A}">
                    <a16:rowId xmlns:a16="http://schemas.microsoft.com/office/drawing/2014/main" val="4024637044"/>
                  </a:ext>
                </a:extLst>
              </a:tr>
              <a:tr h="4508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a:latin typeface="Symbol" pitchFamily="2" charset="2"/>
                        </a:rPr>
                        <a:t>b</a:t>
                      </a:r>
                      <a:r>
                        <a:rPr lang="en-FR" sz="1200" baseline="-25000"/>
                        <a:t>x</a:t>
                      </a:r>
                      <a:r>
                        <a:rPr lang="en-FR" sz="1200"/>
                        <a:t>*</a:t>
                      </a:r>
                    </a:p>
                  </a:txBody>
                  <a:tcPr anchor="ctr"/>
                </a:tc>
                <a:tc>
                  <a:txBody>
                    <a:bodyPr/>
                    <a:lstStyle/>
                    <a:p>
                      <a:pPr algn="ctr"/>
                      <a:r>
                        <a:rPr lang="en-FR" sz="1200"/>
                        <a:t>cm</a:t>
                      </a:r>
                    </a:p>
                  </a:txBody>
                  <a:tcPr anchor="ctr"/>
                </a:tc>
                <a:tc>
                  <a:txBody>
                    <a:bodyPr/>
                    <a:lstStyle/>
                    <a:p>
                      <a:pPr algn="ctr"/>
                      <a:r>
                        <a:rPr lang="en-GB" sz="1200" b="1">
                          <a:solidFill>
                            <a:srgbClr val="0432FF"/>
                          </a:solidFill>
                        </a:rPr>
                        <a:t>L 3.2</a:t>
                      </a:r>
                    </a:p>
                    <a:p>
                      <a:pPr algn="ctr"/>
                      <a:r>
                        <a:rPr lang="en-GB" sz="1200" b="1">
                          <a:solidFill>
                            <a:srgbClr val="0432FF"/>
                          </a:solidFill>
                        </a:rPr>
                        <a:t> H 2.5</a:t>
                      </a:r>
                      <a:endParaRPr lang="en-FR" sz="1200" b="1">
                        <a:solidFill>
                          <a:srgbClr val="0432FF"/>
                        </a:solidFill>
                      </a:endParaRPr>
                    </a:p>
                  </a:txBody>
                  <a:tcPr anchor="ctr"/>
                </a:tc>
                <a:tc>
                  <a:txBody>
                    <a:bodyPr/>
                    <a:lstStyle/>
                    <a:p>
                      <a:pPr algn="ctr"/>
                      <a:r>
                        <a:rPr lang="en-FR" sz="1200" b="1">
                          <a:solidFill>
                            <a:srgbClr val="0432FF"/>
                          </a:solidFill>
                        </a:rPr>
                        <a:t>15,30, 100</a:t>
                      </a:r>
                    </a:p>
                  </a:txBody>
                  <a:tcPr anchor="ctr"/>
                </a:tc>
                <a:tc>
                  <a:txBody>
                    <a:bodyPr/>
                    <a:lstStyle/>
                    <a:p>
                      <a:pPr algn="ctr"/>
                      <a:r>
                        <a:rPr lang="en-FR" sz="1200" b="1">
                          <a:solidFill>
                            <a:srgbClr val="0432FF"/>
                          </a:solidFill>
                        </a:rPr>
                        <a:t>1.3, 2.2</a:t>
                      </a:r>
                    </a:p>
                  </a:txBody>
                  <a:tcPr anchor="ctr"/>
                </a:tc>
                <a:tc>
                  <a:txBody>
                    <a:bodyPr/>
                    <a:lstStyle/>
                    <a:p>
                      <a:pPr algn="ctr"/>
                      <a:r>
                        <a:rPr lang="en-FR" sz="1200" b="1">
                          <a:solidFill>
                            <a:srgbClr val="0432FF"/>
                          </a:solidFill>
                        </a:rPr>
                        <a:t>80 / 70</a:t>
                      </a:r>
                    </a:p>
                  </a:txBody>
                  <a:tcPr anchor="ctr"/>
                </a:tc>
                <a:tc>
                  <a:txBody>
                    <a:bodyPr/>
                    <a:lstStyle/>
                    <a:p>
                      <a:pPr algn="ctr"/>
                      <a:r>
                        <a:rPr lang="en-FR" sz="1200" b="1">
                          <a:solidFill>
                            <a:srgbClr val="002060"/>
                          </a:solidFill>
                        </a:rPr>
                        <a:t>25</a:t>
                      </a:r>
                    </a:p>
                  </a:txBody>
                  <a:tcPr anchor="ctr"/>
                </a:tc>
                <a:tc>
                  <a:txBody>
                    <a:bodyPr/>
                    <a:lstStyle/>
                    <a:p>
                      <a:pPr algn="ctr"/>
                      <a:r>
                        <a:rPr lang="en-FR" sz="1200" b="1">
                          <a:solidFill>
                            <a:srgbClr val="002060"/>
                          </a:solidFill>
                        </a:rPr>
                        <a:t>15</a:t>
                      </a:r>
                    </a:p>
                  </a:txBody>
                  <a:tcPr anchor="ctr"/>
                </a:tc>
                <a:tc>
                  <a:txBody>
                    <a:bodyPr/>
                    <a:lstStyle/>
                    <a:p>
                      <a:pPr algn="ctr"/>
                      <a:r>
                        <a:rPr lang="en-FR" sz="1200" b="1">
                          <a:solidFill>
                            <a:srgbClr val="002060"/>
                          </a:solidFill>
                        </a:rPr>
                        <a:t>110-30</a:t>
                      </a:r>
                    </a:p>
                  </a:txBody>
                  <a:tcPr anchor="ctr"/>
                </a:tc>
                <a:tc>
                  <a:txBody>
                    <a:bodyPr/>
                    <a:lstStyle/>
                    <a:p>
                      <a:pPr algn="ctr"/>
                      <a:r>
                        <a:rPr lang="en-FR" sz="1200" b="1">
                          <a:solidFill>
                            <a:srgbClr val="521B93"/>
                          </a:solidFill>
                        </a:rPr>
                        <a:t>45</a:t>
                      </a:r>
                    </a:p>
                    <a:p>
                      <a:pPr algn="ctr"/>
                      <a:r>
                        <a:rPr lang="en-FR" sz="1200" b="1">
                          <a:solidFill>
                            <a:srgbClr val="521B93"/>
                          </a:solidFill>
                        </a:rPr>
                        <a:t>80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b="1" dirty="0">
                          <a:solidFill>
                            <a:srgbClr val="521B93"/>
                          </a:solidFill>
                        </a:rPr>
                        <a:t>(e-) 6.45 </a:t>
                      </a:r>
                    </a:p>
                    <a:p>
                      <a:pPr algn="ctr"/>
                      <a:r>
                        <a:rPr lang="en-FR" sz="1200" b="1" dirty="0">
                          <a:solidFill>
                            <a:srgbClr val="521B93"/>
                          </a:solidFill>
                        </a:rPr>
                        <a:t>(p) 10</a:t>
                      </a:r>
                    </a:p>
                  </a:txBody>
                  <a:tcPr anchor="ctr"/>
                </a:tc>
                <a:extLst>
                  <a:ext uri="{0D108BD9-81ED-4DB2-BD59-A6C34878D82A}">
                    <a16:rowId xmlns:a16="http://schemas.microsoft.com/office/drawing/2014/main" val="1020147266"/>
                  </a:ext>
                </a:extLst>
              </a:tr>
              <a:tr h="4508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a:latin typeface="Symbol" pitchFamily="2" charset="2"/>
                        </a:rPr>
                        <a:t>b</a:t>
                      </a:r>
                      <a:r>
                        <a:rPr lang="en-FR" sz="1200" baseline="-25000"/>
                        <a:t>y</a:t>
                      </a:r>
                      <a:r>
                        <a:rPr lang="en-FR" sz="1200"/>
                        <a:t>*</a:t>
                      </a:r>
                    </a:p>
                  </a:txBody>
                  <a:tcPr anchor="ctr"/>
                </a:tc>
                <a:tc>
                  <a:txBody>
                    <a:bodyPr/>
                    <a:lstStyle/>
                    <a:p>
                      <a:pPr algn="ctr"/>
                      <a:r>
                        <a:rPr lang="en-FR" sz="1200"/>
                        <a:t>mm</a:t>
                      </a:r>
                    </a:p>
                  </a:txBody>
                  <a:tcPr anchor="ctr"/>
                </a:tc>
                <a:tc>
                  <a:txBody>
                    <a:bodyPr/>
                    <a:lstStyle/>
                    <a:p>
                      <a:pPr algn="ctr"/>
                      <a:r>
                        <a:rPr lang="en-GB" sz="1200" b="1">
                          <a:solidFill>
                            <a:srgbClr val="0432FF"/>
                          </a:solidFill>
                        </a:rPr>
                        <a:t>L 0.27</a:t>
                      </a:r>
                    </a:p>
                    <a:p>
                      <a:pPr algn="ctr"/>
                      <a:r>
                        <a:rPr lang="en-GB" sz="1200" b="1">
                          <a:solidFill>
                            <a:srgbClr val="0432FF"/>
                          </a:solidFill>
                        </a:rPr>
                        <a:t>H 0.3</a:t>
                      </a:r>
                      <a:endParaRPr lang="en-FR" sz="1200" b="1">
                        <a:solidFill>
                          <a:srgbClr val="0432FF"/>
                        </a:solidFill>
                      </a:endParaRPr>
                    </a:p>
                  </a:txBody>
                  <a:tcPr anchor="ctr"/>
                </a:tc>
                <a:tc>
                  <a:txBody>
                    <a:bodyPr/>
                    <a:lstStyle/>
                    <a:p>
                      <a:pPr algn="ctr"/>
                      <a:r>
                        <a:rPr lang="en-FR" sz="1200" b="1">
                          <a:solidFill>
                            <a:srgbClr val="0432FF"/>
                          </a:solidFill>
                        </a:rPr>
                        <a:t>0.8, 1, 1.6</a:t>
                      </a:r>
                    </a:p>
                  </a:txBody>
                  <a:tcPr anchor="ctr"/>
                </a:tc>
                <a:tc>
                  <a:txBody>
                    <a:bodyPr/>
                    <a:lstStyle/>
                    <a:p>
                      <a:pPr algn="ctr"/>
                      <a:r>
                        <a:rPr lang="en-FR" sz="1200" b="1">
                          <a:solidFill>
                            <a:srgbClr val="0432FF"/>
                          </a:solidFill>
                        </a:rPr>
                        <a:t>0.41, 0.8</a:t>
                      </a:r>
                    </a:p>
                  </a:txBody>
                  <a:tcPr anchor="ctr"/>
                </a:tc>
                <a:tc>
                  <a:txBody>
                    <a:bodyPr/>
                    <a:lstStyle/>
                    <a:p>
                      <a:pPr algn="ctr"/>
                      <a:r>
                        <a:rPr lang="en-FR" sz="1200" b="1">
                          <a:solidFill>
                            <a:srgbClr val="0432FF"/>
                          </a:solidFill>
                        </a:rPr>
                        <a:t>0.1 / 0.12</a:t>
                      </a:r>
                    </a:p>
                  </a:txBody>
                  <a:tcPr anchor="ctr"/>
                </a:tc>
                <a:tc>
                  <a:txBody>
                    <a:bodyPr/>
                    <a:lstStyle/>
                    <a:p>
                      <a:pPr algn="ctr"/>
                      <a:r>
                        <a:rPr lang="en-FR" sz="1200" b="1">
                          <a:solidFill>
                            <a:srgbClr val="002060"/>
                          </a:solidFill>
                        </a:rPr>
                        <a:t>250</a:t>
                      </a:r>
                    </a:p>
                  </a:txBody>
                  <a:tcPr anchor="ctr"/>
                </a:tc>
                <a:tc>
                  <a:txBody>
                    <a:bodyPr/>
                    <a:lstStyle/>
                    <a:p>
                      <a:pPr algn="ctr"/>
                      <a:r>
                        <a:rPr lang="en-FR" sz="1200" b="1">
                          <a:solidFill>
                            <a:srgbClr val="002060"/>
                          </a:solidFill>
                        </a:rPr>
                        <a:t>150</a:t>
                      </a:r>
                    </a:p>
                  </a:txBody>
                  <a:tcPr anchor="ctr"/>
                </a:tc>
                <a:tc>
                  <a:txBody>
                    <a:bodyPr/>
                    <a:lstStyle/>
                    <a:p>
                      <a:pPr algn="ctr"/>
                      <a:r>
                        <a:rPr lang="en-FR" sz="1200" b="1">
                          <a:solidFill>
                            <a:srgbClr val="002060"/>
                          </a:solidFill>
                        </a:rPr>
                        <a:t>1100-300</a:t>
                      </a:r>
                    </a:p>
                  </a:txBody>
                  <a:tcPr anchor="ctr"/>
                </a:tc>
                <a:tc>
                  <a:txBody>
                    <a:bodyPr/>
                    <a:lstStyle/>
                    <a:p>
                      <a:pPr algn="ctr"/>
                      <a:r>
                        <a:rPr lang="en-FR" sz="1200" b="1">
                          <a:solidFill>
                            <a:srgbClr val="521B93"/>
                          </a:solidFill>
                        </a:rPr>
                        <a:t>56</a:t>
                      </a:r>
                    </a:p>
                    <a:p>
                      <a:pPr algn="ctr"/>
                      <a:r>
                        <a:rPr lang="en-FR" sz="1200" b="1">
                          <a:solidFill>
                            <a:srgbClr val="521B93"/>
                          </a:solidFill>
                        </a:rPr>
                        <a:t>72</a:t>
                      </a:r>
                    </a:p>
                  </a:txBody>
                  <a:tcPr anchor="ctr"/>
                </a:tc>
                <a:tc>
                  <a:txBody>
                    <a:bodyPr/>
                    <a:lstStyle/>
                    <a:p>
                      <a:pPr algn="ctr"/>
                      <a:r>
                        <a:rPr lang="en-FR" sz="1200" b="1" dirty="0">
                          <a:solidFill>
                            <a:srgbClr val="521B93"/>
                          </a:solidFill>
                        </a:rPr>
                        <a:t>(e-) 64.5</a:t>
                      </a:r>
                    </a:p>
                    <a:p>
                      <a:pPr algn="ctr"/>
                      <a:r>
                        <a:rPr lang="en-FR" sz="1200" b="1" dirty="0">
                          <a:solidFill>
                            <a:srgbClr val="521B93"/>
                          </a:solidFill>
                        </a:rPr>
                        <a:t>(p) 100</a:t>
                      </a:r>
                    </a:p>
                  </a:txBody>
                  <a:tcPr anchor="ctr"/>
                </a:tc>
                <a:extLst>
                  <a:ext uri="{0D108BD9-81ED-4DB2-BD59-A6C34878D82A}">
                    <a16:rowId xmlns:a16="http://schemas.microsoft.com/office/drawing/2014/main" val="1654180562"/>
                  </a:ext>
                </a:extLst>
              </a:tr>
              <a:tr h="6312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a:t>Normalised emittance x</a:t>
                      </a:r>
                    </a:p>
                  </a:txBody>
                  <a:tcPr anchor="ctr"/>
                </a:tc>
                <a:tc>
                  <a:txBody>
                    <a:bodyPr/>
                    <a:lstStyle/>
                    <a:p>
                      <a:pPr algn="ctr"/>
                      <a:r>
                        <a:rPr lang="en-GB" sz="1200" b="0">
                          <a:solidFill>
                            <a:srgbClr val="002060"/>
                          </a:solidFill>
                          <a:latin typeface="Symbol" pitchFamily="2" charset="2"/>
                        </a:rPr>
                        <a:t>m</a:t>
                      </a:r>
                      <a:r>
                        <a:rPr lang="en-GB" sz="1200" b="0">
                          <a:solidFill>
                            <a:srgbClr val="002060"/>
                          </a:solidFill>
                        </a:rPr>
                        <a:t>m</a:t>
                      </a:r>
                    </a:p>
                  </a:txBody>
                  <a:tcPr anchor="ctr"/>
                </a:tc>
                <a:tc>
                  <a:txBody>
                    <a:bodyPr/>
                    <a:lstStyle/>
                    <a:p>
                      <a:pPr algn="ctr"/>
                      <a:r>
                        <a:rPr lang="en-GB" sz="1200" b="1">
                          <a:solidFill>
                            <a:srgbClr val="0432FF"/>
                          </a:solidFill>
                        </a:rPr>
                        <a:t>L 25</a:t>
                      </a:r>
                    </a:p>
                    <a:p>
                      <a:pPr algn="ctr"/>
                      <a:r>
                        <a:rPr lang="en-GB" sz="1200" b="1">
                          <a:solidFill>
                            <a:srgbClr val="0432FF"/>
                          </a:solidFill>
                        </a:rPr>
                        <a:t>H 63</a:t>
                      </a:r>
                      <a:endParaRPr lang="en-FR" sz="1200" b="1">
                        <a:solidFill>
                          <a:srgbClr val="0432FF"/>
                        </a:solidFill>
                      </a:endParaRPr>
                    </a:p>
                  </a:txBody>
                  <a:tcPr anchor="ctr"/>
                </a:tc>
                <a:tc>
                  <a:txBody>
                    <a:bodyPr/>
                    <a:lstStyle/>
                    <a:p>
                      <a:pPr algn="ctr"/>
                      <a:r>
                        <a:rPr lang="en-FR" sz="1200" b="1">
                          <a:solidFill>
                            <a:srgbClr val="0432FF"/>
                          </a:solidFill>
                        </a:rPr>
                        <a:t>24, 148, 479</a:t>
                      </a:r>
                    </a:p>
                  </a:txBody>
                  <a:tcPr anchor="ctr"/>
                </a:tc>
                <a:tc>
                  <a:txBody>
                    <a:bodyPr/>
                    <a:lstStyle/>
                    <a:p>
                      <a:pPr algn="ctr"/>
                      <a:r>
                        <a:rPr lang="en-FR" sz="1200" b="1">
                          <a:solidFill>
                            <a:srgbClr val="0432FF"/>
                          </a:solidFill>
                        </a:rPr>
                        <a:t>5, 10</a:t>
                      </a:r>
                    </a:p>
                  </a:txBody>
                  <a:tcPr anchor="ctr"/>
                </a:tc>
                <a:tc>
                  <a:txBody>
                    <a:bodyPr/>
                    <a:lstStyle/>
                    <a:p>
                      <a:pPr algn="ctr"/>
                      <a:r>
                        <a:rPr lang="en-FR" sz="1200" b="1">
                          <a:solidFill>
                            <a:srgbClr val="0432FF"/>
                          </a:solidFill>
                        </a:rPr>
                        <a:t>0.95/ 0.66</a:t>
                      </a:r>
                    </a:p>
                  </a:txBody>
                  <a:tcPr anchor="ctr"/>
                </a:tc>
                <a:tc>
                  <a:txBody>
                    <a:bodyPr/>
                    <a:lstStyle/>
                    <a:p>
                      <a:pPr algn="ctr"/>
                      <a:r>
                        <a:rPr lang="en-FR" sz="1200" b="1">
                          <a:solidFill>
                            <a:srgbClr val="002060"/>
                          </a:solidFill>
                        </a:rPr>
                        <a:t>3.5</a:t>
                      </a:r>
                    </a:p>
                  </a:txBody>
                  <a:tcPr anchor="ctr"/>
                </a:tc>
                <a:tc>
                  <a:txBody>
                    <a:bodyPr/>
                    <a:lstStyle/>
                    <a:p>
                      <a:pPr algn="ctr"/>
                      <a:r>
                        <a:rPr lang="en-FR" sz="1200" b="1">
                          <a:solidFill>
                            <a:srgbClr val="002060"/>
                          </a:solidFill>
                        </a:rPr>
                        <a:t>2.5</a:t>
                      </a:r>
                    </a:p>
                  </a:txBody>
                  <a:tcPr anchor="ctr"/>
                </a:tc>
                <a:tc>
                  <a:txBody>
                    <a:bodyPr/>
                    <a:lstStyle/>
                    <a:p>
                      <a:pPr algn="ctr"/>
                      <a:r>
                        <a:rPr lang="en-FR" sz="1200" b="1">
                          <a:solidFill>
                            <a:srgbClr val="002060"/>
                          </a:solidFill>
                        </a:rPr>
                        <a:t>2</a:t>
                      </a:r>
                    </a:p>
                  </a:txBody>
                  <a:tcPr anchor="ctr"/>
                </a:tc>
                <a:tc>
                  <a:txBody>
                    <a:bodyPr/>
                    <a:lstStyle/>
                    <a:p>
                      <a:pPr algn="ctr"/>
                      <a:r>
                        <a:rPr lang="en-FR" sz="1200" b="1">
                          <a:solidFill>
                            <a:srgbClr val="521B93"/>
                          </a:solidFill>
                        </a:rPr>
                        <a:t>(e-) 391</a:t>
                      </a:r>
                    </a:p>
                    <a:p>
                      <a:pPr algn="ctr"/>
                      <a:r>
                        <a:rPr lang="en-FR" sz="1200" b="1">
                          <a:solidFill>
                            <a:srgbClr val="521B93"/>
                          </a:solidFill>
                        </a:rPr>
                        <a:t>(h) 3.3 </a:t>
                      </a:r>
                    </a:p>
                  </a:txBody>
                  <a:tcPr anchor="ctr"/>
                </a:tc>
                <a:tc>
                  <a:txBody>
                    <a:bodyPr/>
                    <a:lstStyle/>
                    <a:p>
                      <a:pPr algn="ctr"/>
                      <a:r>
                        <a:rPr lang="en-FR" sz="1200" b="1" dirty="0">
                          <a:solidFill>
                            <a:srgbClr val="521B93"/>
                          </a:solidFill>
                        </a:rPr>
                        <a:t>(e-) 50</a:t>
                      </a:r>
                    </a:p>
                    <a:p>
                      <a:pPr algn="ctr"/>
                      <a:r>
                        <a:rPr lang="en-FR" sz="1200" b="1" dirty="0">
                          <a:solidFill>
                            <a:srgbClr val="521B93"/>
                          </a:solidFill>
                        </a:rPr>
                        <a:t>(p) 2.5</a:t>
                      </a:r>
                    </a:p>
                  </a:txBody>
                  <a:tcPr anchor="ctr"/>
                </a:tc>
                <a:extLst>
                  <a:ext uri="{0D108BD9-81ED-4DB2-BD59-A6C34878D82A}">
                    <a16:rowId xmlns:a16="http://schemas.microsoft.com/office/drawing/2014/main" val="2002619379"/>
                  </a:ext>
                </a:extLst>
              </a:tr>
              <a:tr h="4508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dirty="0"/>
                        <a:t>Normalised emittance y</a:t>
                      </a:r>
                    </a:p>
                  </a:txBody>
                  <a:tcPr anchor="ctr"/>
                </a:tc>
                <a:tc>
                  <a:txBody>
                    <a:bodyPr/>
                    <a:lstStyle/>
                    <a:p>
                      <a:pPr algn="ctr"/>
                      <a:r>
                        <a:rPr lang="en-FR" sz="1200" b="0">
                          <a:solidFill>
                            <a:srgbClr val="002060"/>
                          </a:solidFill>
                        </a:rPr>
                        <a:t>nm</a:t>
                      </a:r>
                    </a:p>
                  </a:txBody>
                  <a:tcPr anchor="ctr"/>
                </a:tc>
                <a:tc>
                  <a:txBody>
                    <a:bodyPr/>
                    <a:lstStyle/>
                    <a:p>
                      <a:pPr algn="ctr"/>
                      <a:r>
                        <a:rPr lang="en-FR" sz="1200" b="1">
                          <a:solidFill>
                            <a:srgbClr val="0432FF"/>
                          </a:solidFill>
                        </a:rPr>
                        <a:t>L 68</a:t>
                      </a:r>
                    </a:p>
                    <a:p>
                      <a:pPr algn="ctr"/>
                      <a:r>
                        <a:rPr lang="en-GB" sz="1200" b="1">
                          <a:solidFill>
                            <a:srgbClr val="0432FF"/>
                          </a:solidFill>
                        </a:rPr>
                        <a:t>H 177</a:t>
                      </a:r>
                      <a:endParaRPr lang="en-FR" sz="1200" b="1">
                        <a:solidFill>
                          <a:srgbClr val="0432FF"/>
                        </a:solidFill>
                      </a:endParaRPr>
                    </a:p>
                  </a:txBody>
                  <a:tcPr anchor="ctr"/>
                </a:tc>
                <a:tc>
                  <a:txBody>
                    <a:bodyPr/>
                    <a:lstStyle/>
                    <a:p>
                      <a:pPr algn="ctr"/>
                      <a:r>
                        <a:rPr lang="en-FR" sz="1200" b="1">
                          <a:solidFill>
                            <a:srgbClr val="0432FF"/>
                          </a:solidFill>
                        </a:rPr>
                        <a:t>89, 235, 1000</a:t>
                      </a:r>
                    </a:p>
                  </a:txBody>
                  <a:tcPr anchor="ctr"/>
                </a:tc>
                <a:tc>
                  <a:txBody>
                    <a:bodyPr/>
                    <a:lstStyle/>
                    <a:p>
                      <a:pPr algn="ctr"/>
                      <a:r>
                        <a:rPr lang="en-FR" sz="1200" b="1">
                          <a:solidFill>
                            <a:srgbClr val="0432FF"/>
                          </a:solidFill>
                        </a:rPr>
                        <a:t>35, 35</a:t>
                      </a:r>
                    </a:p>
                  </a:txBody>
                  <a:tcPr anchor="ctr"/>
                </a:tc>
                <a:tc>
                  <a:txBody>
                    <a:bodyPr/>
                    <a:lstStyle/>
                    <a:p>
                      <a:pPr algn="ctr"/>
                      <a:r>
                        <a:rPr lang="en-FR" sz="1200" b="1">
                          <a:solidFill>
                            <a:srgbClr val="0432FF"/>
                          </a:solidFill>
                        </a:rPr>
                        <a:t>30/20</a:t>
                      </a:r>
                    </a:p>
                  </a:txBody>
                  <a:tcPr anchor="ctr"/>
                </a:tc>
                <a:tc>
                  <a:txBody>
                    <a:bodyPr/>
                    <a:lstStyle/>
                    <a:p>
                      <a:pPr algn="ctr"/>
                      <a:r>
                        <a:rPr lang="en-FR" sz="1200" b="1">
                          <a:solidFill>
                            <a:srgbClr val="002060"/>
                          </a:solidFill>
                        </a:rPr>
                        <a:t>3500</a:t>
                      </a:r>
                    </a:p>
                  </a:txBody>
                  <a:tcPr anchor="ctr"/>
                </a:tc>
                <a:tc>
                  <a:txBody>
                    <a:bodyPr/>
                    <a:lstStyle/>
                    <a:p>
                      <a:pPr algn="ctr"/>
                      <a:r>
                        <a:rPr lang="en-FR" sz="1200" b="1">
                          <a:solidFill>
                            <a:srgbClr val="002060"/>
                          </a:solidFill>
                        </a:rPr>
                        <a:t>2500</a:t>
                      </a:r>
                    </a:p>
                  </a:txBody>
                  <a:tcPr anchor="ctr"/>
                </a:tc>
                <a:tc>
                  <a:txBody>
                    <a:bodyPr/>
                    <a:lstStyle/>
                    <a:p>
                      <a:pPr algn="ctr"/>
                      <a:r>
                        <a:rPr lang="en-FR" sz="1200" b="1">
                          <a:solidFill>
                            <a:srgbClr val="002060"/>
                          </a:solidFill>
                        </a:rPr>
                        <a:t>2000</a:t>
                      </a:r>
                    </a:p>
                  </a:txBody>
                  <a:tcPr anchor="ctr"/>
                </a:tc>
                <a:tc>
                  <a:txBody>
                    <a:bodyPr/>
                    <a:lstStyle/>
                    <a:p>
                      <a:pPr algn="ctr"/>
                      <a:r>
                        <a:rPr lang="en-FR" sz="1200" b="1">
                          <a:solidFill>
                            <a:srgbClr val="521B93"/>
                          </a:solidFill>
                        </a:rPr>
                        <a:t>(e-) 25400</a:t>
                      </a:r>
                    </a:p>
                    <a:p>
                      <a:pPr algn="ctr"/>
                      <a:r>
                        <a:rPr lang="en-FR" sz="1200" b="1">
                          <a:solidFill>
                            <a:srgbClr val="521B93"/>
                          </a:solidFill>
                        </a:rPr>
                        <a:t>(h) 290         </a:t>
                      </a:r>
                    </a:p>
                  </a:txBody>
                  <a:tcPr anchor="ctr"/>
                </a:tc>
                <a:tc>
                  <a:txBody>
                    <a:bodyPr/>
                    <a:lstStyle/>
                    <a:p>
                      <a:pPr algn="ctr"/>
                      <a:r>
                        <a:rPr lang="en-FR" sz="1200" b="1" dirty="0">
                          <a:solidFill>
                            <a:srgbClr val="521B93"/>
                          </a:solidFill>
                        </a:rPr>
                        <a:t>(e-) 50000</a:t>
                      </a:r>
                    </a:p>
                    <a:p>
                      <a:pPr algn="ctr"/>
                      <a:r>
                        <a:rPr lang="en-FR" sz="1200" b="1" dirty="0">
                          <a:solidFill>
                            <a:srgbClr val="521B93"/>
                          </a:solidFill>
                        </a:rPr>
                        <a:t>(p) 2500</a:t>
                      </a:r>
                    </a:p>
                  </a:txBody>
                  <a:tcPr anchor="ctr"/>
                </a:tc>
                <a:extLst>
                  <a:ext uri="{0D108BD9-81ED-4DB2-BD59-A6C34878D82A}">
                    <a16:rowId xmlns:a16="http://schemas.microsoft.com/office/drawing/2014/main" val="2942182995"/>
                  </a:ext>
                </a:extLst>
              </a:tr>
              <a:tr h="3788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a:t>B</a:t>
                      </a:r>
                      <a:r>
                        <a:rPr lang="en-FR" sz="1200" baseline="-25000"/>
                        <a:t>det</a:t>
                      </a:r>
                    </a:p>
                  </a:txBody>
                  <a:tcPr anchor="ctr"/>
                </a:tc>
                <a:tc>
                  <a:txBody>
                    <a:bodyPr/>
                    <a:lstStyle/>
                    <a:p>
                      <a:pPr algn="ctr"/>
                      <a:r>
                        <a:rPr lang="en-FR" sz="1200"/>
                        <a:t>T</a:t>
                      </a:r>
                    </a:p>
                  </a:txBody>
                  <a:tcPr anchor="ctr"/>
                </a:tc>
                <a:tc>
                  <a:txBody>
                    <a:bodyPr/>
                    <a:lstStyle/>
                    <a:p>
                      <a:pPr algn="ctr"/>
                      <a:r>
                        <a:rPr lang="en-FR" sz="1200" b="1">
                          <a:solidFill>
                            <a:srgbClr val="0432FF"/>
                          </a:solidFill>
                        </a:rPr>
                        <a:t>1.5</a:t>
                      </a:r>
                    </a:p>
                  </a:txBody>
                  <a:tcPr anchor="ctr"/>
                </a:tc>
                <a:tc>
                  <a:txBody>
                    <a:bodyPr/>
                    <a:lstStyle/>
                    <a:p>
                      <a:pPr algn="ctr"/>
                      <a:r>
                        <a:rPr lang="en-FR" sz="1200" b="1">
                          <a:solidFill>
                            <a:srgbClr val="0432FF"/>
                          </a:solidFill>
                        </a:rPr>
                        <a:t>2</a:t>
                      </a:r>
                    </a:p>
                  </a:txBody>
                  <a:tcPr anchor="ctr"/>
                </a:tc>
                <a:tc>
                  <a:txBody>
                    <a:bodyPr/>
                    <a:lstStyle/>
                    <a:p>
                      <a:pPr algn="ctr"/>
                      <a:r>
                        <a:rPr lang="en-FR" sz="1200" b="1">
                          <a:solidFill>
                            <a:srgbClr val="0432FF"/>
                          </a:solidFill>
                        </a:rPr>
                        <a:t>5 (SiD)</a:t>
                      </a:r>
                    </a:p>
                  </a:txBody>
                  <a:tcPr anchor="ctr"/>
                </a:tc>
                <a:tc>
                  <a:txBody>
                    <a:bodyPr/>
                    <a:lstStyle/>
                    <a:p>
                      <a:pPr algn="ctr"/>
                      <a:r>
                        <a:rPr lang="en-FR" sz="1200" b="1">
                          <a:solidFill>
                            <a:srgbClr val="0432FF"/>
                          </a:solidFill>
                        </a:rPr>
                        <a:t>3.5-5 </a:t>
                      </a:r>
                    </a:p>
                  </a:txBody>
                  <a:tcPr anchor="ctr"/>
                </a:tc>
                <a:tc gridSpan="3">
                  <a:txBody>
                    <a:bodyPr/>
                    <a:lstStyle/>
                    <a:p>
                      <a:pPr algn="ctr"/>
                      <a:r>
                        <a:rPr lang="en-FR" sz="1200" b="1">
                          <a:solidFill>
                            <a:srgbClr val="002060"/>
                          </a:solidFill>
                        </a:rPr>
                        <a:t>Atlas 2T, CMS 4T</a:t>
                      </a:r>
                    </a:p>
                  </a:txBody>
                  <a:tcPr anchor="ctr"/>
                </a:tc>
                <a:tc hMerge="1">
                  <a:txBody>
                    <a:bodyPr/>
                    <a:lstStyle/>
                    <a:p>
                      <a:pPr algn="ctr"/>
                      <a:endParaRPr lang="en-FR" sz="1200" b="1">
                        <a:solidFill>
                          <a:srgbClr val="002060"/>
                        </a:solidFill>
                      </a:endParaRPr>
                    </a:p>
                  </a:txBody>
                  <a:tcPr anchor="ctr"/>
                </a:tc>
                <a:tc hMerge="1">
                  <a:txBody>
                    <a:bodyPr/>
                    <a:lstStyle/>
                    <a:p>
                      <a:pPr algn="ctr"/>
                      <a:endParaRPr lang="en-FR" sz="1200" b="1">
                        <a:solidFill>
                          <a:srgbClr val="002060"/>
                        </a:solidFill>
                      </a:endParaRPr>
                    </a:p>
                  </a:txBody>
                  <a:tcPr anchor="ctr"/>
                </a:tc>
                <a:tc>
                  <a:txBody>
                    <a:bodyPr/>
                    <a:lstStyle/>
                    <a:p>
                      <a:pPr algn="ctr"/>
                      <a:r>
                        <a:rPr lang="en-FR" sz="1200" b="1">
                          <a:solidFill>
                            <a:srgbClr val="521B93"/>
                          </a:solidFill>
                        </a:rPr>
                        <a:t>1.4</a:t>
                      </a:r>
                    </a:p>
                  </a:txBody>
                  <a:tcPr anchor="ctr"/>
                </a:tc>
                <a:tc>
                  <a:txBody>
                    <a:bodyPr/>
                    <a:lstStyle/>
                    <a:p>
                      <a:pPr algn="ctr"/>
                      <a:r>
                        <a:rPr lang="en-FR" sz="1200" b="1" dirty="0">
                          <a:solidFill>
                            <a:srgbClr val="521B93"/>
                          </a:solidFill>
                        </a:rPr>
                        <a:t>3.5</a:t>
                      </a:r>
                    </a:p>
                  </a:txBody>
                  <a:tcPr anchor="ctr"/>
                </a:tc>
                <a:extLst>
                  <a:ext uri="{0D108BD9-81ED-4DB2-BD59-A6C34878D82A}">
                    <a16:rowId xmlns:a16="http://schemas.microsoft.com/office/drawing/2014/main" val="3574587267"/>
                  </a:ext>
                </a:extLst>
              </a:tr>
              <a:tr h="450889">
                <a:tc>
                  <a:txBody>
                    <a:bodyPr/>
                    <a:lstStyle/>
                    <a:p>
                      <a:pPr algn="ctr"/>
                      <a:r>
                        <a:rPr lang="en-FR" sz="1200"/>
                        <a:t>central pipe radius </a:t>
                      </a:r>
                    </a:p>
                  </a:txBody>
                  <a:tcPr anchor="ctr"/>
                </a:tc>
                <a:tc>
                  <a:txBody>
                    <a:bodyPr/>
                    <a:lstStyle/>
                    <a:p>
                      <a:pPr algn="ctr"/>
                      <a:r>
                        <a:rPr lang="en-FR" sz="1200"/>
                        <a:t>cm</a:t>
                      </a:r>
                    </a:p>
                  </a:txBody>
                  <a:tcPr anchor="ctr"/>
                </a:tc>
                <a:tc>
                  <a:txBody>
                    <a:bodyPr/>
                    <a:lstStyle/>
                    <a:p>
                      <a:pPr algn="ctr"/>
                      <a:r>
                        <a:rPr lang="en-FR" sz="1200" b="1">
                          <a:solidFill>
                            <a:srgbClr val="0432FF"/>
                          </a:solidFill>
                        </a:rPr>
                        <a:t>1</a:t>
                      </a:r>
                    </a:p>
                  </a:txBody>
                  <a:tcPr anchor="ctr"/>
                </a:tc>
                <a:tc>
                  <a:txBody>
                    <a:bodyPr/>
                    <a:lstStyle/>
                    <a:p>
                      <a:pPr algn="ctr"/>
                      <a:r>
                        <a:rPr lang="en-FR" sz="1200" b="1">
                          <a:solidFill>
                            <a:srgbClr val="0432FF"/>
                          </a:solidFill>
                        </a:rPr>
                        <a:t>1.5 (1)</a:t>
                      </a:r>
                    </a:p>
                  </a:txBody>
                  <a:tcPr anchor="ctr"/>
                </a:tc>
                <a:tc>
                  <a:txBody>
                    <a:bodyPr/>
                    <a:lstStyle/>
                    <a:p>
                      <a:pPr algn="ctr"/>
                      <a:r>
                        <a:rPr lang="en-FR" sz="1200" b="1">
                          <a:solidFill>
                            <a:srgbClr val="0432FF"/>
                          </a:solidFill>
                        </a:rPr>
                        <a:t>1</a:t>
                      </a:r>
                    </a:p>
                  </a:txBody>
                  <a:tcPr anchor="ctr"/>
                </a:tc>
                <a:tc>
                  <a:txBody>
                    <a:bodyPr/>
                    <a:lstStyle/>
                    <a:p>
                      <a:pPr algn="ctr"/>
                      <a:r>
                        <a:rPr lang="en-FR" sz="1200" b="1">
                          <a:solidFill>
                            <a:srgbClr val="0432FF"/>
                          </a:solidFill>
                        </a:rPr>
                        <a:t>3</a:t>
                      </a:r>
                    </a:p>
                  </a:txBody>
                  <a:tcPr anchor="ctr"/>
                </a:tc>
                <a:tc>
                  <a:txBody>
                    <a:bodyPr/>
                    <a:lstStyle/>
                    <a:p>
                      <a:pPr algn="ctr"/>
                      <a:r>
                        <a:rPr lang="en-FR" sz="1200" b="1">
                          <a:solidFill>
                            <a:srgbClr val="002060"/>
                          </a:solidFill>
                        </a:rPr>
                        <a:t>2.35 Atlas, 2.1 CMS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FR" sz="1200" b="1">
                          <a:solidFill>
                            <a:srgbClr val="002060"/>
                          </a:solidFill>
                        </a:rPr>
                        <a:t>2.35 Atlas, 2.1 CMS</a:t>
                      </a:r>
                    </a:p>
                  </a:txBody>
                  <a:tcPr anchor="ctr"/>
                </a:tc>
                <a:tc>
                  <a:txBody>
                    <a:bodyPr/>
                    <a:lstStyle/>
                    <a:p>
                      <a:pPr algn="ctr"/>
                      <a:r>
                        <a:rPr lang="en-FR" sz="1200" b="1">
                          <a:solidFill>
                            <a:srgbClr val="002060"/>
                          </a:solidFill>
                        </a:rPr>
                        <a:t>2.5</a:t>
                      </a:r>
                    </a:p>
                  </a:txBody>
                  <a:tcPr anchor="ctr"/>
                </a:tc>
                <a:tc>
                  <a:txBody>
                    <a:bodyPr/>
                    <a:lstStyle/>
                    <a:p>
                      <a:pPr algn="ctr"/>
                      <a:r>
                        <a:rPr lang="en-FR" sz="1200" b="1" dirty="0">
                          <a:solidFill>
                            <a:srgbClr val="521B93"/>
                          </a:solidFill>
                        </a:rPr>
                        <a:t>elliptical</a:t>
                      </a:r>
                    </a:p>
                  </a:txBody>
                  <a:tcPr anchor="ctr"/>
                </a:tc>
                <a:tc>
                  <a:txBody>
                    <a:bodyPr/>
                    <a:lstStyle/>
                    <a:p>
                      <a:pPr algn="ctr"/>
                      <a:r>
                        <a:rPr lang="en-FR" sz="1200" b="1" dirty="0">
                          <a:solidFill>
                            <a:srgbClr val="521B93"/>
                          </a:solidFill>
                        </a:rPr>
                        <a:t>elliptical</a:t>
                      </a:r>
                    </a:p>
                  </a:txBody>
                  <a:tcPr anchor="ctr"/>
                </a:tc>
                <a:extLst>
                  <a:ext uri="{0D108BD9-81ED-4DB2-BD59-A6C34878D82A}">
                    <a16:rowId xmlns:a16="http://schemas.microsoft.com/office/drawing/2014/main" val="1863370177"/>
                  </a:ext>
                </a:extLst>
              </a:tr>
            </a:tbl>
          </a:graphicData>
        </a:graphic>
      </p:graphicFrame>
      <p:sp>
        <p:nvSpPr>
          <p:cNvPr id="3" name="Footer Placeholder 2">
            <a:extLst>
              <a:ext uri="{FF2B5EF4-FFF2-40B4-BE49-F238E27FC236}">
                <a16:creationId xmlns:a16="http://schemas.microsoft.com/office/drawing/2014/main" id="{3CBB4BD6-2ADD-FC4C-BBC7-2FD4640712A7}"/>
              </a:ext>
            </a:extLst>
          </p:cNvPr>
          <p:cNvSpPr>
            <a:spLocks noGrp="1"/>
          </p:cNvSpPr>
          <p:nvPr>
            <p:ph type="ftr" sz="quarter" idx="11"/>
          </p:nvPr>
        </p:nvSpPr>
        <p:spPr>
          <a:xfrm>
            <a:off x="4038600" y="6592930"/>
            <a:ext cx="4114800" cy="365125"/>
          </a:xfrm>
        </p:spPr>
        <p:txBody>
          <a:bodyPr/>
          <a:lstStyle/>
          <a:p>
            <a:r>
              <a:rPr lang="en-GB" dirty="0"/>
              <a:t>M. </a:t>
            </a:r>
            <a:r>
              <a:rPr lang="en-GB" dirty="0" err="1"/>
              <a:t>Boscolo</a:t>
            </a:r>
            <a:r>
              <a:rPr lang="en-GB" dirty="0"/>
              <a:t>, ECFA TF8 Symposium, 31/03/2021</a:t>
            </a:r>
            <a:endParaRPr lang="en-FR" dirty="0"/>
          </a:p>
        </p:txBody>
      </p:sp>
      <p:sp>
        <p:nvSpPr>
          <p:cNvPr id="4" name="Slide Number Placeholder 3">
            <a:extLst>
              <a:ext uri="{FF2B5EF4-FFF2-40B4-BE49-F238E27FC236}">
                <a16:creationId xmlns:a16="http://schemas.microsoft.com/office/drawing/2014/main" id="{0D71BE41-D7A5-A44F-8147-CBB1E078AF01}"/>
              </a:ext>
            </a:extLst>
          </p:cNvPr>
          <p:cNvSpPr>
            <a:spLocks noGrp="1"/>
          </p:cNvSpPr>
          <p:nvPr>
            <p:ph type="sldNum" sz="quarter" idx="12"/>
          </p:nvPr>
        </p:nvSpPr>
        <p:spPr/>
        <p:txBody>
          <a:bodyPr/>
          <a:lstStyle/>
          <a:p>
            <a:fld id="{AE8F486C-4434-554D-85E5-88CD09D87FB7}" type="slidenum">
              <a:rPr lang="en-FR" smtClean="0"/>
              <a:t>6</a:t>
            </a:fld>
            <a:endParaRPr lang="en-FR"/>
          </a:p>
        </p:txBody>
      </p:sp>
    </p:spTree>
    <p:extLst>
      <p:ext uri="{BB962C8B-B14F-4D97-AF65-F5344CB8AC3E}">
        <p14:creationId xmlns:p14="http://schemas.microsoft.com/office/powerpoint/2010/main" val="10546114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3AD25B2-8A8C-004F-8584-F3F3ADA55778}"/>
              </a:ext>
            </a:extLst>
          </p:cNvPr>
          <p:cNvSpPr>
            <a:spLocks noGrp="1"/>
          </p:cNvSpPr>
          <p:nvPr>
            <p:ph type="ftr" sz="quarter" idx="11"/>
          </p:nvPr>
        </p:nvSpPr>
        <p:spPr/>
        <p:txBody>
          <a:bodyPr/>
          <a:lstStyle/>
          <a:p>
            <a:r>
              <a:rPr lang="en-GB"/>
              <a:t>M. Boscolo, ECFA TF8 Symposium, 31/03/2021</a:t>
            </a:r>
            <a:endParaRPr lang="en-FR"/>
          </a:p>
        </p:txBody>
      </p:sp>
      <p:pic>
        <p:nvPicPr>
          <p:cNvPr id="5" name="Picture 4" descr="Table&#10;&#10;Description automatically generated">
            <a:extLst>
              <a:ext uri="{FF2B5EF4-FFF2-40B4-BE49-F238E27FC236}">
                <a16:creationId xmlns:a16="http://schemas.microsoft.com/office/drawing/2014/main" id="{3B93A090-E3C1-8445-B026-D8771D94622D}"/>
              </a:ext>
            </a:extLst>
          </p:cNvPr>
          <p:cNvPicPr>
            <a:picLocks noChangeAspect="1"/>
          </p:cNvPicPr>
          <p:nvPr/>
        </p:nvPicPr>
        <p:blipFill>
          <a:blip r:embed="rId2"/>
          <a:stretch>
            <a:fillRect/>
          </a:stretch>
        </p:blipFill>
        <p:spPr>
          <a:xfrm>
            <a:off x="2342507" y="633990"/>
            <a:ext cx="8149041" cy="6254787"/>
          </a:xfrm>
          <a:prstGeom prst="rect">
            <a:avLst/>
          </a:prstGeom>
        </p:spPr>
      </p:pic>
      <p:sp>
        <p:nvSpPr>
          <p:cNvPr id="3" name="TextBox 2">
            <a:extLst>
              <a:ext uri="{FF2B5EF4-FFF2-40B4-BE49-F238E27FC236}">
                <a16:creationId xmlns:a16="http://schemas.microsoft.com/office/drawing/2014/main" id="{F5A92E20-D100-A449-99CA-6393B2E80661}"/>
              </a:ext>
            </a:extLst>
          </p:cNvPr>
          <p:cNvSpPr txBox="1"/>
          <p:nvPr/>
        </p:nvSpPr>
        <p:spPr>
          <a:xfrm>
            <a:off x="5023430" y="233880"/>
            <a:ext cx="2424062" cy="400110"/>
          </a:xfrm>
          <a:prstGeom prst="rect">
            <a:avLst/>
          </a:prstGeom>
          <a:noFill/>
        </p:spPr>
        <p:txBody>
          <a:bodyPr wrap="none" rtlCol="0">
            <a:spAutoFit/>
          </a:bodyPr>
          <a:lstStyle/>
          <a:p>
            <a:r>
              <a:rPr lang="en-FR" sz="2000" b="1" dirty="0">
                <a:solidFill>
                  <a:srgbClr val="FF0000"/>
                </a:solidFill>
              </a:rPr>
              <a:t>KEKB and SuperKEKB</a:t>
            </a:r>
          </a:p>
        </p:txBody>
      </p:sp>
      <p:sp>
        <p:nvSpPr>
          <p:cNvPr id="4" name="Slide Number Placeholder 3">
            <a:extLst>
              <a:ext uri="{FF2B5EF4-FFF2-40B4-BE49-F238E27FC236}">
                <a16:creationId xmlns:a16="http://schemas.microsoft.com/office/drawing/2014/main" id="{A4EC0772-25F6-B04B-A977-E4B25315614B}"/>
              </a:ext>
            </a:extLst>
          </p:cNvPr>
          <p:cNvSpPr>
            <a:spLocks noGrp="1"/>
          </p:cNvSpPr>
          <p:nvPr>
            <p:ph type="sldNum" sz="quarter" idx="12"/>
          </p:nvPr>
        </p:nvSpPr>
        <p:spPr/>
        <p:txBody>
          <a:bodyPr/>
          <a:lstStyle/>
          <a:p>
            <a:fld id="{AE8F486C-4434-554D-85E5-88CD09D87FB7}" type="slidenum">
              <a:rPr lang="en-FR" smtClean="0"/>
              <a:t>60</a:t>
            </a:fld>
            <a:endParaRPr lang="en-FR"/>
          </a:p>
        </p:txBody>
      </p:sp>
    </p:spTree>
    <p:extLst>
      <p:ext uri="{BB962C8B-B14F-4D97-AF65-F5344CB8AC3E}">
        <p14:creationId xmlns:p14="http://schemas.microsoft.com/office/powerpoint/2010/main" val="7629816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E50CCD-4323-CE4B-92D0-BDAD0E277709}"/>
              </a:ext>
            </a:extLst>
          </p:cNvPr>
          <p:cNvSpPr>
            <a:spLocks noGrp="1"/>
          </p:cNvSpPr>
          <p:nvPr>
            <p:ph type="ftr" sz="quarter" idx="11"/>
          </p:nvPr>
        </p:nvSpPr>
        <p:spPr/>
        <p:txBody>
          <a:bodyPr/>
          <a:lstStyle/>
          <a:p>
            <a:r>
              <a:rPr lang="en-GB"/>
              <a:t>M. Boscolo, ECFA TF8 Symposium, 31/03/2021</a:t>
            </a:r>
            <a:endParaRPr lang="en-FR"/>
          </a:p>
        </p:txBody>
      </p:sp>
      <p:pic>
        <p:nvPicPr>
          <p:cNvPr id="5" name="Picture 4" descr="Table&#10;&#10;Description automatically generated">
            <a:extLst>
              <a:ext uri="{FF2B5EF4-FFF2-40B4-BE49-F238E27FC236}">
                <a16:creationId xmlns:a16="http://schemas.microsoft.com/office/drawing/2014/main" id="{BBE7B9F6-F6A9-9D44-BC37-45AB74305C64}"/>
              </a:ext>
            </a:extLst>
          </p:cNvPr>
          <p:cNvPicPr>
            <a:picLocks noChangeAspect="1"/>
          </p:cNvPicPr>
          <p:nvPr/>
        </p:nvPicPr>
        <p:blipFill rotWithShape="1">
          <a:blip r:embed="rId2"/>
          <a:srcRect l="2068" r="2598"/>
          <a:stretch/>
        </p:blipFill>
        <p:spPr>
          <a:xfrm>
            <a:off x="6096000" y="733923"/>
            <a:ext cx="5935039" cy="3686400"/>
          </a:xfrm>
          <a:prstGeom prst="rect">
            <a:avLst/>
          </a:prstGeom>
        </p:spPr>
      </p:pic>
      <p:sp>
        <p:nvSpPr>
          <p:cNvPr id="6" name="TextBox 5">
            <a:extLst>
              <a:ext uri="{FF2B5EF4-FFF2-40B4-BE49-F238E27FC236}">
                <a16:creationId xmlns:a16="http://schemas.microsoft.com/office/drawing/2014/main" id="{A52DCE0D-3BAB-6245-BBB5-EE2947AA1A42}"/>
              </a:ext>
            </a:extLst>
          </p:cNvPr>
          <p:cNvSpPr txBox="1"/>
          <p:nvPr/>
        </p:nvSpPr>
        <p:spPr>
          <a:xfrm>
            <a:off x="5518463" y="88498"/>
            <a:ext cx="1307217" cy="523220"/>
          </a:xfrm>
          <a:prstGeom prst="rect">
            <a:avLst/>
          </a:prstGeom>
          <a:noFill/>
        </p:spPr>
        <p:txBody>
          <a:bodyPr wrap="none" rtlCol="0">
            <a:spAutoFit/>
          </a:bodyPr>
          <a:lstStyle/>
          <a:p>
            <a:r>
              <a:rPr lang="en-FR" sz="2800" b="1" dirty="0">
                <a:solidFill>
                  <a:srgbClr val="FF0000"/>
                </a:solidFill>
              </a:rPr>
              <a:t>ILC TDR</a:t>
            </a:r>
          </a:p>
        </p:txBody>
      </p:sp>
      <p:pic>
        <p:nvPicPr>
          <p:cNvPr id="12" name="Picture 11" descr="Diagram&#10;&#10;Description automatically generated">
            <a:extLst>
              <a:ext uri="{FF2B5EF4-FFF2-40B4-BE49-F238E27FC236}">
                <a16:creationId xmlns:a16="http://schemas.microsoft.com/office/drawing/2014/main" id="{64AA4643-EB53-8744-BD11-B70AD07C2823}"/>
              </a:ext>
            </a:extLst>
          </p:cNvPr>
          <p:cNvPicPr>
            <a:picLocks noChangeAspect="1"/>
          </p:cNvPicPr>
          <p:nvPr/>
        </p:nvPicPr>
        <p:blipFill>
          <a:blip r:embed="rId3"/>
          <a:stretch>
            <a:fillRect/>
          </a:stretch>
        </p:blipFill>
        <p:spPr>
          <a:xfrm>
            <a:off x="47366" y="4615873"/>
            <a:ext cx="4903750" cy="1923039"/>
          </a:xfrm>
          <a:prstGeom prst="rect">
            <a:avLst/>
          </a:prstGeom>
        </p:spPr>
      </p:pic>
      <p:pic>
        <p:nvPicPr>
          <p:cNvPr id="10" name="Picture 9" descr="Text&#10;&#10;Description automatically generated">
            <a:extLst>
              <a:ext uri="{FF2B5EF4-FFF2-40B4-BE49-F238E27FC236}">
                <a16:creationId xmlns:a16="http://schemas.microsoft.com/office/drawing/2014/main" id="{AC751FBF-A935-7748-82A4-6E7D19792672}"/>
              </a:ext>
            </a:extLst>
          </p:cNvPr>
          <p:cNvPicPr>
            <a:picLocks noChangeAspect="1"/>
          </p:cNvPicPr>
          <p:nvPr/>
        </p:nvPicPr>
        <p:blipFill rotWithShape="1">
          <a:blip r:embed="rId4"/>
          <a:srcRect l="2379" r="5375" b="16934"/>
          <a:stretch/>
        </p:blipFill>
        <p:spPr>
          <a:xfrm>
            <a:off x="4931146" y="4100418"/>
            <a:ext cx="7171362" cy="2355258"/>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7B97C4E4-5D9E-1241-9E77-C4126D025DDE}"/>
              </a:ext>
            </a:extLst>
          </p:cNvPr>
          <p:cNvPicPr>
            <a:picLocks noChangeAspect="1"/>
          </p:cNvPicPr>
          <p:nvPr/>
        </p:nvPicPr>
        <p:blipFill rotWithShape="1">
          <a:blip r:embed="rId5"/>
          <a:srcRect t="4040"/>
          <a:stretch/>
        </p:blipFill>
        <p:spPr>
          <a:xfrm>
            <a:off x="0" y="733923"/>
            <a:ext cx="5965413" cy="3537020"/>
          </a:xfrm>
          <a:prstGeom prst="rect">
            <a:avLst/>
          </a:prstGeom>
        </p:spPr>
      </p:pic>
      <p:sp>
        <p:nvSpPr>
          <p:cNvPr id="3" name="Slide Number Placeholder 2">
            <a:extLst>
              <a:ext uri="{FF2B5EF4-FFF2-40B4-BE49-F238E27FC236}">
                <a16:creationId xmlns:a16="http://schemas.microsoft.com/office/drawing/2014/main" id="{4E1891F1-96F4-F941-AECE-7670E195289F}"/>
              </a:ext>
            </a:extLst>
          </p:cNvPr>
          <p:cNvSpPr>
            <a:spLocks noGrp="1"/>
          </p:cNvSpPr>
          <p:nvPr>
            <p:ph type="sldNum" sz="quarter" idx="12"/>
          </p:nvPr>
        </p:nvSpPr>
        <p:spPr/>
        <p:txBody>
          <a:bodyPr/>
          <a:lstStyle/>
          <a:p>
            <a:fld id="{AE8F486C-4434-554D-85E5-88CD09D87FB7}" type="slidenum">
              <a:rPr lang="en-FR" smtClean="0"/>
              <a:t>61</a:t>
            </a:fld>
            <a:endParaRPr lang="en-FR"/>
          </a:p>
        </p:txBody>
      </p:sp>
    </p:spTree>
    <p:extLst>
      <p:ext uri="{BB962C8B-B14F-4D97-AF65-F5344CB8AC3E}">
        <p14:creationId xmlns:p14="http://schemas.microsoft.com/office/powerpoint/2010/main" val="207164684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805B361-696A-0D4D-87FE-C66FD6E4F0CD}"/>
              </a:ext>
            </a:extLst>
          </p:cNvPr>
          <p:cNvSpPr>
            <a:spLocks noGrp="1"/>
          </p:cNvSpPr>
          <p:nvPr>
            <p:ph type="ftr" sz="quarter" idx="11"/>
          </p:nvPr>
        </p:nvSpPr>
        <p:spPr/>
        <p:txBody>
          <a:bodyPr/>
          <a:lstStyle/>
          <a:p>
            <a:r>
              <a:rPr lang="en-GB"/>
              <a:t>M. Boscolo, ECFA TF8 Symposium, 31/03/2021</a:t>
            </a:r>
            <a:endParaRPr lang="en-FR"/>
          </a:p>
        </p:txBody>
      </p:sp>
      <p:pic>
        <p:nvPicPr>
          <p:cNvPr id="4" name="Picture 3" descr="Table&#10;&#10;Description automatically generated">
            <a:extLst>
              <a:ext uri="{FF2B5EF4-FFF2-40B4-BE49-F238E27FC236}">
                <a16:creationId xmlns:a16="http://schemas.microsoft.com/office/drawing/2014/main" id="{6B397A74-4F8B-9E45-894C-D5E8361F0271}"/>
              </a:ext>
            </a:extLst>
          </p:cNvPr>
          <p:cNvPicPr>
            <a:picLocks noChangeAspect="1"/>
          </p:cNvPicPr>
          <p:nvPr/>
        </p:nvPicPr>
        <p:blipFill>
          <a:blip r:embed="rId2"/>
          <a:stretch>
            <a:fillRect/>
          </a:stretch>
        </p:blipFill>
        <p:spPr>
          <a:xfrm>
            <a:off x="1130300" y="1161636"/>
            <a:ext cx="10287000" cy="4953414"/>
          </a:xfrm>
          <a:prstGeom prst="rect">
            <a:avLst/>
          </a:prstGeom>
        </p:spPr>
      </p:pic>
      <p:sp>
        <p:nvSpPr>
          <p:cNvPr id="5" name="TextBox 4">
            <a:extLst>
              <a:ext uri="{FF2B5EF4-FFF2-40B4-BE49-F238E27FC236}">
                <a16:creationId xmlns:a16="http://schemas.microsoft.com/office/drawing/2014/main" id="{88AB6001-98D8-704F-81CC-96BB95E0DB0E}"/>
              </a:ext>
            </a:extLst>
          </p:cNvPr>
          <p:cNvSpPr txBox="1"/>
          <p:nvPr/>
        </p:nvSpPr>
        <p:spPr>
          <a:xfrm>
            <a:off x="5557674" y="136525"/>
            <a:ext cx="1432252" cy="523220"/>
          </a:xfrm>
          <a:prstGeom prst="rect">
            <a:avLst/>
          </a:prstGeom>
          <a:noFill/>
        </p:spPr>
        <p:txBody>
          <a:bodyPr wrap="none" rtlCol="0">
            <a:spAutoFit/>
          </a:bodyPr>
          <a:lstStyle/>
          <a:p>
            <a:r>
              <a:rPr lang="en-FR" sz="2800" b="1" dirty="0">
                <a:solidFill>
                  <a:srgbClr val="FF0000"/>
                </a:solidFill>
              </a:rPr>
              <a:t>ILC 2019</a:t>
            </a:r>
          </a:p>
        </p:txBody>
      </p:sp>
      <p:sp>
        <p:nvSpPr>
          <p:cNvPr id="3" name="Slide Number Placeholder 2">
            <a:extLst>
              <a:ext uri="{FF2B5EF4-FFF2-40B4-BE49-F238E27FC236}">
                <a16:creationId xmlns:a16="http://schemas.microsoft.com/office/drawing/2014/main" id="{AFD4A3C2-6D56-EA4C-B6F6-4C00EA2A3BF8}"/>
              </a:ext>
            </a:extLst>
          </p:cNvPr>
          <p:cNvSpPr>
            <a:spLocks noGrp="1"/>
          </p:cNvSpPr>
          <p:nvPr>
            <p:ph type="sldNum" sz="quarter" idx="12"/>
          </p:nvPr>
        </p:nvSpPr>
        <p:spPr/>
        <p:txBody>
          <a:bodyPr/>
          <a:lstStyle/>
          <a:p>
            <a:fld id="{AE8F486C-4434-554D-85E5-88CD09D87FB7}" type="slidenum">
              <a:rPr lang="en-FR" smtClean="0"/>
              <a:t>62</a:t>
            </a:fld>
            <a:endParaRPr lang="en-FR"/>
          </a:p>
        </p:txBody>
      </p:sp>
    </p:spTree>
    <p:extLst>
      <p:ext uri="{BB962C8B-B14F-4D97-AF65-F5344CB8AC3E}">
        <p14:creationId xmlns:p14="http://schemas.microsoft.com/office/powerpoint/2010/main" val="146476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able&#10;&#10;Description automatically generated">
            <a:extLst>
              <a:ext uri="{FF2B5EF4-FFF2-40B4-BE49-F238E27FC236}">
                <a16:creationId xmlns:a16="http://schemas.microsoft.com/office/drawing/2014/main" id="{E9713060-2EBE-1640-AFDC-C0FBB9B1821A}"/>
              </a:ext>
            </a:extLst>
          </p:cNvPr>
          <p:cNvPicPr>
            <a:picLocks noChangeAspect="1"/>
          </p:cNvPicPr>
          <p:nvPr/>
        </p:nvPicPr>
        <p:blipFill>
          <a:blip r:embed="rId2"/>
          <a:stretch>
            <a:fillRect/>
          </a:stretch>
        </p:blipFill>
        <p:spPr>
          <a:xfrm>
            <a:off x="1295400" y="752475"/>
            <a:ext cx="9601200" cy="5969000"/>
          </a:xfrm>
          <a:prstGeom prst="rect">
            <a:avLst/>
          </a:prstGeom>
        </p:spPr>
      </p:pic>
      <p:sp>
        <p:nvSpPr>
          <p:cNvPr id="2" name="Footer Placeholder 1">
            <a:extLst>
              <a:ext uri="{FF2B5EF4-FFF2-40B4-BE49-F238E27FC236}">
                <a16:creationId xmlns:a16="http://schemas.microsoft.com/office/drawing/2014/main" id="{149D01FD-C6AF-B340-AF66-E1975A051CB3}"/>
              </a:ext>
            </a:extLst>
          </p:cNvPr>
          <p:cNvSpPr>
            <a:spLocks noGrp="1"/>
          </p:cNvSpPr>
          <p:nvPr>
            <p:ph type="ftr" sz="quarter" idx="11"/>
          </p:nvPr>
        </p:nvSpPr>
        <p:spPr/>
        <p:txBody>
          <a:bodyPr/>
          <a:lstStyle/>
          <a:p>
            <a:r>
              <a:rPr lang="en-GB"/>
              <a:t>M. Boscolo, ECFA TF8 Symposium, 31/03/2021</a:t>
            </a:r>
            <a:endParaRPr lang="en-FR"/>
          </a:p>
        </p:txBody>
      </p:sp>
      <p:sp>
        <p:nvSpPr>
          <p:cNvPr id="3" name="TextBox 2">
            <a:extLst>
              <a:ext uri="{FF2B5EF4-FFF2-40B4-BE49-F238E27FC236}">
                <a16:creationId xmlns:a16="http://schemas.microsoft.com/office/drawing/2014/main" id="{49CAD655-E684-DD43-ADFD-5F5243507FA1}"/>
              </a:ext>
            </a:extLst>
          </p:cNvPr>
          <p:cNvSpPr txBox="1"/>
          <p:nvPr/>
        </p:nvSpPr>
        <p:spPr>
          <a:xfrm>
            <a:off x="5558353" y="290810"/>
            <a:ext cx="1075294" cy="461665"/>
          </a:xfrm>
          <a:prstGeom prst="rect">
            <a:avLst/>
          </a:prstGeom>
          <a:noFill/>
        </p:spPr>
        <p:txBody>
          <a:bodyPr wrap="none" rtlCol="0">
            <a:spAutoFit/>
          </a:bodyPr>
          <a:lstStyle/>
          <a:p>
            <a:r>
              <a:rPr lang="en-FR" sz="2400" b="1" dirty="0">
                <a:solidFill>
                  <a:srgbClr val="FF0000"/>
                </a:solidFill>
              </a:rPr>
              <a:t>FCC-hh</a:t>
            </a:r>
          </a:p>
        </p:txBody>
      </p:sp>
      <p:sp>
        <p:nvSpPr>
          <p:cNvPr id="4" name="Slide Number Placeholder 3">
            <a:extLst>
              <a:ext uri="{FF2B5EF4-FFF2-40B4-BE49-F238E27FC236}">
                <a16:creationId xmlns:a16="http://schemas.microsoft.com/office/drawing/2014/main" id="{C46E9657-0D80-134D-A4F4-418A1640CB28}"/>
              </a:ext>
            </a:extLst>
          </p:cNvPr>
          <p:cNvSpPr>
            <a:spLocks noGrp="1"/>
          </p:cNvSpPr>
          <p:nvPr>
            <p:ph type="sldNum" sz="quarter" idx="12"/>
          </p:nvPr>
        </p:nvSpPr>
        <p:spPr/>
        <p:txBody>
          <a:bodyPr/>
          <a:lstStyle/>
          <a:p>
            <a:fld id="{AE8F486C-4434-554D-85E5-88CD09D87FB7}" type="slidenum">
              <a:rPr lang="en-FR" smtClean="0"/>
              <a:t>63</a:t>
            </a:fld>
            <a:endParaRPr lang="en-FR"/>
          </a:p>
        </p:txBody>
      </p:sp>
    </p:spTree>
    <p:extLst>
      <p:ext uri="{BB962C8B-B14F-4D97-AF65-F5344CB8AC3E}">
        <p14:creationId xmlns:p14="http://schemas.microsoft.com/office/powerpoint/2010/main" val="407949979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35360" y="1700809"/>
            <a:ext cx="8832981" cy="3263244"/>
            <a:chOff x="323528" y="915566"/>
            <a:chExt cx="6624736" cy="2447433"/>
          </a:xfrm>
        </p:grpSpPr>
        <p:pic>
          <p:nvPicPr>
            <p:cNvPr id="2" name="Picture 1"/>
            <p:cNvPicPr>
              <a:picLocks noChangeAspect="1"/>
            </p:cNvPicPr>
            <p:nvPr/>
          </p:nvPicPr>
          <p:blipFill rotWithShape="1">
            <a:blip r:embed="rId2"/>
            <a:srcRect t="42636" b="36978"/>
            <a:stretch/>
          </p:blipFill>
          <p:spPr>
            <a:xfrm>
              <a:off x="323528" y="1419622"/>
              <a:ext cx="6624736" cy="1943377"/>
            </a:xfrm>
            <a:prstGeom prst="rect">
              <a:avLst/>
            </a:prstGeom>
          </p:spPr>
        </p:pic>
        <p:pic>
          <p:nvPicPr>
            <p:cNvPr id="3" name="Picture 2"/>
            <p:cNvPicPr>
              <a:picLocks noChangeAspect="1"/>
            </p:cNvPicPr>
            <p:nvPr/>
          </p:nvPicPr>
          <p:blipFill rotWithShape="1">
            <a:blip r:embed="rId2"/>
            <a:srcRect b="94362"/>
            <a:stretch/>
          </p:blipFill>
          <p:spPr>
            <a:xfrm>
              <a:off x="331912" y="915566"/>
              <a:ext cx="6607968" cy="536076"/>
            </a:xfrm>
            <a:prstGeom prst="rect">
              <a:avLst/>
            </a:prstGeom>
          </p:spPr>
        </p:pic>
      </p:grpSp>
      <p:sp>
        <p:nvSpPr>
          <p:cNvPr id="5" name="TextBox 4"/>
          <p:cNvSpPr txBox="1"/>
          <p:nvPr/>
        </p:nvSpPr>
        <p:spPr>
          <a:xfrm>
            <a:off x="0" y="23234"/>
            <a:ext cx="12192000" cy="615402"/>
          </a:xfrm>
          <a:prstGeom prst="rect">
            <a:avLst/>
          </a:prstGeom>
          <a:noFill/>
        </p:spPr>
        <p:txBody>
          <a:bodyPr wrap="square" lIns="121771" tIns="60885" rIns="121771" bIns="60885" rtlCol="0">
            <a:spAutoFit/>
          </a:bodyPr>
          <a:lstStyle/>
          <a:p>
            <a:pPr algn="ctr"/>
            <a:r>
              <a:rPr lang="en-GB" sz="3200" b="1" dirty="0">
                <a:solidFill>
                  <a:srgbClr val="FF0000"/>
                </a:solidFill>
              </a:rPr>
              <a:t>Parameter Table </a:t>
            </a:r>
            <a:endParaRPr lang="en-GB" sz="3200" b="1" dirty="0">
              <a:solidFill>
                <a:srgbClr val="FF0000"/>
              </a:solidFill>
              <a:latin typeface="Calibri"/>
            </a:endParaRPr>
          </a:p>
        </p:txBody>
      </p:sp>
      <p:sp>
        <p:nvSpPr>
          <p:cNvPr id="7" name="TextBox 6"/>
          <p:cNvSpPr txBox="1"/>
          <p:nvPr/>
        </p:nvSpPr>
        <p:spPr>
          <a:xfrm>
            <a:off x="9179520" y="2191139"/>
            <a:ext cx="2784309" cy="2923942"/>
          </a:xfrm>
          <a:prstGeom prst="rect">
            <a:avLst/>
          </a:prstGeom>
          <a:noFill/>
        </p:spPr>
        <p:txBody>
          <a:bodyPr wrap="square" rtlCol="0">
            <a:spAutoFit/>
          </a:bodyPr>
          <a:lstStyle/>
          <a:p>
            <a:r>
              <a:rPr lang="en-US" sz="1600">
                <a:solidFill>
                  <a:srgbClr val="002060"/>
                </a:solidFill>
                <a:sym typeface="Wingdings"/>
              </a:rPr>
              <a:t>First tracking layer:</a:t>
            </a:r>
          </a:p>
          <a:p>
            <a:endParaRPr lang="en-US" sz="1600">
              <a:solidFill>
                <a:srgbClr val="002060"/>
              </a:solidFill>
              <a:sym typeface="Wingdings"/>
            </a:endParaRPr>
          </a:p>
          <a:p>
            <a:r>
              <a:rPr lang="en-US" sz="1600">
                <a:solidFill>
                  <a:srgbClr val="002060"/>
                </a:solidFill>
                <a:sym typeface="Wingdings"/>
              </a:rPr>
              <a:t>10GHz/cm</a:t>
            </a:r>
            <a:r>
              <a:rPr lang="en-US" sz="1600" baseline="30000">
                <a:solidFill>
                  <a:srgbClr val="002060"/>
                </a:solidFill>
                <a:sym typeface="Wingdings"/>
              </a:rPr>
              <a:t>2 </a:t>
            </a:r>
            <a:r>
              <a:rPr lang="en-US" sz="1600">
                <a:solidFill>
                  <a:srgbClr val="002060"/>
                </a:solidFill>
                <a:sym typeface="Wingdings"/>
              </a:rPr>
              <a:t>charged particles</a:t>
            </a:r>
            <a:endParaRPr lang="en-US" sz="1600" baseline="30000">
              <a:solidFill>
                <a:srgbClr val="002060"/>
              </a:solidFill>
              <a:sym typeface="Wingdings"/>
            </a:endParaRPr>
          </a:p>
          <a:p>
            <a:endParaRPr lang="en-US" sz="1600">
              <a:solidFill>
                <a:srgbClr val="002060"/>
              </a:solidFill>
              <a:sym typeface="Wingdings"/>
            </a:endParaRPr>
          </a:p>
          <a:p>
            <a:r>
              <a:rPr lang="en-US" sz="1600">
                <a:solidFill>
                  <a:srgbClr val="002060"/>
                </a:solidFill>
                <a:sym typeface="Wingdings"/>
              </a:rPr>
              <a:t>10</a:t>
            </a:r>
            <a:r>
              <a:rPr lang="en-US" sz="1600" baseline="30000">
                <a:solidFill>
                  <a:srgbClr val="002060"/>
                </a:solidFill>
                <a:sym typeface="Wingdings"/>
              </a:rPr>
              <a:t>18 </a:t>
            </a:r>
            <a:r>
              <a:rPr lang="en-US" sz="1600">
                <a:solidFill>
                  <a:srgbClr val="002060"/>
                </a:solidFill>
                <a:sym typeface="Wingdings"/>
              </a:rPr>
              <a:t>hadrons/cm</a:t>
            </a:r>
            <a:r>
              <a:rPr lang="en-US" sz="1600" baseline="30000">
                <a:solidFill>
                  <a:srgbClr val="002060"/>
                </a:solidFill>
                <a:sym typeface="Wingdings"/>
              </a:rPr>
              <a:t>2 </a:t>
            </a:r>
            <a:r>
              <a:rPr lang="en-US" sz="1600">
                <a:solidFill>
                  <a:srgbClr val="002060"/>
                </a:solidFill>
                <a:sym typeface="Wingdings"/>
              </a:rPr>
              <a:t>for 30ab</a:t>
            </a:r>
            <a:r>
              <a:rPr lang="en-US" sz="1600" baseline="30000">
                <a:solidFill>
                  <a:srgbClr val="002060"/>
                </a:solidFill>
                <a:sym typeface="Wingdings"/>
              </a:rPr>
              <a:t>-1</a:t>
            </a:r>
          </a:p>
          <a:p>
            <a:endParaRPr lang="en-US" sz="1600" baseline="30000">
              <a:solidFill>
                <a:srgbClr val="002060"/>
              </a:solidFill>
              <a:sym typeface="Wingdings"/>
            </a:endParaRPr>
          </a:p>
          <a:p>
            <a:endParaRPr lang="en-US" sz="1600" baseline="30000">
              <a:solidFill>
                <a:srgbClr val="002060"/>
              </a:solidFill>
              <a:sym typeface="Wingdings"/>
            </a:endParaRPr>
          </a:p>
          <a:p>
            <a:r>
              <a:rPr lang="en-US" sz="1600">
                <a:solidFill>
                  <a:srgbClr val="008F00"/>
                </a:solidFill>
                <a:sym typeface="Wingdings"/>
              </a:rPr>
              <a:t>Increased Boost at 100TeV ‘spreads out’ light SM physics  by 1-1.5 units of rapidity.</a:t>
            </a:r>
          </a:p>
          <a:p>
            <a:endParaRPr lang="en-US" sz="1600">
              <a:solidFill>
                <a:srgbClr val="002060"/>
              </a:solidFill>
              <a:sym typeface="Wingdings"/>
            </a:endParaRPr>
          </a:p>
          <a:p>
            <a:pPr marL="380990" indent="-380990">
              <a:buFont typeface="Wingdings" charset="2"/>
              <a:buChar char="à"/>
            </a:pPr>
            <a:endParaRPr lang="en-GB" sz="1867" b="1">
              <a:solidFill>
                <a:srgbClr val="002060"/>
              </a:solidFill>
            </a:endParaRPr>
          </a:p>
        </p:txBody>
      </p:sp>
      <p:sp>
        <p:nvSpPr>
          <p:cNvPr id="4" name="Footer Placeholder 3">
            <a:extLst>
              <a:ext uri="{FF2B5EF4-FFF2-40B4-BE49-F238E27FC236}">
                <a16:creationId xmlns:a16="http://schemas.microsoft.com/office/drawing/2014/main" id="{BB96579B-C2D4-584A-822E-2BC793F7710B}"/>
              </a:ext>
            </a:extLst>
          </p:cNvPr>
          <p:cNvSpPr>
            <a:spLocks noGrp="1"/>
          </p:cNvSpPr>
          <p:nvPr>
            <p:ph type="ftr" sz="quarter" idx="11"/>
          </p:nvPr>
        </p:nvSpPr>
        <p:spPr/>
        <p:txBody>
          <a:bodyPr/>
          <a:lstStyle/>
          <a:p>
            <a:r>
              <a:rPr lang="en-GB"/>
              <a:t>M. Boscolo, ECFA TF8 Symposium, 31/03/2021</a:t>
            </a:r>
            <a:endParaRPr lang="en-FR"/>
          </a:p>
        </p:txBody>
      </p:sp>
      <p:sp>
        <p:nvSpPr>
          <p:cNvPr id="8" name="Slide Number Placeholder 7">
            <a:extLst>
              <a:ext uri="{FF2B5EF4-FFF2-40B4-BE49-F238E27FC236}">
                <a16:creationId xmlns:a16="http://schemas.microsoft.com/office/drawing/2014/main" id="{459B45F1-EBE0-0A48-9B47-2187309F0E8D}"/>
              </a:ext>
            </a:extLst>
          </p:cNvPr>
          <p:cNvSpPr>
            <a:spLocks noGrp="1"/>
          </p:cNvSpPr>
          <p:nvPr>
            <p:ph type="sldNum" sz="quarter" idx="12"/>
          </p:nvPr>
        </p:nvSpPr>
        <p:spPr/>
        <p:txBody>
          <a:bodyPr/>
          <a:lstStyle/>
          <a:p>
            <a:fld id="{AE8F486C-4434-554D-85E5-88CD09D87FB7}" type="slidenum">
              <a:rPr lang="en-FR" smtClean="0"/>
              <a:t>64</a:t>
            </a:fld>
            <a:endParaRPr lang="en-FR"/>
          </a:p>
        </p:txBody>
      </p:sp>
    </p:spTree>
    <p:extLst>
      <p:ext uri="{BB962C8B-B14F-4D97-AF65-F5344CB8AC3E}">
        <p14:creationId xmlns:p14="http://schemas.microsoft.com/office/powerpoint/2010/main" val="1243581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926" y="1357971"/>
            <a:ext cx="7628993" cy="4284055"/>
          </a:xfrm>
          <a:prstGeom prst="rect">
            <a:avLst/>
          </a:prstGeom>
        </p:spPr>
      </p:pic>
      <p:sp>
        <p:nvSpPr>
          <p:cNvPr id="3" name="TextBox 2"/>
          <p:cNvSpPr txBox="1"/>
          <p:nvPr/>
        </p:nvSpPr>
        <p:spPr>
          <a:xfrm>
            <a:off x="0" y="23234"/>
            <a:ext cx="12192000" cy="533393"/>
          </a:xfrm>
          <a:prstGeom prst="rect">
            <a:avLst/>
          </a:prstGeom>
          <a:noFill/>
        </p:spPr>
        <p:txBody>
          <a:bodyPr wrap="square" lIns="121771" tIns="60885" rIns="121771" bIns="60885" rtlCol="0">
            <a:spAutoFit/>
          </a:bodyPr>
          <a:lstStyle/>
          <a:p>
            <a:pPr algn="ctr"/>
            <a:r>
              <a:rPr lang="en-GB" sz="2667" b="1">
                <a:solidFill>
                  <a:srgbClr val="FF0000"/>
                </a:solidFill>
              </a:rPr>
              <a:t>Heavy Ions</a:t>
            </a:r>
            <a:endParaRPr lang="en-GB" sz="2667" b="1" baseline="30000">
              <a:solidFill>
                <a:srgbClr val="FF0000"/>
              </a:solidFill>
              <a:latin typeface="Calibri"/>
            </a:endParaRPr>
          </a:p>
        </p:txBody>
      </p:sp>
      <p:sp>
        <p:nvSpPr>
          <p:cNvPr id="5" name="TextBox 4"/>
          <p:cNvSpPr txBox="1"/>
          <p:nvPr/>
        </p:nvSpPr>
        <p:spPr>
          <a:xfrm>
            <a:off x="7703919" y="703849"/>
            <a:ext cx="4408784" cy="5551456"/>
          </a:xfrm>
          <a:prstGeom prst="rect">
            <a:avLst/>
          </a:prstGeom>
          <a:noFill/>
        </p:spPr>
        <p:txBody>
          <a:bodyPr wrap="square" rtlCol="0">
            <a:spAutoFit/>
          </a:bodyPr>
          <a:lstStyle/>
          <a:p>
            <a:r>
              <a:rPr lang="en-GB" sz="1867">
                <a:solidFill>
                  <a:srgbClr val="002060"/>
                </a:solidFill>
              </a:rPr>
              <a:t>The general purpose detector will also be able to perform well for </a:t>
            </a:r>
            <a:r>
              <a:rPr lang="en-GB" sz="1867" err="1">
                <a:solidFill>
                  <a:srgbClr val="002060"/>
                </a:solidFill>
              </a:rPr>
              <a:t>PbPb</a:t>
            </a:r>
            <a:r>
              <a:rPr lang="en-GB" sz="1867">
                <a:solidFill>
                  <a:srgbClr val="002060"/>
                </a:solidFill>
              </a:rPr>
              <a:t> collisions at the predicted Luminosities.</a:t>
            </a:r>
          </a:p>
          <a:p>
            <a:endParaRPr lang="en-GB" sz="1867">
              <a:solidFill>
                <a:srgbClr val="002060"/>
              </a:solidFill>
            </a:endParaRPr>
          </a:p>
          <a:p>
            <a:r>
              <a:rPr lang="en-GB" sz="1867">
                <a:solidFill>
                  <a:srgbClr val="008F00"/>
                </a:solidFill>
              </a:rPr>
              <a:t>Continuous readout, PID from TOF with the timing detectors are good features for Heavy Ion Physics.</a:t>
            </a:r>
          </a:p>
          <a:p>
            <a:endParaRPr lang="en-GB" sz="1867">
              <a:solidFill>
                <a:srgbClr val="002060"/>
              </a:solidFill>
            </a:endParaRPr>
          </a:p>
          <a:p>
            <a:r>
              <a:rPr lang="en-GB" sz="1867">
                <a:solidFill>
                  <a:srgbClr val="002060"/>
                </a:solidFill>
              </a:rPr>
              <a:t>Operating at a lower field than 4T would of course be desirable (calibration questions to be worked out </a:t>
            </a:r>
            <a:r>
              <a:rPr lang="mr-IN" sz="1867">
                <a:solidFill>
                  <a:srgbClr val="002060"/>
                </a:solidFill>
              </a:rPr>
              <a:t>…</a:t>
            </a:r>
            <a:r>
              <a:rPr lang="en-US" sz="1867">
                <a:solidFill>
                  <a:srgbClr val="002060"/>
                </a:solidFill>
              </a:rPr>
              <a:t>)</a:t>
            </a:r>
            <a:endParaRPr lang="en-GB" sz="1867">
              <a:solidFill>
                <a:srgbClr val="002060"/>
              </a:solidFill>
            </a:endParaRPr>
          </a:p>
          <a:p>
            <a:endParaRPr lang="en-GB" sz="1867">
              <a:solidFill>
                <a:srgbClr val="002060"/>
              </a:solidFill>
            </a:endParaRPr>
          </a:p>
          <a:p>
            <a:r>
              <a:rPr lang="en-GB" sz="1867">
                <a:solidFill>
                  <a:srgbClr val="008F00"/>
                </a:solidFill>
              </a:rPr>
              <a:t>The significantly lower radiation requirement allows of course optimized detector solutions that can outperform a general purpose detector.</a:t>
            </a:r>
          </a:p>
          <a:p>
            <a:endParaRPr lang="en-GB" sz="1867">
              <a:solidFill>
                <a:srgbClr val="002060"/>
              </a:solidFill>
            </a:endParaRPr>
          </a:p>
          <a:p>
            <a:r>
              <a:rPr lang="en-GB" sz="1867">
                <a:solidFill>
                  <a:srgbClr val="002060"/>
                </a:solidFill>
              </a:rPr>
              <a:t>We definitely have to keep the door open for a dedicated HI experiment setup.</a:t>
            </a:r>
          </a:p>
        </p:txBody>
      </p:sp>
      <p:sp>
        <p:nvSpPr>
          <p:cNvPr id="4" name="Footer Placeholder 3">
            <a:extLst>
              <a:ext uri="{FF2B5EF4-FFF2-40B4-BE49-F238E27FC236}">
                <a16:creationId xmlns:a16="http://schemas.microsoft.com/office/drawing/2014/main" id="{C771EE9B-A632-F54A-8EF1-F49E6E3315DB}"/>
              </a:ext>
            </a:extLst>
          </p:cNvPr>
          <p:cNvSpPr>
            <a:spLocks noGrp="1"/>
          </p:cNvSpPr>
          <p:nvPr>
            <p:ph type="ftr" sz="quarter" idx="11"/>
          </p:nvPr>
        </p:nvSpPr>
        <p:spPr/>
        <p:txBody>
          <a:bodyPr/>
          <a:lstStyle/>
          <a:p>
            <a:r>
              <a:rPr lang="en-GB"/>
              <a:t>M. Boscolo, ECFA TF8 Symposium, 31/03/2021</a:t>
            </a:r>
            <a:endParaRPr lang="en-FR"/>
          </a:p>
        </p:txBody>
      </p:sp>
      <p:sp>
        <p:nvSpPr>
          <p:cNvPr id="6" name="Slide Number Placeholder 5">
            <a:extLst>
              <a:ext uri="{FF2B5EF4-FFF2-40B4-BE49-F238E27FC236}">
                <a16:creationId xmlns:a16="http://schemas.microsoft.com/office/drawing/2014/main" id="{02528B87-D176-8A41-9BEB-8FDC79A7FBCA}"/>
              </a:ext>
            </a:extLst>
          </p:cNvPr>
          <p:cNvSpPr>
            <a:spLocks noGrp="1"/>
          </p:cNvSpPr>
          <p:nvPr>
            <p:ph type="sldNum" sz="quarter" idx="12"/>
          </p:nvPr>
        </p:nvSpPr>
        <p:spPr/>
        <p:txBody>
          <a:bodyPr/>
          <a:lstStyle/>
          <a:p>
            <a:fld id="{AE8F486C-4434-554D-85E5-88CD09D87FB7}" type="slidenum">
              <a:rPr lang="en-FR" smtClean="0"/>
              <a:t>65</a:t>
            </a:fld>
            <a:endParaRPr lang="en-FR"/>
          </a:p>
        </p:txBody>
      </p:sp>
    </p:spTree>
    <p:extLst>
      <p:ext uri="{BB962C8B-B14F-4D97-AF65-F5344CB8AC3E}">
        <p14:creationId xmlns:p14="http://schemas.microsoft.com/office/powerpoint/2010/main" val="427213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1F2E2-50AA-2E4C-A616-14505D4C7689}"/>
              </a:ext>
            </a:extLst>
          </p:cNvPr>
          <p:cNvSpPr>
            <a:spLocks noGrp="1"/>
          </p:cNvSpPr>
          <p:nvPr>
            <p:ph type="title"/>
          </p:nvPr>
        </p:nvSpPr>
        <p:spPr/>
        <p:txBody>
          <a:bodyPr/>
          <a:lstStyle/>
          <a:p>
            <a:r>
              <a:rPr lang="en-FR" dirty="0"/>
              <a:t>Some References</a:t>
            </a:r>
          </a:p>
        </p:txBody>
      </p:sp>
      <p:sp>
        <p:nvSpPr>
          <p:cNvPr id="4" name="Footer Placeholder 3">
            <a:extLst>
              <a:ext uri="{FF2B5EF4-FFF2-40B4-BE49-F238E27FC236}">
                <a16:creationId xmlns:a16="http://schemas.microsoft.com/office/drawing/2014/main" id="{ACB1F0C5-D8E6-974E-ABA8-9317250050CE}"/>
              </a:ext>
            </a:extLst>
          </p:cNvPr>
          <p:cNvSpPr>
            <a:spLocks noGrp="1"/>
          </p:cNvSpPr>
          <p:nvPr>
            <p:ph type="ftr" sz="quarter" idx="11"/>
          </p:nvPr>
        </p:nvSpPr>
        <p:spPr/>
        <p:txBody>
          <a:bodyPr/>
          <a:lstStyle/>
          <a:p>
            <a:r>
              <a:rPr lang="en-GB"/>
              <a:t>M. Boscolo, ECFA TF8 Symposium, 31/03/2021</a:t>
            </a:r>
            <a:endParaRPr lang="en-FR"/>
          </a:p>
        </p:txBody>
      </p:sp>
      <p:sp>
        <p:nvSpPr>
          <p:cNvPr id="11" name="Content Placeholder 10">
            <a:extLst>
              <a:ext uri="{FF2B5EF4-FFF2-40B4-BE49-F238E27FC236}">
                <a16:creationId xmlns:a16="http://schemas.microsoft.com/office/drawing/2014/main" id="{1E3BC3DE-FEF4-444B-B12E-62331F9A5EAD}"/>
              </a:ext>
            </a:extLst>
          </p:cNvPr>
          <p:cNvSpPr>
            <a:spLocks noGrp="1"/>
          </p:cNvSpPr>
          <p:nvPr>
            <p:ph idx="1"/>
          </p:nvPr>
        </p:nvSpPr>
        <p:spPr>
          <a:xfrm>
            <a:off x="95003" y="1339788"/>
            <a:ext cx="12192000" cy="5155514"/>
          </a:xfrm>
        </p:spPr>
        <p:txBody>
          <a:bodyPr>
            <a:noAutofit/>
          </a:bodyPr>
          <a:lstStyle/>
          <a:p>
            <a:pPr>
              <a:lnSpc>
                <a:spcPct val="100000"/>
              </a:lnSpc>
              <a:spcBef>
                <a:spcPts val="0"/>
              </a:spcBef>
              <a:defRPr/>
            </a:pPr>
            <a:r>
              <a:rPr lang="it-IT" sz="1600" dirty="0"/>
              <a:t>FCC WEEK2020 and FCC-IS Kick-off meeting</a:t>
            </a:r>
            <a:r>
              <a:rPr lang="en-US" sz="1600" dirty="0"/>
              <a:t> (2020)</a:t>
            </a:r>
            <a:endParaRPr lang="en-GB" sz="1600" i="1" dirty="0"/>
          </a:p>
          <a:p>
            <a:pPr>
              <a:lnSpc>
                <a:spcPct val="100000"/>
              </a:lnSpc>
              <a:spcBef>
                <a:spcPts val="0"/>
              </a:spcBef>
              <a:defRPr/>
            </a:pPr>
            <a:r>
              <a:rPr lang="en-GB" sz="1600" i="1" dirty="0"/>
              <a:t>FCC-</a:t>
            </a:r>
            <a:r>
              <a:rPr lang="en-GB" sz="1600" i="1" dirty="0" err="1"/>
              <a:t>ee</a:t>
            </a:r>
            <a:r>
              <a:rPr lang="en-GB" sz="1600" i="1" dirty="0"/>
              <a:t>: The Lepton Collider</a:t>
            </a:r>
            <a:r>
              <a:rPr lang="en-GB" sz="1600" dirty="0"/>
              <a:t>, </a:t>
            </a:r>
            <a:r>
              <a:rPr lang="en-GB" sz="1600" b="1" dirty="0"/>
              <a:t>Eur. Phys. J. Spec. Top. 228</a:t>
            </a:r>
            <a:r>
              <a:rPr lang="en-GB" sz="1600" dirty="0"/>
              <a:t>, 261–623 (2019)</a:t>
            </a:r>
          </a:p>
          <a:p>
            <a:pPr>
              <a:lnSpc>
                <a:spcPct val="100000"/>
              </a:lnSpc>
              <a:spcBef>
                <a:spcPts val="0"/>
              </a:spcBef>
              <a:defRPr/>
            </a:pPr>
            <a:r>
              <a:rPr lang="en-GB" sz="1600" i="1" dirty="0"/>
              <a:t>FCC-</a:t>
            </a:r>
            <a:r>
              <a:rPr lang="en-GB" sz="1600" i="1" dirty="0" err="1"/>
              <a:t>hh</a:t>
            </a:r>
            <a:r>
              <a:rPr lang="en-GB" sz="1600" i="1" dirty="0"/>
              <a:t>: The Hadron Collider</a:t>
            </a:r>
            <a:r>
              <a:rPr lang="en-GB" sz="1600" dirty="0"/>
              <a:t>, </a:t>
            </a:r>
            <a:r>
              <a:rPr lang="en-GB" sz="1600" b="1" dirty="0"/>
              <a:t>Eur. Phys. J. Spec. Top. 228</a:t>
            </a:r>
            <a:r>
              <a:rPr lang="en-GB" sz="1600" dirty="0"/>
              <a:t>, 755-1107 (2019)</a:t>
            </a:r>
          </a:p>
          <a:p>
            <a:pPr>
              <a:lnSpc>
                <a:spcPct val="100000"/>
              </a:lnSpc>
              <a:spcBef>
                <a:spcPts val="0"/>
              </a:spcBef>
              <a:defRPr/>
            </a:pPr>
            <a:r>
              <a:rPr lang="en-GB" sz="1600" dirty="0"/>
              <a:t>K. </a:t>
            </a:r>
            <a:r>
              <a:rPr lang="en-GB" sz="1600" dirty="0" err="1"/>
              <a:t>Oide</a:t>
            </a:r>
            <a:r>
              <a:rPr lang="en-GB" sz="1600" dirty="0"/>
              <a:t> et al., </a:t>
            </a:r>
            <a:r>
              <a:rPr lang="en-GB" sz="1600" b="1" dirty="0"/>
              <a:t>Phys. Rev. Accel. Beams 19</a:t>
            </a:r>
            <a:r>
              <a:rPr lang="en-GB" sz="1600" dirty="0"/>
              <a:t>, 111005 (2016)</a:t>
            </a:r>
          </a:p>
          <a:p>
            <a:pPr>
              <a:lnSpc>
                <a:spcPct val="100000"/>
              </a:lnSpc>
              <a:spcBef>
                <a:spcPts val="0"/>
              </a:spcBef>
              <a:defRPr/>
            </a:pPr>
            <a:r>
              <a:rPr lang="it-IT" sz="1600" dirty="0" err="1"/>
              <a:t>Crab-waist</a:t>
            </a:r>
            <a:r>
              <a:rPr lang="it-IT" sz="1600" dirty="0"/>
              <a:t> </a:t>
            </a:r>
            <a:r>
              <a:rPr lang="it-IT" sz="1600" dirty="0" err="1"/>
              <a:t>collision</a:t>
            </a:r>
            <a:r>
              <a:rPr lang="it-IT" sz="1600" dirty="0"/>
              <a:t> </a:t>
            </a:r>
            <a:r>
              <a:rPr lang="it-IT" sz="1600" dirty="0" err="1"/>
              <a:t>scheme</a:t>
            </a:r>
            <a:r>
              <a:rPr lang="it-IT" sz="1600" dirty="0"/>
              <a:t>: </a:t>
            </a:r>
            <a:r>
              <a:rPr lang="it-IT" sz="1600" dirty="0">
                <a:hlinkClick r:id="rId2">
                  <a:extLst>
                    <a:ext uri="{A12FA001-AC4F-418D-AE19-62706E023703}">
                      <ahyp:hlinkClr xmlns:ahyp="http://schemas.microsoft.com/office/drawing/2018/hyperlinkcolor" val="tx"/>
                    </a:ext>
                  </a:extLst>
                </a:hlinkClick>
              </a:rPr>
              <a:t>ArXiv.070233</a:t>
            </a:r>
            <a:endParaRPr lang="en-GB" sz="1600" dirty="0"/>
          </a:p>
          <a:p>
            <a:pPr>
              <a:lnSpc>
                <a:spcPct val="100000"/>
              </a:lnSpc>
              <a:spcBef>
                <a:spcPts val="0"/>
              </a:spcBef>
              <a:defRPr/>
            </a:pPr>
            <a:endParaRPr lang="en-GB" sz="1600" dirty="0"/>
          </a:p>
          <a:p>
            <a:pPr>
              <a:lnSpc>
                <a:spcPct val="100000"/>
              </a:lnSpc>
              <a:spcBef>
                <a:spcPts val="0"/>
              </a:spcBef>
              <a:defRPr/>
            </a:pPr>
            <a:r>
              <a:rPr lang="en-GB" sz="1600" dirty="0"/>
              <a:t>The Compact Linear </a:t>
            </a:r>
            <a:r>
              <a:rPr lang="en-GB" sz="1600" dirty="0" err="1"/>
              <a:t>e+e</a:t>
            </a:r>
            <a:r>
              <a:rPr lang="en-GB" sz="1600" dirty="0"/>
              <a:t>- Collider (CLIC): Project Implementation Plan (2018), ArXiv:1903.08655</a:t>
            </a:r>
          </a:p>
          <a:p>
            <a:pPr>
              <a:lnSpc>
                <a:spcPct val="100000"/>
              </a:lnSpc>
              <a:spcBef>
                <a:spcPts val="0"/>
              </a:spcBef>
              <a:defRPr/>
            </a:pPr>
            <a:r>
              <a:rPr lang="en-GB" sz="1600" dirty="0"/>
              <a:t>The Compact Linear </a:t>
            </a:r>
            <a:r>
              <a:rPr lang="en-GB" sz="1600" dirty="0" err="1"/>
              <a:t>e+e</a:t>
            </a:r>
            <a:r>
              <a:rPr lang="en-GB" sz="1600" dirty="0"/>
              <a:t>- Collider (CLIC): Accelerator and detector, A. Robson (2018)</a:t>
            </a:r>
          </a:p>
          <a:p>
            <a:pPr>
              <a:lnSpc>
                <a:spcPct val="100000"/>
              </a:lnSpc>
              <a:spcBef>
                <a:spcPts val="0"/>
              </a:spcBef>
              <a:defRPr/>
            </a:pPr>
            <a:r>
              <a:rPr lang="en-GB" sz="1600" dirty="0">
                <a:hlinkClick r:id="rId3">
                  <a:extLst>
                    <a:ext uri="{A12FA001-AC4F-418D-AE19-62706E023703}">
                      <ahyp:hlinkClr xmlns:ahyp="http://schemas.microsoft.com/office/drawing/2018/hyperlinkcolor" val="tx"/>
                    </a:ext>
                  </a:extLst>
                </a:hlinkClick>
              </a:rPr>
              <a:t>CLIC MDI arXiv:1202.6511</a:t>
            </a:r>
            <a:r>
              <a:rPr lang="en-GB" sz="1600" dirty="0">
                <a:solidFill>
                  <a:srgbClr val="0563C1"/>
                </a:solidFill>
                <a:hlinkClick r:id="rId3">
                  <a:extLst>
                    <a:ext uri="{A12FA001-AC4F-418D-AE19-62706E023703}">
                      <ahyp:hlinkClr xmlns:ahyp="http://schemas.microsoft.com/office/drawing/2018/hyperlinkcolor" val="tx"/>
                    </a:ext>
                  </a:extLst>
                </a:hlinkClick>
              </a:rPr>
              <a:t>.</a:t>
            </a:r>
            <a:r>
              <a:rPr lang="en-GB" sz="1600" dirty="0">
                <a:hlinkClick r:id="rId3">
                  <a:extLst>
                    <a:ext uri="{A12FA001-AC4F-418D-AE19-62706E023703}">
                      <ahyp:hlinkClr xmlns:ahyp="http://schemas.microsoft.com/office/drawing/2018/hyperlinkcolor" val="tx"/>
                    </a:ext>
                  </a:extLst>
                </a:hlinkClick>
              </a:rPr>
              <a:t>pdf (2011)</a:t>
            </a:r>
            <a:endParaRPr lang="en-GB" sz="1600" dirty="0"/>
          </a:p>
          <a:p>
            <a:pPr>
              <a:lnSpc>
                <a:spcPct val="100000"/>
              </a:lnSpc>
              <a:spcBef>
                <a:spcPts val="0"/>
              </a:spcBef>
            </a:pPr>
            <a:r>
              <a:rPr lang="en-GB" sz="1600" dirty="0"/>
              <a:t>The International Linear Collider A global Project, ArXiv:1903.01629v3 (2019)</a:t>
            </a:r>
          </a:p>
          <a:p>
            <a:pPr>
              <a:lnSpc>
                <a:spcPct val="100000"/>
              </a:lnSpc>
              <a:spcBef>
                <a:spcPts val="0"/>
              </a:spcBef>
            </a:pPr>
            <a:r>
              <a:rPr lang="en-GB" sz="1600" dirty="0"/>
              <a:t>ILC TDR</a:t>
            </a:r>
          </a:p>
          <a:p>
            <a:pPr>
              <a:lnSpc>
                <a:spcPct val="100000"/>
              </a:lnSpc>
              <a:spcBef>
                <a:spcPts val="0"/>
              </a:spcBef>
            </a:pPr>
            <a:endParaRPr lang="en-GB" sz="1600" dirty="0"/>
          </a:p>
          <a:p>
            <a:pPr>
              <a:lnSpc>
                <a:spcPct val="100000"/>
              </a:lnSpc>
              <a:spcBef>
                <a:spcPts val="0"/>
              </a:spcBef>
            </a:pPr>
            <a:r>
              <a:rPr lang="en-GB" sz="1600" dirty="0"/>
              <a:t>EIC CDR, doi:10.2172/1765663 (2021)</a:t>
            </a:r>
          </a:p>
          <a:p>
            <a:pPr>
              <a:lnSpc>
                <a:spcPct val="100000"/>
              </a:lnSpc>
              <a:spcBef>
                <a:spcPts val="0"/>
              </a:spcBef>
            </a:pPr>
            <a:endParaRPr lang="en-GB" sz="1600" dirty="0"/>
          </a:p>
          <a:p>
            <a:pPr>
              <a:lnSpc>
                <a:spcPct val="100000"/>
              </a:lnSpc>
              <a:spcBef>
                <a:spcPts val="0"/>
              </a:spcBef>
            </a:pPr>
            <a:r>
              <a:rPr lang="en-GB" sz="1600" dirty="0"/>
              <a:t>The </a:t>
            </a:r>
            <a:r>
              <a:rPr lang="en-GB" sz="1600" dirty="0" err="1"/>
              <a:t>LHeC</a:t>
            </a:r>
            <a:r>
              <a:rPr lang="en-GB" sz="1600" dirty="0"/>
              <a:t> at the HL-LHC, </a:t>
            </a:r>
            <a:r>
              <a:rPr lang="en-GB" sz="1600" dirty="0" err="1"/>
              <a:t>LHeC</a:t>
            </a:r>
            <a:r>
              <a:rPr lang="en-GB" sz="1600" dirty="0"/>
              <a:t> and FCC-eh study group, CERN-ACC-Note-2020-0002, </a:t>
            </a:r>
            <a:r>
              <a:rPr lang="en-GB" sz="1600" dirty="0" err="1"/>
              <a:t>ArXiv</a:t>
            </a:r>
            <a:r>
              <a:rPr lang="en-GB" sz="1600" dirty="0"/>
              <a:t>: 2007.14491 (2020)</a:t>
            </a:r>
          </a:p>
          <a:p>
            <a:pPr>
              <a:lnSpc>
                <a:spcPct val="100000"/>
              </a:lnSpc>
              <a:spcBef>
                <a:spcPts val="0"/>
              </a:spcBef>
            </a:pPr>
            <a:r>
              <a:rPr lang="en-GB" sz="1600" dirty="0" err="1"/>
              <a:t>LHeC</a:t>
            </a:r>
            <a:r>
              <a:rPr lang="en-GB" sz="1600" dirty="0"/>
              <a:t> CDR, J. Phys. G: </a:t>
            </a:r>
            <a:r>
              <a:rPr lang="en-GB" sz="1600" dirty="0" err="1"/>
              <a:t>Nucl</a:t>
            </a:r>
            <a:r>
              <a:rPr lang="en-GB" sz="1600" dirty="0"/>
              <a:t>. Part. Phys. </a:t>
            </a:r>
            <a:r>
              <a:rPr lang="en-GB" sz="1600" b="1" dirty="0"/>
              <a:t>39 </a:t>
            </a:r>
            <a:r>
              <a:rPr lang="en-GB" sz="1600" dirty="0"/>
              <a:t>075001, arXiv:1206.2913 (2012) </a:t>
            </a:r>
          </a:p>
          <a:p>
            <a:pPr>
              <a:lnSpc>
                <a:spcPct val="100000"/>
              </a:lnSpc>
              <a:spcBef>
                <a:spcPts val="0"/>
              </a:spcBef>
            </a:pPr>
            <a:endParaRPr lang="en-GB" sz="1600" dirty="0"/>
          </a:p>
          <a:p>
            <a:pPr>
              <a:lnSpc>
                <a:spcPct val="100000"/>
              </a:lnSpc>
              <a:spcBef>
                <a:spcPts val="0"/>
              </a:spcBef>
            </a:pPr>
            <a:r>
              <a:rPr lang="en-GB" sz="1600" dirty="0"/>
              <a:t>Muon collider design meetings: https://</a:t>
            </a:r>
            <a:r>
              <a:rPr lang="en-GB" sz="1600" dirty="0" err="1"/>
              <a:t>indico.cern.ch</a:t>
            </a:r>
            <a:r>
              <a:rPr lang="en-GB" sz="1600" dirty="0"/>
              <a:t>/category/12762/</a:t>
            </a:r>
          </a:p>
          <a:p>
            <a:pPr>
              <a:lnSpc>
                <a:spcPct val="100000"/>
              </a:lnSpc>
              <a:spcBef>
                <a:spcPts val="0"/>
              </a:spcBef>
            </a:pPr>
            <a:r>
              <a:rPr lang="en-GB" sz="1600" dirty="0"/>
              <a:t>The future prospects of muon colliders and neutrino factories, RAST 10, 189 (2019), ArXiv:1808.01858  and Refs. therein</a:t>
            </a:r>
          </a:p>
          <a:p>
            <a:pPr>
              <a:lnSpc>
                <a:spcPct val="100000"/>
              </a:lnSpc>
              <a:spcBef>
                <a:spcPts val="0"/>
              </a:spcBef>
            </a:pPr>
            <a:endParaRPr lang="en-GB" sz="1600" dirty="0"/>
          </a:p>
        </p:txBody>
      </p:sp>
      <p:sp>
        <p:nvSpPr>
          <p:cNvPr id="5" name="Slide Number Placeholder 4">
            <a:extLst>
              <a:ext uri="{FF2B5EF4-FFF2-40B4-BE49-F238E27FC236}">
                <a16:creationId xmlns:a16="http://schemas.microsoft.com/office/drawing/2014/main" id="{3A6332F3-D6A3-8E4D-AC8C-DBD526E842BE}"/>
              </a:ext>
            </a:extLst>
          </p:cNvPr>
          <p:cNvSpPr>
            <a:spLocks noGrp="1"/>
          </p:cNvSpPr>
          <p:nvPr>
            <p:ph type="sldNum" sz="quarter" idx="12"/>
          </p:nvPr>
        </p:nvSpPr>
        <p:spPr/>
        <p:txBody>
          <a:bodyPr/>
          <a:lstStyle/>
          <a:p>
            <a:fld id="{AE8F486C-4434-554D-85E5-88CD09D87FB7}" type="slidenum">
              <a:rPr lang="en-FR" smtClean="0"/>
              <a:t>7</a:t>
            </a:fld>
            <a:endParaRPr lang="en-FR"/>
          </a:p>
        </p:txBody>
      </p:sp>
    </p:spTree>
    <p:extLst>
      <p:ext uri="{BB962C8B-B14F-4D97-AF65-F5344CB8AC3E}">
        <p14:creationId xmlns:p14="http://schemas.microsoft.com/office/powerpoint/2010/main" val="2475016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30400-A377-B242-AD81-53E4768D0121}"/>
              </a:ext>
            </a:extLst>
          </p:cNvPr>
          <p:cNvSpPr>
            <a:spLocks noGrp="1"/>
          </p:cNvSpPr>
          <p:nvPr>
            <p:ph type="title"/>
          </p:nvPr>
        </p:nvSpPr>
        <p:spPr>
          <a:xfrm>
            <a:off x="357417" y="-80995"/>
            <a:ext cx="11135567" cy="1325563"/>
          </a:xfrm>
        </p:spPr>
        <p:txBody>
          <a:bodyPr/>
          <a:lstStyle/>
          <a:p>
            <a:r>
              <a:rPr lang="en-FR" dirty="0"/>
              <a:t>MDI for e</a:t>
            </a:r>
            <a:r>
              <a:rPr lang="en-FR" baseline="30000" dirty="0"/>
              <a:t>+</a:t>
            </a:r>
            <a:r>
              <a:rPr lang="en-FR" dirty="0"/>
              <a:t>e</a:t>
            </a:r>
            <a:r>
              <a:rPr lang="en-FR" baseline="30000" dirty="0"/>
              <a:t>-</a:t>
            </a:r>
            <a:r>
              <a:rPr lang="en-FR" dirty="0"/>
              <a:t> Linear Colliders</a:t>
            </a:r>
          </a:p>
        </p:txBody>
      </p:sp>
      <p:sp>
        <p:nvSpPr>
          <p:cNvPr id="3" name="Content Placeholder 2">
            <a:extLst>
              <a:ext uri="{FF2B5EF4-FFF2-40B4-BE49-F238E27FC236}">
                <a16:creationId xmlns:a16="http://schemas.microsoft.com/office/drawing/2014/main" id="{7949F9AE-11A1-3447-9F87-42A5AA52CE42}"/>
              </a:ext>
            </a:extLst>
          </p:cNvPr>
          <p:cNvSpPr>
            <a:spLocks noGrp="1"/>
          </p:cNvSpPr>
          <p:nvPr>
            <p:ph idx="1"/>
          </p:nvPr>
        </p:nvSpPr>
        <p:spPr>
          <a:xfrm>
            <a:off x="167910" y="911549"/>
            <a:ext cx="11891425" cy="5680115"/>
          </a:xfrm>
        </p:spPr>
        <p:txBody>
          <a:bodyPr>
            <a:noAutofit/>
          </a:bodyPr>
          <a:lstStyle/>
          <a:p>
            <a:r>
              <a:rPr lang="en-GB" sz="2000" b="1" dirty="0"/>
              <a:t>Very squeezed beams at the IP</a:t>
            </a:r>
          </a:p>
          <a:p>
            <a:pPr lvl="1"/>
            <a:r>
              <a:rPr lang="en-GB" b="1" dirty="0"/>
              <a:t>Possible thanks to </a:t>
            </a:r>
            <a:r>
              <a:rPr lang="en-GB" b="1" dirty="0">
                <a:solidFill>
                  <a:srgbClr val="0432FF"/>
                </a:solidFill>
              </a:rPr>
              <a:t>extreme final focus quads gradient, R&amp;D </a:t>
            </a:r>
            <a:r>
              <a:rPr lang="en-GB" dirty="0">
                <a:solidFill>
                  <a:schemeClr val="tx1"/>
                </a:solidFill>
              </a:rPr>
              <a:t>performed</a:t>
            </a:r>
          </a:p>
          <a:p>
            <a:pPr marL="457200" lvl="1" indent="0">
              <a:buNone/>
            </a:pPr>
            <a:r>
              <a:rPr lang="en-GB" b="1" dirty="0">
                <a:solidFill>
                  <a:srgbClr val="0432FF"/>
                </a:solidFill>
              </a:rPr>
              <a:t>     </a:t>
            </a:r>
            <a:r>
              <a:rPr lang="en-GB" dirty="0"/>
              <a:t>(first CLIC FF QD0 design aimed at values as high as 575 T/m)</a:t>
            </a:r>
            <a:endParaRPr lang="en-GB" sz="2200" dirty="0"/>
          </a:p>
          <a:p>
            <a:pPr lvl="1"/>
            <a:r>
              <a:rPr lang="en-GB" b="1" dirty="0">
                <a:solidFill>
                  <a:srgbClr val="0432FF"/>
                </a:solidFill>
              </a:rPr>
              <a:t>Extreme mechanical precision </a:t>
            </a:r>
            <a:r>
              <a:rPr lang="en-GB" b="1" dirty="0"/>
              <a:t>mandatory to reach goal luminosity</a:t>
            </a:r>
            <a:r>
              <a:rPr lang="en-GB" dirty="0"/>
              <a:t>, two necessary ingredients:</a:t>
            </a:r>
          </a:p>
          <a:p>
            <a:pPr lvl="2"/>
            <a:r>
              <a:rPr lang="en-GB" sz="1800" b="1" dirty="0">
                <a:solidFill>
                  <a:srgbClr val="0432FF"/>
                </a:solidFill>
              </a:rPr>
              <a:t>active and passive alignment system</a:t>
            </a:r>
            <a:r>
              <a:rPr lang="en-GB" sz="1800" dirty="0">
                <a:solidFill>
                  <a:srgbClr val="0432FF"/>
                </a:solidFill>
              </a:rPr>
              <a:t>, R&amp;D activity</a:t>
            </a:r>
          </a:p>
          <a:p>
            <a:pPr lvl="2"/>
            <a:r>
              <a:rPr lang="en-GB" sz="1800" b="1" dirty="0">
                <a:solidFill>
                  <a:srgbClr val="0432FF"/>
                </a:solidFill>
              </a:rPr>
              <a:t>fast feedback </a:t>
            </a:r>
            <a:r>
              <a:rPr lang="en-GB" sz="1800" dirty="0">
                <a:solidFill>
                  <a:srgbClr val="0432FF"/>
                </a:solidFill>
              </a:rPr>
              <a:t>(beam steering at nm precision level)</a:t>
            </a:r>
            <a:endParaRPr lang="en-GB" b="1" dirty="0"/>
          </a:p>
          <a:p>
            <a:pPr lvl="1"/>
            <a:r>
              <a:rPr lang="en-GB" b="1" dirty="0"/>
              <a:t>B</a:t>
            </a:r>
            <a:r>
              <a:rPr lang="en-GB" sz="1800" b="1" dirty="0"/>
              <a:t>eam-induced backgrounds -&gt; </a:t>
            </a:r>
            <a:r>
              <a:rPr lang="en-GB" sz="1800" dirty="0"/>
              <a:t>constraints on beam pipe radius and geometry, vertex detector radius</a:t>
            </a:r>
          </a:p>
          <a:p>
            <a:pPr marL="457200" lvl="1" indent="0">
              <a:buNone/>
            </a:pPr>
            <a:r>
              <a:rPr lang="en-GB" sz="1800" dirty="0"/>
              <a:t>     (</a:t>
            </a:r>
            <a:r>
              <a:rPr lang="en-GB" sz="1800" dirty="0">
                <a:latin typeface="Symbol" pitchFamily="2" charset="2"/>
              </a:rPr>
              <a:t>gg</a:t>
            </a:r>
            <a:r>
              <a:rPr lang="en-GB" sz="1800" dirty="0"/>
              <a:t> -&gt; hadrons)</a:t>
            </a:r>
            <a:endParaRPr lang="en-GB" dirty="0"/>
          </a:p>
          <a:p>
            <a:r>
              <a:rPr lang="en-GB" sz="2000" b="1" dirty="0">
                <a:solidFill>
                  <a:srgbClr val="0432FF"/>
                </a:solidFill>
              </a:rPr>
              <a:t>Challenge on MDI</a:t>
            </a:r>
            <a:r>
              <a:rPr lang="en-GB" sz="2000" dirty="0"/>
              <a:t> </a:t>
            </a:r>
            <a:r>
              <a:rPr lang="en-GB" sz="2000" b="1" dirty="0">
                <a:solidFill>
                  <a:srgbClr val="0432FF"/>
                </a:solidFill>
              </a:rPr>
              <a:t>mechanics, electronics, services, minimal tolerances</a:t>
            </a:r>
          </a:p>
          <a:p>
            <a:r>
              <a:rPr lang="en-GB" sz="2000" b="1" dirty="0">
                <a:solidFill>
                  <a:srgbClr val="0432FF"/>
                </a:solidFill>
              </a:rPr>
              <a:t>Low mass </a:t>
            </a:r>
            <a:r>
              <a:rPr lang="en-GB" sz="2000" b="1" dirty="0"/>
              <a:t>tracker supports with integrated cooling </a:t>
            </a:r>
            <a:r>
              <a:rPr lang="en-GB" sz="2000" dirty="0"/>
              <a:t>–</a:t>
            </a:r>
            <a:r>
              <a:rPr lang="en-GB" sz="2000" b="1" dirty="0">
                <a:solidFill>
                  <a:srgbClr val="0432FF"/>
                </a:solidFill>
              </a:rPr>
              <a:t>R&amp;D</a:t>
            </a:r>
            <a:r>
              <a:rPr lang="en-GB" sz="2000" dirty="0"/>
              <a:t> performed  through past years</a:t>
            </a:r>
          </a:p>
          <a:p>
            <a:r>
              <a:rPr lang="en-GB" b="1" dirty="0"/>
              <a:t>The very different bunch structure between LC (</a:t>
            </a:r>
            <a:r>
              <a:rPr lang="en-GB" b="1" dirty="0">
                <a:solidFill>
                  <a:srgbClr val="0432FF"/>
                </a:solidFill>
              </a:rPr>
              <a:t>bunch trains</a:t>
            </a:r>
            <a:r>
              <a:rPr lang="en-GB" b="1" dirty="0"/>
              <a:t>) </a:t>
            </a:r>
            <a:r>
              <a:rPr lang="en-GB" dirty="0"/>
              <a:t>(even if ILC/CLIC are different </a:t>
            </a:r>
            <a:r>
              <a:rPr lang="en-GB" dirty="0" err="1"/>
              <a:t>wrt</a:t>
            </a:r>
            <a:r>
              <a:rPr lang="en-GB" dirty="0"/>
              <a:t> each other) </a:t>
            </a:r>
            <a:r>
              <a:rPr lang="en-GB" b="1" dirty="0"/>
              <a:t>and circular (uniform fill) leads to very different detector solutions:</a:t>
            </a:r>
          </a:p>
          <a:p>
            <a:pPr lvl="1"/>
            <a:r>
              <a:rPr lang="en-GB" b="1" dirty="0"/>
              <a:t>In-time pile-up of hadronic backgrounds, sufficient granularity for topological rejection</a:t>
            </a:r>
          </a:p>
          <a:p>
            <a:pPr lvl="1"/>
            <a:r>
              <a:rPr lang="en-GB" b="1" dirty="0"/>
              <a:t>At CLIC: ns-level timing in many detectors systems </a:t>
            </a:r>
            <a:r>
              <a:rPr lang="en-GB" sz="1600" b="1" dirty="0"/>
              <a:t>(0.5 ns micro-bunch spacing, 312 bunches)</a:t>
            </a:r>
          </a:p>
          <a:p>
            <a:pPr lvl="1"/>
            <a:r>
              <a:rPr lang="en-GB" b="1" dirty="0"/>
              <a:t>Power pulsing of front-end electronics, reduced power consumption</a:t>
            </a:r>
          </a:p>
          <a:p>
            <a:endParaRPr lang="en-GB" sz="2000" dirty="0"/>
          </a:p>
        </p:txBody>
      </p:sp>
      <p:sp>
        <p:nvSpPr>
          <p:cNvPr id="4" name="Footer Placeholder 3">
            <a:extLst>
              <a:ext uri="{FF2B5EF4-FFF2-40B4-BE49-F238E27FC236}">
                <a16:creationId xmlns:a16="http://schemas.microsoft.com/office/drawing/2014/main" id="{29177940-FBBD-5943-84C3-34AF4786FC80}"/>
              </a:ext>
            </a:extLst>
          </p:cNvPr>
          <p:cNvSpPr>
            <a:spLocks noGrp="1"/>
          </p:cNvSpPr>
          <p:nvPr>
            <p:ph type="ftr" sz="quarter" idx="11"/>
          </p:nvPr>
        </p:nvSpPr>
        <p:spPr/>
        <p:txBody>
          <a:bodyPr/>
          <a:lstStyle/>
          <a:p>
            <a:r>
              <a:rPr lang="en-GB"/>
              <a:t>M. Boscolo, ECFA TF8 Symposium, 31/03/2021</a:t>
            </a:r>
            <a:endParaRPr lang="en-FR"/>
          </a:p>
        </p:txBody>
      </p:sp>
      <p:sp>
        <p:nvSpPr>
          <p:cNvPr id="12" name="Rectangle 11">
            <a:extLst>
              <a:ext uri="{FF2B5EF4-FFF2-40B4-BE49-F238E27FC236}">
                <a16:creationId xmlns:a16="http://schemas.microsoft.com/office/drawing/2014/main" id="{4E38C4B6-EE97-FD44-999F-A3FFCE502393}"/>
              </a:ext>
            </a:extLst>
          </p:cNvPr>
          <p:cNvSpPr/>
          <p:nvPr/>
        </p:nvSpPr>
        <p:spPr>
          <a:xfrm>
            <a:off x="11624014" y="1470689"/>
            <a:ext cx="352592" cy="170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grpSp>
        <p:nvGrpSpPr>
          <p:cNvPr id="7" name="Group 6">
            <a:extLst>
              <a:ext uri="{FF2B5EF4-FFF2-40B4-BE49-F238E27FC236}">
                <a16:creationId xmlns:a16="http://schemas.microsoft.com/office/drawing/2014/main" id="{D49B0A12-6870-E244-BE35-A7AC720D5BAA}"/>
              </a:ext>
            </a:extLst>
          </p:cNvPr>
          <p:cNvGrpSpPr/>
          <p:nvPr/>
        </p:nvGrpSpPr>
        <p:grpSpPr>
          <a:xfrm>
            <a:off x="9196796" y="4992176"/>
            <a:ext cx="2811462" cy="1390744"/>
            <a:chOff x="9331067" y="1405034"/>
            <a:chExt cx="2811462" cy="1390744"/>
          </a:xfrm>
        </p:grpSpPr>
        <p:pic>
          <p:nvPicPr>
            <p:cNvPr id="10" name="Picture 9" descr="Diagram&#10;&#10;Description automatically generated">
              <a:extLst>
                <a:ext uri="{FF2B5EF4-FFF2-40B4-BE49-F238E27FC236}">
                  <a16:creationId xmlns:a16="http://schemas.microsoft.com/office/drawing/2014/main" id="{F6F1C2F9-C94C-F647-88FF-40EC62AE83B0}"/>
                </a:ext>
              </a:extLst>
            </p:cNvPr>
            <p:cNvPicPr>
              <a:picLocks noChangeAspect="1"/>
            </p:cNvPicPr>
            <p:nvPr/>
          </p:nvPicPr>
          <p:blipFill>
            <a:blip r:embed="rId3"/>
            <a:stretch>
              <a:fillRect/>
            </a:stretch>
          </p:blipFill>
          <p:spPr>
            <a:xfrm>
              <a:off x="9394368" y="1405034"/>
              <a:ext cx="2748161" cy="1207538"/>
            </a:xfrm>
            <a:prstGeom prst="rect">
              <a:avLst/>
            </a:prstGeom>
          </p:spPr>
        </p:pic>
        <p:sp>
          <p:nvSpPr>
            <p:cNvPr id="11" name="Rectangle 10">
              <a:extLst>
                <a:ext uri="{FF2B5EF4-FFF2-40B4-BE49-F238E27FC236}">
                  <a16:creationId xmlns:a16="http://schemas.microsoft.com/office/drawing/2014/main" id="{230CF79B-A2C8-3F49-BBCD-E7644545174F}"/>
                </a:ext>
              </a:extLst>
            </p:cNvPr>
            <p:cNvSpPr/>
            <p:nvPr/>
          </p:nvSpPr>
          <p:spPr>
            <a:xfrm>
              <a:off x="10483263" y="1578043"/>
              <a:ext cx="352592" cy="170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3" name="Rectangle 12">
              <a:extLst>
                <a:ext uri="{FF2B5EF4-FFF2-40B4-BE49-F238E27FC236}">
                  <a16:creationId xmlns:a16="http://schemas.microsoft.com/office/drawing/2014/main" id="{5A07F266-2230-E745-8938-7205EDD5A34A}"/>
                </a:ext>
              </a:extLst>
            </p:cNvPr>
            <p:cNvSpPr/>
            <p:nvPr/>
          </p:nvSpPr>
          <p:spPr>
            <a:xfrm>
              <a:off x="9871408" y="2349898"/>
              <a:ext cx="611855" cy="17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dirty="0"/>
            </a:p>
          </p:txBody>
        </p:sp>
        <p:sp>
          <p:nvSpPr>
            <p:cNvPr id="14" name="Rectangle 13">
              <a:extLst>
                <a:ext uri="{FF2B5EF4-FFF2-40B4-BE49-F238E27FC236}">
                  <a16:creationId xmlns:a16="http://schemas.microsoft.com/office/drawing/2014/main" id="{37D50E9E-E946-0441-BA9E-4FC8DFD60993}"/>
                </a:ext>
              </a:extLst>
            </p:cNvPr>
            <p:cNvSpPr/>
            <p:nvPr/>
          </p:nvSpPr>
          <p:spPr>
            <a:xfrm>
              <a:off x="9638073" y="1944512"/>
              <a:ext cx="466669" cy="17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7" name="TextBox 16">
              <a:extLst>
                <a:ext uri="{FF2B5EF4-FFF2-40B4-BE49-F238E27FC236}">
                  <a16:creationId xmlns:a16="http://schemas.microsoft.com/office/drawing/2014/main" id="{851BA9E7-3D9A-424B-9E02-B10FFAD0F5D1}"/>
                </a:ext>
              </a:extLst>
            </p:cNvPr>
            <p:cNvSpPr txBox="1"/>
            <p:nvPr/>
          </p:nvSpPr>
          <p:spPr>
            <a:xfrm>
              <a:off x="11052482" y="1479184"/>
              <a:ext cx="974049" cy="276999"/>
            </a:xfrm>
            <a:prstGeom prst="rect">
              <a:avLst/>
            </a:prstGeom>
            <a:solidFill>
              <a:schemeClr val="bg1"/>
            </a:solidFill>
          </p:spPr>
          <p:txBody>
            <a:bodyPr wrap="none" rtlCol="0">
              <a:spAutoFit/>
            </a:bodyPr>
            <a:lstStyle/>
            <a:p>
              <a:r>
                <a:rPr lang="en-FR" sz="1200" dirty="0"/>
                <a:t>micro-bunch</a:t>
              </a:r>
            </a:p>
          </p:txBody>
        </p:sp>
        <p:sp>
          <p:nvSpPr>
            <p:cNvPr id="18" name="TextBox 17">
              <a:extLst>
                <a:ext uri="{FF2B5EF4-FFF2-40B4-BE49-F238E27FC236}">
                  <a16:creationId xmlns:a16="http://schemas.microsoft.com/office/drawing/2014/main" id="{302B4130-C104-2A40-ACCE-81E1851EDAFE}"/>
                </a:ext>
              </a:extLst>
            </p:cNvPr>
            <p:cNvSpPr txBox="1"/>
            <p:nvPr/>
          </p:nvSpPr>
          <p:spPr>
            <a:xfrm>
              <a:off x="9470742" y="1899326"/>
              <a:ext cx="1012521" cy="276999"/>
            </a:xfrm>
            <a:prstGeom prst="rect">
              <a:avLst/>
            </a:prstGeom>
            <a:solidFill>
              <a:schemeClr val="bg1"/>
            </a:solidFill>
          </p:spPr>
          <p:txBody>
            <a:bodyPr wrap="none" rtlCol="0">
              <a:spAutoFit/>
            </a:bodyPr>
            <a:lstStyle/>
            <a:p>
              <a:r>
                <a:rPr lang="en-FR" sz="1200" dirty="0"/>
                <a:t>macro-bunch</a:t>
              </a:r>
            </a:p>
          </p:txBody>
        </p:sp>
        <p:sp>
          <p:nvSpPr>
            <p:cNvPr id="19" name="Rectangle 18">
              <a:extLst>
                <a:ext uri="{FF2B5EF4-FFF2-40B4-BE49-F238E27FC236}">
                  <a16:creationId xmlns:a16="http://schemas.microsoft.com/office/drawing/2014/main" id="{165532F0-97BE-164F-AAF2-C598188442CF}"/>
                </a:ext>
              </a:extLst>
            </p:cNvPr>
            <p:cNvSpPr/>
            <p:nvPr/>
          </p:nvSpPr>
          <p:spPr>
            <a:xfrm>
              <a:off x="10208919" y="2368100"/>
              <a:ext cx="974049" cy="276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5" name="TextBox 4">
              <a:extLst>
                <a:ext uri="{FF2B5EF4-FFF2-40B4-BE49-F238E27FC236}">
                  <a16:creationId xmlns:a16="http://schemas.microsoft.com/office/drawing/2014/main" id="{E45261A2-0B8E-D340-B3BC-2ACDA114F1B0}"/>
                </a:ext>
              </a:extLst>
            </p:cNvPr>
            <p:cNvSpPr txBox="1"/>
            <p:nvPr/>
          </p:nvSpPr>
          <p:spPr>
            <a:xfrm flipH="1">
              <a:off x="9331067" y="2246473"/>
              <a:ext cx="1480850" cy="307777"/>
            </a:xfrm>
            <a:prstGeom prst="rect">
              <a:avLst/>
            </a:prstGeom>
            <a:noFill/>
          </p:spPr>
          <p:txBody>
            <a:bodyPr wrap="square" rtlCol="0">
              <a:spAutoFit/>
            </a:bodyPr>
            <a:lstStyle/>
            <a:p>
              <a:pPr algn="ctr"/>
              <a:r>
                <a:rPr lang="en-FR" sz="1400" dirty="0"/>
                <a:t>1 train </a:t>
              </a:r>
            </a:p>
          </p:txBody>
        </p:sp>
        <p:sp>
          <p:nvSpPr>
            <p:cNvPr id="16" name="TextBox 15">
              <a:extLst>
                <a:ext uri="{FF2B5EF4-FFF2-40B4-BE49-F238E27FC236}">
                  <a16:creationId xmlns:a16="http://schemas.microsoft.com/office/drawing/2014/main" id="{EFE65DC0-DF6E-B147-94C6-2A653FFC910F}"/>
                </a:ext>
              </a:extLst>
            </p:cNvPr>
            <p:cNvSpPr txBox="1"/>
            <p:nvPr/>
          </p:nvSpPr>
          <p:spPr>
            <a:xfrm>
              <a:off x="10254354" y="2457224"/>
              <a:ext cx="1857227" cy="338554"/>
            </a:xfrm>
            <a:prstGeom prst="rect">
              <a:avLst/>
            </a:prstGeom>
            <a:noFill/>
          </p:spPr>
          <p:txBody>
            <a:bodyPr wrap="square" rtlCol="0">
              <a:spAutoFit/>
            </a:bodyPr>
            <a:lstStyle/>
            <a:p>
              <a:r>
                <a:rPr lang="en-FR" sz="1600" dirty="0"/>
                <a:t>LC bunch structure</a:t>
              </a:r>
            </a:p>
          </p:txBody>
        </p:sp>
      </p:grpSp>
      <p:sp>
        <p:nvSpPr>
          <p:cNvPr id="8" name="Slide Number Placeholder 7">
            <a:extLst>
              <a:ext uri="{FF2B5EF4-FFF2-40B4-BE49-F238E27FC236}">
                <a16:creationId xmlns:a16="http://schemas.microsoft.com/office/drawing/2014/main" id="{CA47473D-0B02-0045-902B-A5FE6B6DA730}"/>
              </a:ext>
            </a:extLst>
          </p:cNvPr>
          <p:cNvSpPr>
            <a:spLocks noGrp="1"/>
          </p:cNvSpPr>
          <p:nvPr>
            <p:ph type="sldNum" sz="quarter" idx="12"/>
          </p:nvPr>
        </p:nvSpPr>
        <p:spPr/>
        <p:txBody>
          <a:bodyPr/>
          <a:lstStyle/>
          <a:p>
            <a:fld id="{AE8F486C-4434-554D-85E5-88CD09D87FB7}" type="slidenum">
              <a:rPr lang="en-FR" smtClean="0"/>
              <a:t>8</a:t>
            </a:fld>
            <a:endParaRPr lang="en-FR"/>
          </a:p>
        </p:txBody>
      </p:sp>
    </p:spTree>
    <p:extLst>
      <p:ext uri="{BB962C8B-B14F-4D97-AF65-F5344CB8AC3E}">
        <p14:creationId xmlns:p14="http://schemas.microsoft.com/office/powerpoint/2010/main" val="2968140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DAD23-1535-CE4C-AC3A-07DEC043C751}"/>
              </a:ext>
            </a:extLst>
          </p:cNvPr>
          <p:cNvSpPr>
            <a:spLocks noGrp="1"/>
          </p:cNvSpPr>
          <p:nvPr>
            <p:ph type="title"/>
          </p:nvPr>
        </p:nvSpPr>
        <p:spPr>
          <a:xfrm>
            <a:off x="838200" y="0"/>
            <a:ext cx="10515600" cy="1325563"/>
          </a:xfrm>
        </p:spPr>
        <p:txBody>
          <a:bodyPr/>
          <a:lstStyle/>
          <a:p>
            <a:r>
              <a:rPr lang="en-FR" dirty="0"/>
              <a:t>CLIC MDI</a:t>
            </a:r>
          </a:p>
        </p:txBody>
      </p:sp>
      <p:sp>
        <p:nvSpPr>
          <p:cNvPr id="4" name="Footer Placeholder 3">
            <a:extLst>
              <a:ext uri="{FF2B5EF4-FFF2-40B4-BE49-F238E27FC236}">
                <a16:creationId xmlns:a16="http://schemas.microsoft.com/office/drawing/2014/main" id="{AF0CDB25-DDB0-464F-917A-286CDB93EC29}"/>
              </a:ext>
            </a:extLst>
          </p:cNvPr>
          <p:cNvSpPr>
            <a:spLocks noGrp="1"/>
          </p:cNvSpPr>
          <p:nvPr>
            <p:ph type="ftr" sz="quarter" idx="11"/>
          </p:nvPr>
        </p:nvSpPr>
        <p:spPr/>
        <p:txBody>
          <a:bodyPr/>
          <a:lstStyle/>
          <a:p>
            <a:r>
              <a:rPr lang="en-GB"/>
              <a:t>M. Boscolo, ECFA TF8 Symposium, 31/03/2021</a:t>
            </a:r>
            <a:endParaRPr lang="en-FR"/>
          </a:p>
        </p:txBody>
      </p:sp>
      <p:pic>
        <p:nvPicPr>
          <p:cNvPr id="12" name="Picture 11" descr="Diagram&#10;&#10;Description automatically generated">
            <a:extLst>
              <a:ext uri="{FF2B5EF4-FFF2-40B4-BE49-F238E27FC236}">
                <a16:creationId xmlns:a16="http://schemas.microsoft.com/office/drawing/2014/main" id="{A81C0EAC-14F5-A846-8909-96FFF15BE4F6}"/>
              </a:ext>
            </a:extLst>
          </p:cNvPr>
          <p:cNvPicPr>
            <a:picLocks noChangeAspect="1"/>
          </p:cNvPicPr>
          <p:nvPr/>
        </p:nvPicPr>
        <p:blipFill>
          <a:blip r:embed="rId3"/>
          <a:stretch>
            <a:fillRect/>
          </a:stretch>
        </p:blipFill>
        <p:spPr>
          <a:xfrm>
            <a:off x="428558" y="1029109"/>
            <a:ext cx="5277379" cy="3762866"/>
          </a:xfrm>
          <a:prstGeom prst="rect">
            <a:avLst/>
          </a:prstGeom>
        </p:spPr>
      </p:pic>
      <p:sp>
        <p:nvSpPr>
          <p:cNvPr id="5" name="TextBox 4">
            <a:extLst>
              <a:ext uri="{FF2B5EF4-FFF2-40B4-BE49-F238E27FC236}">
                <a16:creationId xmlns:a16="http://schemas.microsoft.com/office/drawing/2014/main" id="{B39B4A89-BC8F-C643-93E5-D751FA352EAF}"/>
              </a:ext>
            </a:extLst>
          </p:cNvPr>
          <p:cNvSpPr txBox="1"/>
          <p:nvPr/>
        </p:nvSpPr>
        <p:spPr>
          <a:xfrm>
            <a:off x="2957030" y="755307"/>
            <a:ext cx="1787669" cy="400110"/>
          </a:xfrm>
          <a:prstGeom prst="rect">
            <a:avLst/>
          </a:prstGeom>
          <a:noFill/>
        </p:spPr>
        <p:txBody>
          <a:bodyPr wrap="none" rtlCol="0">
            <a:spAutoFit/>
          </a:bodyPr>
          <a:lstStyle/>
          <a:p>
            <a:r>
              <a:rPr lang="en-US" sz="2000" b="1" dirty="0"/>
              <a:t>simpler </a:t>
            </a:r>
            <a:r>
              <a:rPr lang="en-GB" sz="2000" b="1" dirty="0"/>
              <a:t>design </a:t>
            </a:r>
            <a:endParaRPr lang="en-FR" sz="2000" b="1" dirty="0"/>
          </a:p>
        </p:txBody>
      </p:sp>
      <p:sp>
        <p:nvSpPr>
          <p:cNvPr id="9" name="TextBox 8">
            <a:extLst>
              <a:ext uri="{FF2B5EF4-FFF2-40B4-BE49-F238E27FC236}">
                <a16:creationId xmlns:a16="http://schemas.microsoft.com/office/drawing/2014/main" id="{976EBF96-21C3-1341-AC7E-B31592928ACA}"/>
              </a:ext>
            </a:extLst>
          </p:cNvPr>
          <p:cNvSpPr txBox="1"/>
          <p:nvPr/>
        </p:nvSpPr>
        <p:spPr>
          <a:xfrm>
            <a:off x="9317288" y="894258"/>
            <a:ext cx="2234267" cy="338554"/>
          </a:xfrm>
          <a:prstGeom prst="rect">
            <a:avLst/>
          </a:prstGeom>
          <a:solidFill>
            <a:schemeClr val="bg1"/>
          </a:solidFill>
        </p:spPr>
        <p:txBody>
          <a:bodyPr wrap="square" rtlCol="0">
            <a:spAutoFit/>
          </a:bodyPr>
          <a:lstStyle/>
          <a:p>
            <a:r>
              <a:rPr lang="en-FR" sz="1600" dirty="0">
                <a:solidFill>
                  <a:srgbClr val="009193"/>
                </a:solidFill>
              </a:rPr>
              <a:t>ArXiv:1202.6511 (2011)</a:t>
            </a:r>
          </a:p>
        </p:txBody>
      </p:sp>
      <p:sp>
        <p:nvSpPr>
          <p:cNvPr id="13" name="TextBox 12">
            <a:extLst>
              <a:ext uri="{FF2B5EF4-FFF2-40B4-BE49-F238E27FC236}">
                <a16:creationId xmlns:a16="http://schemas.microsoft.com/office/drawing/2014/main" id="{5BB7F6A1-0BBB-B648-9AEC-2C8406CDEC74}"/>
              </a:ext>
            </a:extLst>
          </p:cNvPr>
          <p:cNvSpPr txBox="1"/>
          <p:nvPr/>
        </p:nvSpPr>
        <p:spPr>
          <a:xfrm>
            <a:off x="490840" y="773476"/>
            <a:ext cx="2301397" cy="338554"/>
          </a:xfrm>
          <a:prstGeom prst="rect">
            <a:avLst/>
          </a:prstGeom>
          <a:solidFill>
            <a:schemeClr val="bg1"/>
          </a:solidFill>
        </p:spPr>
        <p:txBody>
          <a:bodyPr wrap="square" rtlCol="0">
            <a:spAutoFit/>
          </a:bodyPr>
          <a:lstStyle/>
          <a:p>
            <a:r>
              <a:rPr lang="en-FR" sz="1600" dirty="0">
                <a:solidFill>
                  <a:srgbClr val="009193"/>
                </a:solidFill>
              </a:rPr>
              <a:t>ArXiv:1903.08655 (2018)</a:t>
            </a:r>
          </a:p>
        </p:txBody>
      </p:sp>
      <p:sp>
        <p:nvSpPr>
          <p:cNvPr id="15" name="Rectangle 14">
            <a:extLst>
              <a:ext uri="{FF2B5EF4-FFF2-40B4-BE49-F238E27FC236}">
                <a16:creationId xmlns:a16="http://schemas.microsoft.com/office/drawing/2014/main" id="{C39D7C63-C4C3-6446-BB35-1A7A40E2475F}"/>
              </a:ext>
            </a:extLst>
          </p:cNvPr>
          <p:cNvSpPr/>
          <p:nvPr/>
        </p:nvSpPr>
        <p:spPr>
          <a:xfrm>
            <a:off x="363243" y="4929726"/>
            <a:ext cx="8075159" cy="1754326"/>
          </a:xfrm>
          <a:prstGeom prst="rect">
            <a:avLst/>
          </a:prstGeom>
        </p:spPr>
        <p:txBody>
          <a:bodyPr wrap="none">
            <a:spAutoFit/>
          </a:bodyPr>
          <a:lstStyle/>
          <a:p>
            <a:pPr>
              <a:lnSpc>
                <a:spcPct val="100000"/>
              </a:lnSpc>
            </a:pPr>
            <a:r>
              <a:rPr lang="en-GB" b="1" dirty="0">
                <a:solidFill>
                  <a:srgbClr val="FF0000"/>
                </a:solidFill>
              </a:rPr>
              <a:t>L* = 6 m  </a:t>
            </a:r>
            <a:r>
              <a:rPr lang="en-GB" dirty="0"/>
              <a:t>both 380 GeV and 3 </a:t>
            </a:r>
            <a:r>
              <a:rPr lang="en-GB" dirty="0" err="1"/>
              <a:t>TeV</a:t>
            </a:r>
            <a:endParaRPr lang="en-GB" dirty="0"/>
          </a:p>
          <a:p>
            <a:pPr>
              <a:lnSpc>
                <a:spcPct val="100000"/>
              </a:lnSpc>
            </a:pPr>
            <a:r>
              <a:rPr lang="en-GB" b="1" dirty="0">
                <a:solidFill>
                  <a:srgbClr val="0432FF"/>
                </a:solidFill>
              </a:rPr>
              <a:t>QD0 outside the detector at 380 GeV and 3 </a:t>
            </a:r>
            <a:r>
              <a:rPr lang="en-GB" b="1" dirty="0" err="1">
                <a:solidFill>
                  <a:srgbClr val="0432FF"/>
                </a:solidFill>
              </a:rPr>
              <a:t>TeV</a:t>
            </a:r>
            <a:endParaRPr lang="en-GB" b="1" dirty="0">
              <a:solidFill>
                <a:srgbClr val="0432FF"/>
              </a:solidFill>
            </a:endParaRPr>
          </a:p>
          <a:p>
            <a:pPr>
              <a:lnSpc>
                <a:spcPct val="100000"/>
              </a:lnSpc>
            </a:pPr>
            <a:r>
              <a:rPr lang="en-GB" dirty="0"/>
              <a:t>QD0 mounted on the tunnel floor (much smaller vibrations) </a:t>
            </a:r>
          </a:p>
          <a:p>
            <a:pPr>
              <a:lnSpc>
                <a:spcPct val="100000"/>
              </a:lnSpc>
            </a:pPr>
            <a:r>
              <a:rPr lang="en-GB" dirty="0"/>
              <a:t>no pre-absorber, no cantilever support for QD0</a:t>
            </a:r>
          </a:p>
          <a:p>
            <a:pPr>
              <a:lnSpc>
                <a:spcPct val="100000"/>
              </a:lnSpc>
            </a:pPr>
            <a:r>
              <a:rPr lang="en-GB" dirty="0"/>
              <a:t>divided in three parts, much smaller gradient (25T/m), large aperture radius (25 mm)</a:t>
            </a:r>
          </a:p>
          <a:p>
            <a:pPr>
              <a:lnSpc>
                <a:spcPct val="100000"/>
              </a:lnSpc>
            </a:pPr>
            <a:r>
              <a:rPr lang="en-GB" dirty="0"/>
              <a:t>no anti-solenoid needed</a:t>
            </a:r>
          </a:p>
        </p:txBody>
      </p:sp>
      <p:pic>
        <p:nvPicPr>
          <p:cNvPr id="17" name="Picture 16" descr="Diagram&#10;&#10;Description automatically generated">
            <a:extLst>
              <a:ext uri="{FF2B5EF4-FFF2-40B4-BE49-F238E27FC236}">
                <a16:creationId xmlns:a16="http://schemas.microsoft.com/office/drawing/2014/main" id="{2C357219-7150-E54C-AAF6-CB32ABAC67EE}"/>
              </a:ext>
            </a:extLst>
          </p:cNvPr>
          <p:cNvPicPr>
            <a:picLocks noChangeAspect="1"/>
          </p:cNvPicPr>
          <p:nvPr/>
        </p:nvPicPr>
        <p:blipFill>
          <a:blip r:embed="rId4"/>
          <a:stretch>
            <a:fillRect/>
          </a:stretch>
        </p:blipFill>
        <p:spPr>
          <a:xfrm>
            <a:off x="6728672" y="1203471"/>
            <a:ext cx="5224453" cy="3545874"/>
          </a:xfrm>
          <a:prstGeom prst="rect">
            <a:avLst/>
          </a:prstGeom>
        </p:spPr>
      </p:pic>
      <p:sp>
        <p:nvSpPr>
          <p:cNvPr id="18" name="Rectangle 17">
            <a:extLst>
              <a:ext uri="{FF2B5EF4-FFF2-40B4-BE49-F238E27FC236}">
                <a16:creationId xmlns:a16="http://schemas.microsoft.com/office/drawing/2014/main" id="{6E7A658F-7572-5045-96C1-C1901E080FF3}"/>
              </a:ext>
            </a:extLst>
          </p:cNvPr>
          <p:cNvSpPr/>
          <p:nvPr/>
        </p:nvSpPr>
        <p:spPr>
          <a:xfrm>
            <a:off x="6728672" y="4870353"/>
            <a:ext cx="2242409" cy="646331"/>
          </a:xfrm>
          <a:prstGeom prst="rect">
            <a:avLst/>
          </a:prstGeom>
        </p:spPr>
        <p:txBody>
          <a:bodyPr wrap="none">
            <a:spAutoFit/>
          </a:bodyPr>
          <a:lstStyle/>
          <a:p>
            <a:r>
              <a:rPr lang="en-FR" b="1" dirty="0">
                <a:solidFill>
                  <a:srgbClr val="FF0000"/>
                </a:solidFill>
              </a:rPr>
              <a:t>L* = 4.3 m </a:t>
            </a:r>
            <a:r>
              <a:rPr lang="en-GB" dirty="0"/>
              <a:t>at 500GeV </a:t>
            </a:r>
          </a:p>
          <a:p>
            <a:r>
              <a:rPr lang="en-FR" b="1" dirty="0">
                <a:solidFill>
                  <a:srgbClr val="FF0000"/>
                </a:solidFill>
              </a:rPr>
              <a:t>L* = 3.5 m  </a:t>
            </a:r>
            <a:r>
              <a:rPr lang="en-GB" dirty="0"/>
              <a:t>at 3TeV</a:t>
            </a:r>
          </a:p>
        </p:txBody>
      </p:sp>
      <p:sp>
        <p:nvSpPr>
          <p:cNvPr id="19" name="TextBox 18">
            <a:extLst>
              <a:ext uri="{FF2B5EF4-FFF2-40B4-BE49-F238E27FC236}">
                <a16:creationId xmlns:a16="http://schemas.microsoft.com/office/drawing/2014/main" id="{AC99D1D5-B09B-FF49-99DD-C927A62242C7}"/>
              </a:ext>
            </a:extLst>
          </p:cNvPr>
          <p:cNvSpPr txBox="1"/>
          <p:nvPr/>
        </p:nvSpPr>
        <p:spPr>
          <a:xfrm>
            <a:off x="13733929" y="3155576"/>
            <a:ext cx="343364" cy="369332"/>
          </a:xfrm>
          <a:prstGeom prst="rect">
            <a:avLst/>
          </a:prstGeom>
          <a:noFill/>
        </p:spPr>
        <p:txBody>
          <a:bodyPr wrap="none" rtlCol="0">
            <a:spAutoFit/>
          </a:bodyPr>
          <a:lstStyle/>
          <a:p>
            <a:r>
              <a:rPr lang="en-FR" dirty="0"/>
              <a:t>   </a:t>
            </a:r>
          </a:p>
        </p:txBody>
      </p:sp>
      <p:sp>
        <p:nvSpPr>
          <p:cNvPr id="21" name="Slide Number Placeholder 20">
            <a:extLst>
              <a:ext uri="{FF2B5EF4-FFF2-40B4-BE49-F238E27FC236}">
                <a16:creationId xmlns:a16="http://schemas.microsoft.com/office/drawing/2014/main" id="{1DFB5DEC-1483-BE42-9D7B-BDD387E6983F}"/>
              </a:ext>
            </a:extLst>
          </p:cNvPr>
          <p:cNvSpPr>
            <a:spLocks noGrp="1"/>
          </p:cNvSpPr>
          <p:nvPr>
            <p:ph type="sldNum" sz="quarter" idx="12"/>
          </p:nvPr>
        </p:nvSpPr>
        <p:spPr/>
        <p:txBody>
          <a:bodyPr/>
          <a:lstStyle/>
          <a:p>
            <a:fld id="{AE8F486C-4434-554D-85E5-88CD09D87FB7}" type="slidenum">
              <a:rPr lang="en-FR" smtClean="0"/>
              <a:t>9</a:t>
            </a:fld>
            <a:endParaRPr lang="en-FR"/>
          </a:p>
        </p:txBody>
      </p:sp>
      <p:sp>
        <p:nvSpPr>
          <p:cNvPr id="14" name="Rectangle 13">
            <a:extLst>
              <a:ext uri="{FF2B5EF4-FFF2-40B4-BE49-F238E27FC236}">
                <a16:creationId xmlns:a16="http://schemas.microsoft.com/office/drawing/2014/main" id="{5F489282-3C54-2844-B278-EC5F24280A80}"/>
              </a:ext>
            </a:extLst>
          </p:cNvPr>
          <p:cNvSpPr/>
          <p:nvPr/>
        </p:nvSpPr>
        <p:spPr>
          <a:xfrm>
            <a:off x="4038600" y="4651675"/>
            <a:ext cx="1754620" cy="584775"/>
          </a:xfrm>
          <a:prstGeom prst="rect">
            <a:avLst/>
          </a:prstGeom>
          <a:solidFill>
            <a:schemeClr val="bg1"/>
          </a:solidFill>
        </p:spPr>
        <p:txBody>
          <a:bodyPr wrap="square">
            <a:spAutoFit/>
          </a:bodyPr>
          <a:lstStyle/>
          <a:p>
            <a:r>
              <a:rPr lang="en-FR" sz="1600" b="1" dirty="0">
                <a:latin typeface="Symbol" pitchFamily="2" charset="2"/>
              </a:rPr>
              <a:t>s</a:t>
            </a:r>
            <a:r>
              <a:rPr lang="en-FR" sz="1600" b="1" baseline="-25000" dirty="0"/>
              <a:t>x</a:t>
            </a:r>
            <a:r>
              <a:rPr lang="en-FR" sz="1600" b="1" dirty="0"/>
              <a:t>*= 0.144 </a:t>
            </a:r>
            <a:r>
              <a:rPr lang="en-FR" sz="1600" b="1" dirty="0">
                <a:latin typeface="Symbol" pitchFamily="2" charset="2"/>
              </a:rPr>
              <a:t>m</a:t>
            </a:r>
            <a:r>
              <a:rPr lang="en-FR" sz="1600" b="1" dirty="0"/>
              <a:t>m</a:t>
            </a:r>
          </a:p>
          <a:p>
            <a:r>
              <a:rPr lang="en-FR" sz="1600" b="1" dirty="0">
                <a:latin typeface="Symbol" pitchFamily="2" charset="2"/>
              </a:rPr>
              <a:t>s</a:t>
            </a:r>
            <a:r>
              <a:rPr lang="en-FR" sz="1600" b="1" baseline="-25000" dirty="0"/>
              <a:t>y</a:t>
            </a:r>
            <a:r>
              <a:rPr lang="en-FR" sz="1600" b="1" dirty="0"/>
              <a:t>*= 2.97  nm</a:t>
            </a:r>
          </a:p>
        </p:txBody>
      </p:sp>
      <p:sp>
        <p:nvSpPr>
          <p:cNvPr id="3" name="TextBox 2">
            <a:extLst>
              <a:ext uri="{FF2B5EF4-FFF2-40B4-BE49-F238E27FC236}">
                <a16:creationId xmlns:a16="http://schemas.microsoft.com/office/drawing/2014/main" id="{7609FACC-15A0-AB47-946E-DC161230CD9E}"/>
              </a:ext>
            </a:extLst>
          </p:cNvPr>
          <p:cNvSpPr txBox="1"/>
          <p:nvPr/>
        </p:nvSpPr>
        <p:spPr>
          <a:xfrm>
            <a:off x="5378007" y="4759397"/>
            <a:ext cx="1188146" cy="369332"/>
          </a:xfrm>
          <a:prstGeom prst="rect">
            <a:avLst/>
          </a:prstGeom>
          <a:noFill/>
        </p:spPr>
        <p:txBody>
          <a:bodyPr wrap="none" rtlCol="0">
            <a:spAutoFit/>
          </a:bodyPr>
          <a:lstStyle/>
          <a:p>
            <a:r>
              <a:rPr lang="en-FR" dirty="0"/>
              <a:t>@380 GeV</a:t>
            </a:r>
          </a:p>
        </p:txBody>
      </p:sp>
    </p:spTree>
    <p:extLst>
      <p:ext uri="{BB962C8B-B14F-4D97-AF65-F5344CB8AC3E}">
        <p14:creationId xmlns:p14="http://schemas.microsoft.com/office/powerpoint/2010/main" val="4127946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_FNAL_MAP_R2">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1274</TotalTime>
  <Words>7379</Words>
  <Application>Microsoft Macintosh PowerPoint</Application>
  <PresentationFormat>Widescreen</PresentationFormat>
  <Paragraphs>1051</Paragraphs>
  <Slides>65</Slides>
  <Notes>12</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65</vt:i4>
      </vt:variant>
    </vt:vector>
  </HeadingPairs>
  <TitlesOfParts>
    <vt:vector size="81" baseType="lpstr">
      <vt:lpstr>Arial</vt:lpstr>
      <vt:lpstr>Calibri</vt:lpstr>
      <vt:lpstr>Calibri Light</vt:lpstr>
      <vt:lpstr>Calibri Regular</vt:lpstr>
      <vt:lpstr>Cambria Math</vt:lpstr>
      <vt:lpstr>SAVOYE LET PLAIN:1.0</vt:lpstr>
      <vt:lpstr>STIXGeneral</vt:lpstr>
      <vt:lpstr>Symbol</vt:lpstr>
      <vt:lpstr>TimesNewRoman</vt:lpstr>
      <vt:lpstr>Verdana</vt:lpstr>
      <vt:lpstr>Wingdings</vt:lpstr>
      <vt:lpstr>Wingdings 3</vt:lpstr>
      <vt:lpstr>Office Theme</vt:lpstr>
      <vt:lpstr>10_FNAL_MAP_R2</vt:lpstr>
      <vt:lpstr>1_FC5643-CERN3027 - Scale of contributions</vt:lpstr>
      <vt:lpstr>1_Office Theme</vt:lpstr>
      <vt:lpstr>Machine Detector Integration</vt:lpstr>
      <vt:lpstr>Introduction</vt:lpstr>
      <vt:lpstr>PowerPoint Presentation</vt:lpstr>
      <vt:lpstr>PowerPoint Presentation</vt:lpstr>
      <vt:lpstr>Future Colliders  Performance</vt:lpstr>
      <vt:lpstr>IR future colliders Parameter Table </vt:lpstr>
      <vt:lpstr>Some References</vt:lpstr>
      <vt:lpstr>MDI for e+e- Linear Colliders</vt:lpstr>
      <vt:lpstr>CLIC MDI</vt:lpstr>
      <vt:lpstr>CLIC MDI</vt:lpstr>
      <vt:lpstr>CLIC QD0 Prototype</vt:lpstr>
      <vt:lpstr>ILC IR and MDI</vt:lpstr>
      <vt:lpstr>New collision scheme adopted by all future e+e- circular colliders</vt:lpstr>
      <vt:lpstr>KEKB and SuperKEKB IR relevant parameters </vt:lpstr>
      <vt:lpstr>SuperKEKB FF magnets and detector</vt:lpstr>
      <vt:lpstr>SuperKEKB beam pipe &amp; synchrotron radiation</vt:lpstr>
      <vt:lpstr>SuperKEKB  Be beam pipe at IP</vt:lpstr>
      <vt:lpstr>IR beam pipe</vt:lpstr>
      <vt:lpstr>SuperKEKB  backgrounds experience</vt:lpstr>
      <vt:lpstr>PowerPoint Presentation</vt:lpstr>
      <vt:lpstr>FCC-ee basic design choices</vt:lpstr>
      <vt:lpstr>FCC-ee Interaction region &amp; MDI – Integration challenge</vt:lpstr>
      <vt:lpstr>FCC-ee central beam pipe</vt:lpstr>
      <vt:lpstr>New FCC-ee central beam pipe with low impedance</vt:lpstr>
      <vt:lpstr>Synchrotron Radiation with smaller central beam pipe – Z case</vt:lpstr>
      <vt:lpstr>FCC-ee Background studies</vt:lpstr>
      <vt:lpstr>FCC-ee Final Focus quadrupole QD0 CCT design</vt:lpstr>
      <vt:lpstr>Remote Vacuum connection</vt:lpstr>
      <vt:lpstr>FCC-hh</vt:lpstr>
      <vt:lpstr>FCC-hh MDI</vt:lpstr>
      <vt:lpstr>FCC-hh IR optics</vt:lpstr>
      <vt:lpstr>MDISim Toolkit</vt:lpstr>
      <vt:lpstr>PowerPoint Presentation</vt:lpstr>
      <vt:lpstr>PowerPoint Presentation</vt:lpstr>
      <vt:lpstr>PowerPoint Presentation</vt:lpstr>
      <vt:lpstr>EIC IR &amp; MDI </vt:lpstr>
      <vt:lpstr>EIC IR &amp; MDI </vt:lpstr>
      <vt:lpstr>EIC</vt:lpstr>
      <vt:lpstr>Central vacuum chamber </vt:lpstr>
      <vt:lpstr>LHeC  IR</vt:lpstr>
      <vt:lpstr>LHeC</vt:lpstr>
      <vt:lpstr>MDI challenge at Muon Colliders</vt:lpstr>
      <vt:lpstr>PowerPoint Presentation</vt:lpstr>
      <vt:lpstr>Conclusion</vt:lpstr>
      <vt:lpstr>Spare slides</vt:lpstr>
      <vt:lpstr>PowerPoint Presentation</vt:lpstr>
      <vt:lpstr>ILC collimators</vt:lpstr>
      <vt:lpstr>PowerPoint Presentation</vt:lpstr>
      <vt:lpstr>Superkekb FF quads</vt:lpstr>
      <vt:lpstr>PowerPoint Presentation</vt:lpstr>
      <vt:lpstr>ALICE 3 – MDI  R&amp;D and Challenges</vt:lpstr>
      <vt:lpstr>PowerPoint Presentation</vt:lpstr>
      <vt:lpstr>EIC MDI – IR  Challenging Integration</vt:lpstr>
      <vt:lpstr>LHeC</vt:lpstr>
      <vt:lpstr>PowerPoint Presentation</vt:lpstr>
      <vt:lpstr>ILC BDS </vt:lpstr>
      <vt:lpstr>Parameter Tables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Manuela Boscolo</dc:creator>
  <cp:lastModifiedBy>Manuela Boscolo</cp:lastModifiedBy>
  <cp:revision>1</cp:revision>
  <dcterms:created xsi:type="dcterms:W3CDTF">2021-03-05T18:13:17Z</dcterms:created>
  <dcterms:modified xsi:type="dcterms:W3CDTF">2021-03-31T09:59:53Z</dcterms:modified>
</cp:coreProperties>
</file>