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38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12.03.21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12.03.21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12.03.21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12.03.21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12.03.21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12.03.21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12.03.21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12.03.21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5008/" TargetMode="External"/><Relationship Id="rId2" Type="http://schemas.openxmlformats.org/officeDocument/2006/relationships/hyperlink" Target="http://abpcomputing.web.cern.ch/guides/accpy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12 Mar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91456" y="1082364"/>
            <a:ext cx="8340541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Phil from CSS will join the next meeting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(19 March 2021)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Please prepare any topic related to CSS services (</a:t>
            </a:r>
            <a:r>
              <a:rPr lang="en-GB" sz="1700" dirty="0" err="1">
                <a:solidFill>
                  <a:schemeClr val="tx2"/>
                </a:solidFill>
              </a:rPr>
              <a:t>AccPy</a:t>
            </a:r>
            <a:r>
              <a:rPr lang="en-GB" sz="1700" dirty="0">
                <a:solidFill>
                  <a:schemeClr val="tx2"/>
                </a:solidFill>
              </a:rPr>
              <a:t>, NXCALS, JAPC …) that you would like to discuss.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Joshua and Felix prepared an </a:t>
            </a:r>
            <a:r>
              <a:rPr lang="en-GB" sz="1700" b="1" dirty="0">
                <a:solidFill>
                  <a:schemeClr val="tx2"/>
                </a:solidFill>
                <a:hlinkClick r:id="rId2"/>
              </a:rPr>
              <a:t>intro page on AccPy</a:t>
            </a:r>
            <a:r>
              <a:rPr lang="en-GB" sz="1700" dirty="0">
                <a:solidFill>
                  <a:schemeClr val="tx2"/>
                </a:solidFill>
              </a:rPr>
              <a:t>, where they summarize also the issues they faced with python packages hosted in the standard </a:t>
            </a:r>
            <a:r>
              <a:rPr lang="en-GB" sz="1700" dirty="0" err="1">
                <a:solidFill>
                  <a:schemeClr val="tx2"/>
                </a:solidFill>
              </a:rPr>
              <a:t>PyPI</a:t>
            </a:r>
            <a:r>
              <a:rPr lang="en-GB" sz="1700" dirty="0">
                <a:solidFill>
                  <a:schemeClr val="tx2"/>
                </a:solidFill>
              </a:rPr>
              <a:t> index, which depend </a:t>
            </a:r>
            <a:r>
              <a:rPr lang="en-GB" sz="1700" dirty="0" err="1">
                <a:solidFill>
                  <a:schemeClr val="tx2"/>
                </a:solidFill>
              </a:rPr>
              <a:t>AccPy</a:t>
            </a:r>
            <a:r>
              <a:rPr lang="en-GB" sz="1700" dirty="0">
                <a:solidFill>
                  <a:schemeClr val="tx2"/>
                </a:solidFill>
              </a:rPr>
              <a:t> hosted packages.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Their workaround to make the package pip installable is described in the page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Definitely a general issue to be discussed with CSS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IT is moving </a:t>
            </a:r>
            <a:r>
              <a:rPr lang="en-GB" sz="1700" b="1" dirty="0">
                <a:solidFill>
                  <a:srgbClr val="2A63AD"/>
                </a:solidFill>
              </a:rPr>
              <a:t>Nag and Lahey compilers and libraries </a:t>
            </a:r>
            <a:r>
              <a:rPr lang="en-GB" sz="1700" dirty="0">
                <a:solidFill>
                  <a:schemeClr val="tx2"/>
                </a:solidFill>
              </a:rPr>
              <a:t>from </a:t>
            </a:r>
            <a:r>
              <a:rPr lang="en-GB" sz="1700" dirty="0" err="1">
                <a:solidFill>
                  <a:schemeClr val="tx2"/>
                </a:solidFill>
              </a:rPr>
              <a:t>afs</a:t>
            </a:r>
            <a:r>
              <a:rPr lang="en-GB" sz="1700" dirty="0">
                <a:solidFill>
                  <a:schemeClr val="tx2"/>
                </a:solidFill>
              </a:rPr>
              <a:t> to </a:t>
            </a:r>
            <a:r>
              <a:rPr lang="en-GB" sz="1700" dirty="0" err="1">
                <a:solidFill>
                  <a:schemeClr val="tx2"/>
                </a:solidFill>
              </a:rPr>
              <a:t>cvmfs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Are there any users of these that we know of?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Talks on GPU applications at last Compute Accelerator Forum (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link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Have a look if you are interested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194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30472</TotalTime>
  <Words>149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721</cp:revision>
  <dcterms:created xsi:type="dcterms:W3CDTF">2020-09-04T13:28:31Z</dcterms:created>
  <dcterms:modified xsi:type="dcterms:W3CDTF">2021-03-12T11:17:30Z</dcterms:modified>
</cp:coreProperties>
</file>