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379" r:id="rId2"/>
    <p:sldId id="38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9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19.03.21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19.03.21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19.03.21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19.03.21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19.03.21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19.03.21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19.03.21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19.03.21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19.03.21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19.03.21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19.03.21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19.03.21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19.03.21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vidia.com/en-us/gtc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19 </a:t>
            </a:r>
            <a:r>
              <a:rPr lang="en-US" sz="1400">
                <a:solidFill>
                  <a:schemeClr val="tx2"/>
                </a:solidFill>
                <a:latin typeface="Calibri" pitchFamily="34" charset="0"/>
              </a:rPr>
              <a:t>Mar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648310" y="1431686"/>
            <a:ext cx="8340541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The TE-MPE </a:t>
            </a:r>
            <a:r>
              <a:rPr lang="en-GB" sz="1700" dirty="0">
                <a:solidFill>
                  <a:schemeClr val="tx2"/>
                </a:solidFill>
              </a:rPr>
              <a:t>team would like to store software for beam physics in</a:t>
            </a:r>
            <a:r>
              <a:rPr lang="en-GB" sz="1700" dirty="0">
                <a:solidFill>
                  <a:srgbClr val="2A63AD"/>
                </a:solidFill>
              </a:rPr>
              <a:t> </a:t>
            </a:r>
            <a:r>
              <a:rPr lang="en-GB" sz="1700" b="1" dirty="0" err="1">
                <a:solidFill>
                  <a:srgbClr val="2A63AD"/>
                </a:solidFill>
              </a:rPr>
              <a:t>cvmfs</a:t>
            </a:r>
            <a:r>
              <a:rPr lang="en-GB" sz="1700" b="1" dirty="0">
                <a:solidFill>
                  <a:srgbClr val="2A63AD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Do we already have a space in </a:t>
            </a:r>
            <a:r>
              <a:rPr lang="en-GB" sz="1700" dirty="0" err="1">
                <a:solidFill>
                  <a:schemeClr val="tx2"/>
                </a:solidFill>
              </a:rPr>
              <a:t>cvmfs</a:t>
            </a:r>
            <a:r>
              <a:rPr lang="en-GB" sz="1700" dirty="0">
                <a:solidFill>
                  <a:schemeClr val="tx2"/>
                </a:solidFill>
              </a:rPr>
              <a:t>?</a:t>
            </a:r>
          </a:p>
          <a:p>
            <a:pPr lvl="1"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GPU Technology Conference 2021 </a:t>
            </a:r>
            <a:r>
              <a:rPr lang="en-GB" sz="1700" dirty="0">
                <a:solidFill>
                  <a:schemeClr val="tx2"/>
                </a:solidFill>
              </a:rPr>
              <a:t>(GTC21), </a:t>
            </a:r>
            <a:r>
              <a:rPr lang="en-GB" sz="1700" dirty="0">
                <a:solidFill>
                  <a:schemeClr val="tx2"/>
                </a:solidFill>
                <a:hlinkClick r:id="rId2"/>
              </a:rPr>
              <a:t>free to atten</a:t>
            </a:r>
            <a:r>
              <a:rPr lang="en-GB" sz="1700" dirty="0">
                <a:solidFill>
                  <a:schemeClr val="tx2"/>
                </a:solidFill>
                <a:hlinkClick r:id="rId2"/>
              </a:rPr>
              <a:t>d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71945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30631</TotalTime>
  <Words>48</Words>
  <Application>Microsoft Macintosh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725</cp:revision>
  <dcterms:created xsi:type="dcterms:W3CDTF">2020-09-04T13:28:31Z</dcterms:created>
  <dcterms:modified xsi:type="dcterms:W3CDTF">2021-03-19T11:33:31Z</dcterms:modified>
</cp:coreProperties>
</file>