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4C823-33AD-47E1-A440-B8A580C6BB20}" type="datetimeFigureOut">
              <a:rPr lang="en-GB" smtClean="0"/>
              <a:t>25/06/2021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33ED7-CC1B-4423-85F8-BDA085BA33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03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8DC16-50DA-4905-B979-2EB7D29355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7ED176-BFE6-44E3-B2CF-58C7132030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946C8-A6C8-4D99-AD84-F79BA83FB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D22A-9DE5-49E8-9E05-EA669A43B59F}" type="datetime1">
              <a:rPr lang="en-GB" smtClean="0"/>
              <a:t>25/06/2021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A61A2B-7B44-4A14-B4D9-439731EA9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9FA0E-347C-4FB4-813E-418E5944D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861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DD2B8-1507-4360-A8BB-6D7B591FD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D06AF7-5143-4258-B7B7-1EAFDB183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5B1E1-43D6-4CEA-868B-366AF7447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F214-7909-4170-9162-EAD04EC535A0}" type="datetime1">
              <a:rPr lang="en-GB" smtClean="0"/>
              <a:t>25/06/2021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2BBA6-725F-41DD-81E5-74BFA6753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45F87-18E7-466D-911E-39CC1E299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87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9A3F4E-1519-4217-A949-12521F82D4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B1F436-BC4E-43C3-8521-7092B6C2DE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8ECE08-7704-4416-A8F8-9695AE672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DF89-D6FF-40F6-933E-9C7C4539DA3C}" type="datetime1">
              <a:rPr lang="en-GB" smtClean="0"/>
              <a:t>25/06/2021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D1107-47BF-4652-A8CD-73FE4F53A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BC057A-C050-4A49-913C-8334AF4D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67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6121C-1AB6-4804-A1DB-60F75BD3F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02C2B3-6092-4F72-995E-96525BD5A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4EA5D-BE50-4E20-8E84-A2D4D161E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DD881-1560-490B-B934-415355F6291C}" type="datetime1">
              <a:rPr lang="en-GB" smtClean="0"/>
              <a:t>25/06/2021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1176B-B30C-45AD-8506-47C4FE07C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12594F-575C-421C-B962-B6128AE7F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530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629D5-82C0-43D5-9C16-D1E1C0523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84983A-A0C9-4846-AACF-83BFE8EC7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7D697-AA92-4163-A520-B180989A3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7A220-DA1D-4738-91CF-09D67998DF2C}" type="datetime1">
              <a:rPr lang="en-GB" smtClean="0"/>
              <a:t>25/06/2021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798DF-FB14-4B77-A36D-874BA40F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829476-33A6-49C1-8DF4-863C52A90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050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BBECC-B262-4F5D-B107-C1FF32AF7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AB5C66-FAC6-4137-B3FA-FFF969BC8A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FF6160-60B4-448F-A2A5-AECB00C7E0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15D891-173D-4A3E-9AA3-E7A3C1EB3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484FD-6D93-4F95-B606-EA6AC2B2B22D}" type="datetime1">
              <a:rPr lang="en-GB" smtClean="0"/>
              <a:t>25/06/2021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49C22F-4BA3-431E-AAC9-DE8DD3F56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86FDB6-7165-40A7-8926-BBFFFC733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981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FBAD3-BFA8-4683-B982-CBB5A81E8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A2DA9B-1B2E-476D-B052-843FD6D3DA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A89774-E5E6-4DA0-85DD-3D0355AA33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1A2290-09D9-442E-9EC5-07D6E134FC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6A256D-D0B6-4268-99D8-D09BC08728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24EB0C-2608-41DA-8717-E6AC7A046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F3735-BD1F-4054-837A-3201A3F24D37}" type="datetime1">
              <a:rPr lang="en-GB" smtClean="0"/>
              <a:t>25/06/2021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965C9C-AA5A-49CE-8360-0F83F7F14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D9DF9A-C22C-4161-99D7-D0F0D7563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730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F8A1F-5F76-41D5-A355-60D64FB44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5B42F9-BC61-459F-8DC2-02688EC38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90217-4060-4C97-928D-0A9FB5B7CFA5}" type="datetime1">
              <a:rPr lang="en-GB" smtClean="0"/>
              <a:t>25/06/2021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22BEA5-CFA5-4585-ACD3-CAF221D6C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4E6E67-16B2-4E69-A001-50C91A558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227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2F8137-B797-4E57-A6CC-1BA89E83C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1383-22A3-4F0F-B6C0-2996FC680979}" type="datetime1">
              <a:rPr lang="en-GB" smtClean="0"/>
              <a:t>25/06/2021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4234E0-A70A-4BE3-BE40-4892101CC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76B3A1-9A8B-4783-88D2-ADF43F3F8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081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73D58-943D-45DA-9C05-0973CA25C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B1387B-AEAC-4629-89D5-FD6DB4E40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6DCFC2-B56E-4F45-A6B8-6D2AE551EC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82F76F-6137-4D8E-8536-7413E532B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6670C-C5D0-4B73-AE63-E4BEB6FEC548}" type="datetime1">
              <a:rPr lang="en-GB" smtClean="0"/>
              <a:t>25/06/2021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5DC1DF-22D2-429F-8E8B-52F67C95E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5564C9-A51A-4F56-9252-E5F9A7165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989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2634D-B97D-4368-BAA2-E7517CAA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F5E691-AD4E-4887-A836-60405F344E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21C0B5-B952-470E-AF86-BFBD5DEB8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B3101E-7E86-421D-A66F-F8F32A5A6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D55C7-785F-47F0-AE35-C6378FD789D8}" type="datetime1">
              <a:rPr lang="en-GB" smtClean="0"/>
              <a:t>25/06/2021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B6A359-52A9-45DA-9DB6-0DD821AE0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825491-511F-4550-8FE7-9BABC06B1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33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2BDBB9-22CB-4E72-A2B2-FE8B9BD10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253D3-C7CD-40E2-850A-D4BE2B8926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4C882-31E6-4532-B1C4-24EA582A75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104B9-F79E-4605-A3FD-7A92091EA49A}" type="datetime1">
              <a:rPr lang="en-GB" smtClean="0"/>
              <a:t>25/06/2021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A639B8-1DE2-4E6C-9D8B-263B1810D5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0CB4B-E10C-490C-8415-B22D663B59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18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achel.Bray@cern.ch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rachel.bray@cern.ch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lumni.relations@cern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!!BGRectangle">
            <a:extLst>
              <a:ext uri="{FF2B5EF4-FFF2-40B4-BE49-F238E27FC236}">
                <a16:creationId xmlns:a16="http://schemas.microsoft.com/office/drawing/2014/main" id="{F1611BA9-268A-49A6-84F8-FC91536686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20EB187-900F-4AF5-813B-101456D9F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DC25F9EA-5A03-45F2-81C5-E88C7C63AD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4" r="-1" b="-1"/>
          <a:stretch/>
        </p:blipFill>
        <p:spPr>
          <a:xfrm>
            <a:off x="20" y="0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827539-C2D4-41D3-A602-F921A844AF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4122" y="1200152"/>
            <a:ext cx="6219812" cy="4457696"/>
          </a:xfrm>
        </p:spPr>
        <p:txBody>
          <a:bodyPr anchor="ctr">
            <a:normAutofit/>
          </a:bodyPr>
          <a:lstStyle/>
          <a:p>
            <a:pPr algn="l"/>
            <a:r>
              <a:rPr lang="en-US" sz="7400" dirty="0" err="1">
                <a:solidFill>
                  <a:srgbClr val="FFFFFF"/>
                </a:solidFill>
              </a:rPr>
              <a:t>Holland@CERN</a:t>
            </a:r>
            <a:r>
              <a:rPr lang="en-US" sz="7400" dirty="0">
                <a:solidFill>
                  <a:srgbClr val="FFFFFF"/>
                </a:solidFill>
              </a:rPr>
              <a:t> 2021</a:t>
            </a:r>
            <a:endParaRPr lang="en-GB" sz="74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35CF93-79CC-4747-ADBF-F63096E862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9387" y="1200152"/>
            <a:ext cx="3307111" cy="4457696"/>
          </a:xfrm>
        </p:spPr>
        <p:txBody>
          <a:bodyPr anchor="ctr">
            <a:normAutofit/>
          </a:bodyPr>
          <a:lstStyle/>
          <a:p>
            <a:pPr algn="r"/>
            <a:r>
              <a:rPr lang="en-US" sz="2800" dirty="0">
                <a:solidFill>
                  <a:srgbClr val="FFFFFF"/>
                </a:solidFill>
              </a:rPr>
              <a:t>The CERN Alumni Network</a:t>
            </a:r>
          </a:p>
          <a:p>
            <a:pPr algn="r"/>
            <a:r>
              <a:rPr lang="en-US" sz="2800" dirty="0">
                <a:solidFill>
                  <a:srgbClr val="FFFFFF"/>
                </a:solidFill>
                <a:hlinkClick r:id="rId3"/>
              </a:rPr>
              <a:t>Rachel.Bray@cern.ch</a:t>
            </a:r>
            <a:endParaRPr lang="en-US" sz="2800" dirty="0">
              <a:solidFill>
                <a:srgbClr val="FFFFFF"/>
              </a:solidFill>
            </a:endParaRPr>
          </a:p>
          <a:p>
            <a:pPr algn="r"/>
            <a:r>
              <a:rPr lang="en-US" sz="2800" dirty="0">
                <a:solidFill>
                  <a:srgbClr val="FFFFFF"/>
                </a:solidFill>
              </a:rPr>
              <a:t>Head of CERN Alumni Relations</a:t>
            </a:r>
            <a:endParaRPr lang="en-GB" sz="2800" dirty="0">
              <a:solidFill>
                <a:srgbClr val="FFFFFF"/>
              </a:solidFill>
            </a:endParaRPr>
          </a:p>
        </p:txBody>
      </p:sp>
      <p:sp>
        <p:nvSpPr>
          <p:cNvPr id="21" name="!!Line">
            <a:extLst>
              <a:ext uri="{FF2B5EF4-FFF2-40B4-BE49-F238E27FC236}">
                <a16:creationId xmlns:a16="http://schemas.microsoft.com/office/drawing/2014/main" id="{1825D5AF-D278-4D9A-A4F5-A1A1D3507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59936" y="2286000"/>
            <a:ext cx="27432" cy="228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4659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3AFE8227-C443-417B-BA91-520EB1EF4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918C7F-9AB5-4582-B9A4-BCE162716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3193" y="489507"/>
            <a:ext cx="3091607" cy="1655483"/>
          </a:xfrm>
        </p:spPr>
        <p:txBody>
          <a:bodyPr anchor="b">
            <a:normAutofit/>
          </a:bodyPr>
          <a:lstStyle/>
          <a:p>
            <a:r>
              <a:rPr lang="en-US" sz="4000" dirty="0"/>
              <a:t>CERN Alumni Network</a:t>
            </a:r>
            <a:endParaRPr lang="en-GB" sz="4000" dirty="0"/>
          </a:p>
        </p:txBody>
      </p:sp>
      <p:pic>
        <p:nvPicPr>
          <p:cNvPr id="5" name="Content Placeholder 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A3CEB50A-D2FD-4777-AD19-04D58153A6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85" b="-2"/>
          <a:stretch/>
        </p:blipFill>
        <p:spPr>
          <a:xfrm>
            <a:off x="20" y="431"/>
            <a:ext cx="8115280" cy="6408311"/>
          </a:xfrm>
          <a:prstGeom prst="rect">
            <a:avLst/>
          </a:prstGeom>
        </p:spPr>
      </p:pic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9C0AFA1D-F8BB-46B3-B217-D728DA6ED6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3193" y="2418408"/>
            <a:ext cx="2942813" cy="35402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/>
              <a:t>Launched in June 2017</a:t>
            </a:r>
          </a:p>
          <a:p>
            <a:pPr marL="0" indent="0">
              <a:buNone/>
            </a:pPr>
            <a:r>
              <a:rPr lang="en-US" sz="2000" dirty="0"/>
              <a:t>6,950+ members</a:t>
            </a:r>
          </a:p>
          <a:p>
            <a:pPr marL="0" indent="0">
              <a:buNone/>
            </a:pPr>
            <a:r>
              <a:rPr lang="en-US" sz="2000" dirty="0"/>
              <a:t>Goals:</a:t>
            </a:r>
          </a:p>
          <a:p>
            <a:r>
              <a:rPr lang="en-US" sz="2000" dirty="0"/>
              <a:t>Stay Connected</a:t>
            </a:r>
          </a:p>
          <a:p>
            <a:r>
              <a:rPr lang="en-US" sz="2000" dirty="0"/>
              <a:t>Demonstrate impact of professional CERN experience</a:t>
            </a:r>
          </a:p>
          <a:p>
            <a:r>
              <a:rPr lang="en-US" sz="2000" dirty="0"/>
              <a:t>Build network of ambassadors</a:t>
            </a:r>
          </a:p>
          <a:p>
            <a:r>
              <a:rPr lang="en-US" sz="2000" dirty="0"/>
              <a:t>Support early-careers</a:t>
            </a:r>
          </a:p>
          <a:p>
            <a:endParaRPr lang="en-US" sz="2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07741FC-B544-4A6E-B831-6789D0423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6408741"/>
            <a:ext cx="12191998" cy="45720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0BE7ED-7814-4273-B18A-F26CC038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6408742"/>
            <a:ext cx="8115300" cy="449258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452ED3-9241-4394-A8F8-C7B006369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A1F6-911F-41F2-81B3-AF3A9CD3A806}" type="datetime1">
              <a:rPr lang="en-GB" smtClean="0"/>
              <a:t>25/06/2021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330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0150C-594E-4D42-BB81-6104AC3C7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421"/>
            <a:ext cx="6696075" cy="1681268"/>
          </a:xfrm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Composition of the Network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482481-23C7-45E6-876F-9B90D2A71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38" y="3408218"/>
            <a:ext cx="6585456" cy="28925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9F2F5F-3D77-4DB1-9D24-AEE6593A3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1656" y="6304488"/>
            <a:ext cx="5413326" cy="1707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8D2814-4BEF-4D98-BEA1-AA54F237A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938" y="3353639"/>
            <a:ext cx="907281" cy="1654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26AF4D0-A919-44BC-953E-22FFDEF4A6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5848202" y="2159751"/>
            <a:ext cx="6659049" cy="271860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0D3835A-BD0C-483F-AB02-8432128E86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7787754" y="3009359"/>
            <a:ext cx="5768655" cy="12899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214C859-0314-4771-9B76-0EADCDEF4710}"/>
              </a:ext>
            </a:extLst>
          </p:cNvPr>
          <p:cNvSpPr txBox="1"/>
          <p:nvPr/>
        </p:nvSpPr>
        <p:spPr>
          <a:xfrm rot="16200000">
            <a:off x="8126618" y="5789650"/>
            <a:ext cx="45720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UK</a:t>
            </a:r>
            <a:endParaRPr lang="en-GB" sz="6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6D51768-84B8-490E-A592-33A8A4052F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25162" y="6309406"/>
            <a:ext cx="1057275" cy="147638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52B7F54E-FB21-45DE-BADD-D94FB51C9870}"/>
              </a:ext>
            </a:extLst>
          </p:cNvPr>
          <p:cNvGrpSpPr/>
          <p:nvPr/>
        </p:nvGrpSpPr>
        <p:grpSpPr>
          <a:xfrm>
            <a:off x="261938" y="189529"/>
            <a:ext cx="11620500" cy="6659050"/>
            <a:chOff x="261938" y="189529"/>
            <a:chExt cx="11620500" cy="665905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A21D981-4DB1-40D3-B93A-65EEFBB6AD2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61938" y="1690688"/>
              <a:ext cx="5834062" cy="171450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9610BFE-6107-431E-8F10-568D84FFAC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1939" y="3408218"/>
              <a:ext cx="6585456" cy="289251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EC9610F-FF15-4496-B9FA-11E10001E3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41657" y="6304488"/>
              <a:ext cx="5413326" cy="170767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0F8C62E-768F-42C2-88B4-B457BD8D9C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1939" y="3353639"/>
              <a:ext cx="907281" cy="165416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AA1AFA7-3215-464D-81A9-D1117ECE79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5848203" y="2159751"/>
              <a:ext cx="6659049" cy="2718608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91A6B5B-910E-4E18-9629-F44E8E28C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7787755" y="3009359"/>
              <a:ext cx="5768655" cy="128995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163392B-96DD-4626-9F11-1271B809CF00}"/>
                </a:ext>
              </a:extLst>
            </p:cNvPr>
            <p:cNvSpPr txBox="1"/>
            <p:nvPr/>
          </p:nvSpPr>
          <p:spPr>
            <a:xfrm rot="16200000">
              <a:off x="8126619" y="5789650"/>
              <a:ext cx="45720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/>
                <a:t>UK</a:t>
              </a:r>
              <a:endParaRPr lang="en-GB" sz="600" dirty="0"/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C46BA78-0AD6-47D4-9184-47AF07C75F9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825163" y="6309406"/>
              <a:ext cx="1057275" cy="147638"/>
            </a:xfrm>
            <a:prstGeom prst="rect">
              <a:avLst/>
            </a:prstGeom>
          </p:spPr>
        </p:pic>
      </p:grpSp>
      <p:sp>
        <p:nvSpPr>
          <p:cNvPr id="28" name="Date Placeholder 27">
            <a:extLst>
              <a:ext uri="{FF2B5EF4-FFF2-40B4-BE49-F238E27FC236}">
                <a16:creationId xmlns:a16="http://schemas.microsoft.com/office/drawing/2014/main" id="{C30D36F9-92FC-4FC7-BED7-632D8C79B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F62B5-AA41-4D73-8563-B7E3DF2615F4}" type="datetime1">
              <a:rPr lang="en-GB" smtClean="0"/>
              <a:t>25/06/2021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714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AF6DB3C-D2B7-4BE0-9C4F-1944E85EC5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943" r="20773" b="-1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5961F3-E152-44DF-AAFA-4C18AB645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Recruiting from within the CERN Alumni Talent Pool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B4B55B-71F5-4DBB-A309-7C413D12AA05}"/>
              </a:ext>
            </a:extLst>
          </p:cNvPr>
          <p:cNvSpPr txBox="1"/>
          <p:nvPr/>
        </p:nvSpPr>
        <p:spPr>
          <a:xfrm>
            <a:off x="6877050" y="5429250"/>
            <a:ext cx="8572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B8797C-C993-4626-A341-7519E0077DE1}"/>
              </a:ext>
            </a:extLst>
          </p:cNvPr>
          <p:cNvSpPr txBox="1"/>
          <p:nvPr/>
        </p:nvSpPr>
        <p:spPr>
          <a:xfrm>
            <a:off x="9810750" y="5429250"/>
            <a:ext cx="8572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861BB5-F0F7-44FB-869A-EC92192E4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ADEA-340E-4270-BF41-32A239C0146A}" type="datetime1">
              <a:rPr lang="en-GB" smtClean="0"/>
              <a:t>25/06/2021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551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5961F3-E152-44DF-AAFA-4C18AB645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Recruiting from within the CERN Alumni Talent Pool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AD472CE-F219-4BED-A2D2-3D4A4200E4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899" r="25784" b="1"/>
          <a:stretch/>
        </p:blipFill>
        <p:spPr>
          <a:xfrm>
            <a:off x="4502428" y="576026"/>
            <a:ext cx="7225748" cy="570594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B20B290-4771-4D87-819D-E2F1C9718EB7}"/>
              </a:ext>
            </a:extLst>
          </p:cNvPr>
          <p:cNvSpPr/>
          <p:nvPr/>
        </p:nvSpPr>
        <p:spPr>
          <a:xfrm>
            <a:off x="9715499" y="733425"/>
            <a:ext cx="676275" cy="42862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B671CF-134E-4504-997E-A3F7F93C031B}"/>
              </a:ext>
            </a:extLst>
          </p:cNvPr>
          <p:cNvSpPr txBox="1"/>
          <p:nvPr/>
        </p:nvSpPr>
        <p:spPr>
          <a:xfrm>
            <a:off x="4502428" y="192564"/>
            <a:ext cx="2109786" cy="38346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https://alumni.cern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68B254DA-9EA3-492E-9340-16AFE32A2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4EE46-8883-47A5-A82D-8A374C1A747F}" type="datetime1">
              <a:rPr lang="en-GB" smtClean="0"/>
              <a:t>25/06/2021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307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5961F3-E152-44DF-AAFA-4C18AB645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846" y="2813029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Recruiting from within the CERN Alumni Talent Pool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289B1A-7E11-4A70-9FC7-6DF8E8BA1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111" y="-8294"/>
            <a:ext cx="8175474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2A0104-6EA1-4827-9A7A-4EFCAFECEFB9}"/>
              </a:ext>
            </a:extLst>
          </p:cNvPr>
          <p:cNvSpPr txBox="1"/>
          <p:nvPr/>
        </p:nvSpPr>
        <p:spPr>
          <a:xfrm>
            <a:off x="5048715" y="1574087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You decide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2F16B4-BA1A-478F-B391-282EA5A485FB}"/>
              </a:ext>
            </a:extLst>
          </p:cNvPr>
          <p:cNvSpPr txBox="1"/>
          <p:nvPr/>
        </p:nvSpPr>
        <p:spPr>
          <a:xfrm>
            <a:off x="5048715" y="2091912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Your number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DAAE43-844F-4F03-919A-580A69BDD70A}"/>
              </a:ext>
            </a:extLst>
          </p:cNvPr>
          <p:cNvSpPr txBox="1"/>
          <p:nvPr/>
        </p:nvSpPr>
        <p:spPr>
          <a:xfrm>
            <a:off x="5048715" y="2628363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Your email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AC51F5-8E4E-422C-B5A2-868E10CF4D10}"/>
              </a:ext>
            </a:extLst>
          </p:cNvPr>
          <p:cNvSpPr txBox="1"/>
          <p:nvPr/>
        </p:nvSpPr>
        <p:spPr>
          <a:xfrm>
            <a:off x="5048715" y="3055841"/>
            <a:ext cx="1618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Keep for future connections &amp; modifications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B3B13D-7EFD-46D1-95AC-876A8DBA55F9}"/>
              </a:ext>
            </a:extLst>
          </p:cNvPr>
          <p:cNvSpPr txBox="1"/>
          <p:nvPr/>
        </p:nvSpPr>
        <p:spPr>
          <a:xfrm>
            <a:off x="9001590" y="1168582"/>
            <a:ext cx="1618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Please be as detailed as possible in the description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0E0AD1CB-2400-4140-ACB9-3A522F9E2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0BD26-9BA1-48B4-99CF-F7A2E0685D5B}" type="datetime1">
              <a:rPr lang="en-GB" smtClean="0"/>
              <a:t>25/06/2021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838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15">
            <a:extLst>
              <a:ext uri="{FF2B5EF4-FFF2-40B4-BE49-F238E27FC236}">
                <a16:creationId xmlns:a16="http://schemas.microsoft.com/office/drawing/2014/main" id="{9CB95732-565A-4D2C-A3AB-CC460C0D38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17">
            <a:extLst>
              <a:ext uri="{FF2B5EF4-FFF2-40B4-BE49-F238E27FC236}">
                <a16:creationId xmlns:a16="http://schemas.microsoft.com/office/drawing/2014/main" id="{77F1AF47-AE98-4034-BD91-1976FA4D9C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 19">
            <a:extLst>
              <a:ext uri="{FF2B5EF4-FFF2-40B4-BE49-F238E27FC236}">
                <a16:creationId xmlns:a16="http://schemas.microsoft.com/office/drawing/2014/main" id="{8EC0EE2B-2029-48DD-893D-F528E651B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7200" y="8482"/>
            <a:ext cx="3568276" cy="6858000"/>
          </a:xfrm>
          <a:prstGeom prst="rect">
            <a:avLst/>
          </a:prstGeom>
          <a:gradFill>
            <a:gsLst>
              <a:gs pos="0">
                <a:schemeClr val="accent1">
                  <a:alpha val="32000"/>
                </a:schemeClr>
              </a:gs>
              <a:gs pos="7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Freeform: Shape 21">
            <a:extLst>
              <a:ext uri="{FF2B5EF4-FFF2-40B4-BE49-F238E27FC236}">
                <a16:creationId xmlns:a16="http://schemas.microsoft.com/office/drawing/2014/main" id="{45AE1D08-1ED1-4F59-B42F-4D8EA33DC8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8" name="Rectangle 23">
            <a:extLst>
              <a:ext uri="{FF2B5EF4-FFF2-40B4-BE49-F238E27FC236}">
                <a16:creationId xmlns:a16="http://schemas.microsoft.com/office/drawing/2014/main" id="{9A79B912-88EA-4640-BDEB-51B3B11A02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4C6EE9-3DDD-4D41-9C10-B7E8B89C9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180" y="2862471"/>
            <a:ext cx="3041803" cy="290780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CERN Alumni Virtual Company Showrooms</a:t>
            </a:r>
          </a:p>
        </p:txBody>
      </p:sp>
      <p:pic>
        <p:nvPicPr>
          <p:cNvPr id="9" name="Picture 8" descr="Timeline&#10;&#10;Description automatically generated">
            <a:extLst>
              <a:ext uri="{FF2B5EF4-FFF2-40B4-BE49-F238E27FC236}">
                <a16:creationId xmlns:a16="http://schemas.microsoft.com/office/drawing/2014/main" id="{3E7036DF-1372-4AB1-AC02-357D62B5F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1040" y="1268323"/>
            <a:ext cx="3387578" cy="1905512"/>
          </a:xfrm>
          <a:prstGeom prst="rect">
            <a:avLst/>
          </a:prstGeom>
        </p:spPr>
      </p:pic>
      <p:pic>
        <p:nvPicPr>
          <p:cNvPr id="7" name="Picture 6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3BA2F8A5-D415-4971-8916-F0DFC4DEAA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3930" y="1275994"/>
            <a:ext cx="3419533" cy="1897840"/>
          </a:xfrm>
          <a:prstGeom prst="rect">
            <a:avLst/>
          </a:prstGeom>
        </p:spPr>
      </p:pic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D8AD3B8-9885-4967-8823-EB35D8E7E9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0297" y="3429000"/>
            <a:ext cx="5273909" cy="2887465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9CF39C0-B697-4014-8F13-637EE9403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F74E-41EC-42FB-A8E4-210B2310B3A2}" type="datetime1">
              <a:rPr lang="en-GB" smtClean="0"/>
              <a:t>25/06/2021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167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D41D5E73-78B4-4354-B4FE-788A53D550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1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2" name="Rectangle 27">
            <a:extLst>
              <a:ext uri="{FF2B5EF4-FFF2-40B4-BE49-F238E27FC236}">
                <a16:creationId xmlns:a16="http://schemas.microsoft.com/office/drawing/2014/main" id="{D38A241E-0395-41E5-8607-BAA2799A4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4892040"/>
            <a:ext cx="12191999" cy="1965960"/>
          </a:xfrm>
          <a:prstGeom prst="rect">
            <a:avLst/>
          </a:prstGeom>
          <a:solidFill>
            <a:schemeClr val="bg1">
              <a:alpha val="72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F22B2B-164F-441D-B78E-445526CBA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8" y="5093208"/>
            <a:ext cx="6973204" cy="1261872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Contact: </a:t>
            </a:r>
            <a:br>
              <a:rPr lang="en-US" sz="34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3400" dirty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rachel.bray@cern.ch</a:t>
            </a:r>
            <a:br>
              <a:rPr lang="en-US" sz="34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3400" dirty="0">
                <a:solidFill>
                  <a:schemeClr val="tx1">
                    <a:lumMod val="85000"/>
                    <a:lumOff val="15000"/>
                  </a:schemeClr>
                </a:solidFill>
                <a:hlinkClick r:id="rId4"/>
              </a:rPr>
              <a:t>alumni.relations@cern.ch</a:t>
            </a:r>
            <a:r>
              <a:rPr lang="en-US" sz="3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</a:p>
        </p:txBody>
      </p:sp>
      <p:cxnSp>
        <p:nvCxnSpPr>
          <p:cNvPr id="33" name="Straight Connector 29">
            <a:extLst>
              <a:ext uri="{FF2B5EF4-FFF2-40B4-BE49-F238E27FC236}">
                <a16:creationId xmlns:a16="http://schemas.microsoft.com/office/drawing/2014/main" id="{CE352288-84AD-4CA8-BCD5-76C29D34E1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059936" y="5264106"/>
            <a:ext cx="0" cy="9144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051B3F5-5811-469E-8633-E5C951E41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85ED-C9B3-46BC-919A-35C824EBE494}" type="datetime1">
              <a:rPr lang="en-GB" smtClean="0"/>
              <a:t>25/06/2021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5895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1421</TotalTime>
  <Words>133</Words>
  <Application>Microsoft Office PowerPoint</Application>
  <PresentationFormat>Widescreen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Holland@CERN 2021</vt:lpstr>
      <vt:lpstr>CERN Alumni Network</vt:lpstr>
      <vt:lpstr>Composition of the Network </vt:lpstr>
      <vt:lpstr>Recruiting from within the CERN Alumni Talent Pool</vt:lpstr>
      <vt:lpstr>Recruiting from within the CERN Alumni Talent Pool</vt:lpstr>
      <vt:lpstr>Recruiting from within the CERN Alumni Talent Pool</vt:lpstr>
      <vt:lpstr>CERN Alumni Virtual Company Showrooms</vt:lpstr>
      <vt:lpstr>Contact:  rachel.bray@cern.ch alumni.relations@cern.ch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Germany@CERN 2021</dc:title>
  <dc:creator>Rachel Bray</dc:creator>
  <cp:lastModifiedBy>Rachel Bray</cp:lastModifiedBy>
  <cp:revision>45</cp:revision>
  <dcterms:created xsi:type="dcterms:W3CDTF">2021-04-26T13:56:53Z</dcterms:created>
  <dcterms:modified xsi:type="dcterms:W3CDTF">2021-06-24T22:51:20Z</dcterms:modified>
</cp:coreProperties>
</file>