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57" r:id="rId2"/>
    <p:sldId id="278" r:id="rId3"/>
    <p:sldId id="27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C77BAF"/>
    <a:srgbClr val="A0638D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73"/>
    <p:restoredTop sz="91429"/>
  </p:normalViewPr>
  <p:slideViewPr>
    <p:cSldViewPr snapToGrid="0" snapToObjects="1">
      <p:cViewPr varScale="1">
        <p:scale>
          <a:sx n="117" d="100"/>
          <a:sy n="117" d="100"/>
        </p:scale>
        <p:origin x="156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16842-7BA3-5246-B889-A875E7C4E86F}" type="datetimeFigureOut">
              <a:rPr lang="en-GB" smtClean="0"/>
              <a:t>19/04/2021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25741-2254-864B-8B6D-5BE44B2D0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421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25741-2254-864B-8B6D-5BE44B2D08F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945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25741-2254-864B-8B6D-5BE44B2D08F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968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25741-2254-864B-8B6D-5BE44B2D08F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299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585352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20/04/2021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20/04/2021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20/04/2021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710547" y="6356349"/>
            <a:ext cx="1719730" cy="365125"/>
          </a:xfrm>
        </p:spPr>
        <p:txBody>
          <a:bodyPr/>
          <a:lstStyle/>
          <a:p>
            <a:r>
              <a:rPr lang="de-CH"/>
              <a:t>FOM 20/04/2021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54290" y="6356350"/>
            <a:ext cx="202406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3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38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20/04/2021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38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20/04/2021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124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20/04/2021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636002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20/04/2021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FOM 20/04/2021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8994"/>
            <a:ext cx="8226854" cy="1316264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Linac4 FOM Report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097773" y="6362377"/>
            <a:ext cx="2367935" cy="365125"/>
          </a:xfrm>
        </p:spPr>
        <p:txBody>
          <a:bodyPr/>
          <a:lstStyle/>
          <a:p>
            <a:pPr algn="ctr"/>
            <a:r>
              <a:rPr lang="de-CH"/>
              <a:t>FOM 20/04/2021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183173" y="3390318"/>
            <a:ext cx="4774908" cy="1926304"/>
          </a:xfrm>
        </p:spPr>
        <p:txBody>
          <a:bodyPr>
            <a:normAutofit/>
          </a:bodyPr>
          <a:lstStyle/>
          <a:p>
            <a:pPr algn="ctr"/>
            <a:r>
              <a:rPr lang="is-IS" sz="1800" dirty="0"/>
              <a:t>B. Mikulec</a:t>
            </a:r>
          </a:p>
          <a:p>
            <a:pPr algn="ctr"/>
            <a:r>
              <a:rPr lang="is-IS" sz="1800" dirty="0"/>
              <a:t>for the Linac4 team</a:t>
            </a:r>
          </a:p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790380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46C47-6BB1-8C4B-842A-E755944A0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01456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AFT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203ECB-EE1B-FE42-9B07-7F6651056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1075077-BAF8-8E42-9406-408A75011D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199" y="1017142"/>
            <a:ext cx="8529146" cy="5089368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7BC08C-CC83-5149-AB92-B2786858C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FOM 20/04/2021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935C16-F09E-A94F-9292-D57C5C628C20}"/>
              </a:ext>
            </a:extLst>
          </p:cNvPr>
          <p:cNvSpPr txBox="1"/>
          <p:nvPr/>
        </p:nvSpPr>
        <p:spPr>
          <a:xfrm>
            <a:off x="457199" y="5030499"/>
            <a:ext cx="84908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Excellent week!</a:t>
            </a:r>
          </a:p>
          <a:p>
            <a:r>
              <a:rPr lang="en-GB" dirty="0"/>
              <a:t>Only 3 quick RF restarts: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/>
              <a:t>CCDTL1 arc detector main coupler, PIMS11 PLC control, RFQ reset after vac. spike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35C873-E393-5440-B0FF-CD79BAD28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069" y="869857"/>
            <a:ext cx="7556425" cy="41616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D9A93BE-217E-6B4A-B325-417E22ED9324}"/>
              </a:ext>
            </a:extLst>
          </p:cNvPr>
          <p:cNvSpPr/>
          <p:nvPr/>
        </p:nvSpPr>
        <p:spPr>
          <a:xfrm>
            <a:off x="793069" y="913177"/>
            <a:ext cx="926874" cy="5128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625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46C47-6BB1-8C4B-842A-E755944A0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01456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Special Activities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7BC08C-CC83-5149-AB92-B2786858C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FOM 20/04/2021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203ECB-EE1B-FE42-9B07-7F6651056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1075077-BAF8-8E42-9406-408A75011D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81000" y="934949"/>
            <a:ext cx="8556171" cy="5258926"/>
          </a:xfrm>
        </p:spPr>
        <p:txBody>
          <a:bodyPr>
            <a:normAutofit/>
          </a:bodyPr>
          <a:lstStyle/>
          <a:p>
            <a:r>
              <a:rPr lang="en-GB" sz="2000" dirty="0"/>
              <a:t>Fine-tuning of energy matching with PSB</a:t>
            </a:r>
          </a:p>
          <a:p>
            <a:pPr lvl="1">
              <a:buFont typeface="Wingdings" pitchFamily="2" charset="2"/>
              <a:buChar char="Ø"/>
            </a:pPr>
            <a:r>
              <a:rPr lang="en-GB" sz="1800" dirty="0"/>
              <a:t>Optimised analysis in PSB</a:t>
            </a:r>
          </a:p>
          <a:p>
            <a:pPr lvl="1">
              <a:buFont typeface="Wingdings" pitchFamily="2" charset="2"/>
              <a:buChar char="Ø"/>
            </a:pPr>
            <a:r>
              <a:rPr lang="en-GB" sz="1800" dirty="0"/>
              <a:t>Plan some MDs to understand potential drifts, systematic errors etc.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Profile measurements performed in LBE</a:t>
            </a:r>
          </a:p>
          <a:p>
            <a:pPr lvl="1">
              <a:buFont typeface="Wingdings" pitchFamily="2" charset="2"/>
              <a:buChar char="Ø"/>
            </a:pPr>
            <a:r>
              <a:rPr lang="en-GB" sz="1800" dirty="0"/>
              <a:t>Being analysed by ABP </a:t>
            </a:r>
          </a:p>
          <a:p>
            <a:pPr lvl="1">
              <a:buFont typeface="Wingdings" pitchFamily="2" charset="2"/>
              <a:buChar char="Ø"/>
            </a:pPr>
            <a:r>
              <a:rPr lang="en-GB" sz="1800" dirty="0"/>
              <a:t>Aim is to see if tails observed in vertical profile for LHC25 beam after injection could already come from the </a:t>
            </a:r>
            <a:r>
              <a:rPr lang="en-GB" sz="1800" dirty="0" err="1"/>
              <a:t>linac</a:t>
            </a:r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1F3235-7287-F747-8DA7-49F472F84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6454" y="3293680"/>
            <a:ext cx="5627915" cy="277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30272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28749</TotalTime>
  <Words>103</Words>
  <Application>Microsoft Macintosh PowerPoint</Application>
  <PresentationFormat>On-screen Show (4:3)</PresentationFormat>
  <Paragraphs>24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Wingdings</vt:lpstr>
      <vt:lpstr>CERNCorporate4-3</vt:lpstr>
      <vt:lpstr>Linac4 FOM Report</vt:lpstr>
      <vt:lpstr>AFT</vt:lpstr>
      <vt:lpstr>Special Activities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Bettina Mikulec</cp:lastModifiedBy>
  <cp:revision>345</cp:revision>
  <dcterms:created xsi:type="dcterms:W3CDTF">2015-11-04T08:08:15Z</dcterms:created>
  <dcterms:modified xsi:type="dcterms:W3CDTF">2021-04-19T17:58:02Z</dcterms:modified>
</cp:coreProperties>
</file>