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7" r:id="rId2"/>
    <p:sldId id="258"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2" d="100"/>
          <a:sy n="72" d="100"/>
        </p:scale>
        <p:origin x="64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05314F-4909-4C3E-8CB5-C102C7C8FB88}" type="datetimeFigureOut">
              <a:rPr lang="en-GB" smtClean="0"/>
              <a:t>19/04/2021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4DDC67-1707-4799-B7CF-3AB1832245E6}" type="slidenum">
              <a:rPr lang="en-GB" smtClean="0"/>
              <a:t>‹#›</a:t>
            </a:fld>
            <a:endParaRPr lang="en-GB"/>
          </a:p>
        </p:txBody>
      </p:sp>
    </p:spTree>
    <p:extLst>
      <p:ext uri="{BB962C8B-B14F-4D97-AF65-F5344CB8AC3E}">
        <p14:creationId xmlns:p14="http://schemas.microsoft.com/office/powerpoint/2010/main" val="3826562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7423EDF-6B60-4481-956E-CE260DB0A435}" type="datetime1">
              <a:rPr lang="en-GB" smtClean="0"/>
              <a:t>19/04/2021</a:t>
            </a:fld>
            <a:endParaRPr lang="en-GB"/>
          </a:p>
        </p:txBody>
      </p:sp>
      <p:sp>
        <p:nvSpPr>
          <p:cNvPr id="5" name="Footer Placeholder 4"/>
          <p:cNvSpPr>
            <a:spLocks noGrp="1"/>
          </p:cNvSpPr>
          <p:nvPr>
            <p:ph type="ftr" sz="quarter" idx="11"/>
          </p:nvPr>
        </p:nvSpPr>
        <p:spPr/>
        <p:txBody>
          <a:bodyPr/>
          <a:lstStyle/>
          <a:p>
            <a:r>
              <a:rPr lang="en-GB"/>
              <a:t>G Bellodi, FOM 20/04/2021</a:t>
            </a:r>
          </a:p>
        </p:txBody>
      </p:sp>
      <p:sp>
        <p:nvSpPr>
          <p:cNvPr id="6" name="Slide Number Placeholder 5"/>
          <p:cNvSpPr>
            <a:spLocks noGrp="1"/>
          </p:cNvSpPr>
          <p:nvPr>
            <p:ph type="sldNum" sz="quarter" idx="12"/>
          </p:nvPr>
        </p:nvSpPr>
        <p:spPr/>
        <p:txBody>
          <a:bodyPr/>
          <a:lstStyle/>
          <a:p>
            <a:fld id="{224721DE-DBF2-4D84-8339-61EAF2FDA283}" type="slidenum">
              <a:rPr lang="en-GB" smtClean="0"/>
              <a:t>‹#›</a:t>
            </a:fld>
            <a:endParaRPr lang="en-GB"/>
          </a:p>
        </p:txBody>
      </p:sp>
    </p:spTree>
    <p:extLst>
      <p:ext uri="{BB962C8B-B14F-4D97-AF65-F5344CB8AC3E}">
        <p14:creationId xmlns:p14="http://schemas.microsoft.com/office/powerpoint/2010/main" val="1896829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D0FE03E-77C1-4459-841F-864430E6AC24}" type="datetime1">
              <a:rPr lang="en-GB" smtClean="0"/>
              <a:t>19/04/2021</a:t>
            </a:fld>
            <a:endParaRPr lang="en-GB"/>
          </a:p>
        </p:txBody>
      </p:sp>
      <p:sp>
        <p:nvSpPr>
          <p:cNvPr id="5" name="Footer Placeholder 4"/>
          <p:cNvSpPr>
            <a:spLocks noGrp="1"/>
          </p:cNvSpPr>
          <p:nvPr>
            <p:ph type="ftr" sz="quarter" idx="11"/>
          </p:nvPr>
        </p:nvSpPr>
        <p:spPr/>
        <p:txBody>
          <a:bodyPr/>
          <a:lstStyle/>
          <a:p>
            <a:r>
              <a:rPr lang="en-GB"/>
              <a:t>G Bellodi, FOM 20/04/2021</a:t>
            </a:r>
          </a:p>
        </p:txBody>
      </p:sp>
      <p:sp>
        <p:nvSpPr>
          <p:cNvPr id="6" name="Slide Number Placeholder 5"/>
          <p:cNvSpPr>
            <a:spLocks noGrp="1"/>
          </p:cNvSpPr>
          <p:nvPr>
            <p:ph type="sldNum" sz="quarter" idx="12"/>
          </p:nvPr>
        </p:nvSpPr>
        <p:spPr/>
        <p:txBody>
          <a:bodyPr/>
          <a:lstStyle/>
          <a:p>
            <a:fld id="{224721DE-DBF2-4D84-8339-61EAF2FDA283}" type="slidenum">
              <a:rPr lang="en-GB" smtClean="0"/>
              <a:t>‹#›</a:t>
            </a:fld>
            <a:endParaRPr lang="en-GB"/>
          </a:p>
        </p:txBody>
      </p:sp>
    </p:spTree>
    <p:extLst>
      <p:ext uri="{BB962C8B-B14F-4D97-AF65-F5344CB8AC3E}">
        <p14:creationId xmlns:p14="http://schemas.microsoft.com/office/powerpoint/2010/main" val="1967864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19C45AF-AA99-49E4-AFC9-7C49AA5239CA}" type="datetime1">
              <a:rPr lang="en-GB" smtClean="0"/>
              <a:t>19/04/2021</a:t>
            </a:fld>
            <a:endParaRPr lang="en-GB"/>
          </a:p>
        </p:txBody>
      </p:sp>
      <p:sp>
        <p:nvSpPr>
          <p:cNvPr id="5" name="Footer Placeholder 4"/>
          <p:cNvSpPr>
            <a:spLocks noGrp="1"/>
          </p:cNvSpPr>
          <p:nvPr>
            <p:ph type="ftr" sz="quarter" idx="11"/>
          </p:nvPr>
        </p:nvSpPr>
        <p:spPr/>
        <p:txBody>
          <a:bodyPr/>
          <a:lstStyle/>
          <a:p>
            <a:r>
              <a:rPr lang="en-GB"/>
              <a:t>G Bellodi, FOM 20/04/2021</a:t>
            </a:r>
          </a:p>
        </p:txBody>
      </p:sp>
      <p:sp>
        <p:nvSpPr>
          <p:cNvPr id="6" name="Slide Number Placeholder 5"/>
          <p:cNvSpPr>
            <a:spLocks noGrp="1"/>
          </p:cNvSpPr>
          <p:nvPr>
            <p:ph type="sldNum" sz="quarter" idx="12"/>
          </p:nvPr>
        </p:nvSpPr>
        <p:spPr/>
        <p:txBody>
          <a:bodyPr/>
          <a:lstStyle/>
          <a:p>
            <a:fld id="{224721DE-DBF2-4D84-8339-61EAF2FDA283}" type="slidenum">
              <a:rPr lang="en-GB" smtClean="0"/>
              <a:t>‹#›</a:t>
            </a:fld>
            <a:endParaRPr lang="en-GB"/>
          </a:p>
        </p:txBody>
      </p:sp>
    </p:spTree>
    <p:extLst>
      <p:ext uri="{BB962C8B-B14F-4D97-AF65-F5344CB8AC3E}">
        <p14:creationId xmlns:p14="http://schemas.microsoft.com/office/powerpoint/2010/main" val="1820592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CD89230-B9EA-461D-8E05-D885EEA3044D}" type="datetime1">
              <a:rPr lang="en-GB" smtClean="0"/>
              <a:t>19/04/2021</a:t>
            </a:fld>
            <a:endParaRPr lang="en-GB"/>
          </a:p>
        </p:txBody>
      </p:sp>
      <p:sp>
        <p:nvSpPr>
          <p:cNvPr id="5" name="Footer Placeholder 4"/>
          <p:cNvSpPr>
            <a:spLocks noGrp="1"/>
          </p:cNvSpPr>
          <p:nvPr>
            <p:ph type="ftr" sz="quarter" idx="11"/>
          </p:nvPr>
        </p:nvSpPr>
        <p:spPr/>
        <p:txBody>
          <a:bodyPr/>
          <a:lstStyle/>
          <a:p>
            <a:r>
              <a:rPr lang="en-GB"/>
              <a:t>G Bellodi, FOM 20/04/2021</a:t>
            </a:r>
          </a:p>
        </p:txBody>
      </p:sp>
      <p:sp>
        <p:nvSpPr>
          <p:cNvPr id="6" name="Slide Number Placeholder 5"/>
          <p:cNvSpPr>
            <a:spLocks noGrp="1"/>
          </p:cNvSpPr>
          <p:nvPr>
            <p:ph type="sldNum" sz="quarter" idx="12"/>
          </p:nvPr>
        </p:nvSpPr>
        <p:spPr/>
        <p:txBody>
          <a:bodyPr/>
          <a:lstStyle/>
          <a:p>
            <a:fld id="{224721DE-DBF2-4D84-8339-61EAF2FDA283}" type="slidenum">
              <a:rPr lang="en-GB" smtClean="0"/>
              <a:t>‹#›</a:t>
            </a:fld>
            <a:endParaRPr lang="en-GB"/>
          </a:p>
        </p:txBody>
      </p:sp>
    </p:spTree>
    <p:extLst>
      <p:ext uri="{BB962C8B-B14F-4D97-AF65-F5344CB8AC3E}">
        <p14:creationId xmlns:p14="http://schemas.microsoft.com/office/powerpoint/2010/main" val="2722899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FABE125-2028-48E3-856D-216C9D6D5093}" type="datetime1">
              <a:rPr lang="en-GB" smtClean="0"/>
              <a:t>19/04/2021</a:t>
            </a:fld>
            <a:endParaRPr lang="en-GB"/>
          </a:p>
        </p:txBody>
      </p:sp>
      <p:sp>
        <p:nvSpPr>
          <p:cNvPr id="5" name="Footer Placeholder 4"/>
          <p:cNvSpPr>
            <a:spLocks noGrp="1"/>
          </p:cNvSpPr>
          <p:nvPr>
            <p:ph type="ftr" sz="quarter" idx="11"/>
          </p:nvPr>
        </p:nvSpPr>
        <p:spPr/>
        <p:txBody>
          <a:bodyPr/>
          <a:lstStyle/>
          <a:p>
            <a:r>
              <a:rPr lang="en-GB"/>
              <a:t>G Bellodi, FOM 20/04/2021</a:t>
            </a:r>
          </a:p>
        </p:txBody>
      </p:sp>
      <p:sp>
        <p:nvSpPr>
          <p:cNvPr id="6" name="Slide Number Placeholder 5"/>
          <p:cNvSpPr>
            <a:spLocks noGrp="1"/>
          </p:cNvSpPr>
          <p:nvPr>
            <p:ph type="sldNum" sz="quarter" idx="12"/>
          </p:nvPr>
        </p:nvSpPr>
        <p:spPr/>
        <p:txBody>
          <a:bodyPr/>
          <a:lstStyle/>
          <a:p>
            <a:fld id="{224721DE-DBF2-4D84-8339-61EAF2FDA283}" type="slidenum">
              <a:rPr lang="en-GB" smtClean="0"/>
              <a:t>‹#›</a:t>
            </a:fld>
            <a:endParaRPr lang="en-GB"/>
          </a:p>
        </p:txBody>
      </p:sp>
    </p:spTree>
    <p:extLst>
      <p:ext uri="{BB962C8B-B14F-4D97-AF65-F5344CB8AC3E}">
        <p14:creationId xmlns:p14="http://schemas.microsoft.com/office/powerpoint/2010/main" val="2009486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402D5E5-36D3-4B95-A9DF-0495CC14AB39}" type="datetime1">
              <a:rPr lang="en-GB" smtClean="0"/>
              <a:t>19/04/2021</a:t>
            </a:fld>
            <a:endParaRPr lang="en-GB"/>
          </a:p>
        </p:txBody>
      </p:sp>
      <p:sp>
        <p:nvSpPr>
          <p:cNvPr id="6" name="Footer Placeholder 5"/>
          <p:cNvSpPr>
            <a:spLocks noGrp="1"/>
          </p:cNvSpPr>
          <p:nvPr>
            <p:ph type="ftr" sz="quarter" idx="11"/>
          </p:nvPr>
        </p:nvSpPr>
        <p:spPr/>
        <p:txBody>
          <a:bodyPr/>
          <a:lstStyle/>
          <a:p>
            <a:r>
              <a:rPr lang="en-GB"/>
              <a:t>G Bellodi, FOM 20/04/2021</a:t>
            </a:r>
          </a:p>
        </p:txBody>
      </p:sp>
      <p:sp>
        <p:nvSpPr>
          <p:cNvPr id="7" name="Slide Number Placeholder 6"/>
          <p:cNvSpPr>
            <a:spLocks noGrp="1"/>
          </p:cNvSpPr>
          <p:nvPr>
            <p:ph type="sldNum" sz="quarter" idx="12"/>
          </p:nvPr>
        </p:nvSpPr>
        <p:spPr/>
        <p:txBody>
          <a:bodyPr/>
          <a:lstStyle/>
          <a:p>
            <a:fld id="{224721DE-DBF2-4D84-8339-61EAF2FDA283}" type="slidenum">
              <a:rPr lang="en-GB" smtClean="0"/>
              <a:t>‹#›</a:t>
            </a:fld>
            <a:endParaRPr lang="en-GB"/>
          </a:p>
        </p:txBody>
      </p:sp>
    </p:spTree>
    <p:extLst>
      <p:ext uri="{BB962C8B-B14F-4D97-AF65-F5344CB8AC3E}">
        <p14:creationId xmlns:p14="http://schemas.microsoft.com/office/powerpoint/2010/main" val="4162339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1EA814A-4149-4EEF-B4DB-13686675C4B8}" type="datetime1">
              <a:rPr lang="en-GB" smtClean="0"/>
              <a:t>19/04/2021</a:t>
            </a:fld>
            <a:endParaRPr lang="en-GB"/>
          </a:p>
        </p:txBody>
      </p:sp>
      <p:sp>
        <p:nvSpPr>
          <p:cNvPr id="8" name="Footer Placeholder 7"/>
          <p:cNvSpPr>
            <a:spLocks noGrp="1"/>
          </p:cNvSpPr>
          <p:nvPr>
            <p:ph type="ftr" sz="quarter" idx="11"/>
          </p:nvPr>
        </p:nvSpPr>
        <p:spPr/>
        <p:txBody>
          <a:bodyPr/>
          <a:lstStyle/>
          <a:p>
            <a:r>
              <a:rPr lang="en-GB"/>
              <a:t>G Bellodi, FOM 20/04/2021</a:t>
            </a:r>
          </a:p>
        </p:txBody>
      </p:sp>
      <p:sp>
        <p:nvSpPr>
          <p:cNvPr id="9" name="Slide Number Placeholder 8"/>
          <p:cNvSpPr>
            <a:spLocks noGrp="1"/>
          </p:cNvSpPr>
          <p:nvPr>
            <p:ph type="sldNum" sz="quarter" idx="12"/>
          </p:nvPr>
        </p:nvSpPr>
        <p:spPr/>
        <p:txBody>
          <a:bodyPr/>
          <a:lstStyle/>
          <a:p>
            <a:fld id="{224721DE-DBF2-4D84-8339-61EAF2FDA283}" type="slidenum">
              <a:rPr lang="en-GB" smtClean="0"/>
              <a:t>‹#›</a:t>
            </a:fld>
            <a:endParaRPr lang="en-GB"/>
          </a:p>
        </p:txBody>
      </p:sp>
    </p:spTree>
    <p:extLst>
      <p:ext uri="{BB962C8B-B14F-4D97-AF65-F5344CB8AC3E}">
        <p14:creationId xmlns:p14="http://schemas.microsoft.com/office/powerpoint/2010/main" val="3830989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A8F32F3-65B6-4BF0-BCB6-B4BDFA888260}" type="datetime1">
              <a:rPr lang="en-GB" smtClean="0"/>
              <a:t>19/04/2021</a:t>
            </a:fld>
            <a:endParaRPr lang="en-GB"/>
          </a:p>
        </p:txBody>
      </p:sp>
      <p:sp>
        <p:nvSpPr>
          <p:cNvPr id="4" name="Footer Placeholder 3"/>
          <p:cNvSpPr>
            <a:spLocks noGrp="1"/>
          </p:cNvSpPr>
          <p:nvPr>
            <p:ph type="ftr" sz="quarter" idx="11"/>
          </p:nvPr>
        </p:nvSpPr>
        <p:spPr/>
        <p:txBody>
          <a:bodyPr/>
          <a:lstStyle/>
          <a:p>
            <a:r>
              <a:rPr lang="en-GB"/>
              <a:t>G Bellodi, FOM 20/04/2021</a:t>
            </a:r>
          </a:p>
        </p:txBody>
      </p:sp>
      <p:sp>
        <p:nvSpPr>
          <p:cNvPr id="5" name="Slide Number Placeholder 4"/>
          <p:cNvSpPr>
            <a:spLocks noGrp="1"/>
          </p:cNvSpPr>
          <p:nvPr>
            <p:ph type="sldNum" sz="quarter" idx="12"/>
          </p:nvPr>
        </p:nvSpPr>
        <p:spPr/>
        <p:txBody>
          <a:bodyPr/>
          <a:lstStyle/>
          <a:p>
            <a:fld id="{224721DE-DBF2-4D84-8339-61EAF2FDA283}" type="slidenum">
              <a:rPr lang="en-GB" smtClean="0"/>
              <a:t>‹#›</a:t>
            </a:fld>
            <a:endParaRPr lang="en-GB"/>
          </a:p>
        </p:txBody>
      </p:sp>
    </p:spTree>
    <p:extLst>
      <p:ext uri="{BB962C8B-B14F-4D97-AF65-F5344CB8AC3E}">
        <p14:creationId xmlns:p14="http://schemas.microsoft.com/office/powerpoint/2010/main" val="3017851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CFD5AB-EEA5-4724-826D-514D40234891}" type="datetime1">
              <a:rPr lang="en-GB" smtClean="0"/>
              <a:t>19/04/2021</a:t>
            </a:fld>
            <a:endParaRPr lang="en-GB"/>
          </a:p>
        </p:txBody>
      </p:sp>
      <p:sp>
        <p:nvSpPr>
          <p:cNvPr id="3" name="Footer Placeholder 2"/>
          <p:cNvSpPr>
            <a:spLocks noGrp="1"/>
          </p:cNvSpPr>
          <p:nvPr>
            <p:ph type="ftr" sz="quarter" idx="11"/>
          </p:nvPr>
        </p:nvSpPr>
        <p:spPr/>
        <p:txBody>
          <a:bodyPr/>
          <a:lstStyle/>
          <a:p>
            <a:r>
              <a:rPr lang="en-GB"/>
              <a:t>G Bellodi, FOM 20/04/2021</a:t>
            </a:r>
          </a:p>
        </p:txBody>
      </p:sp>
      <p:sp>
        <p:nvSpPr>
          <p:cNvPr id="4" name="Slide Number Placeholder 3"/>
          <p:cNvSpPr>
            <a:spLocks noGrp="1"/>
          </p:cNvSpPr>
          <p:nvPr>
            <p:ph type="sldNum" sz="quarter" idx="12"/>
          </p:nvPr>
        </p:nvSpPr>
        <p:spPr/>
        <p:txBody>
          <a:bodyPr/>
          <a:lstStyle/>
          <a:p>
            <a:fld id="{224721DE-DBF2-4D84-8339-61EAF2FDA283}" type="slidenum">
              <a:rPr lang="en-GB" smtClean="0"/>
              <a:t>‹#›</a:t>
            </a:fld>
            <a:endParaRPr lang="en-GB"/>
          </a:p>
        </p:txBody>
      </p:sp>
    </p:spTree>
    <p:extLst>
      <p:ext uri="{BB962C8B-B14F-4D97-AF65-F5344CB8AC3E}">
        <p14:creationId xmlns:p14="http://schemas.microsoft.com/office/powerpoint/2010/main" val="2072825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3B6A63A-F56F-4068-AC11-58E0311FB44D}" type="datetime1">
              <a:rPr lang="en-GB" smtClean="0"/>
              <a:t>19/04/2021</a:t>
            </a:fld>
            <a:endParaRPr lang="en-GB"/>
          </a:p>
        </p:txBody>
      </p:sp>
      <p:sp>
        <p:nvSpPr>
          <p:cNvPr id="6" name="Footer Placeholder 5"/>
          <p:cNvSpPr>
            <a:spLocks noGrp="1"/>
          </p:cNvSpPr>
          <p:nvPr>
            <p:ph type="ftr" sz="quarter" idx="11"/>
          </p:nvPr>
        </p:nvSpPr>
        <p:spPr/>
        <p:txBody>
          <a:bodyPr/>
          <a:lstStyle/>
          <a:p>
            <a:r>
              <a:rPr lang="en-GB"/>
              <a:t>G Bellodi, FOM 20/04/2021</a:t>
            </a:r>
          </a:p>
        </p:txBody>
      </p:sp>
      <p:sp>
        <p:nvSpPr>
          <p:cNvPr id="7" name="Slide Number Placeholder 6"/>
          <p:cNvSpPr>
            <a:spLocks noGrp="1"/>
          </p:cNvSpPr>
          <p:nvPr>
            <p:ph type="sldNum" sz="quarter" idx="12"/>
          </p:nvPr>
        </p:nvSpPr>
        <p:spPr/>
        <p:txBody>
          <a:bodyPr/>
          <a:lstStyle/>
          <a:p>
            <a:fld id="{224721DE-DBF2-4D84-8339-61EAF2FDA283}" type="slidenum">
              <a:rPr lang="en-GB" smtClean="0"/>
              <a:t>‹#›</a:t>
            </a:fld>
            <a:endParaRPr lang="en-GB"/>
          </a:p>
        </p:txBody>
      </p:sp>
    </p:spTree>
    <p:extLst>
      <p:ext uri="{BB962C8B-B14F-4D97-AF65-F5344CB8AC3E}">
        <p14:creationId xmlns:p14="http://schemas.microsoft.com/office/powerpoint/2010/main" val="2954159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3BE83BB-9350-446F-85B7-370CFE44188F}" type="datetime1">
              <a:rPr lang="en-GB" smtClean="0"/>
              <a:t>19/04/2021</a:t>
            </a:fld>
            <a:endParaRPr lang="en-GB"/>
          </a:p>
        </p:txBody>
      </p:sp>
      <p:sp>
        <p:nvSpPr>
          <p:cNvPr id="6" name="Footer Placeholder 5"/>
          <p:cNvSpPr>
            <a:spLocks noGrp="1"/>
          </p:cNvSpPr>
          <p:nvPr>
            <p:ph type="ftr" sz="quarter" idx="11"/>
          </p:nvPr>
        </p:nvSpPr>
        <p:spPr/>
        <p:txBody>
          <a:bodyPr/>
          <a:lstStyle/>
          <a:p>
            <a:r>
              <a:rPr lang="en-GB"/>
              <a:t>G Bellodi, FOM 20/04/2021</a:t>
            </a:r>
          </a:p>
        </p:txBody>
      </p:sp>
      <p:sp>
        <p:nvSpPr>
          <p:cNvPr id="7" name="Slide Number Placeholder 6"/>
          <p:cNvSpPr>
            <a:spLocks noGrp="1"/>
          </p:cNvSpPr>
          <p:nvPr>
            <p:ph type="sldNum" sz="quarter" idx="12"/>
          </p:nvPr>
        </p:nvSpPr>
        <p:spPr/>
        <p:txBody>
          <a:bodyPr/>
          <a:lstStyle/>
          <a:p>
            <a:fld id="{224721DE-DBF2-4D84-8339-61EAF2FDA283}" type="slidenum">
              <a:rPr lang="en-GB" smtClean="0"/>
              <a:t>‹#›</a:t>
            </a:fld>
            <a:endParaRPr lang="en-GB"/>
          </a:p>
        </p:txBody>
      </p:sp>
    </p:spTree>
    <p:extLst>
      <p:ext uri="{BB962C8B-B14F-4D97-AF65-F5344CB8AC3E}">
        <p14:creationId xmlns:p14="http://schemas.microsoft.com/office/powerpoint/2010/main" val="1789607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98A09D-3EA6-4143-8328-2A806FAC971F}" type="datetime1">
              <a:rPr lang="en-GB" smtClean="0"/>
              <a:t>19/04/2021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 Bellodi, FOM 20/04/2021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4721DE-DBF2-4D84-8339-61EAF2FDA283}" type="slidenum">
              <a:rPr lang="en-GB" smtClean="0"/>
              <a:t>‹#›</a:t>
            </a:fld>
            <a:endParaRPr lang="en-GB"/>
          </a:p>
        </p:txBody>
      </p:sp>
    </p:spTree>
    <p:extLst>
      <p:ext uri="{BB962C8B-B14F-4D97-AF65-F5344CB8AC3E}">
        <p14:creationId xmlns:p14="http://schemas.microsoft.com/office/powerpoint/2010/main" val="2328982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C9089-554E-413D-B2E7-FF4BB8D28508}"/>
              </a:ext>
            </a:extLst>
          </p:cNvPr>
          <p:cNvSpPr>
            <a:spLocks noGrp="1"/>
          </p:cNvSpPr>
          <p:nvPr>
            <p:ph type="ctrTitle"/>
          </p:nvPr>
        </p:nvSpPr>
        <p:spPr/>
        <p:txBody>
          <a:bodyPr/>
          <a:lstStyle/>
          <a:p>
            <a:r>
              <a:rPr lang="en-GB" dirty="0"/>
              <a:t>Linac3 – Week15</a:t>
            </a:r>
          </a:p>
        </p:txBody>
      </p:sp>
      <p:sp>
        <p:nvSpPr>
          <p:cNvPr id="4" name="Footer Placeholder 3"/>
          <p:cNvSpPr>
            <a:spLocks noGrp="1"/>
          </p:cNvSpPr>
          <p:nvPr>
            <p:ph type="ftr" sz="quarter" idx="11"/>
          </p:nvPr>
        </p:nvSpPr>
        <p:spPr/>
        <p:txBody>
          <a:bodyPr/>
          <a:lstStyle/>
          <a:p>
            <a:r>
              <a:rPr lang="en-GB"/>
              <a:t>G Bellodi, FOM 20/04/2021</a:t>
            </a:r>
            <a:endParaRPr lang="en-GB" dirty="0"/>
          </a:p>
        </p:txBody>
      </p:sp>
    </p:spTree>
    <p:extLst>
      <p:ext uri="{BB962C8B-B14F-4D97-AF65-F5344CB8AC3E}">
        <p14:creationId xmlns:p14="http://schemas.microsoft.com/office/powerpoint/2010/main" val="1652144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E645191-9F83-4E49-874E-61D20E5ACBE5}"/>
              </a:ext>
            </a:extLst>
          </p:cNvPr>
          <p:cNvSpPr>
            <a:spLocks noGrp="1"/>
          </p:cNvSpPr>
          <p:nvPr>
            <p:ph type="ftr" sz="quarter" idx="11"/>
          </p:nvPr>
        </p:nvSpPr>
        <p:spPr/>
        <p:txBody>
          <a:bodyPr/>
          <a:lstStyle/>
          <a:p>
            <a:r>
              <a:rPr lang="en-GB"/>
              <a:t>G Bellodi, FOM 20/04/2021</a:t>
            </a:r>
          </a:p>
        </p:txBody>
      </p:sp>
      <p:sp>
        <p:nvSpPr>
          <p:cNvPr id="5" name="TextBox 4">
            <a:extLst>
              <a:ext uri="{FF2B5EF4-FFF2-40B4-BE49-F238E27FC236}">
                <a16:creationId xmlns:a16="http://schemas.microsoft.com/office/drawing/2014/main" id="{53A63A69-2577-45EB-9141-50FEE70C6A06}"/>
              </a:ext>
            </a:extLst>
          </p:cNvPr>
          <p:cNvSpPr txBox="1"/>
          <p:nvPr/>
        </p:nvSpPr>
        <p:spPr>
          <a:xfrm>
            <a:off x="1086678" y="1126435"/>
            <a:ext cx="9819861" cy="4524315"/>
          </a:xfrm>
          <a:prstGeom prst="rect">
            <a:avLst/>
          </a:prstGeom>
          <a:noFill/>
        </p:spPr>
        <p:txBody>
          <a:bodyPr wrap="square" rtlCol="0">
            <a:spAutoFit/>
          </a:bodyPr>
          <a:lstStyle/>
          <a:p>
            <a:pPr marL="285750" indent="-285750">
              <a:buFontTx/>
              <a:buChar char="-"/>
            </a:pPr>
            <a:r>
              <a:rPr lang="en-US" dirty="0"/>
              <a:t>Linac3 was restarted last Tuesday 13/04 after  a two weeks stop to </a:t>
            </a:r>
            <a:r>
              <a:rPr lang="en-US" b="1" dirty="0"/>
              <a:t>replace the source plasma chamber </a:t>
            </a:r>
            <a:r>
              <a:rPr lang="en-US" dirty="0"/>
              <a:t>to a </a:t>
            </a:r>
            <a:r>
              <a:rPr lang="en-US" dirty="0" err="1"/>
              <a:t>StSt</a:t>
            </a:r>
            <a:r>
              <a:rPr lang="en-US" dirty="0"/>
              <a:t> version, for operation until the end of the year.</a:t>
            </a:r>
          </a:p>
          <a:p>
            <a:pPr marL="285750" indent="-285750">
              <a:buFontTx/>
              <a:buChar char="-"/>
            </a:pPr>
            <a:r>
              <a:rPr lang="en-US" dirty="0"/>
              <a:t>Both ovens refilled with new Lead in a crucible with beak. </a:t>
            </a:r>
          </a:p>
          <a:p>
            <a:pPr marL="285750" indent="-285750">
              <a:buFontTx/>
              <a:buChar char="-"/>
            </a:pPr>
            <a:endParaRPr lang="en-US" dirty="0"/>
          </a:p>
          <a:p>
            <a:pPr marL="285750" indent="-285750">
              <a:buFontTx/>
              <a:buChar char="-"/>
            </a:pPr>
            <a:r>
              <a:rPr lang="en-US" dirty="0"/>
              <a:t>Restart was delayed by an interlock on the source cooling flow (too high return pressure in the circuit). Temporary fix of increasing input pressure allowed to continue operation. CV later confirmed the problem and programmed an </a:t>
            </a:r>
            <a:r>
              <a:rPr lang="en-US" b="1" dirty="0"/>
              <a:t>intervention on the LEIR water station </a:t>
            </a:r>
            <a:r>
              <a:rPr lang="en-US" dirty="0"/>
              <a:t>during tomorrow’s TS to reduce the return pressure in the circuit.</a:t>
            </a:r>
          </a:p>
          <a:p>
            <a:pPr marL="285750" indent="-285750">
              <a:buFontTx/>
              <a:buChar char="-"/>
            </a:pPr>
            <a:endParaRPr lang="en-US" dirty="0"/>
          </a:p>
          <a:p>
            <a:pPr marL="285750" indent="-285750">
              <a:buFontTx/>
              <a:buChar char="-"/>
            </a:pPr>
            <a:r>
              <a:rPr lang="en-US" dirty="0"/>
              <a:t>First beam extracted on Wednesday afternoon, after HV conditioning and slow voltage ramp-up procedure to avoid sparking.</a:t>
            </a:r>
          </a:p>
          <a:p>
            <a:pPr marL="285750" indent="-285750">
              <a:buFontTx/>
              <a:buChar char="-"/>
            </a:pPr>
            <a:endParaRPr lang="en-US" dirty="0"/>
          </a:p>
          <a:p>
            <a:pPr marL="285750" indent="-285750">
              <a:buFontTx/>
              <a:buChar char="-"/>
            </a:pPr>
            <a:r>
              <a:rPr lang="en-US" b="1" dirty="0"/>
              <a:t>Stripping foil exchange </a:t>
            </a:r>
            <a:r>
              <a:rPr lang="en-US" dirty="0"/>
              <a:t>on Friday to GSI-125 ug/cm2 type </a:t>
            </a:r>
          </a:p>
          <a:p>
            <a:pPr marL="285750" indent="-285750">
              <a:buFontTx/>
              <a:buChar char="-"/>
            </a:pPr>
            <a:r>
              <a:rPr lang="en-US" dirty="0"/>
              <a:t>Noise observed on ITF.BSG05 </a:t>
            </a:r>
            <a:r>
              <a:rPr lang="en-US" dirty="0" err="1"/>
              <a:t>SEMgrid</a:t>
            </a:r>
            <a:r>
              <a:rPr lang="en-US" dirty="0"/>
              <a:t> now under investigation by SY-BI </a:t>
            </a:r>
          </a:p>
          <a:p>
            <a:pPr marL="285750" indent="-285750">
              <a:buFontTx/>
              <a:buChar char="-"/>
            </a:pPr>
            <a:r>
              <a:rPr lang="en-US" dirty="0"/>
              <a:t>First tests on a Linac3 energy measurement application</a:t>
            </a:r>
          </a:p>
          <a:p>
            <a:pPr marL="285750" indent="-285750">
              <a:buFontTx/>
              <a:buChar char="-"/>
            </a:pPr>
            <a:r>
              <a:rPr lang="en-US" dirty="0" err="1"/>
              <a:t>Debuncher</a:t>
            </a:r>
            <a:r>
              <a:rPr lang="en-US" dirty="0"/>
              <a:t> cavity restart problem now under investigation, possibly due to multi-</a:t>
            </a:r>
            <a:r>
              <a:rPr lang="en-US" dirty="0" err="1"/>
              <a:t>pactoring</a:t>
            </a:r>
            <a:r>
              <a:rPr lang="en-US" dirty="0"/>
              <a:t>. </a:t>
            </a:r>
            <a:endParaRPr lang="en-GB" dirty="0"/>
          </a:p>
        </p:txBody>
      </p:sp>
    </p:spTree>
    <p:extLst>
      <p:ext uri="{BB962C8B-B14F-4D97-AF65-F5344CB8AC3E}">
        <p14:creationId xmlns:p14="http://schemas.microsoft.com/office/powerpoint/2010/main" val="20964303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2082</TotalTime>
  <Words>176</Words>
  <Application>Microsoft Office PowerPoint</Application>
  <PresentationFormat>Widescreen</PresentationFormat>
  <Paragraphs>14</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Linac3 – Week15</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Giulia Bellodi</dc:creator>
  <cp:lastModifiedBy>Giulia Bellodi</cp:lastModifiedBy>
  <cp:revision>69</cp:revision>
  <dcterms:created xsi:type="dcterms:W3CDTF">2021-01-18T14:51:20Z</dcterms:created>
  <dcterms:modified xsi:type="dcterms:W3CDTF">2021-04-20T07:19:21Z</dcterms:modified>
</cp:coreProperties>
</file>