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79"/>
    <p:restoredTop sz="94686"/>
  </p:normalViewPr>
  <p:slideViewPr>
    <p:cSldViewPr snapToGrid="0" snapToObjects="1">
      <p:cViewPr varScale="1">
        <p:scale>
          <a:sx n="93" d="100"/>
          <a:sy n="93" d="100"/>
        </p:scale>
        <p:origin x="216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B0850A-7789-474E-9A46-D6E4AE911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240568"/>
            <a:ext cx="11376024" cy="1710968"/>
          </a:xfrm>
        </p:spPr>
        <p:txBody>
          <a:bodyPr/>
          <a:lstStyle/>
          <a:p>
            <a:r>
              <a:rPr lang="en-US" dirty="0"/>
              <a:t>SPS Beam commissioning delayed due to late availability of RF system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Resume beam commissioning (RF capture) Thu. 22.04.2021 after 17:00</a:t>
            </a:r>
          </a:p>
          <a:p>
            <a:pPr>
              <a:spcBef>
                <a:spcPts val="600"/>
              </a:spcBef>
            </a:pPr>
            <a:r>
              <a:rPr lang="en-US" dirty="0"/>
              <a:t>Next milestones: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26.04.2021: MTE 5E12 (5-turns) to be ready for SPS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03.04.2021: Nominal MTE beam from PSB to PS</a:t>
            </a:r>
            <a:endParaRPr lang="fr-FR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739E7A-F263-064A-B1A9-636771330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Injector Schedule: short-term 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3C891-DF66-9842-B02B-45102D8BF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61AD2-7A27-8E42-9A5F-8520B2F2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FOM - Injectors Schedule Short-term Outlook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1E96D-8317-DC44-9B0F-DFCE83F10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9809F4-8337-F543-B5BC-F7A57BBD4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11" y="906464"/>
            <a:ext cx="10847177" cy="3232779"/>
          </a:xfrm>
          <a:prstGeom prst="rect">
            <a:avLst/>
          </a:prstGeom>
        </p:spPr>
      </p:pic>
      <p:sp>
        <p:nvSpPr>
          <p:cNvPr id="8" name="5-point Star 7">
            <a:extLst>
              <a:ext uri="{FF2B5EF4-FFF2-40B4-BE49-F238E27FC236}">
                <a16:creationId xmlns:a16="http://schemas.microsoft.com/office/drawing/2014/main" id="{707FBE95-67E6-3949-918A-272BF8319FBE}"/>
              </a:ext>
            </a:extLst>
          </p:cNvPr>
          <p:cNvSpPr/>
          <p:nvPr/>
        </p:nvSpPr>
        <p:spPr>
          <a:xfrm>
            <a:off x="3917227" y="2255823"/>
            <a:ext cx="427903" cy="379832"/>
          </a:xfrm>
          <a:prstGeom prst="star5">
            <a:avLst>
              <a:gd name="adj" fmla="val 15799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8FC326-A322-C64B-B71C-5271ACF6A400}"/>
              </a:ext>
            </a:extLst>
          </p:cNvPr>
          <p:cNvSpPr/>
          <p:nvPr/>
        </p:nvSpPr>
        <p:spPr>
          <a:xfrm>
            <a:off x="4520629" y="1715784"/>
            <a:ext cx="1500027" cy="2423459"/>
          </a:xfrm>
          <a:prstGeom prst="rect">
            <a:avLst/>
          </a:prstGeom>
          <a:solidFill>
            <a:schemeClr val="accent5">
              <a:lumMod val="60000"/>
              <a:lumOff val="40000"/>
              <a:alpha val="4140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F45C7B-7494-E249-A38C-1346D3A6823B}"/>
              </a:ext>
            </a:extLst>
          </p:cNvPr>
          <p:cNvSpPr/>
          <p:nvPr/>
        </p:nvSpPr>
        <p:spPr>
          <a:xfrm>
            <a:off x="3691494" y="2635655"/>
            <a:ext cx="823948" cy="1503588"/>
          </a:xfrm>
          <a:prstGeom prst="rect">
            <a:avLst/>
          </a:prstGeom>
          <a:solidFill>
            <a:schemeClr val="accent5">
              <a:lumMod val="60000"/>
              <a:lumOff val="40000"/>
              <a:alpha val="4140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803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63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Injector Schedule: short-term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Rende Steerenberg</cp:lastModifiedBy>
  <cp:revision>7</cp:revision>
  <dcterms:created xsi:type="dcterms:W3CDTF">2020-12-17T08:49:41Z</dcterms:created>
  <dcterms:modified xsi:type="dcterms:W3CDTF">2021-04-20T06:59:30Z</dcterms:modified>
</cp:coreProperties>
</file>