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38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26.03.21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26.03.21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26.03.21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26.03.21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26.03.21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26.03.21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26.03.21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26.03.21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NXCALS/Future+of+PyTimber" TargetMode="External"/><Relationship Id="rId2" Type="http://schemas.openxmlformats.org/officeDocument/2006/relationships/hyperlink" Target="https://journals.plos.org/ploscompbiol/article?id=10.1371/journal.pcbi.100551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26 Mar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28773" y="1185106"/>
            <a:ext cx="8630291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JetBrains</a:t>
            </a:r>
            <a:r>
              <a:rPr lang="en-GB" sz="1700" dirty="0">
                <a:solidFill>
                  <a:schemeClr val="tx2"/>
                </a:solidFill>
              </a:rPr>
              <a:t> (the company developing PyCharm) is looking for </a:t>
            </a:r>
            <a:r>
              <a:rPr lang="en-GB" sz="1700" b="1" dirty="0">
                <a:solidFill>
                  <a:srgbClr val="2A63AD"/>
                </a:solidFill>
              </a:rPr>
              <a:t>early adopters at CERN </a:t>
            </a:r>
            <a:r>
              <a:rPr lang="en-GB" sz="1700" dirty="0">
                <a:solidFill>
                  <a:schemeClr val="tx2"/>
                </a:solidFill>
              </a:rPr>
              <a:t>for their </a:t>
            </a:r>
            <a:r>
              <a:rPr lang="en-GB" sz="1700" b="1" dirty="0">
                <a:solidFill>
                  <a:srgbClr val="2A63AD"/>
                </a:solidFill>
              </a:rPr>
              <a:t>new IDE for data analysis and prototyping machine learning models </a:t>
            </a:r>
            <a:r>
              <a:rPr lang="en-GB" sz="1700" dirty="0">
                <a:solidFill>
                  <a:schemeClr val="tx2"/>
                </a:solidFill>
              </a:rPr>
              <a:t>(see details below).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Let me know if you are interested and I will put you in contact with the product manager at CERN.</a:t>
            </a: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An interesting reading: 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“Good enough practices in scientific computing”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From the abstract: “This paper presents a set of good computing practices that every researcher can adopt, regardless of their current level of computational skill”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Discussions ongoing on the future of </a:t>
            </a:r>
            <a:r>
              <a:rPr lang="en-GB" sz="1700" b="1" dirty="0" err="1">
                <a:solidFill>
                  <a:srgbClr val="2A63AD"/>
                </a:solidFill>
              </a:rPr>
              <a:t>PyTIMBER</a:t>
            </a:r>
            <a:r>
              <a:rPr lang="en-GB" sz="1700" dirty="0">
                <a:solidFill>
                  <a:schemeClr val="tx2"/>
                </a:solidFill>
              </a:rPr>
              <a:t>, note: 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https://wikis.cern.ch/display/NXCALS/Future+of+PyTimber</a:t>
            </a:r>
            <a:endParaRPr lang="en-GB" sz="17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194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30723</TotalTime>
  <Words>135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730</cp:revision>
  <dcterms:created xsi:type="dcterms:W3CDTF">2020-09-04T13:28:31Z</dcterms:created>
  <dcterms:modified xsi:type="dcterms:W3CDTF">2021-03-26T10:26:13Z</dcterms:modified>
</cp:coreProperties>
</file>