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9"/>
  </p:notesMasterIdLst>
  <p:handoutMasterIdLst>
    <p:handoutMasterId r:id="rId10"/>
  </p:handoutMasterIdLst>
  <p:sldIdLst>
    <p:sldId id="349" r:id="rId3"/>
    <p:sldId id="388" r:id="rId4"/>
    <p:sldId id="392" r:id="rId5"/>
    <p:sldId id="393" r:id="rId6"/>
    <p:sldId id="394" r:id="rId7"/>
    <p:sldId id="395" r:id="rId8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117" d="100"/>
          <a:sy n="117" d="100"/>
        </p:scale>
        <p:origin x="600" y="114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681296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</a:rPr>
              <a:t>USE OF MQM AND MQY AT LOW CURRENTS FOR TOTEM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590515"/>
            <a:ext cx="6805426" cy="2220354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Todesco</a:t>
            </a:r>
          </a:p>
          <a:p>
            <a:pPr eaLnBrk="1" hangingPunct="1"/>
            <a:r>
              <a:rPr lang="en-US" sz="2000" dirty="0" smtClean="0"/>
              <a:t>CERN, Geneva Switzerland</a:t>
            </a:r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</a:t>
            </a:r>
            <a:r>
              <a:rPr lang="en-US" sz="1200" dirty="0" smtClean="0">
                <a:solidFill>
                  <a:schemeClr val="bg1"/>
                </a:solidFill>
              </a:rPr>
              <a:t>26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March 2021</a:t>
            </a:r>
          </a:p>
          <a:p>
            <a:pPr algn="ctr">
              <a:spcBef>
                <a:spcPct val="20000"/>
              </a:spcBef>
              <a:buSzPct val="65000"/>
            </a:pPr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TOTEM SETTING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MQM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17" y="2045153"/>
            <a:ext cx="8058150" cy="400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292" y="2792455"/>
            <a:ext cx="4974771" cy="349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47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TOTEM SETTING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MQM at 200-220 A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have 0.5% variations (</a:t>
            </a:r>
            <a:r>
              <a:rPr lang="fr-CH" dirty="0" err="1" smtClean="0">
                <a:sym typeface="Symbol" pitchFamily="18" charset="2"/>
              </a:rPr>
              <a:t>depending</a:t>
            </a:r>
            <a:r>
              <a:rPr lang="fr-CH" dirty="0" smtClean="0">
                <a:sym typeface="Symbol" pitchFamily="18" charset="2"/>
              </a:rPr>
              <a:t> on </a:t>
            </a:r>
            <a:r>
              <a:rPr lang="fr-CH" dirty="0" err="1" smtClean="0">
                <a:sym typeface="Symbol" pitchFamily="18" charset="2"/>
              </a:rPr>
              <a:t>precycle</a:t>
            </a:r>
            <a:r>
              <a:rPr lang="fr-CH" dirty="0" smtClean="0">
                <a:sym typeface="Symbol" pitchFamily="18" charset="2"/>
              </a:rPr>
              <a:t>)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17" y="2045153"/>
            <a:ext cx="8058150" cy="4000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4116" y="2695978"/>
            <a:ext cx="5314944" cy="3734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306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TOTEM SETTING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MQY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17" y="2045153"/>
            <a:ext cx="8058150" cy="4000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103" y="2484360"/>
            <a:ext cx="5882640" cy="413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3073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TOTEM SETTING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MQY: </a:t>
            </a:r>
            <a:r>
              <a:rPr lang="fr-CH" dirty="0" err="1" smtClean="0">
                <a:sym typeface="Symbol" pitchFamily="18" charset="2"/>
              </a:rPr>
              <a:t>around</a:t>
            </a:r>
            <a:r>
              <a:rPr lang="fr-CH" dirty="0" smtClean="0">
                <a:sym typeface="Symbol" pitchFamily="18" charset="2"/>
              </a:rPr>
              <a:t> 150-170 A one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have a 0.5 % </a:t>
            </a:r>
            <a:r>
              <a:rPr lang="fr-CH" dirty="0" err="1" smtClean="0">
                <a:sym typeface="Symbol" pitchFamily="18" charset="2"/>
              </a:rPr>
              <a:t>error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17" y="2045153"/>
            <a:ext cx="8058150" cy="400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038" y="2650805"/>
            <a:ext cx="5645876" cy="396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156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TOTEM SETTING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MQY: </a:t>
            </a:r>
            <a:r>
              <a:rPr lang="fr-CH" dirty="0" err="1" smtClean="0">
                <a:sym typeface="Symbol" pitchFamily="18" charset="2"/>
              </a:rPr>
              <a:t>around</a:t>
            </a:r>
            <a:r>
              <a:rPr lang="fr-CH" dirty="0" smtClean="0">
                <a:sym typeface="Symbol" pitchFamily="18" charset="2"/>
              </a:rPr>
              <a:t> 150-170 A one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have a 0.5 % </a:t>
            </a:r>
            <a:r>
              <a:rPr lang="fr-CH" dirty="0" err="1" smtClean="0">
                <a:sym typeface="Symbol" pitchFamily="18" charset="2"/>
              </a:rPr>
              <a:t>error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17" y="2045153"/>
            <a:ext cx="8058150" cy="400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464" y="2681234"/>
            <a:ext cx="5604750" cy="393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990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55622</TotalTime>
  <Words>73</Words>
  <Application>Microsoft Office PowerPoint</Application>
  <PresentationFormat>On-screen Show (4:3)</PresentationFormat>
  <Paragraphs>15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Book Antiqua</vt:lpstr>
      <vt:lpstr>Felix Titling</vt:lpstr>
      <vt:lpstr>Symbol</vt:lpstr>
      <vt:lpstr>1_Default Design</vt:lpstr>
      <vt:lpstr>Custom Design</vt:lpstr>
      <vt:lpstr>USE OF MQM AND MQY AT LOW CURRENTS FOR TOTEM</vt:lpstr>
      <vt:lpstr>TOTEM SETTING</vt:lpstr>
      <vt:lpstr>TOTEM SETTING</vt:lpstr>
      <vt:lpstr>TOTEM SETTING</vt:lpstr>
      <vt:lpstr>TOTEM SETTING</vt:lpstr>
      <vt:lpstr>TOTEM SETTING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805</cp:revision>
  <dcterms:created xsi:type="dcterms:W3CDTF">2006-07-31T18:23:56Z</dcterms:created>
  <dcterms:modified xsi:type="dcterms:W3CDTF">2021-03-26T11:05:13Z</dcterms:modified>
</cp:coreProperties>
</file>