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1" y="-2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1D79700-5E6A-4DFA-BE48-4F1B87B562AF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D41636-9BED-4AD4-97F9-F2FC66B47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A4FD21-78AA-4F0D-8314-BAD38BAB640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4CE960-1B8D-4AD1-A229-434A04012D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6AD5F0-3788-4FEA-85DF-3826EEB5626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077AE8-0C73-4AF1-B070-8A1E83B00D0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CA92E5-82A3-42AB-9F71-BE62A0BEF23A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BB2949-9574-4F55-86B9-DAD75629FEC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DE539F-8D07-4346-82DE-0AB4D07C61B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18E70-44FA-4181-B00B-8F88317C9EC1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5402-86EB-4EB7-8421-FEA0C0ED25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6A87-FF69-4F43-A42D-0F6BB188AB70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BDA3-33CD-460A-8C9C-B775DE5BB7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380DD-6EC0-4E84-BA43-F84520E513E2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07AE5-297D-44DF-8F11-8BDB4E9E65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icearoundthering.g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1765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mperial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48550" y="115888"/>
            <a:ext cx="16954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E2215-EC2E-4BC3-8518-D2DCBA6E5640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81581-7978-456B-970E-DB2DD20620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C1767-E83E-4F95-9574-5B7E18B6AB34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C7C1D-9D47-4C48-AB86-43EC13C836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18F96-40B6-42F5-8665-A40898C01749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8ABC-7352-4D91-A2BB-2528FE87AF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B3B15-05DE-49DB-B224-6E23FBB59F32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28CBD-8A93-4DEC-8303-874AE72C05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7A4C5-FC14-42BF-8545-30CF4BC91EB6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36EC-41DE-4FEF-8080-9AA5FBA71C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B5B70-132D-47DB-9089-E69A2ACA8C85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39AD9-2723-424B-9676-27AEA47FB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44BF1-CB18-44C6-ADD0-5B797F0D7AF5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A627C-B7C1-4DFC-855B-919BA6A2A1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5F239-4D48-407F-96AC-4FEA6C66198D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2205A-AB7E-46D3-896B-2C8CCFCA44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77652-EEB4-42F3-AE31-BECC53A8F993}" type="datetimeFigureOut">
              <a:rPr lang="en-GB"/>
              <a:pPr>
                <a:defRPr/>
              </a:pPr>
              <a:t>05/10/2010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F278A5-B404-4980-8320-3FDA541DEB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MICE Computing and Software</a:t>
            </a:r>
            <a:br>
              <a:rPr lang="en-GB" smtClean="0"/>
            </a:br>
            <a:r>
              <a:rPr lang="en-GB" smtClean="0"/>
              <a:t>Looking into the future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Colling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Imperial College London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4213" y="1779588"/>
            <a:ext cx="82089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I have 30mins but very few slides.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This is because I want to leave time for discussion. 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If there is no discussion we get to go to coffee early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In future CM I will give detailed technical talks, this is about the “shape of the plan”.</a:t>
            </a:r>
          </a:p>
          <a:p>
            <a:pPr>
              <a:buFont typeface="Arial" charset="0"/>
              <a:buChar char="•"/>
            </a:pPr>
            <a:r>
              <a:rPr lang="en-GB" sz="3600">
                <a:latin typeface="Calibri" pitchFamily="34" charset="0"/>
              </a:rPr>
              <a:t> I am still learning about MICE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story so far...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1773238"/>
            <a:ext cx="734536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Calibri" pitchFamily="34" charset="0"/>
              </a:rPr>
              <a:t>A vast amount of work has been done by a variety of people in the different areas.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71550" y="4365625"/>
            <a:ext cx="7129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Calibri" pitchFamily="34" charset="0"/>
              </a:rPr>
              <a:t>This has been a time of superheroes...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3429000"/>
            <a:ext cx="7129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Calibri" pitchFamily="34" charset="0"/>
              </a:rPr>
              <a:t>MICE was never meant last a long time</a:t>
            </a:r>
          </a:p>
        </p:txBody>
      </p:sp>
      <p:pic>
        <p:nvPicPr>
          <p:cNvPr id="6" name="Picture 5" descr="superhero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268413"/>
            <a:ext cx="7488238" cy="57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827088" y="1052513"/>
            <a:ext cx="6500812" cy="3671887"/>
            <a:chOff x="1115616" y="980728"/>
            <a:chExt cx="6500440" cy="3672408"/>
          </a:xfrm>
        </p:grpSpPr>
        <p:pic>
          <p:nvPicPr>
            <p:cNvPr id="18439" name="Picture 6" descr="malcolm.jpg"/>
            <p:cNvPicPr>
              <a:picLocks noChangeAspect="1"/>
            </p:cNvPicPr>
            <p:nvPr/>
          </p:nvPicPr>
          <p:blipFill>
            <a:blip r:embed="rId4"/>
            <a:srcRect l="6181" r="13472" b="16667"/>
            <a:stretch>
              <a:fillRect/>
            </a:stretch>
          </p:blipFill>
          <p:spPr bwMode="auto">
            <a:xfrm>
              <a:off x="2987824" y="980728"/>
              <a:ext cx="936104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0" name="Picture 7" descr="JS.jpg"/>
            <p:cNvPicPr>
              <a:picLocks noChangeAspect="1"/>
            </p:cNvPicPr>
            <p:nvPr/>
          </p:nvPicPr>
          <p:blipFill>
            <a:blip r:embed="rId5"/>
            <a:srcRect l="49480" b="25597"/>
            <a:stretch>
              <a:fillRect/>
            </a:stretch>
          </p:blipFill>
          <p:spPr bwMode="auto">
            <a:xfrm>
              <a:off x="6660232" y="1772817"/>
              <a:ext cx="955824" cy="936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1" name="Picture 8" descr="james.jpg"/>
            <p:cNvPicPr>
              <a:picLocks noChangeAspect="1"/>
            </p:cNvPicPr>
            <p:nvPr/>
          </p:nvPicPr>
          <p:blipFill>
            <a:blip r:embed="rId6"/>
            <a:srcRect r="9721" b="16667"/>
            <a:stretch>
              <a:fillRect/>
            </a:stretch>
          </p:blipFill>
          <p:spPr bwMode="auto">
            <a:xfrm flipV="1">
              <a:off x="1115616" y="3573016"/>
              <a:ext cx="936104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476250"/>
            <a:ext cx="5903912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dirty="0" smtClean="0"/>
              <a:t>What do you do when superheroes hang up their cloaks?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95288" y="1628775"/>
            <a:ext cx="828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You resort to process and structure to enforce best practise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 We need to:</a:t>
            </a:r>
          </a:p>
          <a:p>
            <a:pPr lvl="1">
              <a:buFont typeface="Wingdings" pitchFamily="2" charset="2"/>
              <a:buChar char="§"/>
            </a:pPr>
            <a:r>
              <a:rPr lang="en-GB" sz="3200">
                <a:latin typeface="Calibri" pitchFamily="34" charset="0"/>
              </a:rPr>
              <a:t> Have resilient working system – that copes with failure</a:t>
            </a:r>
          </a:p>
          <a:p>
            <a:pPr lvl="1">
              <a:buFont typeface="Wingdings" pitchFamily="2" charset="2"/>
              <a:buChar char="§"/>
            </a:pPr>
            <a:r>
              <a:rPr lang="en-GB" sz="3200">
                <a:latin typeface="Calibri" pitchFamily="34" charset="0"/>
              </a:rPr>
              <a:t> Safe data </a:t>
            </a:r>
          </a:p>
          <a:p>
            <a:pPr lvl="1">
              <a:buFont typeface="Wingdings" pitchFamily="2" charset="2"/>
              <a:buChar char="§"/>
            </a:pPr>
            <a:r>
              <a:rPr lang="en-GB" sz="3200">
                <a:latin typeface="Calibri" pitchFamily="34" charset="0"/>
              </a:rPr>
              <a:t> A system that can stand a superhero getting a huge teaching load, becoming a teacher or writing a best selling  SciFi book...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Process</a:t>
            </a:r>
          </a:p>
        </p:txBody>
      </p:sp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611188" y="1700213"/>
            <a:ext cx="7921625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introduce coding standards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introduce testing (code and system)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introduce resilience wherever we can (VMs can help)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introduce regular release cycle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have code and service ownership</a:t>
            </a:r>
          </a:p>
          <a:p>
            <a:pPr>
              <a:buFont typeface="Arial" charset="0"/>
              <a:buChar char="•"/>
            </a:pPr>
            <a:endParaRPr lang="en-GB" sz="3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need to keep what is good, improve what is less good, ditch what bad – and there is some bad and some known problems.</a:t>
            </a:r>
          </a:p>
          <a:p>
            <a:pPr>
              <a:buFont typeface="Arial" charset="0"/>
              <a:buChar char="•"/>
            </a:pPr>
            <a:endParaRPr lang="en-GB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New Structure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412875"/>
            <a:ext cx="7631113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47813" y="4797425"/>
            <a:ext cx="2016125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Production Manager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92725" y="4724400"/>
            <a:ext cx="2016125" cy="1081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/>
              <a:t>Detector  expert</a:t>
            </a:r>
            <a:endParaRPr lang="en-GB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68538" y="6092825"/>
            <a:ext cx="5040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latin typeface="Calibri" pitchFamily="34" charset="0"/>
              </a:rPr>
              <a:t>Job descriptions circulated soon!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 what now?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1844675"/>
            <a:ext cx="8748712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have most of the new structure in place.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are producing plans in the different areas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think we know most of the problems/issues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are losing key people 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need new people – so sign up now even if you are not a superhero </a:t>
            </a:r>
          </a:p>
          <a:p>
            <a:pPr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 We have time but need to do a good job</a:t>
            </a:r>
          </a:p>
          <a:p>
            <a:pPr>
              <a:buFont typeface="Arial" charset="0"/>
              <a:buChar char="•"/>
            </a:pPr>
            <a:endParaRPr lang="en-GB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289</Words>
  <Application>Microsoft Office PowerPoint</Application>
  <PresentationFormat>On-screen Show (4:3)</PresentationFormat>
  <Paragraphs>45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Arial</vt:lpstr>
      <vt:lpstr>Wingdings</vt:lpstr>
      <vt:lpstr>Office Theme</vt:lpstr>
      <vt:lpstr>Office Theme</vt:lpstr>
      <vt:lpstr>MICE Computing and Software Looking into the future </vt:lpstr>
      <vt:lpstr>Outline</vt:lpstr>
      <vt:lpstr>The story so far...</vt:lpstr>
      <vt:lpstr>What do you do when superheroes hang up their cloaks?   </vt:lpstr>
      <vt:lpstr>The Process</vt:lpstr>
      <vt:lpstr>The New Structure</vt:lpstr>
      <vt:lpstr>So what now?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MICE Computing and Software Looking into the future </dc:title>
  <dc:creator>Colling</dc:creator>
  <cp:lastModifiedBy>lconey</cp:lastModifiedBy>
  <cp:revision>5</cp:revision>
  <dcterms:created xsi:type="dcterms:W3CDTF">2010-10-04T07:20:14Z</dcterms:created>
  <dcterms:modified xsi:type="dcterms:W3CDTF">2010-10-05T09:14:52Z</dcterms:modified>
</cp:coreProperties>
</file>