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7064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3420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2444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231981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8727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8175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698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372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0905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1549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58222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13889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EDD4D-CD95-4CC0-BFB2-C85F30FFCC40}" type="datetimeFigureOut">
              <a:rPr lang="it-IT" smtClean="0"/>
              <a:t>08/09/2021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618F3-C9B6-4284-BB3E-2FA84E74F56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5951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31577" y="1470411"/>
            <a:ext cx="9144000" cy="2387600"/>
          </a:xfrm>
        </p:spPr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Differentiable Programming for Experimental Design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30941" y="4509246"/>
            <a:ext cx="3989294" cy="2151529"/>
          </a:xfrm>
        </p:spPr>
        <p:txBody>
          <a:bodyPr>
            <a:normAutofit/>
          </a:bodyPr>
          <a:lstStyle/>
          <a:p>
            <a:r>
              <a:rPr lang="it-IT" sz="3600" b="1" smtClean="0"/>
              <a:t>White Paper</a:t>
            </a:r>
          </a:p>
          <a:p>
            <a:r>
              <a:rPr lang="it-IT" smtClean="0"/>
              <a:t>Tommaso Dorigo</a:t>
            </a:r>
          </a:p>
          <a:p>
            <a:r>
              <a:rPr lang="it-IT" smtClean="0"/>
              <a:t>INFN, Sezione di Padova</a:t>
            </a:r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8006964" y="449843"/>
            <a:ext cx="399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mtClean="0"/>
              <a:t>Louvain-la-Neuve, September 8, 2021</a:t>
            </a:r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9775" y="4509247"/>
            <a:ext cx="6372225" cy="2286000"/>
          </a:xfrm>
          <a:prstGeom prst="rect">
            <a:avLst/>
          </a:prstGeom>
        </p:spPr>
      </p:pic>
      <p:pic>
        <p:nvPicPr>
          <p:cNvPr id="6" name="Picture 6" descr="HOSTING OFFERS FOR H2020-MSCA-IF CALL - UCLouvain, Belgium | EURAXES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43" y="157685"/>
            <a:ext cx="1268399" cy="95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05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b="1" smtClean="0">
                <a:solidFill>
                  <a:srgbClr val="C00000"/>
                </a:solidFill>
              </a:rPr>
              <a:t>White Paper on Differentiable Programming for Experimental Design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smtClean="0"/>
              <a:t>This is a MODE collaboration activity – we are hereby hijacking a piece of this morning session to discuss our business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it-IT" smtClean="0">
                <a:sym typeface="Wingdings" panose="05000000000000000000" pitchFamily="2" charset="2"/>
              </a:rPr>
              <a:t>not by accident: you could be an author of this paper if you join MODE</a:t>
            </a:r>
          </a:p>
          <a:p>
            <a:pPr marL="0" indent="0">
              <a:buNone/>
            </a:pPr>
            <a:endParaRPr lang="it-IT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smtClean="0">
                <a:sym typeface="Wingdings" panose="05000000000000000000" pitchFamily="2" charset="2"/>
              </a:rPr>
              <a:t>In our mind, this will be a </a:t>
            </a:r>
            <a:r>
              <a:rPr lang="it-IT" smtClean="0">
                <a:solidFill>
                  <a:srgbClr val="0070C0"/>
                </a:solidFill>
                <a:sym typeface="Wingdings" panose="05000000000000000000" pitchFamily="2" charset="2"/>
              </a:rPr>
              <a:t>comprehensive look (review-style) of the ongoing efforts in this direction</a:t>
            </a:r>
            <a:r>
              <a:rPr lang="it-IT" smtClean="0">
                <a:sym typeface="Wingdings" panose="05000000000000000000" pitchFamily="2" charset="2"/>
              </a:rPr>
              <a:t>, and a plan of research activities</a:t>
            </a:r>
          </a:p>
          <a:p>
            <a:pPr marL="0" indent="0">
              <a:buNone/>
            </a:pPr>
            <a:endParaRPr lang="it-IT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it-IT" smtClean="0">
                <a:sym typeface="Wingdings" panose="05000000000000000000" pitchFamily="2" charset="2"/>
              </a:rPr>
              <a:t>The document is already partly drafted, but we need significant additional effort and some commitment to finalize it. </a:t>
            </a:r>
          </a:p>
          <a:p>
            <a:pPr marL="0" indent="0">
              <a:buNone/>
            </a:pP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8182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7020" y="726141"/>
            <a:ext cx="4624980" cy="6044172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Present status of the document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59071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mtClean="0"/>
              <a:t>We have an overleaf shared document which we have been drafting intermittently</a:t>
            </a:r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r>
              <a:rPr lang="it-IT" smtClean="0"/>
              <a:t>We target the journal </a:t>
            </a:r>
            <a:r>
              <a:rPr lang="it-IT" smtClean="0">
                <a:solidFill>
                  <a:srgbClr val="0070C0"/>
                </a:solidFill>
              </a:rPr>
              <a:t>Reviews in Physics</a:t>
            </a:r>
            <a:r>
              <a:rPr lang="it-IT" smtClean="0"/>
              <a:t>, or similar (bonus of above: no fee)</a:t>
            </a:r>
          </a:p>
          <a:p>
            <a:pPr marL="0" indent="0">
              <a:buNone/>
            </a:pPr>
            <a:endParaRPr lang="it-IT"/>
          </a:p>
          <a:p>
            <a:pPr marL="0" indent="0">
              <a:buNone/>
            </a:pPr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443100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7020" y="726141"/>
            <a:ext cx="4624980" cy="6044172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Present status of the document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2559424" cy="435133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smtClean="0"/>
              <a:t>Divided in 6 sections</a:t>
            </a:r>
          </a:p>
          <a:p>
            <a:pPr marL="0" indent="0">
              <a:buNone/>
            </a:pPr>
            <a:r>
              <a:rPr lang="it-IT" smtClean="0"/>
              <a:t>Content list of section 4 is still tentative - we will populate it with applications we care to describe, and on which we foresee future activities</a:t>
            </a:r>
          </a:p>
          <a:p>
            <a:pPr marL="0" indent="0">
              <a:buNone/>
            </a:pPr>
            <a:endParaRPr lang="it-IT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3570" y="1488141"/>
            <a:ext cx="3667526" cy="5369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651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smtClean="0">
                <a:solidFill>
                  <a:srgbClr val="C00000"/>
                </a:solidFill>
              </a:rPr>
              <a:t>We need an opt-in system to take care of the sections to be drafted</a:t>
            </a:r>
            <a:endParaRPr lang="it-IT" b="1">
              <a:solidFill>
                <a:srgbClr val="C00000"/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838200" y="1857431"/>
            <a:ext cx="10515600" cy="4351338"/>
          </a:xfrm>
        </p:spPr>
        <p:txBody>
          <a:bodyPr>
            <a:normAutofit fontScale="85000" lnSpcReduction="20000"/>
          </a:bodyPr>
          <a:lstStyle/>
          <a:p>
            <a:r>
              <a:rPr lang="it-IT" smtClean="0"/>
              <a:t>Section 1: (intro) partly written, should be easy to finalize</a:t>
            </a:r>
          </a:p>
          <a:p>
            <a:r>
              <a:rPr lang="it-IT" smtClean="0"/>
              <a:t>Section 2 (state of the art in CS): need volunteers to take on, break down in subsections, and do drafting / coordinate</a:t>
            </a:r>
          </a:p>
          <a:p>
            <a:r>
              <a:rPr lang="it-IT" smtClean="0"/>
              <a:t>Section 3 (problem description and possible solutions): also need volunteers to coordinate revision and drafting of what is missing</a:t>
            </a:r>
          </a:p>
          <a:p>
            <a:r>
              <a:rPr lang="it-IT" smtClean="0"/>
              <a:t>Section 4 (use cases): we have good text on Muography (thx Andrea), we need to focus on a couple of interesting exemplary other cases, and identify contributors</a:t>
            </a:r>
          </a:p>
          <a:p>
            <a:r>
              <a:rPr lang="it-IT" smtClean="0"/>
              <a:t>Section 5 (hardware and architecture req’s): also in need of a couple of volunteers</a:t>
            </a:r>
          </a:p>
          <a:p>
            <a:endParaRPr lang="it-IT"/>
          </a:p>
          <a:p>
            <a:pPr marL="0" indent="0">
              <a:buNone/>
            </a:pPr>
            <a:r>
              <a:rPr lang="it-IT" smtClean="0"/>
              <a:t>Not going to start polling the audience or twist arms, but I believe this should be seen as a great opportunity – the effort is small, as the length of the paper is constrained and we only need to produce summaries of ideas.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9170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352</Words>
  <Application>Microsoft Office PowerPoint</Application>
  <PresentationFormat>Widescreen</PresentationFormat>
  <Paragraphs>27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Tema di Office</vt:lpstr>
      <vt:lpstr>Differentiable Programming for Experimental Design</vt:lpstr>
      <vt:lpstr>White Paper on Differentiable Programming for Experimental Design</vt:lpstr>
      <vt:lpstr>Present status of the document</vt:lpstr>
      <vt:lpstr>Present status of the document</vt:lpstr>
      <vt:lpstr>We need an opt-in system to take care of the sections to be drafted</vt:lpstr>
    </vt:vector>
  </TitlesOfParts>
  <Company>INFN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Differentiable Programming for Experimental Design</dc:title>
  <dc:creator>Dorigo</dc:creator>
  <cp:lastModifiedBy>Dorigo</cp:lastModifiedBy>
  <cp:revision>3</cp:revision>
  <dcterms:created xsi:type="dcterms:W3CDTF">2021-09-08T07:47:05Z</dcterms:created>
  <dcterms:modified xsi:type="dcterms:W3CDTF">2021-09-08T10:45:48Z</dcterms:modified>
</cp:coreProperties>
</file>