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6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8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6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7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298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7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6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6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10/1/21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0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ccelerator.School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A95209C-5275-4E15-8EA7-7F42980AB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ow Angle View Of Clouds In Sky">
            <a:extLst>
              <a:ext uri="{FF2B5EF4-FFF2-40B4-BE49-F238E27FC236}">
                <a16:creationId xmlns:a16="http://schemas.microsoft.com/office/drawing/2014/main" id="{53692930-56BA-417D-B64E-75663B53C2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5704" r="-1" b="10004"/>
          <a:stretch/>
        </p:blipFill>
        <p:spPr>
          <a:xfrm>
            <a:off x="20" y="10"/>
            <a:ext cx="1218893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4FACF7-6065-4BF8-9DA7-615E6072E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048" y="1124712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fr-CH" dirty="0">
                <a:solidFill>
                  <a:srgbClr val="00B0F0"/>
                </a:solidFill>
              </a:rPr>
              <a:t>CAS Excursion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FA74B2-AC02-4CC9-ABA7-1AB414DA0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227520"/>
          </a:xfrm>
        </p:spPr>
        <p:txBody>
          <a:bodyPr>
            <a:normAutofit/>
          </a:bodyPr>
          <a:lstStyle/>
          <a:p>
            <a:pPr algn="ctr"/>
            <a:r>
              <a:rPr lang="fr-CH" sz="3200" dirty="0">
                <a:solidFill>
                  <a:srgbClr val="00B0F0"/>
                </a:solidFill>
              </a:rPr>
              <a:t>Saturday 2 </a:t>
            </a:r>
            <a:r>
              <a:rPr lang="fr-CH" sz="3200" dirty="0" err="1">
                <a:solidFill>
                  <a:srgbClr val="00B0F0"/>
                </a:solidFill>
              </a:rPr>
              <a:t>October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4F2ED431-E304-4FF0-9F4E-032783C9D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571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E87FCFB-2CCE-460D-B3DD-557C8BD1B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16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EE09A-4999-409E-B3C6-E126E6AAB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dirty="0">
                <a:solidFill>
                  <a:srgbClr val="00B0F0"/>
                </a:solidFill>
              </a:rPr>
              <a:t>CAS Excursion </a:t>
            </a:r>
            <a:br>
              <a:rPr lang="fr-CH" dirty="0">
                <a:solidFill>
                  <a:srgbClr val="00B0F0"/>
                </a:solidFill>
              </a:rPr>
            </a:br>
            <a:r>
              <a:rPr lang="fr-CH" dirty="0">
                <a:solidFill>
                  <a:srgbClr val="00B0F0"/>
                </a:solidFill>
              </a:rPr>
              <a:t>Saturday 2 </a:t>
            </a:r>
            <a:r>
              <a:rPr lang="fr-CH" dirty="0" err="1">
                <a:solidFill>
                  <a:srgbClr val="00B0F0"/>
                </a:solidFill>
              </a:rPr>
              <a:t>October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B9DEC-D694-4729-9988-D46E801F0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8h45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control of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sanitary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passes by CAS team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before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boarding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bus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fr-CH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9h 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departure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hotel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masks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are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mandatory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the bus (if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you’re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over 12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years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old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🙂)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10h45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: visite of Gruyère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Cheese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Factory</a:t>
            </a:r>
            <a:endParaRPr lang="fr-CH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fr-CH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12h00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: 10 minutes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walk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the restaurant</a:t>
            </a: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Fondue lunch for 1h-1h30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 time in Gruyère</a:t>
            </a: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15h 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Bus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departure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for Cailler House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15h45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Visit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chocolate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factory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17h00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: Bus </a:t>
            </a:r>
            <a:r>
              <a:rPr lang="fr-CH" sz="18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departure</a:t>
            </a:r>
            <a:endParaRPr lang="fr-CH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18h00</a:t>
            </a:r>
            <a:r>
              <a:rPr lang="en-US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Back at the hotel</a:t>
            </a:r>
            <a:r>
              <a:rPr lang="fr-CH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  <a:endParaRPr lang="en-US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006485-5B16-FB4D-97D8-120E953A25CD}"/>
              </a:ext>
            </a:extLst>
          </p:cNvPr>
          <p:cNvSpPr txBox="1"/>
          <p:nvPr/>
        </p:nvSpPr>
        <p:spPr>
          <a:xfrm rot="21051309">
            <a:off x="6670919" y="4100465"/>
            <a:ext cx="3844493" cy="1237491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Please send a mail to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Accelerator.School@cern.ch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if your plans have changed</a:t>
            </a:r>
          </a:p>
        </p:txBody>
      </p:sp>
    </p:spTree>
    <p:extLst>
      <p:ext uri="{BB962C8B-B14F-4D97-AF65-F5344CB8AC3E}">
        <p14:creationId xmlns:p14="http://schemas.microsoft.com/office/powerpoint/2010/main" val="176734172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LeftStep">
      <a:dk1>
        <a:srgbClr val="000000"/>
      </a:dk1>
      <a:lt1>
        <a:srgbClr val="FFFFFF"/>
      </a:lt1>
      <a:dk2>
        <a:srgbClr val="243241"/>
      </a:dk2>
      <a:lt2>
        <a:srgbClr val="E2E5E8"/>
      </a:lt2>
      <a:accent1>
        <a:srgbClr val="BA9C80"/>
      </a:accent1>
      <a:accent2>
        <a:srgbClr val="BA827F"/>
      </a:accent2>
      <a:accent3>
        <a:srgbClr val="C594A6"/>
      </a:accent3>
      <a:accent4>
        <a:srgbClr val="BA7FAD"/>
      </a:accent4>
      <a:accent5>
        <a:srgbClr val="BC94C5"/>
      </a:accent5>
      <a:accent6>
        <a:srgbClr val="967FBA"/>
      </a:accent6>
      <a:hlink>
        <a:srgbClr val="5E85A8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108</Words>
  <Application>Microsoft Macintosh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Modern Love</vt:lpstr>
      <vt:lpstr>The Hand</vt:lpstr>
      <vt:lpstr>Verdana</vt:lpstr>
      <vt:lpstr>SketchyVTI</vt:lpstr>
      <vt:lpstr>CAS Excursion</vt:lpstr>
      <vt:lpstr>CAS Excursion  Saturday 2 October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 Excursion</dc:title>
  <dc:creator>Delphine Rivoiron</dc:creator>
  <cp:lastModifiedBy>Frank Tecker</cp:lastModifiedBy>
  <cp:revision>9</cp:revision>
  <dcterms:created xsi:type="dcterms:W3CDTF">2021-09-30T16:16:10Z</dcterms:created>
  <dcterms:modified xsi:type="dcterms:W3CDTF">2021-10-01T10:24:25Z</dcterms:modified>
</cp:coreProperties>
</file>