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80" d="100"/>
          <a:sy n="180" d="100"/>
        </p:scale>
        <p:origin x="21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29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1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9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5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4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80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678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5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01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01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8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CF5FB-3DDF-A642-98C5-BC19E6131CD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452F9-E706-7241-BA6A-52B76CE183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1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librarything.com/catalog/EBCERN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s://englishbooksatcern.wordpres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mailto:kate.whalen@cern.ch" TargetMode="External"/><Relationship Id="rId4" Type="http://schemas.openxmlformats.org/officeDocument/2006/relationships/hyperlink" Target="mailto:john.pym@cern.ch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5137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CERN’s unique library of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books </a:t>
            </a:r>
            <a:r>
              <a:rPr lang="en-US" b="1" dirty="0"/>
              <a:t>in English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169" y="4104399"/>
            <a:ext cx="4190540" cy="2465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052" y="901588"/>
            <a:ext cx="2761988" cy="104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36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01579" y="2379191"/>
            <a:ext cx="780293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annual membership fee for CERN staff is an </a:t>
            </a:r>
            <a:r>
              <a:rPr lang="en-US" sz="2800" dirty="0" smtClean="0">
                <a:solidFill>
                  <a:srgbClr val="FF0000"/>
                </a:solidFill>
              </a:rPr>
              <a:t>unbeatable</a:t>
            </a:r>
            <a:r>
              <a:rPr lang="en-US" sz="2800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30</a:t>
            </a:r>
            <a:r>
              <a:rPr lang="en-US" sz="3200" dirty="0">
                <a:solidFill>
                  <a:srgbClr val="FF0000"/>
                </a:solidFill>
              </a:rPr>
              <a:t> </a:t>
            </a:r>
            <a:r>
              <a:rPr lang="en-US" sz="3200" dirty="0" smtClean="0">
                <a:solidFill>
                  <a:srgbClr val="FF0000"/>
                </a:solidFill>
              </a:rPr>
              <a:t>CHF </a:t>
            </a:r>
            <a:r>
              <a:rPr lang="en-US" dirty="0" smtClean="0"/>
              <a:t>(or </a:t>
            </a:r>
            <a:r>
              <a:rPr lang="en-US" dirty="0" smtClean="0">
                <a:solidFill>
                  <a:srgbClr val="FF0000"/>
                </a:solidFill>
              </a:rPr>
              <a:t>20 CHF </a:t>
            </a:r>
            <a:r>
              <a:rPr lang="en-US" dirty="0" smtClean="0"/>
              <a:t>for Staff Association members).</a:t>
            </a:r>
          </a:p>
          <a:p>
            <a:endParaRPr lang="en-US" dirty="0" smtClean="0"/>
          </a:p>
          <a:p>
            <a:r>
              <a:rPr lang="en-GB" b="1" dirty="0"/>
              <a:t>Enjoy our book collection, gain access to over </a:t>
            </a:r>
            <a:r>
              <a:rPr lang="en-GB" b="1" dirty="0" smtClean="0"/>
              <a:t>4 500 </a:t>
            </a:r>
            <a:r>
              <a:rPr lang="en-GB" b="1" dirty="0"/>
              <a:t>books </a:t>
            </a:r>
            <a:r>
              <a:rPr lang="en-GB" b="1"/>
              <a:t>in </a:t>
            </a:r>
            <a:r>
              <a:rPr lang="en-GB" b="1" smtClean="0"/>
              <a:t>English located in Barrack 865 on the Meyrin site, take part </a:t>
            </a:r>
            <a:r>
              <a:rPr lang="en-GB" b="1" dirty="0"/>
              <a:t>in our book </a:t>
            </a:r>
            <a:r>
              <a:rPr lang="en-GB" b="1"/>
              <a:t>selection </a:t>
            </a:r>
            <a:r>
              <a:rPr lang="en-GB" b="1" smtClean="0"/>
              <a:t>meetings and </a:t>
            </a:r>
            <a:r>
              <a:rPr lang="en-GB" b="1" dirty="0"/>
              <a:t>have a say in our new acquisitions.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9235" y="4213659"/>
            <a:ext cx="83881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u="sng" dirty="0">
                <a:hlinkClick r:id="rId2"/>
              </a:rPr>
              <a:t>https://englishbooksatcern.wordpress.com</a:t>
            </a:r>
            <a:r>
              <a:rPr lang="en-US" sz="3600" u="sng" dirty="0" smtClean="0">
                <a:hlinkClick r:id="rId2"/>
              </a:rPr>
              <a:t>/</a:t>
            </a:r>
            <a:endParaRPr lang="en-US" sz="3600" u="sng" dirty="0" smtClean="0"/>
          </a:p>
          <a:p>
            <a:r>
              <a:rPr lang="en-US" sz="2800" u="sng" dirty="0" smtClean="0"/>
              <a:t>On-line list </a:t>
            </a:r>
            <a:r>
              <a:rPr lang="en-US" sz="2800" u="sng" smtClean="0"/>
              <a:t>: </a:t>
            </a:r>
            <a:r>
              <a:rPr lang="en-US" sz="2000">
                <a:hlinkClick r:id="rId3"/>
              </a:rPr>
              <a:t>https</a:t>
            </a:r>
            <a:r>
              <a:rPr lang="en-US" sz="2000">
                <a:hlinkClick r:id="rId3"/>
              </a:rPr>
              <a:t>://</a:t>
            </a:r>
            <a:r>
              <a:rPr lang="en-US" sz="2000" smtClean="0">
                <a:hlinkClick r:id="rId3"/>
              </a:rPr>
              <a:t>www.librarything.com/catalog/EBCERN</a:t>
            </a:r>
            <a:r>
              <a:rPr lang="en-US" sz="2000" smtClean="0"/>
              <a:t> 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1472" y="5534320"/>
            <a:ext cx="6583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Or call: 	the </a:t>
            </a:r>
            <a:r>
              <a:rPr lang="en-GB" b="1" dirty="0" smtClean="0"/>
              <a:t>President</a:t>
            </a:r>
            <a:r>
              <a:rPr lang="fr-CH" b="1" dirty="0" smtClean="0"/>
              <a:t> </a:t>
            </a:r>
            <a:r>
              <a:rPr lang="fr-CH" b="1" dirty="0"/>
              <a:t>John </a:t>
            </a:r>
            <a:r>
              <a:rPr lang="fr-CH" b="1"/>
              <a:t>Pym</a:t>
            </a:r>
            <a:r>
              <a:rPr lang="fr-CH"/>
              <a:t> </a:t>
            </a:r>
            <a:r>
              <a:rPr lang="fr-CH" smtClean="0">
                <a:hlinkClick r:id="rId4"/>
              </a:rPr>
              <a:t>john.pym@cern.ch</a:t>
            </a:r>
            <a:r>
              <a:rPr lang="fr-CH" smtClean="0"/>
              <a:t> </a:t>
            </a:r>
            <a:r>
              <a:rPr lang="fr-CH" b="1" smtClean="0"/>
              <a:t>(</a:t>
            </a:r>
            <a:r>
              <a:rPr lang="fr-CH" smtClean="0"/>
              <a:t>73554</a:t>
            </a:r>
            <a:r>
              <a:rPr lang="fr-CH" b="1" dirty="0" smtClean="0"/>
              <a:t>)</a:t>
            </a:r>
          </a:p>
          <a:p>
            <a:r>
              <a:rPr lang="fr-CH" b="1" dirty="0" smtClean="0"/>
              <a:t>or 		the </a:t>
            </a:r>
            <a:r>
              <a:rPr lang="fr-CH" b="1" dirty="0" err="1" smtClean="0"/>
              <a:t>Secretary</a:t>
            </a:r>
            <a:r>
              <a:rPr lang="fr-CH" b="1" dirty="0" smtClean="0"/>
              <a:t> Kate </a:t>
            </a:r>
            <a:r>
              <a:rPr lang="fr-CH" b="1" smtClean="0"/>
              <a:t>Whalen </a:t>
            </a:r>
            <a:r>
              <a:rPr lang="fr-CH" b="1" smtClean="0">
                <a:hlinkClick r:id="rId5"/>
              </a:rPr>
              <a:t>kate.whalen@cern.ch</a:t>
            </a:r>
            <a:r>
              <a:rPr lang="fr-CH" b="1" smtClean="0"/>
              <a:t> </a:t>
            </a:r>
            <a:r>
              <a:rPr lang="fr-CH" smtClean="0"/>
              <a:t>(71256</a:t>
            </a:r>
            <a:r>
              <a:rPr lang="fr-CH" smtClean="0"/>
              <a:t>) </a:t>
            </a:r>
            <a:endParaRPr lang="fr-CH" dirty="0" smtClean="0"/>
          </a:p>
        </p:txBody>
      </p:sp>
      <p:pic>
        <p:nvPicPr>
          <p:cNvPr id="17" name="Picture 1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40" y="640587"/>
            <a:ext cx="2429791" cy="1666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2011_Bldg564_AerialView3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6025304" y="640587"/>
            <a:ext cx="2379210" cy="1692339"/>
          </a:xfrm>
          <a:prstGeom prst="rect">
            <a:avLst/>
          </a:prstGeom>
          <a:effectLst>
            <a:outerShdw sx="1000" sy="1000" algn="ctr" rotWithShape="0">
              <a:schemeClr val="accent1">
                <a:lumMod val="60000"/>
                <a:lumOff val="40000"/>
              </a:scheme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2052" y="901588"/>
            <a:ext cx="2761988" cy="104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39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01003" y="4446312"/>
            <a:ext cx="4704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0" b="1" dirty="0" smtClean="0"/>
              <a:t>Just </a:t>
            </a:r>
            <a:r>
              <a:rPr lang="fr-CH" sz="8000" b="1" dirty="0" err="1" smtClean="0"/>
              <a:t>read</a:t>
            </a:r>
            <a:r>
              <a:rPr lang="fr-CH" sz="8000" b="1" dirty="0" smtClean="0"/>
              <a:t> !</a:t>
            </a:r>
            <a:endParaRPr lang="en-GB" sz="8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300" y="289929"/>
            <a:ext cx="5336148" cy="20139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3019" y="2598835"/>
            <a:ext cx="50954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0" b="1" dirty="0" smtClean="0"/>
              <a:t>Our </a:t>
            </a:r>
            <a:r>
              <a:rPr lang="fr-CH" sz="8000" b="1" dirty="0" err="1" smtClean="0"/>
              <a:t>motto</a:t>
            </a:r>
            <a:r>
              <a:rPr lang="fr-CH" sz="8000" b="1" dirty="0" smtClean="0"/>
              <a:t>:</a:t>
            </a:r>
            <a:endParaRPr lang="en-GB" sz="8000" b="1" dirty="0"/>
          </a:p>
        </p:txBody>
      </p:sp>
    </p:spTree>
    <p:extLst>
      <p:ext uri="{BB962C8B-B14F-4D97-AF65-F5344CB8AC3E}">
        <p14:creationId xmlns:p14="http://schemas.microsoft.com/office/powerpoint/2010/main" val="110007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111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 CERN’s unique library of books in English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of Books in English</dc:title>
  <dc:creator>Tony Shave User</dc:creator>
  <cp:lastModifiedBy>John Pym</cp:lastModifiedBy>
  <cp:revision>14</cp:revision>
  <dcterms:created xsi:type="dcterms:W3CDTF">2012-03-23T09:30:18Z</dcterms:created>
  <dcterms:modified xsi:type="dcterms:W3CDTF">2021-11-16T14:21:50Z</dcterms:modified>
</cp:coreProperties>
</file>