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7EA617-D4E3-464B-A5D2-9B18929BF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B564A27-C5C4-2547-A616-463969A1ED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BD60DD-83C1-D645-BC7A-BB401704D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097C12-DD50-E448-8901-5F9DD0788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84C2E8-752E-904C-B3F8-E7048A926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79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D77177-C37B-A44B-B7A5-D00DAB77A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5E682D8-B4F5-434A-AA1F-6193219F4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67ABE2D-6E66-D64E-ABD4-AB10E746F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8A2BDE8-3669-F543-97BA-861C42070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BCDA5A-3372-3640-AA05-1A2031019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7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7BE0D71-4BAE-1B4D-BBD0-6D45A70B23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27B8DE3-D3DF-2149-8F21-EA36AE901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41D28A-4A3E-4648-843A-CA5E0C1EE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FE7AD7-5F21-9149-B633-F0BF7272C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660318-74F3-7042-9E46-21ED88961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46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F9A27F-4A8F-5442-BE04-CC36CC7D1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A645A3-1E0F-CD49-B8FB-7F3B7717B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863073-8933-2542-9651-9ABA336B8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225E61-2CD9-F94E-84F3-EDBD80608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161461-8745-304D-A68A-9210971A1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1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1F52B-9049-AD4F-B049-B4C4A9EDA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5506D96-2DAF-5E4C-9420-E97C7DA74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C02275-995B-3E4A-B993-CD79D9911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6627A2-B3B9-C64A-A88F-DED22D5C7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52A9F3-50D5-9341-B431-35AA56732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3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592733-CE8E-7149-9EAA-9B0E28F6E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4B1227-3A5C-464C-ACE7-A38E4F1830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B537272-F86E-3545-AD2E-BAE75F6B46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994E146-976E-DC4F-AA12-E7A665CA6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702BDF-140A-2742-BF5D-436F3296E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48CFFB2-9918-8C4A-ADE0-ADBBCF9DB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6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345CD-DB37-F24F-962A-F76BA3114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B41F5A4-DF7F-EC4F-B50A-AEB02F73E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837464A-CFDD-AA4B-B671-56FA8B36D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9461DAF-F1E8-C041-9866-C0BA282476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00E106-D035-8A47-AB50-100F3E838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344F004-2C29-044B-8415-5EBCCB533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2C0F28-63BB-0F4C-8149-BD6FF8A8C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D566F1F-60FA-2948-8FD1-54D6C6C2C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91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C936EF-AE6A-2346-9732-F53FD4197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F7208F8-CE37-0348-98E1-332950E7C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531573D-B4DE-6C4F-AC08-04C43B7A8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369086D-B168-B340-8A31-E5FEB918C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2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9A7950A-68FB-3E48-8AB7-28D9FB43B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5B803D0-4C83-984D-B944-4DBD01338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F66B2DD-FE6D-3242-9048-B906E269B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8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35DA5A-BDCF-9340-B8B9-8D7A63EFF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A32D7A-1645-C54E-BE5C-FB94A3ADC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B836843-0A26-3B4E-A100-A39BCFE3D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3373DA4-5358-9043-88FA-CA37DB352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BD3A961-9FFC-6C4B-A716-6128673AE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B5B3F1C-BB24-1940-9C9F-0DF93FB26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5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039F4-C2E5-4B4F-997D-C38814865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703D0CA-CCE3-3842-A39C-34AEC6BE87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C326A2F-16C4-6D4F-9759-543DCAC3EB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5DAFDA7-0A66-7043-93AE-AC8D4E234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825CC18-4F9D-E949-888B-0326C100C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F980821-0B7A-9343-98FD-53031D42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8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74FD192-19F3-D747-9123-F289AB08E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58AB03A-885F-6341-BE19-27FAF2A2E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252EF2-C4F9-3745-B034-B565D5862D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1C44C-06DD-D94A-8589-29518AFF70CC}" type="datetimeFigureOut">
              <a:rPr lang="en-US" smtClean="0"/>
              <a:t>3/31/21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31E078-C689-EA48-84AC-D2F7F31757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45FB51-C951-6B49-8795-3AD5C3E63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752CB-167A-B34E-B6FE-FFA5E3AE9E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88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08041/contributions/3276177/" TargetMode="External"/><Relationship Id="rId2" Type="http://schemas.openxmlformats.org/officeDocument/2006/relationships/hyperlink" Target="https://github.com/roofit-dev/root/tree/MP_ZeroMQ-new_multiproces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spirehep.net/literature/183222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15FAD9-AB0B-C34E-9F6E-EF5BFF54B4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RooFit</a:t>
            </a:r>
            <a:r>
              <a:rPr lang="en-US" dirty="0"/>
              <a:t>::</a:t>
            </a:r>
            <a:br>
              <a:rPr lang="en-US" dirty="0"/>
            </a:br>
            <a:r>
              <a:rPr lang="en-US" dirty="0"/>
              <a:t>::</a:t>
            </a:r>
            <a:r>
              <a:rPr lang="en-US" dirty="0" err="1"/>
              <a:t>TestStatistics</a:t>
            </a:r>
            <a:r>
              <a:rPr lang="en-US" dirty="0"/>
              <a:t> &amp; ::</a:t>
            </a:r>
            <a:r>
              <a:rPr lang="en-US" dirty="0" err="1"/>
              <a:t>MultiProcess</a:t>
            </a:r>
            <a:endParaRPr lang="en-US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C23ED26-D5A1-BC4A-8FCF-F61BB7FC29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Redesign of “</a:t>
            </a:r>
            <a:r>
              <a:rPr lang="en-US" dirty="0" err="1"/>
              <a:t>NumCPU</a:t>
            </a:r>
            <a:r>
              <a:rPr lang="en-US" dirty="0"/>
              <a:t>” option for (</a:t>
            </a:r>
            <a:r>
              <a:rPr lang="en-US" dirty="0" err="1"/>
              <a:t>a.o.</a:t>
            </a:r>
            <a:r>
              <a:rPr lang="en-US" dirty="0"/>
              <a:t>) parallelized gradient calculation</a:t>
            </a:r>
          </a:p>
        </p:txBody>
      </p:sp>
    </p:spTree>
    <p:extLst>
      <p:ext uri="{BB962C8B-B14F-4D97-AF65-F5344CB8AC3E}">
        <p14:creationId xmlns:p14="http://schemas.microsoft.com/office/powerpoint/2010/main" val="3392703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3A9A21-229B-2E46-AA04-6E6E1B21F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38706E-FDB4-854A-BA0C-1E292E1C2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Redesign of 2019 first implementation of </a:t>
            </a:r>
            <a:r>
              <a:rPr lang="en-US" dirty="0" err="1"/>
              <a:t>RooFit</a:t>
            </a:r>
            <a:r>
              <a:rPr lang="en-US" dirty="0"/>
              <a:t>::</a:t>
            </a:r>
            <a:r>
              <a:rPr lang="en-US" dirty="0" err="1"/>
              <a:t>MultiProcess</a:t>
            </a:r>
            <a:endParaRPr lang="en-US" dirty="0"/>
          </a:p>
          <a:p>
            <a:r>
              <a:rPr lang="en-US" dirty="0"/>
              <a:t>Flatten </a:t>
            </a:r>
            <a:r>
              <a:rPr lang="en-US" dirty="0" err="1"/>
              <a:t>RooAbs</a:t>
            </a:r>
            <a:r>
              <a:rPr lang="en-US" dirty="0"/>
              <a:t>(</a:t>
            </a:r>
            <a:r>
              <a:rPr lang="en-US" dirty="0" err="1"/>
              <a:t>Opt</a:t>
            </a:r>
            <a:r>
              <a:rPr lang="en-US" dirty="0"/>
              <a:t>)</a:t>
            </a:r>
            <a:r>
              <a:rPr lang="en-US" dirty="0" err="1"/>
              <a:t>TestStatistic</a:t>
            </a:r>
            <a:r>
              <a:rPr lang="en-US" dirty="0"/>
              <a:t> + </a:t>
            </a:r>
            <a:r>
              <a:rPr lang="en-US" dirty="0" err="1"/>
              <a:t>RooNLLVar</a:t>
            </a:r>
            <a:r>
              <a:rPr lang="en-US" dirty="0"/>
              <a:t> tree</a:t>
            </a:r>
          </a:p>
          <a:p>
            <a:r>
              <a:rPr lang="en-US" dirty="0"/>
              <a:t>Split out into more “conceptual” </a:t>
            </a:r>
            <a:r>
              <a:rPr lang="en-US" dirty="0" err="1"/>
              <a:t>RooAbsL</a:t>
            </a:r>
            <a:r>
              <a:rPr lang="en-US" dirty="0"/>
              <a:t> -&gt; Roo(Un)</a:t>
            </a:r>
            <a:r>
              <a:rPr lang="en-US" dirty="0" err="1"/>
              <a:t>BinnedL</a:t>
            </a:r>
            <a:r>
              <a:rPr lang="en-US" dirty="0"/>
              <a:t>, </a:t>
            </a:r>
            <a:r>
              <a:rPr lang="en-US" dirty="0" err="1"/>
              <a:t>RooSumL</a:t>
            </a:r>
            <a:r>
              <a:rPr lang="en-US" dirty="0"/>
              <a:t> &amp; </a:t>
            </a:r>
            <a:r>
              <a:rPr lang="en-US" dirty="0" err="1"/>
              <a:t>RooSubsidiaryL</a:t>
            </a:r>
            <a:r>
              <a:rPr lang="en-US" dirty="0"/>
              <a:t> (constraint terms)</a:t>
            </a:r>
          </a:p>
          <a:p>
            <a:r>
              <a:rPr lang="en-US" dirty="0"/>
              <a:t>Back-end for calculation</a:t>
            </a:r>
          </a:p>
          <a:p>
            <a:pPr lvl="1"/>
            <a:r>
              <a:rPr lang="en-US" dirty="0"/>
              <a:t>Abstract classes</a:t>
            </a:r>
          </a:p>
          <a:p>
            <a:pPr lvl="1"/>
            <a:r>
              <a:rPr lang="en-US" dirty="0"/>
              <a:t>Parallel processes in our case</a:t>
            </a:r>
          </a:p>
          <a:p>
            <a:pPr lvl="2"/>
            <a:r>
              <a:rPr lang="en-US" dirty="0"/>
              <a:t>Communication via </a:t>
            </a:r>
            <a:r>
              <a:rPr lang="en-US" dirty="0" err="1"/>
              <a:t>ZeroMQ</a:t>
            </a:r>
            <a:r>
              <a:rPr lang="en-US" dirty="0"/>
              <a:t> -&gt; added dependency</a:t>
            </a:r>
          </a:p>
          <a:p>
            <a:pPr lvl="2"/>
            <a:r>
              <a:rPr lang="en-US" dirty="0"/>
              <a:t>Licensing issues?</a:t>
            </a:r>
          </a:p>
          <a:p>
            <a:pPr lvl="1"/>
            <a:r>
              <a:rPr lang="en-US" dirty="0"/>
              <a:t>Can be easily implemented for other back-end types (e.g. GPU)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954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F51D1249-4DB3-8145-AD71-4871A41110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4125" y="402703"/>
            <a:ext cx="9881469" cy="5811838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0A56BB6-0A18-DC49-B37C-D2582B65C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diagram</a:t>
            </a:r>
          </a:p>
        </p:txBody>
      </p:sp>
    </p:spTree>
    <p:extLst>
      <p:ext uri="{BB962C8B-B14F-4D97-AF65-F5344CB8AC3E}">
        <p14:creationId xmlns:p14="http://schemas.microsoft.com/office/powerpoint/2010/main" val="3134395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3C3A5E-0DC4-644D-83F8-9D3A6A941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5C5126-8438-D746-976B-307C061AE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likelihood_creator</a:t>
            </a:r>
            <a:r>
              <a:rPr lang="en-US" dirty="0"/>
              <a:t>: (free) functions with functionality from </a:t>
            </a:r>
            <a:r>
              <a:rPr lang="en-US" dirty="0" err="1"/>
              <a:t>RooAbsPdf</a:t>
            </a:r>
            <a:r>
              <a:rPr lang="en-US" dirty="0"/>
              <a:t>::</a:t>
            </a:r>
            <a:r>
              <a:rPr lang="en-US" dirty="0" err="1"/>
              <a:t>createNLL</a:t>
            </a:r>
            <a:r>
              <a:rPr lang="en-US" dirty="0"/>
              <a:t>, but for new classes</a:t>
            </a:r>
          </a:p>
          <a:p>
            <a:pPr lvl="1"/>
            <a:r>
              <a:rPr lang="en-US" dirty="0"/>
              <a:t>Could in turn be called again from (new version of) </a:t>
            </a:r>
            <a:r>
              <a:rPr lang="en-US" dirty="0" err="1"/>
              <a:t>RooAbsPdf</a:t>
            </a:r>
            <a:r>
              <a:rPr lang="en-US" dirty="0"/>
              <a:t>::</a:t>
            </a:r>
            <a:r>
              <a:rPr lang="en-US" dirty="0" err="1"/>
              <a:t>createNLL</a:t>
            </a:r>
            <a:endParaRPr lang="en-US" dirty="0"/>
          </a:p>
          <a:p>
            <a:pPr lvl="1"/>
            <a:r>
              <a:rPr lang="en-US" dirty="0"/>
              <a:t>Takes in optional parameters</a:t>
            </a:r>
          </a:p>
          <a:p>
            <a:pPr lvl="2"/>
            <a:r>
              <a:rPr lang="en-US" dirty="0"/>
              <a:t>Strong types in current implementation, instead of </a:t>
            </a:r>
            <a:r>
              <a:rPr lang="en-US" dirty="0" err="1"/>
              <a:t>RooCmdArg</a:t>
            </a:r>
            <a:r>
              <a:rPr lang="en-US" dirty="0"/>
              <a:t> list</a:t>
            </a:r>
          </a:p>
          <a:p>
            <a:pPr lvl="2"/>
            <a:r>
              <a:rPr lang="en-US" dirty="0"/>
              <a:t>implemented: Constrain, </a:t>
            </a:r>
            <a:r>
              <a:rPr lang="en-US" dirty="0" err="1"/>
              <a:t>GlobalObservables</a:t>
            </a:r>
            <a:r>
              <a:rPr lang="en-US" dirty="0"/>
              <a:t>, </a:t>
            </a:r>
            <a:r>
              <a:rPr lang="en-US" dirty="0" err="1"/>
              <a:t>ExternalConstraints</a:t>
            </a:r>
            <a:r>
              <a:rPr lang="en-US" dirty="0"/>
              <a:t>, offsetting, Extended</a:t>
            </a:r>
          </a:p>
          <a:p>
            <a:pPr lvl="2"/>
            <a:r>
              <a:rPr lang="en-US" dirty="0"/>
              <a:t>still to be ported: Range{,*}, </a:t>
            </a:r>
            <a:r>
              <a:rPr lang="en-US" dirty="0" err="1"/>
              <a:t>ProjectedObservables</a:t>
            </a:r>
            <a:r>
              <a:rPr lang="en-US" dirty="0"/>
              <a:t>, </a:t>
            </a:r>
            <a:r>
              <a:rPr lang="en-US" dirty="0" err="1"/>
              <a:t>CloneData</a:t>
            </a:r>
            <a:r>
              <a:rPr lang="en-US" dirty="0"/>
              <a:t>, Optimize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85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7BAE6-81D9-E34D-8179-D82E416FC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steps (this year)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B16BB7-EE06-C046-9938-EF696736B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Fix </a:t>
            </a:r>
            <a:r>
              <a:rPr lang="en-US" dirty="0"/>
              <a:t>final bugs (hopefully done by this talk)</a:t>
            </a:r>
          </a:p>
          <a:p>
            <a:r>
              <a:rPr lang="en-US" dirty="0"/>
              <a:t>Merge!</a:t>
            </a:r>
          </a:p>
          <a:p>
            <a:pPr lvl="1"/>
            <a:r>
              <a:rPr lang="en-US" dirty="0"/>
              <a:t>currently at </a:t>
            </a:r>
            <a:r>
              <a:rPr lang="en-US" dirty="0">
                <a:hlinkClick r:id="rId2"/>
              </a:rPr>
              <a:t>https://github.com/roofit-dev/root/tree/MP_ZeroMQ-new_multiprocess</a:t>
            </a:r>
            <a:endParaRPr lang="en-US" dirty="0"/>
          </a:p>
          <a:p>
            <a:r>
              <a:rPr lang="en-US" dirty="0"/>
              <a:t>Benchmark again</a:t>
            </a:r>
          </a:p>
          <a:p>
            <a:pPr lvl="1"/>
            <a:r>
              <a:rPr lang="en-US" dirty="0"/>
              <a:t>First version already benchmarked, see ACAT19/CHEP19 talks</a:t>
            </a:r>
          </a:p>
          <a:p>
            <a:pPr lvl="2"/>
            <a:r>
              <a:rPr lang="en-US" dirty="0"/>
              <a:t>ACAT19 talk: </a:t>
            </a:r>
            <a:r>
              <a:rPr lang="en-US" dirty="0">
                <a:hlinkClick r:id="rId3"/>
              </a:rPr>
              <a:t>https://indico.cern.ch/event/708041/contributions/3276177/</a:t>
            </a:r>
            <a:endParaRPr lang="en-US" dirty="0"/>
          </a:p>
          <a:p>
            <a:pPr lvl="2"/>
            <a:r>
              <a:rPr lang="en-US" dirty="0"/>
              <a:t>CHEP19 proceedings: </a:t>
            </a:r>
            <a:r>
              <a:rPr lang="en-US" dirty="0">
                <a:hlinkClick r:id="rId4"/>
              </a:rPr>
              <a:t>https://inspirehep.net/literature/1832224</a:t>
            </a:r>
            <a:endParaRPr lang="en-US" dirty="0"/>
          </a:p>
          <a:p>
            <a:pPr lvl="1"/>
            <a:r>
              <a:rPr lang="en-US" i="1" dirty="0"/>
              <a:t>Should</a:t>
            </a:r>
            <a:r>
              <a:rPr lang="en-US" dirty="0"/>
              <a:t> be similar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236972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256</Words>
  <Application>Microsoft Macintosh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RooFit:: ::TestStatistics &amp; ::MultiProcess</vt:lpstr>
      <vt:lpstr>Intro</vt:lpstr>
      <vt:lpstr>Class diagram</vt:lpstr>
      <vt:lpstr>User interface</vt:lpstr>
      <vt:lpstr>Final steps (this year)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Patrick Bos</dc:creator>
  <cp:lastModifiedBy>Patrick Bos</cp:lastModifiedBy>
  <cp:revision>11</cp:revision>
  <dcterms:created xsi:type="dcterms:W3CDTF">2021-03-29T12:32:20Z</dcterms:created>
  <dcterms:modified xsi:type="dcterms:W3CDTF">2021-03-31T08:34:12Z</dcterms:modified>
</cp:coreProperties>
</file>