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64" r:id="rId3"/>
    <p:sldId id="258" r:id="rId4"/>
    <p:sldId id="257" r:id="rId5"/>
    <p:sldId id="259" r:id="rId6"/>
    <p:sldId id="260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466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18/05/2021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18/05/2021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18/05/2021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18/05/2021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18/05/2021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Hands-on </a:t>
            </a:r>
            <a:r>
              <a:rPr lang="en-US" dirty="0"/>
              <a:t>TP Results and </a:t>
            </a:r>
            <a:r>
              <a:rPr lang="en-US" dirty="0" smtClean="0"/>
              <a:t>Radiation </a:t>
            </a:r>
            <a:r>
              <a:rPr lang="sr-Latn-ME" dirty="0" smtClean="0"/>
              <a:t/>
            </a:r>
            <a:br>
              <a:rPr lang="sr-Latn-ME" dirty="0" smtClean="0"/>
            </a:br>
            <a:r>
              <a:rPr lang="en-US" dirty="0" smtClean="0"/>
              <a:t>Therapy </a:t>
            </a:r>
            <a:r>
              <a:rPr lang="en-US" dirty="0"/>
              <a:t>for Cancer </a:t>
            </a:r>
            <a:r>
              <a:rPr lang="en-US" dirty="0" err="1" smtClean="0"/>
              <a:t>Treatmen</a:t>
            </a:r>
            <a:r>
              <a:rPr lang="sr-Latn-ME" dirty="0" smtClean="0"/>
              <a:t>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41538" y="4593642"/>
            <a:ext cx="11073408" cy="1143000"/>
          </a:xfrm>
        </p:spPr>
        <p:txBody>
          <a:bodyPr/>
          <a:lstStyle/>
          <a:p>
            <a:r>
              <a:rPr lang="it-IT" dirty="0" smtClean="0"/>
              <a:t>Maja </a:t>
            </a:r>
            <a:r>
              <a:rPr lang="it-IT" dirty="0" smtClean="0"/>
              <a:t>Kuzmanovi</a:t>
            </a:r>
            <a:r>
              <a:rPr lang="sr-Latn-ME" dirty="0" smtClean="0"/>
              <a:t>ć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18/05/2021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49374" cy="5577806"/>
          </a:xfrm>
          <a:prstGeom prst="rect">
            <a:avLst/>
          </a:prstGeom>
        </p:spPr>
      </p:pic>
      <p:cxnSp>
        <p:nvCxnSpPr>
          <p:cNvPr id="5" name="Curved Connector 4"/>
          <p:cNvCxnSpPr/>
          <p:nvPr/>
        </p:nvCxnSpPr>
        <p:spPr>
          <a:xfrm flipV="1">
            <a:off x="3569551" y="3329796"/>
            <a:ext cx="4107958" cy="1328469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849374" y="1664898"/>
            <a:ext cx="4606506" cy="18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14"/>
          <a:stretch/>
        </p:blipFill>
        <p:spPr>
          <a:xfrm>
            <a:off x="7860471" y="783261"/>
            <a:ext cx="3595409" cy="401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91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18/05/2021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1097280" y="1259457"/>
            <a:ext cx="2243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ME" sz="2000" dirty="0" smtClean="0"/>
              <a:t>- Elementary school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239951" y="1259457"/>
            <a:ext cx="2892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ME" sz="2000" dirty="0" smtClean="0"/>
              <a:t>- Activities in NGO PRONA</a:t>
            </a:r>
            <a:endParaRPr lang="en-US" sz="2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3442" y="1142821"/>
            <a:ext cx="988558" cy="51674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08" y="1869958"/>
            <a:ext cx="4937185" cy="370288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790" y="1869957"/>
            <a:ext cx="5554334" cy="370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23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305E-E902-4A67-B334-0853F3F7ABBC}" type="datetime1">
              <a:rPr lang="it-IT" smtClean="0"/>
              <a:t>18/05/2021</a:t>
            </a:fld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1097280" y="1259457"/>
            <a:ext cx="1617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ME" sz="2000" dirty="0" smtClean="0"/>
              <a:t>- Gymnasium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239951" y="1259457"/>
            <a:ext cx="30823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ME" sz="2000" dirty="0" smtClean="0"/>
              <a:t>- Volunteering in RC of MNE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951" y="1871931"/>
            <a:ext cx="2798059" cy="3730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816" y="1871931"/>
            <a:ext cx="3170207" cy="422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7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142D-BD89-47A5-90E8-E8D194688716}" type="datetime1">
              <a:rPr lang="it-IT" smtClean="0"/>
              <a:t>18/05/2021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9" name="TextBox 8"/>
          <p:cNvSpPr txBox="1"/>
          <p:nvPr/>
        </p:nvSpPr>
        <p:spPr>
          <a:xfrm>
            <a:off x="1097280" y="1259457"/>
            <a:ext cx="2999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ME" sz="2000" dirty="0" smtClean="0"/>
              <a:t>- University of Montenegro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081801" y="1259457"/>
            <a:ext cx="3151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ME" sz="2000" dirty="0" smtClean="0"/>
              <a:t>- CERN Summer School 2021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97280" y="2388745"/>
            <a:ext cx="7900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ME" sz="2000" dirty="0" smtClean="0"/>
              <a:t>- Detection of gamma rays from Ba-133 decay by pairs of NaI(Tl) detectors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97280" y="1853554"/>
            <a:ext cx="3001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ME" sz="2000" dirty="0" smtClean="0"/>
              <a:t>- Internship in NGO PRONA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700" y="2388745"/>
            <a:ext cx="2419709" cy="32262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880" y="2982842"/>
            <a:ext cx="4278701" cy="320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14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sr-Latn-ME" dirty="0" smtClean="0"/>
              <a:t>Thank you!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407</TotalTime>
  <Words>62</Words>
  <Application>Microsoft Office PowerPoint</Application>
  <PresentationFormat>Widescreen</PresentationFormat>
  <Paragraphs>21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Retrospettivo</vt:lpstr>
      <vt:lpstr>Hands-on TP Results and Radiation  Therapy for Cancer Treatment</vt:lpstr>
      <vt:lpstr>PowerPoint Presentation</vt:lpstr>
      <vt:lpstr>PowerPoint Presentation</vt:lpstr>
      <vt:lpstr>PowerPoint Presentation</vt:lpstr>
      <vt:lpstr>PowerPoint Presentation</vt:lpstr>
      <vt:lpstr> 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Maja Kuzmanović</cp:lastModifiedBy>
  <cp:revision>25</cp:revision>
  <dcterms:created xsi:type="dcterms:W3CDTF">2021-02-25T08:52:29Z</dcterms:created>
  <dcterms:modified xsi:type="dcterms:W3CDTF">2021-05-18T14:33:00Z</dcterms:modified>
</cp:coreProperties>
</file>