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1"/>
  </p:notesMasterIdLst>
  <p:sldIdLst>
    <p:sldId id="256" r:id="rId2"/>
    <p:sldId id="258" r:id="rId3"/>
    <p:sldId id="263" r:id="rId4"/>
    <p:sldId id="264" r:id="rId5"/>
    <p:sldId id="265" r:id="rId6"/>
    <p:sldId id="266" r:id="rId7"/>
    <p:sldId id="267" r:id="rId8"/>
    <p:sldId id="262" r:id="rId9"/>
    <p:sldId id="260" r:id="rId10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rosoft account" initials="Ma" lastIdx="11" clrIdx="0">
    <p:extLst>
      <p:ext uri="{19B8F6BF-5375-455C-9EA6-DF929625EA0E}">
        <p15:presenceInfo xmlns:p15="http://schemas.microsoft.com/office/powerpoint/2012/main" userId="11fa5161679c231c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08080"/>
    <a:srgbClr val="67C9F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434" autoAdjust="0"/>
  </p:normalViewPr>
  <p:slideViewPr>
    <p:cSldViewPr snapToGrid="0" showGuides="1">
      <p:cViewPr varScale="1">
        <p:scale>
          <a:sx n="74" d="100"/>
          <a:sy n="74" d="100"/>
        </p:scale>
        <p:origin x="576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2EAB66-BED8-4AE6-9621-910C985D2711}" type="datetimeFigureOut">
              <a:rPr lang="it-IT" smtClean="0"/>
              <a:t>18/05/2021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6C33B3-4D68-4CFA-BDC2-5B2466B90D1E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784589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6C33B3-4D68-4CFA-BDC2-5B2466B90D1E}" type="slidenum">
              <a:rPr lang="it-IT" smtClean="0"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33479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6C33B3-4D68-4CFA-BDC2-5B2466B90D1E}" type="slidenum">
              <a:rPr lang="it-IT" smtClean="0"/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051641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6C33B3-4D68-4CFA-BDC2-5B2466B90D1E}" type="slidenum">
              <a:rPr lang="it-IT" smtClean="0"/>
              <a:t>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512568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6C33B3-4D68-4CFA-BDC2-5B2466B90D1E}" type="slidenum">
              <a:rPr lang="it-IT" smtClean="0"/>
              <a:t>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407766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41537" y="1651246"/>
            <a:ext cx="11073409" cy="2673865"/>
          </a:xfrm>
        </p:spPr>
        <p:txBody>
          <a:bodyPr anchor="ctr">
            <a:normAutofit/>
          </a:bodyPr>
          <a:lstStyle>
            <a:lvl1pPr algn="l">
              <a:lnSpc>
                <a:spcPct val="85000"/>
              </a:lnSpc>
              <a:defRPr sz="4000" b="1" spc="-5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it-IT" dirty="0"/>
              <a:t>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41538" y="4455620"/>
            <a:ext cx="11073408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it-IT" dirty="0"/>
              <a:t>AUTHOR NAME</a:t>
            </a:r>
            <a:endParaRPr lang="en-US" dirty="0"/>
          </a:p>
        </p:txBody>
      </p:sp>
      <p:sp>
        <p:nvSpPr>
          <p:cNvPr id="18" name="Rectangle 6"/>
          <p:cNvSpPr/>
          <p:nvPr userDrawn="1"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rgbClr val="67C9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" name="Rectangle 8"/>
          <p:cNvSpPr/>
          <p:nvPr userDrawn="1"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rgbClr val="8080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EBE1BC7D-DDBF-4ECD-9465-702FF7643EEF}" type="datetime1">
              <a:rPr lang="it-IT" smtClean="0"/>
              <a:t>18/05/2021</a:t>
            </a:fld>
            <a:endParaRPr lang="it-IT" dirty="0"/>
          </a:p>
        </p:txBody>
      </p:sp>
      <p:sp>
        <p:nvSpPr>
          <p:cNvPr id="2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it-IT"/>
          </a:p>
        </p:txBody>
      </p:sp>
      <p:sp>
        <p:nvSpPr>
          <p:cNvPr id="22" name="Rectangle 8"/>
          <p:cNvSpPr/>
          <p:nvPr userDrawn="1"/>
        </p:nvSpPr>
        <p:spPr>
          <a:xfrm>
            <a:off x="-1" y="6305866"/>
            <a:ext cx="12192001" cy="36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23" name="Immagine 2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1022" y="-51247"/>
            <a:ext cx="2229954" cy="1115334"/>
          </a:xfrm>
          <a:prstGeom prst="rect">
            <a:avLst/>
          </a:prstGeom>
        </p:spPr>
      </p:pic>
      <p:cxnSp>
        <p:nvCxnSpPr>
          <p:cNvPr id="30" name="Straight Connector 9"/>
          <p:cNvCxnSpPr/>
          <p:nvPr userDrawn="1"/>
        </p:nvCxnSpPr>
        <p:spPr>
          <a:xfrm>
            <a:off x="1193532" y="4392271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927091" y="6459785"/>
            <a:ext cx="1312025" cy="365125"/>
          </a:xfrm>
          <a:prstGeom prst="rect">
            <a:avLst/>
          </a:prstGeom>
        </p:spPr>
        <p:txBody>
          <a:bodyPr anchor="ctr"/>
          <a:lstStyle>
            <a:lvl1pPr marL="0" algn="ctr" defTabSz="914400" rtl="0" eaLnBrk="1" latinLnBrk="0" hangingPunct="1">
              <a:defRPr lang="it-IT" sz="900" kern="1200" cap="all" baseline="0" smtClean="0">
                <a:solidFill>
                  <a:srgbClr val="FFFFF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fld id="{57A0FA2E-2223-4FE8-9E15-7906F6757A08}" type="slidenum">
              <a:rPr lang="it-IT" smtClean="0"/>
              <a:pPr/>
              <a:t>‹#›</a:t>
            </a:fld>
            <a:endParaRPr lang="it-IT" dirty="0"/>
          </a:p>
        </p:txBody>
      </p:sp>
      <p:pic>
        <p:nvPicPr>
          <p:cNvPr id="6" name="Immagin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5803" y="5650938"/>
            <a:ext cx="5042417" cy="5862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88302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Only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41539" y="286603"/>
            <a:ext cx="11073408" cy="1450757"/>
          </a:xfrm>
        </p:spPr>
        <p:txBody>
          <a:bodyPr anchor="ctr">
            <a:normAutofit/>
          </a:bodyPr>
          <a:lstStyle>
            <a:lvl1pPr>
              <a:defRPr sz="3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it-IT" dirty="0"/>
              <a:t>FARE CLIC PER MODIFICARE LO STILE DEL TITOLO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93A9E-C768-4E41-B3A1-AD51A73D1C5A}" type="datetime1">
              <a:rPr lang="it-IT" smtClean="0"/>
              <a:t>18/05/2021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927091" y="6459785"/>
            <a:ext cx="1312025" cy="365125"/>
          </a:xfrm>
          <a:prstGeom prst="rect">
            <a:avLst/>
          </a:prstGeom>
        </p:spPr>
        <p:txBody>
          <a:bodyPr anchor="ctr"/>
          <a:lstStyle>
            <a:lvl1pPr marL="0" algn="ctr" defTabSz="914400" rtl="0" eaLnBrk="1" latinLnBrk="0" hangingPunct="1">
              <a:defRPr lang="it-IT" sz="900" kern="1200" cap="all" baseline="0" smtClean="0">
                <a:solidFill>
                  <a:srgbClr val="FFFFF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fld id="{57A0FA2E-2223-4FE8-9E15-7906F6757A08}" type="slidenum">
              <a:rPr lang="it-IT" smtClean="0"/>
              <a:pPr/>
              <a:t>‹#›</a:t>
            </a:fld>
            <a:endParaRPr lang="it-IT" dirty="0"/>
          </a:p>
        </p:txBody>
      </p:sp>
      <p:pic>
        <p:nvPicPr>
          <p:cNvPr id="6" name="Immagine 5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28"/>
          <a:stretch/>
        </p:blipFill>
        <p:spPr>
          <a:xfrm>
            <a:off x="541538" y="5598725"/>
            <a:ext cx="1384915" cy="749879"/>
          </a:xfrm>
          <a:prstGeom prst="rect">
            <a:avLst/>
          </a:prstGeom>
        </p:spPr>
      </p:pic>
      <p:pic>
        <p:nvPicPr>
          <p:cNvPr id="8" name="Immagin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3472" y="5788112"/>
            <a:ext cx="4108465" cy="477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33768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 hasCustomPrompt="1"/>
          </p:nvPr>
        </p:nvSpPr>
        <p:spPr>
          <a:xfrm>
            <a:off x="541537" y="286603"/>
            <a:ext cx="11073409" cy="1450757"/>
          </a:xfrm>
        </p:spPr>
        <p:txBody>
          <a:bodyPr anchor="ctr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lang="it-IT" sz="3000" kern="1200" spc="-5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it-IT" dirty="0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41537" y="1845734"/>
            <a:ext cx="11073409" cy="3641809"/>
          </a:xfrm>
        </p:spPr>
        <p:txBody>
          <a:bodyPr/>
          <a:lstStyle>
            <a:lvl1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4pPr>
          </a:lstStyle>
          <a:p>
            <a:pPr lvl="0"/>
            <a:r>
              <a:rPr lang="it-IT" dirty="0"/>
              <a:t>Fare clic per modificare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F5B08-F7E1-47E3-AC3C-9CB5582ACB44}" type="datetime1">
              <a:rPr lang="it-IT" smtClean="0"/>
              <a:t>18/05/2021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927091" y="6459785"/>
            <a:ext cx="1312025" cy="365125"/>
          </a:xfrm>
          <a:prstGeom prst="rect">
            <a:avLst/>
          </a:prstGeom>
        </p:spPr>
        <p:txBody>
          <a:bodyPr anchor="ctr"/>
          <a:lstStyle>
            <a:lvl1pPr marL="0" algn="ctr" defTabSz="914400" rtl="0" eaLnBrk="1" latinLnBrk="0" hangingPunct="1">
              <a:defRPr lang="it-IT" sz="900" kern="1200" cap="all" baseline="0" smtClean="0">
                <a:solidFill>
                  <a:srgbClr val="FFFFF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fld id="{57A0FA2E-2223-4FE8-9E15-7906F6757A08}" type="slidenum">
              <a:rPr lang="it-IT" smtClean="0"/>
              <a:pPr/>
              <a:t>‹#›</a:t>
            </a:fld>
            <a:endParaRPr lang="it-IT" dirty="0"/>
          </a:p>
        </p:txBody>
      </p:sp>
      <p:pic>
        <p:nvPicPr>
          <p:cNvPr id="8" name="Immagine 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28"/>
          <a:stretch/>
        </p:blipFill>
        <p:spPr>
          <a:xfrm>
            <a:off x="541538" y="5598725"/>
            <a:ext cx="1384915" cy="749879"/>
          </a:xfrm>
          <a:prstGeom prst="rect">
            <a:avLst/>
          </a:prstGeom>
        </p:spPr>
      </p:pic>
      <p:pic>
        <p:nvPicPr>
          <p:cNvPr id="11" name="Immagin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3472" y="5788112"/>
            <a:ext cx="4108465" cy="477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11223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 hasCustomPrompt="1"/>
          </p:nvPr>
        </p:nvSpPr>
        <p:spPr>
          <a:xfrm>
            <a:off x="541538" y="457200"/>
            <a:ext cx="11073408" cy="1229557"/>
          </a:xfrm>
        </p:spPr>
        <p:txBody>
          <a:bodyPr anchor="ctr">
            <a:noAutofit/>
          </a:bodyPr>
          <a:lstStyle>
            <a:lvl1pPr>
              <a:defRPr sz="3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it-IT" dirty="0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5183187" y="1819922"/>
            <a:ext cx="6431759" cy="3778803"/>
          </a:xfrm>
        </p:spPr>
        <p:txBody>
          <a:bodyPr>
            <a:normAutofit/>
          </a:bodyPr>
          <a:lstStyle>
            <a:lvl1pPr marL="0" indent="0">
              <a:buNone/>
              <a:defRPr sz="30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 dirty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541538" y="1819922"/>
            <a:ext cx="4230487" cy="3778803"/>
          </a:xfrm>
        </p:spPr>
        <p:txBody>
          <a:bodyPr/>
          <a:lstStyle>
            <a:lvl1pPr marL="0" indent="0">
              <a:buNone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dirty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EFBE5-16BA-4121-9014-946DDBFC04C4}" type="datetime1">
              <a:rPr lang="it-IT" smtClean="0"/>
              <a:t>18/05/2021</a:t>
            </a:fld>
            <a:endParaRPr lang="it-IT" dirty="0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927091" y="6459785"/>
            <a:ext cx="1312025" cy="365125"/>
          </a:xfrm>
          <a:prstGeom prst="rect">
            <a:avLst/>
          </a:prstGeom>
        </p:spPr>
        <p:txBody>
          <a:bodyPr anchor="ctr"/>
          <a:lstStyle>
            <a:lvl1pPr marL="0" algn="ctr" defTabSz="914400" rtl="0" eaLnBrk="1" latinLnBrk="0" hangingPunct="1">
              <a:defRPr lang="it-IT" sz="900" kern="1200" cap="all" baseline="0" smtClean="0">
                <a:solidFill>
                  <a:srgbClr val="FFFFF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fld id="{57A0FA2E-2223-4FE8-9E15-7906F6757A08}" type="slidenum">
              <a:rPr lang="it-IT" smtClean="0"/>
              <a:pPr/>
              <a:t>‹#›</a:t>
            </a:fld>
            <a:endParaRPr lang="it-IT" dirty="0"/>
          </a:p>
        </p:txBody>
      </p:sp>
      <p:pic>
        <p:nvPicPr>
          <p:cNvPr id="9" name="Immagine 8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28"/>
          <a:stretch/>
        </p:blipFill>
        <p:spPr>
          <a:xfrm>
            <a:off x="541538" y="5598725"/>
            <a:ext cx="1384915" cy="749879"/>
          </a:xfrm>
          <a:prstGeom prst="rect">
            <a:avLst/>
          </a:prstGeom>
        </p:spPr>
      </p:pic>
      <p:pic>
        <p:nvPicPr>
          <p:cNvPr id="10" name="Immagin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3472" y="5788112"/>
            <a:ext cx="4108465" cy="477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68486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hank you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41537" y="1651246"/>
            <a:ext cx="11073409" cy="2673865"/>
          </a:xfrm>
        </p:spPr>
        <p:txBody>
          <a:bodyPr anchor="ctr">
            <a:normAutofit/>
          </a:bodyPr>
          <a:lstStyle>
            <a:lvl1pPr algn="l">
              <a:lnSpc>
                <a:spcPct val="85000"/>
              </a:lnSpc>
              <a:defRPr sz="4000" b="1" spc="-5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it-IT" dirty="0"/>
              <a:t>THANK YOU</a:t>
            </a:r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6"/>
          <p:cNvSpPr/>
          <p:nvPr userDrawn="1"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rgbClr val="67C9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" name="Rectangle 8"/>
          <p:cNvSpPr/>
          <p:nvPr userDrawn="1"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rgbClr val="8080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" name="Rectangle 8"/>
          <p:cNvSpPr/>
          <p:nvPr userDrawn="1"/>
        </p:nvSpPr>
        <p:spPr>
          <a:xfrm>
            <a:off x="-1" y="6305866"/>
            <a:ext cx="12192001" cy="36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0" name="Immagine 9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28"/>
          <a:stretch/>
        </p:blipFill>
        <p:spPr>
          <a:xfrm>
            <a:off x="541538" y="5598725"/>
            <a:ext cx="1384915" cy="749879"/>
          </a:xfrm>
          <a:prstGeom prst="rect">
            <a:avLst/>
          </a:prstGeom>
        </p:spPr>
      </p:pic>
      <p:pic>
        <p:nvPicPr>
          <p:cNvPr id="11" name="Immagin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3472" y="5788112"/>
            <a:ext cx="4108465" cy="477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15171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rgbClr val="67C9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rgbClr val="8080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47F50668-7C7A-4E04-AF8E-2281C5E456CB}" type="datetime1">
              <a:rPr lang="it-IT" smtClean="0"/>
              <a:pPr/>
              <a:t>18/05/2021</a:t>
            </a:fld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it-IT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8"/>
          <p:cNvSpPr/>
          <p:nvPr userDrawn="1"/>
        </p:nvSpPr>
        <p:spPr>
          <a:xfrm>
            <a:off x="-1" y="6305866"/>
            <a:ext cx="12192001" cy="36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9927091" y="6459785"/>
            <a:ext cx="1312025" cy="365125"/>
          </a:xfrm>
          <a:prstGeom prst="rect">
            <a:avLst/>
          </a:prstGeom>
        </p:spPr>
        <p:txBody>
          <a:bodyPr anchor="ctr"/>
          <a:lstStyle>
            <a:lvl1pPr marL="0" algn="ctr" defTabSz="914400" rtl="0" eaLnBrk="1" latinLnBrk="0" hangingPunct="1">
              <a:defRPr lang="it-IT" sz="900" kern="1200" cap="all" baseline="0" smtClean="0">
                <a:solidFill>
                  <a:srgbClr val="FFFFF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fld id="{57A0FA2E-2223-4FE8-9E15-7906F6757A08}" type="slidenum">
              <a:rPr lang="it-IT" smtClean="0"/>
              <a:pPr/>
              <a:t>‹#›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8638443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6" r:id="rId2"/>
    <p:sldLayoutId id="2147483670" r:id="rId3"/>
    <p:sldLayoutId id="2147483680" r:id="rId4"/>
    <p:sldLayoutId id="2147483667" r:id="rId5"/>
  </p:sldLayoutIdLst>
  <p:hf hdr="0" ftr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dirty="0" smtClean="0"/>
              <a:t>Hands-On Treatment </a:t>
            </a:r>
            <a:r>
              <a:rPr lang="it-IT" dirty="0" smtClean="0"/>
              <a:t>Planning </a:t>
            </a:r>
            <a:r>
              <a:rPr lang="it-IT" dirty="0" smtClean="0"/>
              <a:t>Results </a:t>
            </a:r>
            <a:r>
              <a:rPr lang="it-IT" dirty="0" smtClean="0"/>
              <a:t>and Cancer Data Platform</a:t>
            </a:r>
            <a:endParaRPr lang="it-IT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it-IT" dirty="0" smtClean="0"/>
              <a:t>Andrijana gjoreska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953542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Hands-On Treatment Planning Results</a:t>
            </a:r>
            <a:endParaRPr lang="it-IT" dirty="0"/>
          </a:p>
        </p:txBody>
      </p:sp>
      <p:sp>
        <p:nvSpPr>
          <p:cNvPr id="6" name="Segnaposto data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dirty="0" smtClean="0"/>
              <a:t>18/05/2021</a:t>
            </a:r>
            <a:endParaRPr lang="it-IT" dirty="0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0FA2E-2223-4FE8-9E15-7906F6757A08}" type="slidenum">
              <a:rPr lang="it-IT" smtClean="0"/>
              <a:pPr/>
              <a:t>2</a:t>
            </a:fld>
            <a:endParaRPr lang="it-IT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5854" y="1845848"/>
            <a:ext cx="4255026" cy="364827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045776" y="5517346"/>
            <a:ext cx="24952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Photons – one angle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8325434" y="5494606"/>
            <a:ext cx="24952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Photons –seven angles</a:t>
            </a:r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9814" y="1845848"/>
            <a:ext cx="4255026" cy="3648276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113771" y="1379639"/>
            <a:ext cx="40271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TG119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2230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93A9E-C768-4E41-B3A1-AD51A73D1C5A}" type="datetime1">
              <a:rPr lang="it-IT" smtClean="0"/>
              <a:t>18/05/2021</a:t>
            </a:fld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0FA2E-2223-4FE8-9E15-7906F6757A08}" type="slidenum">
              <a:rPr lang="it-IT" smtClean="0"/>
              <a:pPr/>
              <a:t>3</a:t>
            </a:fld>
            <a:endParaRPr lang="it-IT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77" t="5981" r="677" b="27808"/>
          <a:stretch/>
        </p:blipFill>
        <p:spPr>
          <a:xfrm>
            <a:off x="-17342" y="1944711"/>
            <a:ext cx="6095585" cy="3438000"/>
          </a:xfrm>
          <a:prstGeom prst="rect">
            <a:avLst/>
          </a:prstGeom>
        </p:spPr>
      </p:pic>
      <p:sp>
        <p:nvSpPr>
          <p:cNvPr id="6" name="Titolo 1"/>
          <p:cNvSpPr>
            <a:spLocks noGrp="1"/>
          </p:cNvSpPr>
          <p:nvPr>
            <p:ph type="title"/>
          </p:nvPr>
        </p:nvSpPr>
        <p:spPr>
          <a:xfrm>
            <a:off x="541539" y="286603"/>
            <a:ext cx="11073408" cy="1450757"/>
          </a:xfrm>
        </p:spPr>
        <p:txBody>
          <a:bodyPr/>
          <a:lstStyle/>
          <a:p>
            <a:r>
              <a:rPr lang="it-IT" dirty="0" smtClean="0"/>
              <a:t>Hands-On Treatment Planning Results</a:t>
            </a:r>
            <a:endParaRPr lang="it-IT" dirty="0"/>
          </a:p>
        </p:txBody>
      </p:sp>
      <p:sp>
        <p:nvSpPr>
          <p:cNvPr id="7" name="TextBox 6"/>
          <p:cNvSpPr txBox="1"/>
          <p:nvPr/>
        </p:nvSpPr>
        <p:spPr>
          <a:xfrm>
            <a:off x="2017400" y="5438418"/>
            <a:ext cx="24952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Photons – one angle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35" r="8080" b="22702"/>
          <a:stretch/>
        </p:blipFill>
        <p:spPr>
          <a:xfrm>
            <a:off x="6078244" y="1944711"/>
            <a:ext cx="5855452" cy="352833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8325434" y="5473048"/>
            <a:ext cx="24952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Photons –seven angles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113771" y="1379639"/>
            <a:ext cx="40271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TG119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7858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93A9E-C768-4E41-B3A1-AD51A73D1C5A}" type="datetime1">
              <a:rPr lang="it-IT" smtClean="0"/>
              <a:t>18/05/2021</a:t>
            </a:fld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0FA2E-2223-4FE8-9E15-7906F6757A08}" type="slidenum">
              <a:rPr lang="it-IT" smtClean="0"/>
              <a:pPr/>
              <a:t>4</a:t>
            </a:fld>
            <a:endParaRPr lang="it-IT" dirty="0"/>
          </a:p>
        </p:txBody>
      </p:sp>
      <p:sp>
        <p:nvSpPr>
          <p:cNvPr id="6" name="Titolo 1"/>
          <p:cNvSpPr>
            <a:spLocks noGrp="1"/>
          </p:cNvSpPr>
          <p:nvPr>
            <p:ph type="title"/>
          </p:nvPr>
        </p:nvSpPr>
        <p:spPr>
          <a:xfrm>
            <a:off x="541539" y="286603"/>
            <a:ext cx="11073408" cy="1450757"/>
          </a:xfrm>
        </p:spPr>
        <p:txBody>
          <a:bodyPr/>
          <a:lstStyle/>
          <a:p>
            <a:r>
              <a:rPr lang="it-IT" dirty="0" smtClean="0"/>
              <a:t>Hands-On Treatment Planning Results</a:t>
            </a:r>
            <a:endParaRPr lang="it-IT" dirty="0"/>
          </a:p>
        </p:txBody>
      </p:sp>
      <p:sp>
        <p:nvSpPr>
          <p:cNvPr id="7" name="TextBox 6"/>
          <p:cNvSpPr txBox="1"/>
          <p:nvPr/>
        </p:nvSpPr>
        <p:spPr>
          <a:xfrm>
            <a:off x="2030278" y="5590063"/>
            <a:ext cx="24952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Protons – one angle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8512952" y="5590063"/>
            <a:ext cx="24952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Protons – three angles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6139" y="1783653"/>
            <a:ext cx="4543503" cy="389561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0085" y="1787489"/>
            <a:ext cx="4539031" cy="3891783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113771" y="1379639"/>
            <a:ext cx="40271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TG119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4167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93A9E-C768-4E41-B3A1-AD51A73D1C5A}" type="datetime1">
              <a:rPr lang="it-IT" smtClean="0"/>
              <a:t>18/05/2021</a:t>
            </a:fld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0FA2E-2223-4FE8-9E15-7906F6757A08}" type="slidenum">
              <a:rPr lang="it-IT" smtClean="0"/>
              <a:pPr/>
              <a:t>5</a:t>
            </a:fld>
            <a:endParaRPr lang="it-IT" dirty="0"/>
          </a:p>
        </p:txBody>
      </p:sp>
      <p:sp>
        <p:nvSpPr>
          <p:cNvPr id="6" name="Titolo 1"/>
          <p:cNvSpPr>
            <a:spLocks noGrp="1"/>
          </p:cNvSpPr>
          <p:nvPr>
            <p:ph type="title"/>
          </p:nvPr>
        </p:nvSpPr>
        <p:spPr>
          <a:xfrm>
            <a:off x="541539" y="286603"/>
            <a:ext cx="11073408" cy="1450757"/>
          </a:xfrm>
        </p:spPr>
        <p:txBody>
          <a:bodyPr/>
          <a:lstStyle/>
          <a:p>
            <a:r>
              <a:rPr lang="it-IT" dirty="0" smtClean="0"/>
              <a:t>Hands-On Treatment Planning Results</a:t>
            </a:r>
            <a:endParaRPr lang="it-IT" dirty="0"/>
          </a:p>
        </p:txBody>
      </p:sp>
      <p:sp>
        <p:nvSpPr>
          <p:cNvPr id="7" name="TextBox 6"/>
          <p:cNvSpPr txBox="1"/>
          <p:nvPr/>
        </p:nvSpPr>
        <p:spPr>
          <a:xfrm>
            <a:off x="2030278" y="5436606"/>
            <a:ext cx="24952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Protons – one angle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8543949" y="5509485"/>
            <a:ext cx="24952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Protons – three angles</a:t>
            </a:r>
            <a:endParaRPr lang="en-US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738" r="8547" b="25303"/>
          <a:stretch/>
        </p:blipFill>
        <p:spPr>
          <a:xfrm>
            <a:off x="6037761" y="1956562"/>
            <a:ext cx="6154239" cy="3480395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44" r="6539" b="28655"/>
          <a:stretch/>
        </p:blipFill>
        <p:spPr>
          <a:xfrm>
            <a:off x="341288" y="1824931"/>
            <a:ext cx="5696473" cy="3539147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113771" y="1379639"/>
            <a:ext cx="40271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TG119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526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93A9E-C768-4E41-B3A1-AD51A73D1C5A}" type="datetime1">
              <a:rPr lang="it-IT" smtClean="0"/>
              <a:t>18/05/2021</a:t>
            </a:fld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0FA2E-2223-4FE8-9E15-7906F6757A08}" type="slidenum">
              <a:rPr lang="it-IT" smtClean="0"/>
              <a:pPr/>
              <a:t>6</a:t>
            </a:fld>
            <a:endParaRPr lang="it-IT" dirty="0"/>
          </a:p>
        </p:txBody>
      </p:sp>
      <p:sp>
        <p:nvSpPr>
          <p:cNvPr id="6" name="Titolo 1"/>
          <p:cNvSpPr>
            <a:spLocks noGrp="1"/>
          </p:cNvSpPr>
          <p:nvPr>
            <p:ph type="title"/>
          </p:nvPr>
        </p:nvSpPr>
        <p:spPr>
          <a:xfrm>
            <a:off x="541539" y="286603"/>
            <a:ext cx="11073408" cy="1450757"/>
          </a:xfrm>
        </p:spPr>
        <p:txBody>
          <a:bodyPr/>
          <a:lstStyle/>
          <a:p>
            <a:r>
              <a:rPr lang="it-IT" dirty="0" smtClean="0"/>
              <a:t>Hands-On Treatment Planning Results</a:t>
            </a:r>
            <a:endParaRPr lang="it-IT" dirty="0"/>
          </a:p>
        </p:txBody>
      </p:sp>
      <p:sp>
        <p:nvSpPr>
          <p:cNvPr id="7" name="TextBox 6"/>
          <p:cNvSpPr txBox="1"/>
          <p:nvPr/>
        </p:nvSpPr>
        <p:spPr>
          <a:xfrm>
            <a:off x="2030278" y="5590063"/>
            <a:ext cx="24952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Photons – five angles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8512952" y="5590063"/>
            <a:ext cx="24952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Protons – three angles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539" y="1787489"/>
            <a:ext cx="4456176" cy="3820743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113771" y="1379639"/>
            <a:ext cx="40271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PROSTATE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5203" y="1826606"/>
            <a:ext cx="4410554" cy="37816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5176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93A9E-C768-4E41-B3A1-AD51A73D1C5A}" type="datetime1">
              <a:rPr lang="it-IT" smtClean="0"/>
              <a:t>18/05/2021</a:t>
            </a:fld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0FA2E-2223-4FE8-9E15-7906F6757A08}" type="slidenum">
              <a:rPr lang="it-IT" smtClean="0"/>
              <a:pPr/>
              <a:t>7</a:t>
            </a:fld>
            <a:endParaRPr lang="it-IT" dirty="0"/>
          </a:p>
        </p:txBody>
      </p:sp>
      <p:sp>
        <p:nvSpPr>
          <p:cNvPr id="6" name="Titolo 1"/>
          <p:cNvSpPr>
            <a:spLocks noGrp="1"/>
          </p:cNvSpPr>
          <p:nvPr>
            <p:ph type="title"/>
          </p:nvPr>
        </p:nvSpPr>
        <p:spPr>
          <a:xfrm>
            <a:off x="541539" y="286603"/>
            <a:ext cx="11073408" cy="1450757"/>
          </a:xfrm>
        </p:spPr>
        <p:txBody>
          <a:bodyPr/>
          <a:lstStyle/>
          <a:p>
            <a:r>
              <a:rPr lang="it-IT" dirty="0" smtClean="0"/>
              <a:t>Hands-On Treatment Planning Results</a:t>
            </a:r>
            <a:endParaRPr lang="it-IT" dirty="0"/>
          </a:p>
        </p:txBody>
      </p:sp>
      <p:sp>
        <p:nvSpPr>
          <p:cNvPr id="7" name="TextBox 6"/>
          <p:cNvSpPr txBox="1"/>
          <p:nvPr/>
        </p:nvSpPr>
        <p:spPr>
          <a:xfrm>
            <a:off x="9335489" y="2472038"/>
            <a:ext cx="24952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Photons – five angles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113771" y="1379639"/>
            <a:ext cx="40271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PROSTATE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20" t="51829" r="8116" b="7687"/>
          <a:stretch/>
        </p:blipFill>
        <p:spPr>
          <a:xfrm>
            <a:off x="433051" y="1941783"/>
            <a:ext cx="8814779" cy="188629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82" t="53002" r="8881" b="9419"/>
          <a:stretch/>
        </p:blipFill>
        <p:spPr>
          <a:xfrm>
            <a:off x="433051" y="3828073"/>
            <a:ext cx="8814779" cy="1777616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9247830" y="4532215"/>
            <a:ext cx="24952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Protons – three angles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4730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Cancer Data Platform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dirty="0"/>
              <a:t>18/05/2021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0FA2E-2223-4FE8-9E15-7906F6757A08}" type="slidenum">
              <a:rPr lang="it-IT" smtClean="0"/>
              <a:pPr/>
              <a:t>8</a:t>
            </a:fld>
            <a:endParaRPr lang="it-IT" dirty="0"/>
          </a:p>
        </p:txBody>
      </p:sp>
      <p:sp>
        <p:nvSpPr>
          <p:cNvPr id="8" name="TextBox 7"/>
          <p:cNvSpPr txBox="1"/>
          <p:nvPr/>
        </p:nvSpPr>
        <p:spPr>
          <a:xfrm>
            <a:off x="541539" y="1973943"/>
            <a:ext cx="7228115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Current practices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Heavy Ion Therapy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Selection of patients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Platform for sharing medical data</a:t>
            </a:r>
          </a:p>
        </p:txBody>
      </p:sp>
    </p:spTree>
    <p:extLst>
      <p:ext uri="{BB962C8B-B14F-4D97-AF65-F5344CB8AC3E}">
        <p14:creationId xmlns:p14="http://schemas.microsoft.com/office/powerpoint/2010/main" val="1442871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dirty="0" smtClean="0"/>
              <a:t>THANK YOU FOR YOUR </a:t>
            </a:r>
            <a:r>
              <a:rPr lang="it-IT" dirty="0" smtClean="0"/>
              <a:t>ATTENTION!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962112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trospettivo">
  <a:themeElements>
    <a:clrScheme name="Retrospettivo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ttivo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ttivo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Retrospettivo</Template>
  <TotalTime>920</TotalTime>
  <Words>128</Words>
  <Application>Microsoft Office PowerPoint</Application>
  <PresentationFormat>Widescreen</PresentationFormat>
  <Paragraphs>53</Paragraphs>
  <Slides>9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Retrospettivo</vt:lpstr>
      <vt:lpstr>Hands-On Treatment Planning Results and Cancer Data Platform</vt:lpstr>
      <vt:lpstr>Hands-On Treatment Planning Results</vt:lpstr>
      <vt:lpstr>Hands-On Treatment Planning Results</vt:lpstr>
      <vt:lpstr>Hands-On Treatment Planning Results</vt:lpstr>
      <vt:lpstr>Hands-On Treatment Planning Results</vt:lpstr>
      <vt:lpstr>Hands-On Treatment Planning Results</vt:lpstr>
      <vt:lpstr>Hands-On Treatment Planning Results</vt:lpstr>
      <vt:lpstr>Cancer Data Platform</vt:lpstr>
      <vt:lpstr>THANK YOU FOR YOUR ATTENTION!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Gaglianone Maria Teresa</dc:creator>
  <cp:lastModifiedBy>Microsoft account</cp:lastModifiedBy>
  <cp:revision>40</cp:revision>
  <dcterms:created xsi:type="dcterms:W3CDTF">2021-02-25T08:52:29Z</dcterms:created>
  <dcterms:modified xsi:type="dcterms:W3CDTF">2021-05-18T15:24:46Z</dcterms:modified>
</cp:coreProperties>
</file>