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3" r:id="rId4"/>
    <p:sldId id="264" r:id="rId5"/>
    <p:sldId id="262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C2DE9-4328-4F52-8C5B-956E0E7CBE8D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E1B7-6DDB-42B3-9FBA-6DF1FD74D8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TG119</a:t>
            </a:r>
            <a:endParaRPr lang="en-US" dirty="0"/>
          </a:p>
        </p:txBody>
      </p:sp>
      <p:pic>
        <p:nvPicPr>
          <p:cNvPr id="4" name="Content Placeholder 3" descr="Screenshot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TG119    3</a:t>
            </a:r>
            <a:endParaRPr lang="en-US" dirty="0"/>
          </a:p>
        </p:txBody>
      </p:sp>
      <p:pic>
        <p:nvPicPr>
          <p:cNvPr id="4" name="Content Placeholder 3" descr="Screenshot (1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 PROSTATE    5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 PROSTATE   2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PR TG119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TG119  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95600" y="-457200"/>
            <a:ext cx="18288000" cy="1028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TG119</vt:lpstr>
      <vt:lpstr>PR TG119    3</vt:lpstr>
      <vt:lpstr>PH PROSTATE    5</vt:lpstr>
      <vt:lpstr>PR  PROSTATE   2</vt:lpstr>
      <vt:lpstr> PR TG119   </vt:lpstr>
      <vt:lpstr>TG119  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TG119</dc:title>
  <dc:creator>user</dc:creator>
  <cp:lastModifiedBy>user</cp:lastModifiedBy>
  <cp:revision>8</cp:revision>
  <dcterms:created xsi:type="dcterms:W3CDTF">2021-05-18T13:04:44Z</dcterms:created>
  <dcterms:modified xsi:type="dcterms:W3CDTF">2021-05-18T14:17:38Z</dcterms:modified>
</cp:coreProperties>
</file>