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60" r:id="rId5"/>
    <p:sldId id="259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18015-871E-4A3D-97AD-A26E68A49196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BE19A-E8E2-418C-AD21-FA31D2B2D8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18015-871E-4A3D-97AD-A26E68A49196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BE19A-E8E2-418C-AD21-FA31D2B2D8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18015-871E-4A3D-97AD-A26E68A49196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BE19A-E8E2-418C-AD21-FA31D2B2D8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18015-871E-4A3D-97AD-A26E68A49196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BE19A-E8E2-418C-AD21-FA31D2B2D8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18015-871E-4A3D-97AD-A26E68A49196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BE19A-E8E2-418C-AD21-FA31D2B2D8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18015-871E-4A3D-97AD-A26E68A49196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BE19A-E8E2-418C-AD21-FA31D2B2D8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18015-871E-4A3D-97AD-A26E68A49196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BE19A-E8E2-418C-AD21-FA31D2B2D8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18015-871E-4A3D-97AD-A26E68A49196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BE19A-E8E2-418C-AD21-FA31D2B2D8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18015-871E-4A3D-97AD-A26E68A49196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BE19A-E8E2-418C-AD21-FA31D2B2D8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18015-871E-4A3D-97AD-A26E68A49196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BE19A-E8E2-418C-AD21-FA31D2B2D8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18015-871E-4A3D-97AD-A26E68A49196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BE19A-E8E2-418C-AD21-FA31D2B2D8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218015-871E-4A3D-97AD-A26E68A49196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9BE19A-E8E2-418C-AD21-FA31D2B2D81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TG119(PHOTONS)</a:t>
            </a:r>
            <a:endParaRPr lang="en-US" dirty="0"/>
          </a:p>
        </p:txBody>
      </p:sp>
      <p:pic>
        <p:nvPicPr>
          <p:cNvPr id="4" name="Content Placeholder 3" descr="Screenshot (2)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3400" y="1524000"/>
            <a:ext cx="8046156" cy="4525963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0"/>
            <a:ext cx="7772400" cy="1470025"/>
          </a:xfrm>
        </p:spPr>
        <p:txBody>
          <a:bodyPr/>
          <a:lstStyle/>
          <a:p>
            <a:r>
              <a:rPr lang="en-US" dirty="0" smtClean="0"/>
              <a:t>TG119-5angles(PHOTONS)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creenshot (9)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1295400"/>
            <a:ext cx="83058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TG119(PROTONS)</a:t>
            </a:r>
            <a:endParaRPr lang="en-US" dirty="0"/>
          </a:p>
        </p:txBody>
      </p:sp>
      <p:pic>
        <p:nvPicPr>
          <p:cNvPr id="4" name="Content Placeholder 3" descr="Screenshot (10)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TG119_3ANGLES(PROTONS)</a:t>
            </a:r>
            <a:endParaRPr lang="en-US" dirty="0"/>
          </a:p>
        </p:txBody>
      </p:sp>
      <p:pic>
        <p:nvPicPr>
          <p:cNvPr id="4" name="Content Placeholder 3" descr="Screenshot (13)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Prostate_5ANGLES</a:t>
            </a:r>
            <a:endParaRPr lang="en-US" dirty="0"/>
          </a:p>
        </p:txBody>
      </p:sp>
      <p:pic>
        <p:nvPicPr>
          <p:cNvPr id="4" name="Content Placeholder 3" descr="Screenshot (12)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Prostate_3ANGLES(PROTONS)</a:t>
            </a:r>
            <a:endParaRPr lang="en-US" dirty="0"/>
          </a:p>
        </p:txBody>
      </p:sp>
      <p:pic>
        <p:nvPicPr>
          <p:cNvPr id="4" name="Content Placeholder 3" descr="Screenshot (15)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11</Words>
  <Application>Microsoft Office PowerPoint</Application>
  <PresentationFormat>On-screen Show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TG119(PHOTONS)</vt:lpstr>
      <vt:lpstr>TG119-5angles(PHOTONS)</vt:lpstr>
      <vt:lpstr>TG119(PROTONS)</vt:lpstr>
      <vt:lpstr>TG119_3ANGLES(PROTONS)</vt:lpstr>
      <vt:lpstr>Prostate_5ANGLES</vt:lpstr>
      <vt:lpstr>Prostate_3ANGLES(PROTONS)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TG119</dc:title>
  <dc:creator>user</dc:creator>
  <cp:lastModifiedBy>user</cp:lastModifiedBy>
  <cp:revision>8</cp:revision>
  <dcterms:created xsi:type="dcterms:W3CDTF">2021-05-18T13:06:10Z</dcterms:created>
  <dcterms:modified xsi:type="dcterms:W3CDTF">2021-05-18T14:19:55Z</dcterms:modified>
</cp:coreProperties>
</file>