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1" r:id="rId4"/>
    <p:sldId id="260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F4D39-7674-487E-96E3-53EF167A6B6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ED6F-DBDD-45F0-844B-70B6992DC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F4D39-7674-487E-96E3-53EF167A6B6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ED6F-DBDD-45F0-844B-70B6992DC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F4D39-7674-487E-96E3-53EF167A6B6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ED6F-DBDD-45F0-844B-70B6992DC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F4D39-7674-487E-96E3-53EF167A6B6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ED6F-DBDD-45F0-844B-70B6992DC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F4D39-7674-487E-96E3-53EF167A6B6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ED6F-DBDD-45F0-844B-70B6992DC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F4D39-7674-487E-96E3-53EF167A6B6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ED6F-DBDD-45F0-844B-70B6992DC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F4D39-7674-487E-96E3-53EF167A6B6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ED6F-DBDD-45F0-844B-70B6992DC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F4D39-7674-487E-96E3-53EF167A6B6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ED6F-DBDD-45F0-844B-70B6992DC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F4D39-7674-487E-96E3-53EF167A6B6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ED6F-DBDD-45F0-844B-70B6992DC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F4D39-7674-487E-96E3-53EF167A6B6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ED6F-DBDD-45F0-844B-70B6992DC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F4D39-7674-487E-96E3-53EF167A6B6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ED6F-DBDD-45F0-844B-70B6992DC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F4D39-7674-487E-96E3-53EF167A6B6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1ED6F-DBDD-45F0-844B-70B6992DC8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288000" cy="1028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288000" cy="1028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288000" cy="1028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288000" cy="1028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11</cp:revision>
  <dcterms:created xsi:type="dcterms:W3CDTF">2021-05-18T12:46:36Z</dcterms:created>
  <dcterms:modified xsi:type="dcterms:W3CDTF">2021-05-18T14:33:18Z</dcterms:modified>
</cp:coreProperties>
</file>