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30983-EF65-4275-8690-83A52224FB96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C053-E854-46A3-AA81-DB71C0C6E7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0749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81C053-E854-46A3-AA81-DB71C0C6E7B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2778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17F0A86-063F-44F2-A02E-A1DBD1ED33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3CCDDD5-0AEE-4C04-BA83-5096E83B3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D287CB6-D487-407F-AE14-D45F36783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453B934-602B-4B49-A5BA-510E1AC83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006C30E-6BD1-4FBF-87DD-6B4B07DD1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5678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D85AB7-4727-4789-B6A2-2628FD117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72AE17C-86AC-4C58-BA6A-D186D03EB7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8A2CAEB-90B0-4B3F-8A22-C89B7B103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606F306-7CEC-485C-8FC8-F0330224A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F9FAC5A-5B3D-4A28-AC78-35FB00B68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471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89A64174-8DF1-4A9C-8559-1B9AF6DFC4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1A5AC14-0072-44A3-B079-F920ECB48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2D17C02-653C-452F-9D17-2711E156A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4946299-9BF5-4FBB-A3CA-6919C275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246882E-1E42-44A1-A253-BCDA56A06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989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3AE5E5-7325-4B2C-BC8C-A0D6CA8AA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8B6FDD7-F9BB-427A-81B1-09388A90C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0CB5AA3-F2F4-4978-8929-43E81D22B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4C7C37-FBE4-4481-9988-B096479F2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CA1E367-E6A5-4E84-A8AE-EB1BB7BDD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8977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F62204-24D7-4901-9D00-0C5CBF0F5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87CFEA9-F9C6-47A0-B59B-2005CA984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D86A425-B733-48E3-AB6E-3C28A976B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4157289-D878-44F8-8F06-EB4AE7619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B196E18-F658-4D8C-85D6-B14A64D17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6561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754D89-D676-449D-A4B6-43971C378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2B4B865-5969-4875-ACF6-16F27634E7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BBF76F5-EB34-4A2D-A8BF-EDAF7A4C03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BF31655-06E1-4405-9859-1DC4DFDAB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6BB56C9-1745-4D1A-A0FD-9AC948C8B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E0A3035-B1F2-40AE-9A54-08B736138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615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E2436E-7B69-4E57-80EF-29EA829F7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4A13A38-8963-40BC-AD0D-E0D507A18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E8E46AD-9F21-4C3A-8CDB-0E73F577C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3B9636D4-01C2-4629-881E-9FE9AFB1DD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22306D4-FB42-4D3E-ABBA-DB0EA63161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B6F5F89-8B31-42F2-90CB-746DFD2ED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41B6BD7-DF7F-4CA4-8F2C-C5C9B8898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6B0658C-348D-4D5E-959D-411677783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8895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0F9EF60-712F-42FF-A0DD-EBC93CC22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09589F8-2702-4731-A61E-EA950D8D2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DA440FF-F2CF-4EB6-943D-C4EBC7702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D3CA8F9-14A2-4873-B648-96A359D59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1570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7CBE433-F2E7-49AD-A452-7B6A339B3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5D3E4DE-8B14-431F-9319-757F872BB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A3A6F-4BF2-4162-8D82-F30099879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7625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2D28A7-D5E9-4443-809C-12D8904F0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BBC32C8-F487-4B30-9D0E-FFEEDC4A0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F26E2A2-BBE1-4F0C-85BB-CACEC78113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3409263-BEDA-4B71-8400-712E2D935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D289018-504A-4DA5-830D-7590E443B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67D8127-2A9A-4E31-A888-B80507D82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69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ADAF55A-90BB-4A33-A19F-DC8333BBF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3E45B8B3-0842-483A-A087-B534D6AECB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8A6D407-EFA6-4271-9FE3-89A1728BA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5925E83-775C-40E5-8F6D-908F6C597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D65FC07-8DCF-4A1E-8D0C-7797957C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525FD86-619F-4DAA-912B-3D74465E5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3177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9384D37C-6D72-4711-AAF4-74475B329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F53F9F5-E3DA-499B-981C-31A44A7CB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331FB98-3026-4EFF-AEA9-847D862D67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F24D7-79DE-439F-838E-A9CB224C4715}" type="datetimeFigureOut">
              <a:rPr lang="en-US" smtClean="0"/>
              <a:pPr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997CAD-4E7B-45F5-A933-D8A07F4025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A16789F-B88E-4AE6-8A3C-FFB8A534C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84A0C-CF28-4EC8-88AE-47D086619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4900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1C46F2-AE59-41F3-BD54-18DBCCAAB0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F8C1142-5AA6-41C0-BCD9-15A2A4F2F9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D5E2C3A-619B-453B-8E3D-3915EE5DF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2035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1B50340-3415-4C44-825D-292EE331C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 1 TG119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83DDCDD9-86B6-4345-A567-A2B0E94102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1530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E25C893-F96C-40BD-9733-503B6191F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 5 TG119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03361962-2F5D-4CE7-9923-CF0832B96F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52258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6328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A547F3-772B-4E83-849D-D16B15987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</a:t>
            </a:r>
            <a:r>
              <a:rPr lang="en-US" dirty="0"/>
              <a:t> 1 TG119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2C36FD21-C0BA-41C5-94E5-E9227F8CF0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7674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EFF10E-6905-4293-9972-A58D133F3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 1 TG119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915C0EB5-C6A0-4B5F-8283-0B27F89DD9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870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 3 TG119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28144" y="1825625"/>
            <a:ext cx="77357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 5 LIVER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28144" y="1825625"/>
            <a:ext cx="77357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 5 Prostate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28144" y="1825625"/>
            <a:ext cx="77357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 2 Prostate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28144" y="1825625"/>
            <a:ext cx="77357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25</Words>
  <Application>Microsoft Office PowerPoint</Application>
  <PresentationFormat>Custom</PresentationFormat>
  <Paragraphs>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Ph 1 TG119</vt:lpstr>
      <vt:lpstr>Ph 5 TG119</vt:lpstr>
      <vt:lpstr>Pr 1 TG119</vt:lpstr>
      <vt:lpstr>CR 1 TG119</vt:lpstr>
      <vt:lpstr>Pr 3 TG119</vt:lpstr>
      <vt:lpstr>CR 5 LIVER</vt:lpstr>
      <vt:lpstr>Pr 5 Prostate</vt:lpstr>
      <vt:lpstr>Pr 2 Prostate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nouran198094@fcom.bu.edu.eg nouran198094@fcom.bu.edu.eg</dc:creator>
  <cp:lastModifiedBy>user</cp:lastModifiedBy>
  <cp:revision>7</cp:revision>
  <dcterms:created xsi:type="dcterms:W3CDTF">2021-03-23T13:52:13Z</dcterms:created>
  <dcterms:modified xsi:type="dcterms:W3CDTF">2021-05-18T14:26:31Z</dcterms:modified>
</cp:coreProperties>
</file>