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10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1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3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4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3.xml" ContentType="application/vnd.openxmlformats-officedocument.presentationml.notesSlide+xml"/>
  <Override PartName="/ppt/diagrams/data15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6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7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8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9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20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21.xml" ContentType="application/vnd.openxmlformats-officedocument.drawingml.diagramData+xml"/>
  <Override PartName="/ppt/diagrams/data22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3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4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5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notesSlides/notesSlide4.xml" ContentType="application/vnd.openxmlformats-officedocument.presentationml.notesSlide+xml"/>
  <Override PartName="/ppt/diagrams/data26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7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9.xml" ContentType="application/vnd.openxmlformats-officedocument.drawingml.diagramData+xml"/>
  <Override PartName="/ppt/diagrams/data1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sldIdLst>
    <p:sldId id="261" r:id="rId2"/>
    <p:sldId id="262" r:id="rId3"/>
    <p:sldId id="263" r:id="rId4"/>
    <p:sldId id="316" r:id="rId5"/>
    <p:sldId id="286" r:id="rId6"/>
    <p:sldId id="308" r:id="rId7"/>
    <p:sldId id="329" r:id="rId8"/>
    <p:sldId id="322" r:id="rId9"/>
    <p:sldId id="323" r:id="rId10"/>
    <p:sldId id="338" r:id="rId11"/>
    <p:sldId id="339" r:id="rId12"/>
    <p:sldId id="337" r:id="rId13"/>
    <p:sldId id="275" r:id="rId14"/>
    <p:sldId id="331" r:id="rId15"/>
    <p:sldId id="340" r:id="rId16"/>
    <p:sldId id="335" r:id="rId17"/>
    <p:sldId id="341" r:id="rId18"/>
    <p:sldId id="336" r:id="rId19"/>
    <p:sldId id="332" r:id="rId20"/>
    <p:sldId id="260" r:id="rId21"/>
    <p:sldId id="333" r:id="rId22"/>
    <p:sldId id="334" r:id="rId2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C9FA"/>
    <a:srgbClr val="75BC64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7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730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250.png"/><Relationship Id="rId1" Type="http://schemas.openxmlformats.org/officeDocument/2006/relationships/image" Target="../media/image24.png"/><Relationship Id="rId5" Type="http://schemas.openxmlformats.org/officeDocument/2006/relationships/image" Target="../media/image280.png"/><Relationship Id="rId4" Type="http://schemas.openxmlformats.org/officeDocument/2006/relationships/image" Target="../media/image270.png"/></Relationships>
</file>

<file path=ppt/diagrams/_rels/data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iagrams/_rels/data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diagrams/_rels/data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Relationship Id="rId4" Type="http://schemas.openxmlformats.org/officeDocument/2006/relationships/image" Target="../media/image37.png"/></Relationships>
</file>

<file path=ppt/diagrams/_rels/data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0.png"/></Relationships>
</file>

<file path=ppt/diagrams/_rels/data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41.pn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0.png"/></Relationships>
</file>

<file path=ppt/diagrams/_rels/drawing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diagrams/_rels/drawing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Relationship Id="rId4" Type="http://schemas.openxmlformats.org/officeDocument/2006/relationships/image" Target="../media/image37.png"/></Relationships>
</file>

<file path=ppt/diagrams/_rels/drawing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0.png"/></Relationships>
</file>

<file path=ppt/diagrams/_rels/drawing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B8C670-8AAB-417C-B771-5111197C10A4}" type="doc">
      <dgm:prSet loTypeId="urn:microsoft.com/office/officeart/2005/8/layout/target1" loCatId="relationship" qsTypeId="urn:microsoft.com/office/officeart/2005/8/quickstyle/simple5" qsCatId="simple" csTypeId="urn:microsoft.com/office/officeart/2005/8/colors/accent1_5" csCatId="accent1" phldr="1"/>
      <dgm:spPr/>
    </dgm:pt>
    <dgm:pt modelId="{618EBE48-F63A-4B96-B4A7-8DB610A6AE4F}">
      <dgm:prSet phldrT="[Text]" custT="1"/>
      <dgm:spPr/>
      <dgm:t>
        <a:bodyPr/>
        <a:lstStyle/>
        <a:p>
          <a:r>
            <a:rPr lang="bs-Latn-BA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Why am I speaking about the application of ions? </a:t>
          </a:r>
        </a:p>
      </dgm:t>
    </dgm:pt>
    <dgm:pt modelId="{443B61A8-B17B-48B4-B3AD-AA99DF6679D1}" type="parTrans" cxnId="{9674AF31-F317-43DE-BA8E-09B814DFFAEF}">
      <dgm:prSet/>
      <dgm:spPr/>
      <dgm:t>
        <a:bodyPr/>
        <a:lstStyle/>
        <a:p>
          <a:endParaRPr lang="bs-Latn-BA"/>
        </a:p>
      </dgm:t>
    </dgm:pt>
    <dgm:pt modelId="{8D4B66EE-4DFB-43FB-AFA1-6AE9CFF8F998}" type="sibTrans" cxnId="{9674AF31-F317-43DE-BA8E-09B814DFFAEF}">
      <dgm:prSet/>
      <dgm:spPr/>
      <dgm:t>
        <a:bodyPr/>
        <a:lstStyle/>
        <a:p>
          <a:endParaRPr lang="bs-Latn-BA"/>
        </a:p>
      </dgm:t>
    </dgm:pt>
    <dgm:pt modelId="{263B89F5-6DBB-4CA4-9AC3-E16B7113A415}">
      <dgm:prSet phldrT="[Text]" custT="1"/>
      <dgm:spPr/>
      <dgm:t>
        <a:bodyPr/>
        <a:lstStyle/>
        <a:p>
          <a:r>
            <a:rPr lang="bs-Latn-BA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Steps during investigations. </a:t>
          </a:r>
        </a:p>
      </dgm:t>
    </dgm:pt>
    <dgm:pt modelId="{49CAEEB2-56E6-4EC5-B5C6-FD1573AB7390}" type="parTrans" cxnId="{89A77FCC-4499-48D8-B48D-33028C2B8B98}">
      <dgm:prSet/>
      <dgm:spPr/>
      <dgm:t>
        <a:bodyPr/>
        <a:lstStyle/>
        <a:p>
          <a:endParaRPr lang="bs-Latn-BA"/>
        </a:p>
      </dgm:t>
    </dgm:pt>
    <dgm:pt modelId="{F396DC34-89A0-4399-A846-B47CE49C639B}" type="sibTrans" cxnId="{89A77FCC-4499-48D8-B48D-33028C2B8B98}">
      <dgm:prSet/>
      <dgm:spPr/>
      <dgm:t>
        <a:bodyPr/>
        <a:lstStyle/>
        <a:p>
          <a:endParaRPr lang="bs-Latn-BA"/>
        </a:p>
      </dgm:t>
    </dgm:pt>
    <dgm:pt modelId="{49DF2581-E637-4A0E-8472-6282D6391C85}">
      <dgm:prSet phldrT="[Text]" custT="1"/>
      <dgm:spPr/>
      <dgm:t>
        <a:bodyPr/>
        <a:lstStyle/>
        <a:p>
          <a:r>
            <a:rPr lang="bs-Latn-BA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Results and conclusion.  </a:t>
          </a:r>
        </a:p>
      </dgm:t>
    </dgm:pt>
    <dgm:pt modelId="{E69BA9F6-C1FE-476E-9622-C5A2A2311DCC}" type="parTrans" cxnId="{1D9E5322-C1AF-4705-84B2-9F64EC5D5AF0}">
      <dgm:prSet/>
      <dgm:spPr/>
      <dgm:t>
        <a:bodyPr/>
        <a:lstStyle/>
        <a:p>
          <a:endParaRPr lang="bs-Latn-BA"/>
        </a:p>
      </dgm:t>
    </dgm:pt>
    <dgm:pt modelId="{C6A3E8A5-6CDA-45BC-81AA-3A37DE31517D}" type="sibTrans" cxnId="{1D9E5322-C1AF-4705-84B2-9F64EC5D5AF0}">
      <dgm:prSet/>
      <dgm:spPr/>
      <dgm:t>
        <a:bodyPr/>
        <a:lstStyle/>
        <a:p>
          <a:endParaRPr lang="bs-Latn-BA"/>
        </a:p>
      </dgm:t>
    </dgm:pt>
    <dgm:pt modelId="{4E483C94-4B70-470D-A0CB-11A4885C4175}" type="pres">
      <dgm:prSet presAssocID="{45B8C670-8AAB-417C-B771-5111197C10A4}" presName="composite" presStyleCnt="0">
        <dgm:presLayoutVars>
          <dgm:chMax val="5"/>
          <dgm:dir/>
          <dgm:resizeHandles val="exact"/>
        </dgm:presLayoutVars>
      </dgm:prSet>
      <dgm:spPr/>
    </dgm:pt>
    <dgm:pt modelId="{FE67C356-77A0-44A4-A623-357EEB8DC6E6}" type="pres">
      <dgm:prSet presAssocID="{618EBE48-F63A-4B96-B4A7-8DB610A6AE4F}" presName="circle1" presStyleLbl="lnNode1" presStyleIdx="0" presStyleCnt="3"/>
      <dgm:spPr>
        <a:solidFill>
          <a:srgbClr val="002060"/>
        </a:solidFill>
      </dgm:spPr>
    </dgm:pt>
    <dgm:pt modelId="{21217930-8069-42C1-B9ED-9209F15FD13A}" type="pres">
      <dgm:prSet presAssocID="{618EBE48-F63A-4B96-B4A7-8DB610A6AE4F}" presName="text1" presStyleLbl="revTx" presStyleIdx="0" presStyleCnt="3" custScaleX="119887">
        <dgm:presLayoutVars>
          <dgm:bulletEnabled val="1"/>
        </dgm:presLayoutVars>
      </dgm:prSet>
      <dgm:spPr/>
    </dgm:pt>
    <dgm:pt modelId="{A08962BA-6B90-40C3-AB27-AF8AE6FDD4BE}" type="pres">
      <dgm:prSet presAssocID="{618EBE48-F63A-4B96-B4A7-8DB610A6AE4F}" presName="line1" presStyleLbl="callout" presStyleIdx="0" presStyleCnt="6"/>
      <dgm:spPr>
        <a:ln w="19050">
          <a:solidFill>
            <a:srgbClr val="002060"/>
          </a:solidFill>
        </a:ln>
      </dgm:spPr>
    </dgm:pt>
    <dgm:pt modelId="{2F5E9084-50E9-406D-B051-79CF87A3993F}" type="pres">
      <dgm:prSet presAssocID="{618EBE48-F63A-4B96-B4A7-8DB610A6AE4F}" presName="d1" presStyleLbl="callout" presStyleIdx="1" presStyleCnt="6"/>
      <dgm:spPr>
        <a:ln w="19050">
          <a:solidFill>
            <a:srgbClr val="002060"/>
          </a:solidFill>
        </a:ln>
      </dgm:spPr>
    </dgm:pt>
    <dgm:pt modelId="{362DED7E-66DF-4229-BAC7-FF076D4DB06F}" type="pres">
      <dgm:prSet presAssocID="{263B89F5-6DBB-4CA4-9AC3-E16B7113A415}" presName="circle2" presStyleLbl="lnNode1" presStyleIdx="1" presStyleCnt="3"/>
      <dgm:spPr>
        <a:solidFill>
          <a:schemeClr val="bg2">
            <a:lumMod val="90000"/>
          </a:schemeClr>
        </a:solidFill>
      </dgm:spPr>
    </dgm:pt>
    <dgm:pt modelId="{799B6773-C8F5-4C1B-8D67-26F3203CA9A3}" type="pres">
      <dgm:prSet presAssocID="{263B89F5-6DBB-4CA4-9AC3-E16B7113A415}" presName="text2" presStyleLbl="revTx" presStyleIdx="1" presStyleCnt="3" custScaleX="120051" custScaleY="75846">
        <dgm:presLayoutVars>
          <dgm:bulletEnabled val="1"/>
        </dgm:presLayoutVars>
      </dgm:prSet>
      <dgm:spPr/>
    </dgm:pt>
    <dgm:pt modelId="{0AA6DC92-E523-4E49-BFB8-A65CD79A9D66}" type="pres">
      <dgm:prSet presAssocID="{263B89F5-6DBB-4CA4-9AC3-E16B7113A415}" presName="line2" presStyleLbl="callout" presStyleIdx="2" presStyleCnt="6"/>
      <dgm:spPr>
        <a:ln w="19050">
          <a:solidFill>
            <a:srgbClr val="002060"/>
          </a:solidFill>
        </a:ln>
      </dgm:spPr>
    </dgm:pt>
    <dgm:pt modelId="{109B4550-F7D2-4A13-8E5F-AAC5741B4E35}" type="pres">
      <dgm:prSet presAssocID="{263B89F5-6DBB-4CA4-9AC3-E16B7113A415}" presName="d2" presStyleLbl="callout" presStyleIdx="3" presStyleCnt="6"/>
      <dgm:spPr>
        <a:ln w="19050">
          <a:solidFill>
            <a:srgbClr val="002060"/>
          </a:solidFill>
        </a:ln>
      </dgm:spPr>
    </dgm:pt>
    <dgm:pt modelId="{6B054506-5281-4991-A511-FB71261EDC95}" type="pres">
      <dgm:prSet presAssocID="{49DF2581-E637-4A0E-8472-6282D6391C85}" presName="circle3" presStyleLbl="lnNode1" presStyleIdx="2" presStyleCnt="3"/>
      <dgm:spPr>
        <a:solidFill>
          <a:schemeClr val="bg2">
            <a:lumMod val="50000"/>
          </a:schemeClr>
        </a:solidFill>
      </dgm:spPr>
    </dgm:pt>
    <dgm:pt modelId="{526386EC-F364-4377-99A9-059695708B3A}" type="pres">
      <dgm:prSet presAssocID="{49DF2581-E637-4A0E-8472-6282D6391C85}" presName="text3" presStyleLbl="revTx" presStyleIdx="2" presStyleCnt="3" custScaleX="105463">
        <dgm:presLayoutVars>
          <dgm:bulletEnabled val="1"/>
        </dgm:presLayoutVars>
      </dgm:prSet>
      <dgm:spPr/>
    </dgm:pt>
    <dgm:pt modelId="{7B0A1743-5BA2-4940-B231-A25624D91C6A}" type="pres">
      <dgm:prSet presAssocID="{49DF2581-E637-4A0E-8472-6282D6391C85}" presName="line3" presStyleLbl="callout" presStyleIdx="4" presStyleCnt="6"/>
      <dgm:spPr>
        <a:ln w="19050">
          <a:solidFill>
            <a:srgbClr val="002060"/>
          </a:solidFill>
        </a:ln>
      </dgm:spPr>
    </dgm:pt>
    <dgm:pt modelId="{D929587B-BD7B-41E8-B602-3A8CFD74F8A8}" type="pres">
      <dgm:prSet presAssocID="{49DF2581-E637-4A0E-8472-6282D6391C85}" presName="d3" presStyleLbl="callout" presStyleIdx="5" presStyleCnt="6"/>
      <dgm:spPr>
        <a:ln w="19050">
          <a:solidFill>
            <a:srgbClr val="002060"/>
          </a:solidFill>
        </a:ln>
      </dgm:spPr>
    </dgm:pt>
  </dgm:ptLst>
  <dgm:cxnLst>
    <dgm:cxn modelId="{1D9E5322-C1AF-4705-84B2-9F64EC5D5AF0}" srcId="{45B8C670-8AAB-417C-B771-5111197C10A4}" destId="{49DF2581-E637-4A0E-8472-6282D6391C85}" srcOrd="2" destOrd="0" parTransId="{E69BA9F6-C1FE-476E-9622-C5A2A2311DCC}" sibTransId="{C6A3E8A5-6CDA-45BC-81AA-3A37DE31517D}"/>
    <dgm:cxn modelId="{9674AF31-F317-43DE-BA8E-09B814DFFAEF}" srcId="{45B8C670-8AAB-417C-B771-5111197C10A4}" destId="{618EBE48-F63A-4B96-B4A7-8DB610A6AE4F}" srcOrd="0" destOrd="0" parTransId="{443B61A8-B17B-48B4-B3AD-AA99DF6679D1}" sibTransId="{8D4B66EE-4DFB-43FB-AFA1-6AE9CFF8F998}"/>
    <dgm:cxn modelId="{F5EA665B-68A2-416C-BD2F-783D9B7E88A3}" type="presOf" srcId="{49DF2581-E637-4A0E-8472-6282D6391C85}" destId="{526386EC-F364-4377-99A9-059695708B3A}" srcOrd="0" destOrd="0" presId="urn:microsoft.com/office/officeart/2005/8/layout/target1"/>
    <dgm:cxn modelId="{341BCD49-4E76-4D8B-9864-A88D7B9BE01E}" type="presOf" srcId="{618EBE48-F63A-4B96-B4A7-8DB610A6AE4F}" destId="{21217930-8069-42C1-B9ED-9209F15FD13A}" srcOrd="0" destOrd="0" presId="urn:microsoft.com/office/officeart/2005/8/layout/target1"/>
    <dgm:cxn modelId="{B87E7B72-3D84-4695-AB35-F452AE39BB66}" type="presOf" srcId="{263B89F5-6DBB-4CA4-9AC3-E16B7113A415}" destId="{799B6773-C8F5-4C1B-8D67-26F3203CA9A3}" srcOrd="0" destOrd="0" presId="urn:microsoft.com/office/officeart/2005/8/layout/target1"/>
    <dgm:cxn modelId="{A9C34697-BCEC-47EC-A3D9-4DA09832EE2E}" type="presOf" srcId="{45B8C670-8AAB-417C-B771-5111197C10A4}" destId="{4E483C94-4B70-470D-A0CB-11A4885C4175}" srcOrd="0" destOrd="0" presId="urn:microsoft.com/office/officeart/2005/8/layout/target1"/>
    <dgm:cxn modelId="{89A77FCC-4499-48D8-B48D-33028C2B8B98}" srcId="{45B8C670-8AAB-417C-B771-5111197C10A4}" destId="{263B89F5-6DBB-4CA4-9AC3-E16B7113A415}" srcOrd="1" destOrd="0" parTransId="{49CAEEB2-56E6-4EC5-B5C6-FD1573AB7390}" sibTransId="{F396DC34-89A0-4399-A846-B47CE49C639B}"/>
    <dgm:cxn modelId="{78860B96-6558-4412-85AF-1760DB7A1A3F}" type="presParOf" srcId="{4E483C94-4B70-470D-A0CB-11A4885C4175}" destId="{FE67C356-77A0-44A4-A623-357EEB8DC6E6}" srcOrd="0" destOrd="0" presId="urn:microsoft.com/office/officeart/2005/8/layout/target1"/>
    <dgm:cxn modelId="{5FCDC301-6940-4F22-BDFC-A051E2B61CCE}" type="presParOf" srcId="{4E483C94-4B70-470D-A0CB-11A4885C4175}" destId="{21217930-8069-42C1-B9ED-9209F15FD13A}" srcOrd="1" destOrd="0" presId="urn:microsoft.com/office/officeart/2005/8/layout/target1"/>
    <dgm:cxn modelId="{4825EA8B-11D4-44CC-BC47-A33EECB7CC9C}" type="presParOf" srcId="{4E483C94-4B70-470D-A0CB-11A4885C4175}" destId="{A08962BA-6B90-40C3-AB27-AF8AE6FDD4BE}" srcOrd="2" destOrd="0" presId="urn:microsoft.com/office/officeart/2005/8/layout/target1"/>
    <dgm:cxn modelId="{71B52F85-133E-43CB-9AD5-6F7ECA15AF11}" type="presParOf" srcId="{4E483C94-4B70-470D-A0CB-11A4885C4175}" destId="{2F5E9084-50E9-406D-B051-79CF87A3993F}" srcOrd="3" destOrd="0" presId="urn:microsoft.com/office/officeart/2005/8/layout/target1"/>
    <dgm:cxn modelId="{2F012191-EBF6-4EB1-BDBA-766E2D47E2F2}" type="presParOf" srcId="{4E483C94-4B70-470D-A0CB-11A4885C4175}" destId="{362DED7E-66DF-4229-BAC7-FF076D4DB06F}" srcOrd="4" destOrd="0" presId="urn:microsoft.com/office/officeart/2005/8/layout/target1"/>
    <dgm:cxn modelId="{E49897CE-1885-46D6-ABA0-432C3E2FF8B2}" type="presParOf" srcId="{4E483C94-4B70-470D-A0CB-11A4885C4175}" destId="{799B6773-C8F5-4C1B-8D67-26F3203CA9A3}" srcOrd="5" destOrd="0" presId="urn:microsoft.com/office/officeart/2005/8/layout/target1"/>
    <dgm:cxn modelId="{99278F92-DFD1-48D9-A706-85EC2CE611FA}" type="presParOf" srcId="{4E483C94-4B70-470D-A0CB-11A4885C4175}" destId="{0AA6DC92-E523-4E49-BFB8-A65CD79A9D66}" srcOrd="6" destOrd="0" presId="urn:microsoft.com/office/officeart/2005/8/layout/target1"/>
    <dgm:cxn modelId="{79486267-6036-4060-9EF5-173908AED2F0}" type="presParOf" srcId="{4E483C94-4B70-470D-A0CB-11A4885C4175}" destId="{109B4550-F7D2-4A13-8E5F-AAC5741B4E35}" srcOrd="7" destOrd="0" presId="urn:microsoft.com/office/officeart/2005/8/layout/target1"/>
    <dgm:cxn modelId="{F7098227-12C8-4172-9056-69FCF391E092}" type="presParOf" srcId="{4E483C94-4B70-470D-A0CB-11A4885C4175}" destId="{6B054506-5281-4991-A511-FB71261EDC95}" srcOrd="8" destOrd="0" presId="urn:microsoft.com/office/officeart/2005/8/layout/target1"/>
    <dgm:cxn modelId="{CB4840C2-C43E-41D3-A94F-ADEA85416756}" type="presParOf" srcId="{4E483C94-4B70-470D-A0CB-11A4885C4175}" destId="{526386EC-F364-4377-99A9-059695708B3A}" srcOrd="9" destOrd="0" presId="urn:microsoft.com/office/officeart/2005/8/layout/target1"/>
    <dgm:cxn modelId="{5806A7F5-89B5-4F43-8F70-A8C2855012A2}" type="presParOf" srcId="{4E483C94-4B70-470D-A0CB-11A4885C4175}" destId="{7B0A1743-5BA2-4940-B231-A25624D91C6A}" srcOrd="10" destOrd="0" presId="urn:microsoft.com/office/officeart/2005/8/layout/target1"/>
    <dgm:cxn modelId="{D91C823C-44C1-43E4-9B4B-DD5510D0829A}" type="presParOf" srcId="{4E483C94-4B70-470D-A0CB-11A4885C4175}" destId="{D929587B-BD7B-41E8-B602-3A8CFD74F8A8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8D7DF3D-507A-48E1-86BD-D4027611905D}" type="doc">
      <dgm:prSet loTypeId="urn:microsoft.com/office/officeart/2005/8/layout/process5" loCatId="process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bs-Latn-BA"/>
        </a:p>
      </dgm:t>
    </dgm:pt>
    <dgm:pt modelId="{6CD4285E-462F-494F-8F73-EB69F199B562}">
      <dgm:prSet custT="1"/>
      <dgm:spPr/>
      <dgm:t>
        <a:bodyPr/>
        <a:lstStyle/>
        <a:p>
          <a:r>
            <a:rPr lang="en-US" sz="1600" dirty="0">
              <a:latin typeface="Bell MT" panose="02020503060305020303" pitchFamily="18" charset="0"/>
            </a:rPr>
            <a:t>Bombarding graphene materials with accelerated ions controls the types and number of structural defects</a:t>
          </a:r>
          <a:r>
            <a:rPr lang="bs-Latn-BA" sz="1600" dirty="0">
              <a:latin typeface="Bell MT" panose="02020503060305020303" pitchFamily="18" charset="0"/>
            </a:rPr>
            <a:t>.</a:t>
          </a:r>
          <a:r>
            <a:rPr lang="en-US" sz="1600" dirty="0">
              <a:latin typeface="Bell MT" panose="02020503060305020303" pitchFamily="18" charset="0"/>
            </a:rPr>
            <a:t> 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7754ECC6-AFC9-49D7-AF18-2A6E7273C7A4}" type="parTrans" cxnId="{4A9114E5-7AD8-4FC3-AE4C-B848C9D667B9}">
      <dgm:prSet/>
      <dgm:spPr/>
      <dgm:t>
        <a:bodyPr/>
        <a:lstStyle/>
        <a:p>
          <a:endParaRPr lang="bs-Latn-BA"/>
        </a:p>
      </dgm:t>
    </dgm:pt>
    <dgm:pt modelId="{5EE9A92D-49C8-449D-A8B0-EC41F808A501}" type="sibTrans" cxnId="{4A9114E5-7AD8-4FC3-AE4C-B848C9D667B9}">
      <dgm:prSet/>
      <dgm:spPr/>
      <dgm:t>
        <a:bodyPr/>
        <a:lstStyle/>
        <a:p>
          <a:endParaRPr lang="bs-Latn-BA"/>
        </a:p>
      </dgm:t>
    </dgm:pt>
    <dgm:pt modelId="{C9D94D91-D7AB-4793-8012-B272E9BCD026}" type="pres">
      <dgm:prSet presAssocID="{C8D7DF3D-507A-48E1-86BD-D4027611905D}" presName="diagram" presStyleCnt="0">
        <dgm:presLayoutVars>
          <dgm:dir/>
          <dgm:resizeHandles val="exact"/>
        </dgm:presLayoutVars>
      </dgm:prSet>
      <dgm:spPr/>
    </dgm:pt>
    <dgm:pt modelId="{3C725D67-A160-4FC5-854F-73EB46B5EE9A}" type="pres">
      <dgm:prSet presAssocID="{6CD4285E-462F-494F-8F73-EB69F199B562}" presName="node" presStyleLbl="node1" presStyleIdx="0" presStyleCnt="1" custScaleX="120053">
        <dgm:presLayoutVars>
          <dgm:bulletEnabled val="1"/>
        </dgm:presLayoutVars>
      </dgm:prSet>
      <dgm:spPr/>
    </dgm:pt>
  </dgm:ptLst>
  <dgm:cxnLst>
    <dgm:cxn modelId="{7208871A-82AC-4725-ACFC-9CB8443E010C}" type="presOf" srcId="{6CD4285E-462F-494F-8F73-EB69F199B562}" destId="{3C725D67-A160-4FC5-854F-73EB46B5EE9A}" srcOrd="0" destOrd="0" presId="urn:microsoft.com/office/officeart/2005/8/layout/process5"/>
    <dgm:cxn modelId="{4A9114E5-7AD8-4FC3-AE4C-B848C9D667B9}" srcId="{C8D7DF3D-507A-48E1-86BD-D4027611905D}" destId="{6CD4285E-462F-494F-8F73-EB69F199B562}" srcOrd="0" destOrd="0" parTransId="{7754ECC6-AFC9-49D7-AF18-2A6E7273C7A4}" sibTransId="{5EE9A92D-49C8-449D-A8B0-EC41F808A501}"/>
    <dgm:cxn modelId="{75DF64FA-5B95-425B-88EB-01B26017A358}" type="presOf" srcId="{C8D7DF3D-507A-48E1-86BD-D4027611905D}" destId="{C9D94D91-D7AB-4793-8012-B272E9BCD026}" srcOrd="0" destOrd="0" presId="urn:microsoft.com/office/officeart/2005/8/layout/process5"/>
    <dgm:cxn modelId="{311552FF-4170-4B92-B22D-E481E11C0602}" type="presParOf" srcId="{C9D94D91-D7AB-4793-8012-B272E9BCD026}" destId="{3C725D67-A160-4FC5-854F-73EB46B5EE9A}" srcOrd="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279E5F1-0BBC-4F20-BF2C-866748BEF044}" type="doc">
      <dgm:prSet loTypeId="urn:microsoft.com/office/officeart/2005/8/layout/radial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B6F56A41-3422-494B-9C54-AEC1D7A46C88}">
      <dgm:prSet phldrT="[Text]" custT="1"/>
      <dgm:spPr/>
      <dgm:t>
        <a:bodyPr/>
        <a:lstStyle/>
        <a:p>
          <a:r>
            <a:rPr lang="bs-Latn-BA" sz="1800" dirty="0">
              <a:latin typeface="Bell MT" panose="02020503060305020303" pitchFamily="18" charset="0"/>
            </a:rPr>
            <a:t>Ions</a:t>
          </a:r>
        </a:p>
      </dgm:t>
    </dgm:pt>
    <dgm:pt modelId="{23F017D4-9BB2-4A63-A428-31F5E2F303BF}" type="parTrans" cxnId="{697FA51B-00D3-439B-97DE-D82B460D9E2D}">
      <dgm:prSet/>
      <dgm:spPr/>
      <dgm:t>
        <a:bodyPr/>
        <a:lstStyle/>
        <a:p>
          <a:endParaRPr lang="bs-Latn-BA"/>
        </a:p>
      </dgm:t>
    </dgm:pt>
    <dgm:pt modelId="{C2E3D2E7-05E4-411D-A6D8-930DF9216A67}" type="sibTrans" cxnId="{697FA51B-00D3-439B-97DE-D82B460D9E2D}">
      <dgm:prSet/>
      <dgm:spPr/>
      <dgm:t>
        <a:bodyPr/>
        <a:lstStyle/>
        <a:p>
          <a:endParaRPr lang="bs-Latn-BA"/>
        </a:p>
      </dgm:t>
    </dgm:pt>
    <mc:AlternateContent xmlns:mc="http://schemas.openxmlformats.org/markup-compatibility/2006" xmlns:a14="http://schemas.microsoft.com/office/drawing/2010/main">
      <mc:Choice Requires="a14">
        <dgm:pt modelId="{CFA0B503-BD21-4B7A-A37F-59CBD33D9A43}">
          <dgm:prSet phldrT="[Text]" custT="1"/>
          <dgm:spPr/>
          <dgm:t>
            <a:bodyPr/>
            <a:lstStyle/>
            <a:p>
              <a:r>
                <a:rPr lang="bs-Latn-BA" sz="1800" dirty="0">
                  <a:latin typeface="Bell MT" panose="02020503060305020303" pitchFamily="18" charset="0"/>
                </a:rPr>
                <a:t> </a:t>
              </a:r>
              <a14:m>
                <m:oMath xmlns:m="http://schemas.openxmlformats.org/officeDocument/2006/math">
                  <m:sSup>
                    <m:sSupPr>
                      <m:ctrlPr>
                        <a:rPr lang="bs-Latn-BA" sz="1800" i="1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bs-Latn-BA" sz="1800" b="0" i="1" smtClean="0">
                          <a:latin typeface="Cambria Math" panose="02040503050406030204" pitchFamily="18" charset="0"/>
                        </a:rPr>
                        <m:t>𝐻𝑒</m:t>
                      </m:r>
                    </m:e>
                    <m:sup>
                      <m:r>
                        <a:rPr lang="bs-Latn-BA" sz="1800" b="0" i="1" smtClean="0">
                          <a:latin typeface="Cambria Math" panose="02040503050406030204" pitchFamily="18" charset="0"/>
                        </a:rPr>
                        <m:t>+</m:t>
                      </m:r>
                    </m:sup>
                  </m:sSup>
                </m:oMath>
              </a14:m>
              <a:endParaRPr lang="bs-Latn-BA" sz="1800" dirty="0">
                <a:latin typeface="Bell MT" panose="02020503060305020303" pitchFamily="18" charset="0"/>
              </a:endParaRPr>
            </a:p>
          </dgm:t>
        </dgm:pt>
      </mc:Choice>
      <mc:Fallback xmlns="">
        <dgm:pt modelId="{CFA0B503-BD21-4B7A-A37F-59CBD33D9A43}">
          <dgm:prSet phldrT="[Text]" custT="1"/>
          <dgm:spPr/>
          <dgm:t>
            <a:bodyPr/>
            <a:lstStyle/>
            <a:p>
              <a:r>
                <a:rPr lang="bs-Latn-BA" sz="1800" dirty="0">
                  <a:latin typeface="Bell MT" panose="02020503060305020303" pitchFamily="18" charset="0"/>
                </a:rPr>
                <a:t> </a:t>
              </a:r>
              <a:r>
                <a:rPr lang="bs-Latn-BA" sz="1800" i="0">
                  <a:latin typeface="Cambria Math" panose="02040503050406030204" pitchFamily="18" charset="0"/>
                </a:rPr>
                <a:t>〖</a:t>
              </a:r>
              <a:r>
                <a:rPr lang="bs-Latn-BA" sz="1800" b="0" i="0">
                  <a:latin typeface="Cambria Math" panose="02040503050406030204" pitchFamily="18" charset="0"/>
                </a:rPr>
                <a:t>𝐻𝑒〗^+</a:t>
              </a:r>
              <a:endParaRPr lang="bs-Latn-BA" sz="1800" dirty="0">
                <a:latin typeface="Bell MT" panose="02020503060305020303" pitchFamily="18" charset="0"/>
              </a:endParaRPr>
            </a:p>
          </dgm:t>
        </dgm:pt>
      </mc:Fallback>
    </mc:AlternateContent>
    <dgm:pt modelId="{18BA7D2D-F15D-45BA-BDD2-DD1BC58BCAEF}" type="parTrans" cxnId="{764B9C5D-1DF6-4C70-9F56-3C0A6D9B68D1}">
      <dgm:prSet/>
      <dgm:spPr/>
      <dgm:t>
        <a:bodyPr/>
        <a:lstStyle/>
        <a:p>
          <a:endParaRPr lang="bs-Latn-BA"/>
        </a:p>
      </dgm:t>
    </dgm:pt>
    <dgm:pt modelId="{421A15BE-98D7-41D4-88B3-2E97110DBCC1}" type="sibTrans" cxnId="{764B9C5D-1DF6-4C70-9F56-3C0A6D9B68D1}">
      <dgm:prSet/>
      <dgm:spPr/>
      <dgm:t>
        <a:bodyPr/>
        <a:lstStyle/>
        <a:p>
          <a:endParaRPr lang="bs-Latn-BA"/>
        </a:p>
      </dgm:t>
    </dgm:pt>
    <mc:AlternateContent xmlns:mc="http://schemas.openxmlformats.org/markup-compatibility/2006" xmlns:a14="http://schemas.microsoft.com/office/drawing/2010/main">
      <mc:Choice Requires="a14">
        <dgm:pt modelId="{B5A3793A-9A2F-45ED-81D1-582F60BA8BA7}">
          <dgm:prSet phldrT="[Text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p>
                      <m:sSupPr>
                        <m:ctrlPr>
                          <a:rPr lang="bs-Latn-BA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bs-Latn-BA" sz="1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bs-Latn-BA" sz="1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m:oMathPara>
              </a14:m>
              <a:endParaRPr lang="bs-Latn-BA" sz="1800" dirty="0">
                <a:latin typeface="Bell MT" panose="02020503060305020303" pitchFamily="18" charset="0"/>
              </a:endParaRPr>
            </a:p>
          </dgm:t>
        </dgm:pt>
      </mc:Choice>
      <mc:Fallback xmlns="">
        <dgm:pt modelId="{B5A3793A-9A2F-45ED-81D1-582F60BA8BA7}">
          <dgm:prSet phldrT="[Text]" custT="1"/>
          <dgm:spPr/>
          <dgm:t>
            <a:bodyPr/>
            <a:lstStyle/>
            <a:p>
              <a:r>
                <a:rPr lang="bs-Latn-BA" sz="1800" b="0" i="0">
                  <a:latin typeface="Cambria Math" panose="02040503050406030204" pitchFamily="18" charset="0"/>
                </a:rPr>
                <a:t>𝐶^+</a:t>
              </a:r>
              <a:endParaRPr lang="bs-Latn-BA" sz="1800" dirty="0">
                <a:latin typeface="Bell MT" panose="02020503060305020303" pitchFamily="18" charset="0"/>
              </a:endParaRPr>
            </a:p>
          </dgm:t>
        </dgm:pt>
      </mc:Fallback>
    </mc:AlternateContent>
    <dgm:pt modelId="{EC2E5E6E-8E0F-494D-881D-1445629DD73C}" type="parTrans" cxnId="{1978E3D4-4664-4421-904B-91D5A81FF374}">
      <dgm:prSet/>
      <dgm:spPr/>
      <dgm:t>
        <a:bodyPr/>
        <a:lstStyle/>
        <a:p>
          <a:endParaRPr lang="bs-Latn-BA"/>
        </a:p>
      </dgm:t>
    </dgm:pt>
    <dgm:pt modelId="{C5DED092-6892-4029-9FC5-3AD67FBC3967}" type="sibTrans" cxnId="{1978E3D4-4664-4421-904B-91D5A81FF374}">
      <dgm:prSet/>
      <dgm:spPr/>
      <dgm:t>
        <a:bodyPr/>
        <a:lstStyle/>
        <a:p>
          <a:endParaRPr lang="bs-Latn-BA"/>
        </a:p>
      </dgm:t>
    </dgm:pt>
    <mc:AlternateContent xmlns:mc="http://schemas.openxmlformats.org/markup-compatibility/2006" xmlns:a14="http://schemas.microsoft.com/office/drawing/2010/main">
      <mc:Choice Requires="a14">
        <dgm:pt modelId="{D36FB2E8-1323-4F27-8F43-8B935889654F}">
          <dgm:prSet phldrT="[Text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p>
                      <m:sSupPr>
                        <m:ctrlPr>
                          <a:rPr lang="bs-Latn-BA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bs-Latn-BA" sz="1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bs-Latn-BA" sz="1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m:oMathPara>
              </a14:m>
              <a:endParaRPr lang="bs-Latn-BA" sz="1800" dirty="0">
                <a:latin typeface="Bell MT" panose="02020503060305020303" pitchFamily="18" charset="0"/>
              </a:endParaRPr>
            </a:p>
          </dgm:t>
        </dgm:pt>
      </mc:Choice>
      <mc:Fallback xmlns="">
        <dgm:pt modelId="{D36FB2E8-1323-4F27-8F43-8B935889654F}">
          <dgm:prSet phldrT="[Text]" custT="1"/>
          <dgm:spPr/>
          <dgm:t>
            <a:bodyPr/>
            <a:lstStyle/>
            <a:p>
              <a:r>
                <a:rPr lang="bs-Latn-BA" sz="1800" b="0" i="0">
                  <a:latin typeface="Cambria Math" panose="02040503050406030204" pitchFamily="18" charset="0"/>
                </a:rPr>
                <a:t>𝑁^+</a:t>
              </a:r>
              <a:endParaRPr lang="bs-Latn-BA" sz="1800" dirty="0">
                <a:latin typeface="Bell MT" panose="02020503060305020303" pitchFamily="18" charset="0"/>
              </a:endParaRPr>
            </a:p>
          </dgm:t>
        </dgm:pt>
      </mc:Fallback>
    </mc:AlternateContent>
    <dgm:pt modelId="{679FA34B-AD83-405C-B2CE-F798FE5D04F8}" type="parTrans" cxnId="{57AFB3E2-449F-4148-A130-5D12170A9247}">
      <dgm:prSet/>
      <dgm:spPr/>
      <dgm:t>
        <a:bodyPr/>
        <a:lstStyle/>
        <a:p>
          <a:endParaRPr lang="bs-Latn-BA"/>
        </a:p>
      </dgm:t>
    </dgm:pt>
    <dgm:pt modelId="{EB8FC212-58E6-4B42-8971-8D6BFF065753}" type="sibTrans" cxnId="{57AFB3E2-449F-4148-A130-5D12170A9247}">
      <dgm:prSet/>
      <dgm:spPr/>
      <dgm:t>
        <a:bodyPr/>
        <a:lstStyle/>
        <a:p>
          <a:endParaRPr lang="bs-Latn-BA"/>
        </a:p>
      </dgm:t>
    </dgm:pt>
    <mc:AlternateContent xmlns:mc="http://schemas.openxmlformats.org/markup-compatibility/2006" xmlns:a14="http://schemas.microsoft.com/office/drawing/2010/main">
      <mc:Choice Requires="a14">
        <dgm:pt modelId="{67FB7445-4AB7-4AAB-B5FE-5A95F420E0F2}">
          <dgm:prSet phldrT="[Text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p>
                      <m:sSupPr>
                        <m:ctrlPr>
                          <a:rPr lang="bs-Latn-BA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bs-Latn-BA" sz="1800" b="0" i="1" smtClean="0">
                            <a:latin typeface="Cambria Math" panose="02040503050406030204" pitchFamily="18" charset="0"/>
                          </a:rPr>
                          <m:t>𝐴𝑟</m:t>
                        </m:r>
                      </m:e>
                      <m:sup>
                        <m:r>
                          <a:rPr lang="bs-Latn-BA" sz="1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m:oMathPara>
              </a14:m>
              <a:endParaRPr lang="bs-Latn-BA" sz="1800" dirty="0">
                <a:latin typeface="Bell MT" panose="02020503060305020303" pitchFamily="18" charset="0"/>
              </a:endParaRPr>
            </a:p>
          </dgm:t>
        </dgm:pt>
      </mc:Choice>
      <mc:Fallback xmlns="">
        <dgm:pt modelId="{67FB7445-4AB7-4AAB-B5FE-5A95F420E0F2}">
          <dgm:prSet phldrT="[Text]" custT="1"/>
          <dgm:spPr/>
          <dgm:t>
            <a:bodyPr/>
            <a:lstStyle/>
            <a:p>
              <a:r>
                <a:rPr lang="bs-Latn-BA" sz="1800" i="0">
                  <a:latin typeface="Cambria Math" panose="02040503050406030204" pitchFamily="18" charset="0"/>
                </a:rPr>
                <a:t>〖</a:t>
              </a:r>
              <a:r>
                <a:rPr lang="bs-Latn-BA" sz="1800" b="0" i="0">
                  <a:latin typeface="Cambria Math" panose="02040503050406030204" pitchFamily="18" charset="0"/>
                </a:rPr>
                <a:t>𝐴𝑟〗^+</a:t>
              </a:r>
              <a:endParaRPr lang="bs-Latn-BA" sz="1800" dirty="0">
                <a:latin typeface="Bell MT" panose="02020503060305020303" pitchFamily="18" charset="0"/>
              </a:endParaRPr>
            </a:p>
          </dgm:t>
        </dgm:pt>
      </mc:Fallback>
    </mc:AlternateContent>
    <dgm:pt modelId="{4F46BCAF-0C0D-4E83-A38F-0BE1F2E3EDCD}" type="parTrans" cxnId="{AF06432F-5FCB-4ED7-8429-E13C857D211C}">
      <dgm:prSet/>
      <dgm:spPr/>
      <dgm:t>
        <a:bodyPr/>
        <a:lstStyle/>
        <a:p>
          <a:endParaRPr lang="bs-Latn-BA"/>
        </a:p>
      </dgm:t>
    </dgm:pt>
    <dgm:pt modelId="{06ABF581-C13C-45E7-85CE-DFF6808B11CE}" type="sibTrans" cxnId="{AF06432F-5FCB-4ED7-8429-E13C857D211C}">
      <dgm:prSet/>
      <dgm:spPr/>
      <dgm:t>
        <a:bodyPr/>
        <a:lstStyle/>
        <a:p>
          <a:endParaRPr lang="bs-Latn-BA"/>
        </a:p>
      </dgm:t>
    </dgm:pt>
    <mc:AlternateContent xmlns:mc="http://schemas.openxmlformats.org/markup-compatibility/2006" xmlns:a14="http://schemas.microsoft.com/office/drawing/2010/main">
      <mc:Choice Requires="a14">
        <dgm:pt modelId="{13F0EBC5-9004-45A3-AB7E-C7CED0B5DE10}">
          <dgm:prSet phldrT="[Text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p>
                      <m:sSupPr>
                        <m:ctrlPr>
                          <a:rPr lang="bs-Latn-BA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bs-Latn-BA" sz="1800" b="0" i="1" smtClean="0">
                            <a:latin typeface="Cambria Math" panose="02040503050406030204" pitchFamily="18" charset="0"/>
                          </a:rPr>
                          <m:t>𝐾𝑟</m:t>
                        </m:r>
                      </m:e>
                      <m:sup>
                        <m:r>
                          <a:rPr lang="bs-Latn-BA" sz="1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m:oMathPara>
              </a14:m>
              <a:endParaRPr lang="bs-Latn-BA" sz="1800" dirty="0">
                <a:latin typeface="Bell MT" panose="02020503060305020303" pitchFamily="18" charset="0"/>
              </a:endParaRPr>
            </a:p>
          </dgm:t>
        </dgm:pt>
      </mc:Choice>
      <mc:Fallback xmlns="">
        <dgm:pt modelId="{13F0EBC5-9004-45A3-AB7E-C7CED0B5DE10}">
          <dgm:prSet phldrT="[Text]" custT="1"/>
          <dgm:spPr/>
          <dgm:t>
            <a:bodyPr/>
            <a:lstStyle/>
            <a:p>
              <a:r>
                <a:rPr lang="bs-Latn-BA" sz="1800" i="0">
                  <a:latin typeface="Cambria Math" panose="02040503050406030204" pitchFamily="18" charset="0"/>
                </a:rPr>
                <a:t>〖</a:t>
              </a:r>
              <a:r>
                <a:rPr lang="bs-Latn-BA" sz="1800" b="0" i="0">
                  <a:latin typeface="Cambria Math" panose="02040503050406030204" pitchFamily="18" charset="0"/>
                </a:rPr>
                <a:t>𝐾𝑟〗^+</a:t>
              </a:r>
              <a:endParaRPr lang="bs-Latn-BA" sz="1800" dirty="0">
                <a:latin typeface="Bell MT" panose="02020503060305020303" pitchFamily="18" charset="0"/>
              </a:endParaRPr>
            </a:p>
          </dgm:t>
        </dgm:pt>
      </mc:Fallback>
    </mc:AlternateContent>
    <dgm:pt modelId="{1EE985D6-71B7-4EEC-9459-C29B7E96BE1E}" type="parTrans" cxnId="{7B7EE58B-ECAD-465E-8B42-33A2CEBC059E}">
      <dgm:prSet/>
      <dgm:spPr/>
      <dgm:t>
        <a:bodyPr/>
        <a:lstStyle/>
        <a:p>
          <a:endParaRPr lang="bs-Latn-BA"/>
        </a:p>
      </dgm:t>
    </dgm:pt>
    <dgm:pt modelId="{367AF684-ADF9-4031-9AB0-1FF464BCE744}" type="sibTrans" cxnId="{7B7EE58B-ECAD-465E-8B42-33A2CEBC059E}">
      <dgm:prSet/>
      <dgm:spPr/>
      <dgm:t>
        <a:bodyPr/>
        <a:lstStyle/>
        <a:p>
          <a:endParaRPr lang="bs-Latn-BA"/>
        </a:p>
      </dgm:t>
    </dgm:pt>
    <dgm:pt modelId="{91B5AFE5-860C-44FF-B2B1-5CCB80A386E2}" type="pres">
      <dgm:prSet presAssocID="{F279E5F1-0BBC-4F20-BF2C-866748BEF044}" presName="composite" presStyleCnt="0">
        <dgm:presLayoutVars>
          <dgm:chMax val="1"/>
          <dgm:dir/>
          <dgm:resizeHandles val="exact"/>
        </dgm:presLayoutVars>
      </dgm:prSet>
      <dgm:spPr/>
    </dgm:pt>
    <dgm:pt modelId="{0D0E5E7D-8842-4AEE-B800-53540181D295}" type="pres">
      <dgm:prSet presAssocID="{F279E5F1-0BBC-4F20-BF2C-866748BEF044}" presName="radial" presStyleCnt="0">
        <dgm:presLayoutVars>
          <dgm:animLvl val="ctr"/>
        </dgm:presLayoutVars>
      </dgm:prSet>
      <dgm:spPr/>
    </dgm:pt>
    <dgm:pt modelId="{DEC2B5FC-F01C-41D2-A52C-D633BF97571D}" type="pres">
      <dgm:prSet presAssocID="{B6F56A41-3422-494B-9C54-AEC1D7A46C88}" presName="centerShape" presStyleLbl="vennNode1" presStyleIdx="0" presStyleCnt="6" custLinFactNeighborX="4184" custLinFactNeighborY="0"/>
      <dgm:spPr/>
    </dgm:pt>
    <dgm:pt modelId="{D749FAE6-4AC1-47DE-9B1E-A2BBA660FFE6}" type="pres">
      <dgm:prSet presAssocID="{CFA0B503-BD21-4B7A-A37F-59CBD33D9A43}" presName="node" presStyleLbl="vennNode1" presStyleIdx="1" presStyleCnt="6">
        <dgm:presLayoutVars>
          <dgm:bulletEnabled val="1"/>
        </dgm:presLayoutVars>
      </dgm:prSet>
      <dgm:spPr/>
    </dgm:pt>
    <dgm:pt modelId="{E23B2F1B-DF06-409A-9576-64B48571DFA1}" type="pres">
      <dgm:prSet presAssocID="{B5A3793A-9A2F-45ED-81D1-582F60BA8BA7}" presName="node" presStyleLbl="vennNode1" presStyleIdx="2" presStyleCnt="6">
        <dgm:presLayoutVars>
          <dgm:bulletEnabled val="1"/>
        </dgm:presLayoutVars>
      </dgm:prSet>
      <dgm:spPr/>
    </dgm:pt>
    <dgm:pt modelId="{D76384C8-6DA2-4FCC-B1EB-E387BB5AD96F}" type="pres">
      <dgm:prSet presAssocID="{D36FB2E8-1323-4F27-8F43-8B935889654F}" presName="node" presStyleLbl="vennNode1" presStyleIdx="3" presStyleCnt="6" custRadScaleRad="104075" custRadScaleInc="-1147">
        <dgm:presLayoutVars>
          <dgm:bulletEnabled val="1"/>
        </dgm:presLayoutVars>
      </dgm:prSet>
      <dgm:spPr/>
    </dgm:pt>
    <dgm:pt modelId="{60CDE809-CDC3-4064-88F0-9C902D055380}" type="pres">
      <dgm:prSet presAssocID="{67FB7445-4AB7-4AAB-B5FE-5A95F420E0F2}" presName="node" presStyleLbl="vennNode1" presStyleIdx="4" presStyleCnt="6">
        <dgm:presLayoutVars>
          <dgm:bulletEnabled val="1"/>
        </dgm:presLayoutVars>
      </dgm:prSet>
      <dgm:spPr/>
    </dgm:pt>
    <dgm:pt modelId="{1C1CD230-6C3D-4DF6-8244-045E8AC31359}" type="pres">
      <dgm:prSet presAssocID="{13F0EBC5-9004-45A3-AB7E-C7CED0B5DE10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CF43F309-2F9A-4D4E-BBFC-81C5E53C8C3A}" type="presOf" srcId="{67FB7445-4AB7-4AAB-B5FE-5A95F420E0F2}" destId="{60CDE809-CDC3-4064-88F0-9C902D055380}" srcOrd="0" destOrd="0" presId="urn:microsoft.com/office/officeart/2005/8/layout/radial3"/>
    <dgm:cxn modelId="{C6133B10-1693-4B3A-9929-CBCFD3ABDB5C}" type="presOf" srcId="{13F0EBC5-9004-45A3-AB7E-C7CED0B5DE10}" destId="{1C1CD230-6C3D-4DF6-8244-045E8AC31359}" srcOrd="0" destOrd="0" presId="urn:microsoft.com/office/officeart/2005/8/layout/radial3"/>
    <dgm:cxn modelId="{697FA51B-00D3-439B-97DE-D82B460D9E2D}" srcId="{F279E5F1-0BBC-4F20-BF2C-866748BEF044}" destId="{B6F56A41-3422-494B-9C54-AEC1D7A46C88}" srcOrd="0" destOrd="0" parTransId="{23F017D4-9BB2-4A63-A428-31F5E2F303BF}" sibTransId="{C2E3D2E7-05E4-411D-A6D8-930DF9216A67}"/>
    <dgm:cxn modelId="{D45A9A1D-3AC3-4E4B-9DB8-364BA316E27B}" type="presOf" srcId="{F279E5F1-0BBC-4F20-BF2C-866748BEF044}" destId="{91B5AFE5-860C-44FF-B2B1-5CCB80A386E2}" srcOrd="0" destOrd="0" presId="urn:microsoft.com/office/officeart/2005/8/layout/radial3"/>
    <dgm:cxn modelId="{80005321-1D6D-4B5D-A6A7-413534A8A286}" type="presOf" srcId="{D36FB2E8-1323-4F27-8F43-8B935889654F}" destId="{D76384C8-6DA2-4FCC-B1EB-E387BB5AD96F}" srcOrd="0" destOrd="0" presId="urn:microsoft.com/office/officeart/2005/8/layout/radial3"/>
    <dgm:cxn modelId="{7DC9392A-80C7-4B97-B799-144B1E632330}" type="presOf" srcId="{CFA0B503-BD21-4B7A-A37F-59CBD33D9A43}" destId="{D749FAE6-4AC1-47DE-9B1E-A2BBA660FFE6}" srcOrd="0" destOrd="0" presId="urn:microsoft.com/office/officeart/2005/8/layout/radial3"/>
    <dgm:cxn modelId="{AF06432F-5FCB-4ED7-8429-E13C857D211C}" srcId="{B6F56A41-3422-494B-9C54-AEC1D7A46C88}" destId="{67FB7445-4AB7-4AAB-B5FE-5A95F420E0F2}" srcOrd="3" destOrd="0" parTransId="{4F46BCAF-0C0D-4E83-A38F-0BE1F2E3EDCD}" sibTransId="{06ABF581-C13C-45E7-85CE-DFF6808B11CE}"/>
    <dgm:cxn modelId="{764B9C5D-1DF6-4C70-9F56-3C0A6D9B68D1}" srcId="{B6F56A41-3422-494B-9C54-AEC1D7A46C88}" destId="{CFA0B503-BD21-4B7A-A37F-59CBD33D9A43}" srcOrd="0" destOrd="0" parTransId="{18BA7D2D-F15D-45BA-BDD2-DD1BC58BCAEF}" sibTransId="{421A15BE-98D7-41D4-88B3-2E97110DBCC1}"/>
    <dgm:cxn modelId="{06AEC17A-9E68-4EC0-B7B0-F2DADD9CDCDA}" type="presOf" srcId="{B5A3793A-9A2F-45ED-81D1-582F60BA8BA7}" destId="{E23B2F1B-DF06-409A-9576-64B48571DFA1}" srcOrd="0" destOrd="0" presId="urn:microsoft.com/office/officeart/2005/8/layout/radial3"/>
    <dgm:cxn modelId="{7B7EE58B-ECAD-465E-8B42-33A2CEBC059E}" srcId="{B6F56A41-3422-494B-9C54-AEC1D7A46C88}" destId="{13F0EBC5-9004-45A3-AB7E-C7CED0B5DE10}" srcOrd="4" destOrd="0" parTransId="{1EE985D6-71B7-4EEC-9459-C29B7E96BE1E}" sibTransId="{367AF684-ADF9-4031-9AB0-1FF464BCE744}"/>
    <dgm:cxn modelId="{1AFA02C9-97F4-4C2F-9EF9-97D8B23C66E2}" type="presOf" srcId="{B6F56A41-3422-494B-9C54-AEC1D7A46C88}" destId="{DEC2B5FC-F01C-41D2-A52C-D633BF97571D}" srcOrd="0" destOrd="0" presId="urn:microsoft.com/office/officeart/2005/8/layout/radial3"/>
    <dgm:cxn modelId="{1978E3D4-4664-4421-904B-91D5A81FF374}" srcId="{B6F56A41-3422-494B-9C54-AEC1D7A46C88}" destId="{B5A3793A-9A2F-45ED-81D1-582F60BA8BA7}" srcOrd="1" destOrd="0" parTransId="{EC2E5E6E-8E0F-494D-881D-1445629DD73C}" sibTransId="{C5DED092-6892-4029-9FC5-3AD67FBC3967}"/>
    <dgm:cxn modelId="{57AFB3E2-449F-4148-A130-5D12170A9247}" srcId="{B6F56A41-3422-494B-9C54-AEC1D7A46C88}" destId="{D36FB2E8-1323-4F27-8F43-8B935889654F}" srcOrd="2" destOrd="0" parTransId="{679FA34B-AD83-405C-B2CE-F798FE5D04F8}" sibTransId="{EB8FC212-58E6-4B42-8971-8D6BFF065753}"/>
    <dgm:cxn modelId="{712A55F6-C664-4FB9-A06F-BE9B9FFE3B80}" type="presParOf" srcId="{91B5AFE5-860C-44FF-B2B1-5CCB80A386E2}" destId="{0D0E5E7D-8842-4AEE-B800-53540181D295}" srcOrd="0" destOrd="0" presId="urn:microsoft.com/office/officeart/2005/8/layout/radial3"/>
    <dgm:cxn modelId="{246049E5-8997-4AE2-A7CC-CCF75872362A}" type="presParOf" srcId="{0D0E5E7D-8842-4AEE-B800-53540181D295}" destId="{DEC2B5FC-F01C-41D2-A52C-D633BF97571D}" srcOrd="0" destOrd="0" presId="urn:microsoft.com/office/officeart/2005/8/layout/radial3"/>
    <dgm:cxn modelId="{04BEA060-0EEF-4A43-B2AE-3BBF886C7C38}" type="presParOf" srcId="{0D0E5E7D-8842-4AEE-B800-53540181D295}" destId="{D749FAE6-4AC1-47DE-9B1E-A2BBA660FFE6}" srcOrd="1" destOrd="0" presId="urn:microsoft.com/office/officeart/2005/8/layout/radial3"/>
    <dgm:cxn modelId="{231BC3CF-9C4C-46AD-A653-28AACCB67474}" type="presParOf" srcId="{0D0E5E7D-8842-4AEE-B800-53540181D295}" destId="{E23B2F1B-DF06-409A-9576-64B48571DFA1}" srcOrd="2" destOrd="0" presId="urn:microsoft.com/office/officeart/2005/8/layout/radial3"/>
    <dgm:cxn modelId="{E6998EAE-7E7C-4632-A1D3-07D80B1B11F6}" type="presParOf" srcId="{0D0E5E7D-8842-4AEE-B800-53540181D295}" destId="{D76384C8-6DA2-4FCC-B1EB-E387BB5AD96F}" srcOrd="3" destOrd="0" presId="urn:microsoft.com/office/officeart/2005/8/layout/radial3"/>
    <dgm:cxn modelId="{868CEBB4-5B98-451F-AF04-3E882F3EE8B6}" type="presParOf" srcId="{0D0E5E7D-8842-4AEE-B800-53540181D295}" destId="{60CDE809-CDC3-4064-88F0-9C902D055380}" srcOrd="4" destOrd="0" presId="urn:microsoft.com/office/officeart/2005/8/layout/radial3"/>
    <dgm:cxn modelId="{592AD908-A9A6-434F-9CDA-433506E42BD3}" type="presParOf" srcId="{0D0E5E7D-8842-4AEE-B800-53540181D295}" destId="{1C1CD230-6C3D-4DF6-8244-045E8AC31359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279E5F1-0BBC-4F20-BF2C-866748BEF044}" type="doc">
      <dgm:prSet loTypeId="urn:microsoft.com/office/officeart/2005/8/layout/radial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B6F56A41-3422-494B-9C54-AEC1D7A46C88}">
      <dgm:prSet phldrT="[Text]" custT="1"/>
      <dgm:spPr/>
      <dgm:t>
        <a:bodyPr/>
        <a:lstStyle/>
        <a:p>
          <a:r>
            <a:rPr lang="bs-Latn-BA" sz="1800" dirty="0">
              <a:latin typeface="Bell MT" panose="02020503060305020303" pitchFamily="18" charset="0"/>
            </a:rPr>
            <a:t>Ions</a:t>
          </a:r>
        </a:p>
      </dgm:t>
    </dgm:pt>
    <dgm:pt modelId="{23F017D4-9BB2-4A63-A428-31F5E2F303BF}" type="parTrans" cxnId="{697FA51B-00D3-439B-97DE-D82B460D9E2D}">
      <dgm:prSet/>
      <dgm:spPr/>
      <dgm:t>
        <a:bodyPr/>
        <a:lstStyle/>
        <a:p>
          <a:endParaRPr lang="bs-Latn-BA"/>
        </a:p>
      </dgm:t>
    </dgm:pt>
    <dgm:pt modelId="{C2E3D2E7-05E4-411D-A6D8-930DF9216A67}" type="sibTrans" cxnId="{697FA51B-00D3-439B-97DE-D82B460D9E2D}">
      <dgm:prSet/>
      <dgm:spPr/>
      <dgm:t>
        <a:bodyPr/>
        <a:lstStyle/>
        <a:p>
          <a:endParaRPr lang="bs-Latn-BA"/>
        </a:p>
      </dgm:t>
    </dgm:pt>
    <dgm:pt modelId="{CFA0B503-BD21-4B7A-A37F-59CBD33D9A43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bs-Latn-BA">
              <a:noFill/>
            </a:rPr>
            <a:t> </a:t>
          </a:r>
        </a:p>
      </dgm:t>
    </dgm:pt>
    <dgm:pt modelId="{18BA7D2D-F15D-45BA-BDD2-DD1BC58BCAEF}" type="parTrans" cxnId="{764B9C5D-1DF6-4C70-9F56-3C0A6D9B68D1}">
      <dgm:prSet/>
      <dgm:spPr/>
      <dgm:t>
        <a:bodyPr/>
        <a:lstStyle/>
        <a:p>
          <a:endParaRPr lang="bs-Latn-BA"/>
        </a:p>
      </dgm:t>
    </dgm:pt>
    <dgm:pt modelId="{421A15BE-98D7-41D4-88B3-2E97110DBCC1}" type="sibTrans" cxnId="{764B9C5D-1DF6-4C70-9F56-3C0A6D9B68D1}">
      <dgm:prSet/>
      <dgm:spPr/>
      <dgm:t>
        <a:bodyPr/>
        <a:lstStyle/>
        <a:p>
          <a:endParaRPr lang="bs-Latn-BA"/>
        </a:p>
      </dgm:t>
    </dgm:pt>
    <dgm:pt modelId="{B5A3793A-9A2F-45ED-81D1-582F60BA8BA7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bs-Latn-BA">
              <a:noFill/>
            </a:rPr>
            <a:t> </a:t>
          </a:r>
        </a:p>
      </dgm:t>
    </dgm:pt>
    <dgm:pt modelId="{EC2E5E6E-8E0F-494D-881D-1445629DD73C}" type="parTrans" cxnId="{1978E3D4-4664-4421-904B-91D5A81FF374}">
      <dgm:prSet/>
      <dgm:spPr/>
      <dgm:t>
        <a:bodyPr/>
        <a:lstStyle/>
        <a:p>
          <a:endParaRPr lang="bs-Latn-BA"/>
        </a:p>
      </dgm:t>
    </dgm:pt>
    <dgm:pt modelId="{C5DED092-6892-4029-9FC5-3AD67FBC3967}" type="sibTrans" cxnId="{1978E3D4-4664-4421-904B-91D5A81FF374}">
      <dgm:prSet/>
      <dgm:spPr/>
      <dgm:t>
        <a:bodyPr/>
        <a:lstStyle/>
        <a:p>
          <a:endParaRPr lang="bs-Latn-BA"/>
        </a:p>
      </dgm:t>
    </dgm:pt>
    <dgm:pt modelId="{D36FB2E8-1323-4F27-8F43-8B935889654F}">
      <dgm:prSet phldrT="[Text]" custT="1"/>
      <dgm:spPr>
        <a:blipFill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bs-Latn-BA">
              <a:noFill/>
            </a:rPr>
            <a:t> </a:t>
          </a:r>
        </a:p>
      </dgm:t>
    </dgm:pt>
    <dgm:pt modelId="{679FA34B-AD83-405C-B2CE-F798FE5D04F8}" type="parTrans" cxnId="{57AFB3E2-449F-4148-A130-5D12170A9247}">
      <dgm:prSet/>
      <dgm:spPr/>
      <dgm:t>
        <a:bodyPr/>
        <a:lstStyle/>
        <a:p>
          <a:endParaRPr lang="bs-Latn-BA"/>
        </a:p>
      </dgm:t>
    </dgm:pt>
    <dgm:pt modelId="{EB8FC212-58E6-4B42-8971-8D6BFF065753}" type="sibTrans" cxnId="{57AFB3E2-449F-4148-A130-5D12170A9247}">
      <dgm:prSet/>
      <dgm:spPr/>
      <dgm:t>
        <a:bodyPr/>
        <a:lstStyle/>
        <a:p>
          <a:endParaRPr lang="bs-Latn-BA"/>
        </a:p>
      </dgm:t>
    </dgm:pt>
    <dgm:pt modelId="{67FB7445-4AB7-4AAB-B5FE-5A95F420E0F2}">
      <dgm:prSet phldrT="[Text]" custT="1"/>
      <dgm:spPr>
        <a:blipFill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bs-Latn-BA">
              <a:noFill/>
            </a:rPr>
            <a:t> </a:t>
          </a:r>
        </a:p>
      </dgm:t>
    </dgm:pt>
    <dgm:pt modelId="{4F46BCAF-0C0D-4E83-A38F-0BE1F2E3EDCD}" type="parTrans" cxnId="{AF06432F-5FCB-4ED7-8429-E13C857D211C}">
      <dgm:prSet/>
      <dgm:spPr/>
      <dgm:t>
        <a:bodyPr/>
        <a:lstStyle/>
        <a:p>
          <a:endParaRPr lang="bs-Latn-BA"/>
        </a:p>
      </dgm:t>
    </dgm:pt>
    <dgm:pt modelId="{06ABF581-C13C-45E7-85CE-DFF6808B11CE}" type="sibTrans" cxnId="{AF06432F-5FCB-4ED7-8429-E13C857D211C}">
      <dgm:prSet/>
      <dgm:spPr/>
      <dgm:t>
        <a:bodyPr/>
        <a:lstStyle/>
        <a:p>
          <a:endParaRPr lang="bs-Latn-BA"/>
        </a:p>
      </dgm:t>
    </dgm:pt>
    <dgm:pt modelId="{13F0EBC5-9004-45A3-AB7E-C7CED0B5DE10}">
      <dgm:prSet phldrT="[Text]" custT="1"/>
      <dgm:spPr>
        <a:blipFill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r>
            <a:rPr lang="bs-Latn-BA">
              <a:noFill/>
            </a:rPr>
            <a:t> </a:t>
          </a:r>
        </a:p>
      </dgm:t>
    </dgm:pt>
    <dgm:pt modelId="{1EE985D6-71B7-4EEC-9459-C29B7E96BE1E}" type="parTrans" cxnId="{7B7EE58B-ECAD-465E-8B42-33A2CEBC059E}">
      <dgm:prSet/>
      <dgm:spPr/>
      <dgm:t>
        <a:bodyPr/>
        <a:lstStyle/>
        <a:p>
          <a:endParaRPr lang="bs-Latn-BA"/>
        </a:p>
      </dgm:t>
    </dgm:pt>
    <dgm:pt modelId="{367AF684-ADF9-4031-9AB0-1FF464BCE744}" type="sibTrans" cxnId="{7B7EE58B-ECAD-465E-8B42-33A2CEBC059E}">
      <dgm:prSet/>
      <dgm:spPr/>
      <dgm:t>
        <a:bodyPr/>
        <a:lstStyle/>
        <a:p>
          <a:endParaRPr lang="bs-Latn-BA"/>
        </a:p>
      </dgm:t>
    </dgm:pt>
    <dgm:pt modelId="{91B5AFE5-860C-44FF-B2B1-5CCB80A386E2}" type="pres">
      <dgm:prSet presAssocID="{F279E5F1-0BBC-4F20-BF2C-866748BEF044}" presName="composite" presStyleCnt="0">
        <dgm:presLayoutVars>
          <dgm:chMax val="1"/>
          <dgm:dir/>
          <dgm:resizeHandles val="exact"/>
        </dgm:presLayoutVars>
      </dgm:prSet>
      <dgm:spPr/>
    </dgm:pt>
    <dgm:pt modelId="{0D0E5E7D-8842-4AEE-B800-53540181D295}" type="pres">
      <dgm:prSet presAssocID="{F279E5F1-0BBC-4F20-BF2C-866748BEF044}" presName="radial" presStyleCnt="0">
        <dgm:presLayoutVars>
          <dgm:animLvl val="ctr"/>
        </dgm:presLayoutVars>
      </dgm:prSet>
      <dgm:spPr/>
    </dgm:pt>
    <dgm:pt modelId="{DEC2B5FC-F01C-41D2-A52C-D633BF97571D}" type="pres">
      <dgm:prSet presAssocID="{B6F56A41-3422-494B-9C54-AEC1D7A46C88}" presName="centerShape" presStyleLbl="vennNode1" presStyleIdx="0" presStyleCnt="6" custLinFactNeighborX="4184" custLinFactNeighborY="0"/>
      <dgm:spPr/>
    </dgm:pt>
    <dgm:pt modelId="{D749FAE6-4AC1-47DE-9B1E-A2BBA660FFE6}" type="pres">
      <dgm:prSet presAssocID="{CFA0B503-BD21-4B7A-A37F-59CBD33D9A43}" presName="node" presStyleLbl="vennNode1" presStyleIdx="1" presStyleCnt="6">
        <dgm:presLayoutVars>
          <dgm:bulletEnabled val="1"/>
        </dgm:presLayoutVars>
      </dgm:prSet>
      <dgm:spPr/>
    </dgm:pt>
    <dgm:pt modelId="{E23B2F1B-DF06-409A-9576-64B48571DFA1}" type="pres">
      <dgm:prSet presAssocID="{B5A3793A-9A2F-45ED-81D1-582F60BA8BA7}" presName="node" presStyleLbl="vennNode1" presStyleIdx="2" presStyleCnt="6">
        <dgm:presLayoutVars>
          <dgm:bulletEnabled val="1"/>
        </dgm:presLayoutVars>
      </dgm:prSet>
      <dgm:spPr/>
    </dgm:pt>
    <dgm:pt modelId="{D76384C8-6DA2-4FCC-B1EB-E387BB5AD96F}" type="pres">
      <dgm:prSet presAssocID="{D36FB2E8-1323-4F27-8F43-8B935889654F}" presName="node" presStyleLbl="vennNode1" presStyleIdx="3" presStyleCnt="6" custRadScaleRad="104075" custRadScaleInc="-1147">
        <dgm:presLayoutVars>
          <dgm:bulletEnabled val="1"/>
        </dgm:presLayoutVars>
      </dgm:prSet>
      <dgm:spPr/>
    </dgm:pt>
    <dgm:pt modelId="{60CDE809-CDC3-4064-88F0-9C902D055380}" type="pres">
      <dgm:prSet presAssocID="{67FB7445-4AB7-4AAB-B5FE-5A95F420E0F2}" presName="node" presStyleLbl="vennNode1" presStyleIdx="4" presStyleCnt="6">
        <dgm:presLayoutVars>
          <dgm:bulletEnabled val="1"/>
        </dgm:presLayoutVars>
      </dgm:prSet>
      <dgm:spPr/>
    </dgm:pt>
    <dgm:pt modelId="{1C1CD230-6C3D-4DF6-8244-045E8AC31359}" type="pres">
      <dgm:prSet presAssocID="{13F0EBC5-9004-45A3-AB7E-C7CED0B5DE10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CF43F309-2F9A-4D4E-BBFC-81C5E53C8C3A}" type="presOf" srcId="{67FB7445-4AB7-4AAB-B5FE-5A95F420E0F2}" destId="{60CDE809-CDC3-4064-88F0-9C902D055380}" srcOrd="0" destOrd="0" presId="urn:microsoft.com/office/officeart/2005/8/layout/radial3"/>
    <dgm:cxn modelId="{C6133B10-1693-4B3A-9929-CBCFD3ABDB5C}" type="presOf" srcId="{13F0EBC5-9004-45A3-AB7E-C7CED0B5DE10}" destId="{1C1CD230-6C3D-4DF6-8244-045E8AC31359}" srcOrd="0" destOrd="0" presId="urn:microsoft.com/office/officeart/2005/8/layout/radial3"/>
    <dgm:cxn modelId="{697FA51B-00D3-439B-97DE-D82B460D9E2D}" srcId="{F279E5F1-0BBC-4F20-BF2C-866748BEF044}" destId="{B6F56A41-3422-494B-9C54-AEC1D7A46C88}" srcOrd="0" destOrd="0" parTransId="{23F017D4-9BB2-4A63-A428-31F5E2F303BF}" sibTransId="{C2E3D2E7-05E4-411D-A6D8-930DF9216A67}"/>
    <dgm:cxn modelId="{D45A9A1D-3AC3-4E4B-9DB8-364BA316E27B}" type="presOf" srcId="{F279E5F1-0BBC-4F20-BF2C-866748BEF044}" destId="{91B5AFE5-860C-44FF-B2B1-5CCB80A386E2}" srcOrd="0" destOrd="0" presId="urn:microsoft.com/office/officeart/2005/8/layout/radial3"/>
    <dgm:cxn modelId="{80005321-1D6D-4B5D-A6A7-413534A8A286}" type="presOf" srcId="{D36FB2E8-1323-4F27-8F43-8B935889654F}" destId="{D76384C8-6DA2-4FCC-B1EB-E387BB5AD96F}" srcOrd="0" destOrd="0" presId="urn:microsoft.com/office/officeart/2005/8/layout/radial3"/>
    <dgm:cxn modelId="{7DC9392A-80C7-4B97-B799-144B1E632330}" type="presOf" srcId="{CFA0B503-BD21-4B7A-A37F-59CBD33D9A43}" destId="{D749FAE6-4AC1-47DE-9B1E-A2BBA660FFE6}" srcOrd="0" destOrd="0" presId="urn:microsoft.com/office/officeart/2005/8/layout/radial3"/>
    <dgm:cxn modelId="{AF06432F-5FCB-4ED7-8429-E13C857D211C}" srcId="{B6F56A41-3422-494B-9C54-AEC1D7A46C88}" destId="{67FB7445-4AB7-4AAB-B5FE-5A95F420E0F2}" srcOrd="3" destOrd="0" parTransId="{4F46BCAF-0C0D-4E83-A38F-0BE1F2E3EDCD}" sibTransId="{06ABF581-C13C-45E7-85CE-DFF6808B11CE}"/>
    <dgm:cxn modelId="{764B9C5D-1DF6-4C70-9F56-3C0A6D9B68D1}" srcId="{B6F56A41-3422-494B-9C54-AEC1D7A46C88}" destId="{CFA0B503-BD21-4B7A-A37F-59CBD33D9A43}" srcOrd="0" destOrd="0" parTransId="{18BA7D2D-F15D-45BA-BDD2-DD1BC58BCAEF}" sibTransId="{421A15BE-98D7-41D4-88B3-2E97110DBCC1}"/>
    <dgm:cxn modelId="{06AEC17A-9E68-4EC0-B7B0-F2DADD9CDCDA}" type="presOf" srcId="{B5A3793A-9A2F-45ED-81D1-582F60BA8BA7}" destId="{E23B2F1B-DF06-409A-9576-64B48571DFA1}" srcOrd="0" destOrd="0" presId="urn:microsoft.com/office/officeart/2005/8/layout/radial3"/>
    <dgm:cxn modelId="{7B7EE58B-ECAD-465E-8B42-33A2CEBC059E}" srcId="{B6F56A41-3422-494B-9C54-AEC1D7A46C88}" destId="{13F0EBC5-9004-45A3-AB7E-C7CED0B5DE10}" srcOrd="4" destOrd="0" parTransId="{1EE985D6-71B7-4EEC-9459-C29B7E96BE1E}" sibTransId="{367AF684-ADF9-4031-9AB0-1FF464BCE744}"/>
    <dgm:cxn modelId="{1AFA02C9-97F4-4C2F-9EF9-97D8B23C66E2}" type="presOf" srcId="{B6F56A41-3422-494B-9C54-AEC1D7A46C88}" destId="{DEC2B5FC-F01C-41D2-A52C-D633BF97571D}" srcOrd="0" destOrd="0" presId="urn:microsoft.com/office/officeart/2005/8/layout/radial3"/>
    <dgm:cxn modelId="{1978E3D4-4664-4421-904B-91D5A81FF374}" srcId="{B6F56A41-3422-494B-9C54-AEC1D7A46C88}" destId="{B5A3793A-9A2F-45ED-81D1-582F60BA8BA7}" srcOrd="1" destOrd="0" parTransId="{EC2E5E6E-8E0F-494D-881D-1445629DD73C}" sibTransId="{C5DED092-6892-4029-9FC5-3AD67FBC3967}"/>
    <dgm:cxn modelId="{57AFB3E2-449F-4148-A130-5D12170A9247}" srcId="{B6F56A41-3422-494B-9C54-AEC1D7A46C88}" destId="{D36FB2E8-1323-4F27-8F43-8B935889654F}" srcOrd="2" destOrd="0" parTransId="{679FA34B-AD83-405C-B2CE-F798FE5D04F8}" sibTransId="{EB8FC212-58E6-4B42-8971-8D6BFF065753}"/>
    <dgm:cxn modelId="{712A55F6-C664-4FB9-A06F-BE9B9FFE3B80}" type="presParOf" srcId="{91B5AFE5-860C-44FF-B2B1-5CCB80A386E2}" destId="{0D0E5E7D-8842-4AEE-B800-53540181D295}" srcOrd="0" destOrd="0" presId="urn:microsoft.com/office/officeart/2005/8/layout/radial3"/>
    <dgm:cxn modelId="{246049E5-8997-4AE2-A7CC-CCF75872362A}" type="presParOf" srcId="{0D0E5E7D-8842-4AEE-B800-53540181D295}" destId="{DEC2B5FC-F01C-41D2-A52C-D633BF97571D}" srcOrd="0" destOrd="0" presId="urn:microsoft.com/office/officeart/2005/8/layout/radial3"/>
    <dgm:cxn modelId="{04BEA060-0EEF-4A43-B2AE-3BBF886C7C38}" type="presParOf" srcId="{0D0E5E7D-8842-4AEE-B800-53540181D295}" destId="{D749FAE6-4AC1-47DE-9B1E-A2BBA660FFE6}" srcOrd="1" destOrd="0" presId="urn:microsoft.com/office/officeart/2005/8/layout/radial3"/>
    <dgm:cxn modelId="{231BC3CF-9C4C-46AD-A653-28AACCB67474}" type="presParOf" srcId="{0D0E5E7D-8842-4AEE-B800-53540181D295}" destId="{E23B2F1B-DF06-409A-9576-64B48571DFA1}" srcOrd="2" destOrd="0" presId="urn:microsoft.com/office/officeart/2005/8/layout/radial3"/>
    <dgm:cxn modelId="{E6998EAE-7E7C-4632-A1D3-07D80B1B11F6}" type="presParOf" srcId="{0D0E5E7D-8842-4AEE-B800-53540181D295}" destId="{D76384C8-6DA2-4FCC-B1EB-E387BB5AD96F}" srcOrd="3" destOrd="0" presId="urn:microsoft.com/office/officeart/2005/8/layout/radial3"/>
    <dgm:cxn modelId="{868CEBB4-5B98-451F-AF04-3E882F3EE8B6}" type="presParOf" srcId="{0D0E5E7D-8842-4AEE-B800-53540181D295}" destId="{60CDE809-CDC3-4064-88F0-9C902D055380}" srcOrd="4" destOrd="0" presId="urn:microsoft.com/office/officeart/2005/8/layout/radial3"/>
    <dgm:cxn modelId="{592AD908-A9A6-434F-9CDA-433506E42BD3}" type="presParOf" srcId="{0D0E5E7D-8842-4AEE-B800-53540181D295}" destId="{1C1CD230-6C3D-4DF6-8244-045E8AC31359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279E5F1-0BBC-4F20-BF2C-866748BEF044}" type="doc">
      <dgm:prSet loTypeId="urn:microsoft.com/office/officeart/2009/3/layout/OpposingIdeas" loCatId="relationship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bs-Latn-BA"/>
        </a:p>
      </dgm:t>
    </dgm:pt>
    <dgm:pt modelId="{B6F56A41-3422-494B-9C54-AEC1D7A46C88}">
      <dgm:prSet phldrT="[Text]" custT="1"/>
      <dgm:spPr/>
      <dgm:t>
        <a:bodyPr/>
        <a:lstStyle/>
        <a:p>
          <a:r>
            <a:rPr lang="bs-Latn-BA" sz="1800" dirty="0">
              <a:latin typeface="Bell MT" panose="02020503060305020303" pitchFamily="18" charset="0"/>
            </a:rPr>
            <a:t>Energy</a:t>
          </a:r>
        </a:p>
      </dgm:t>
    </dgm:pt>
    <dgm:pt modelId="{23F017D4-9BB2-4A63-A428-31F5E2F303BF}" type="parTrans" cxnId="{697FA51B-00D3-439B-97DE-D82B460D9E2D}">
      <dgm:prSet/>
      <dgm:spPr/>
      <dgm:t>
        <a:bodyPr/>
        <a:lstStyle/>
        <a:p>
          <a:endParaRPr lang="bs-Latn-BA"/>
        </a:p>
      </dgm:t>
    </dgm:pt>
    <dgm:pt modelId="{C2E3D2E7-05E4-411D-A6D8-930DF9216A67}" type="sibTrans" cxnId="{697FA51B-00D3-439B-97DE-D82B460D9E2D}">
      <dgm:prSet/>
      <dgm:spPr/>
      <dgm:t>
        <a:bodyPr/>
        <a:lstStyle/>
        <a:p>
          <a:endParaRPr lang="bs-Latn-BA"/>
        </a:p>
      </dgm:t>
    </dgm:pt>
    <dgm:pt modelId="{CFA0B503-BD21-4B7A-A37F-59CBD33D9A43}">
      <dgm:prSet phldrT="[Text]" custT="1"/>
      <dgm:spPr/>
      <dgm:t>
        <a:bodyPr/>
        <a:lstStyle/>
        <a:p>
          <a:r>
            <a:rPr lang="bs-Latn-BA" sz="1800" dirty="0">
              <a:latin typeface="Bell MT" panose="02020503060305020303" pitchFamily="18" charset="0"/>
            </a:rPr>
            <a:t>from 50 eVs </a:t>
          </a:r>
        </a:p>
      </dgm:t>
    </dgm:pt>
    <dgm:pt modelId="{18BA7D2D-F15D-45BA-BDD2-DD1BC58BCAEF}" type="parTrans" cxnId="{764B9C5D-1DF6-4C70-9F56-3C0A6D9B68D1}">
      <dgm:prSet/>
      <dgm:spPr/>
      <dgm:t>
        <a:bodyPr/>
        <a:lstStyle/>
        <a:p>
          <a:endParaRPr lang="bs-Latn-BA"/>
        </a:p>
      </dgm:t>
    </dgm:pt>
    <dgm:pt modelId="{421A15BE-98D7-41D4-88B3-2E97110DBCC1}" type="sibTrans" cxnId="{764B9C5D-1DF6-4C70-9F56-3C0A6D9B68D1}">
      <dgm:prSet/>
      <dgm:spPr/>
      <dgm:t>
        <a:bodyPr/>
        <a:lstStyle/>
        <a:p>
          <a:endParaRPr lang="bs-Latn-BA"/>
        </a:p>
      </dgm:t>
    </dgm:pt>
    <dgm:pt modelId="{B5A3793A-9A2F-45ED-81D1-582F60BA8BA7}">
      <dgm:prSet custT="1"/>
      <dgm:spPr/>
      <dgm:t>
        <a:bodyPr/>
        <a:lstStyle/>
        <a:p>
          <a:r>
            <a:rPr lang="bs-Latn-BA" sz="1800" dirty="0">
              <a:latin typeface="Bell MT" panose="02020503060305020303" pitchFamily="18" charset="0"/>
            </a:rPr>
            <a:t>to a few  hundred keVs.</a:t>
          </a:r>
        </a:p>
      </dgm:t>
    </dgm:pt>
    <dgm:pt modelId="{EC2E5E6E-8E0F-494D-881D-1445629DD73C}" type="parTrans" cxnId="{1978E3D4-4664-4421-904B-91D5A81FF374}">
      <dgm:prSet/>
      <dgm:spPr/>
      <dgm:t>
        <a:bodyPr/>
        <a:lstStyle/>
        <a:p>
          <a:endParaRPr lang="bs-Latn-BA"/>
        </a:p>
      </dgm:t>
    </dgm:pt>
    <dgm:pt modelId="{C5DED092-6892-4029-9FC5-3AD67FBC3967}" type="sibTrans" cxnId="{1978E3D4-4664-4421-904B-91D5A81FF374}">
      <dgm:prSet/>
      <dgm:spPr/>
      <dgm:t>
        <a:bodyPr/>
        <a:lstStyle/>
        <a:p>
          <a:endParaRPr lang="bs-Latn-BA"/>
        </a:p>
      </dgm:t>
    </dgm:pt>
    <dgm:pt modelId="{338823B6-DC0A-46B1-B94C-5748D4F992B6}" type="pres">
      <dgm:prSet presAssocID="{F279E5F1-0BBC-4F20-BF2C-866748BEF044}" presName="Name0" presStyleCnt="0">
        <dgm:presLayoutVars>
          <dgm:chMax val="2"/>
          <dgm:dir/>
          <dgm:animOne val="branch"/>
          <dgm:animLvl val="lvl"/>
          <dgm:resizeHandles val="exact"/>
        </dgm:presLayoutVars>
      </dgm:prSet>
      <dgm:spPr/>
    </dgm:pt>
    <dgm:pt modelId="{428AF889-1125-44E8-A076-8A3DE7B32CA8}" type="pres">
      <dgm:prSet presAssocID="{F279E5F1-0BBC-4F20-BF2C-866748BEF044}" presName="Background" presStyleLbl="node1" presStyleIdx="0" presStyleCnt="1" custScaleY="71406"/>
      <dgm:spPr/>
    </dgm:pt>
    <dgm:pt modelId="{E9858E7B-40F1-44A2-B43C-BF17BC47A1FD}" type="pres">
      <dgm:prSet presAssocID="{F279E5F1-0BBC-4F20-BF2C-866748BEF044}" presName="ChildText1" presStyleLbl="revTx" presStyleIdx="0" presStyleCnt="0" custScaleX="121092" custScaleY="76531">
        <dgm:presLayoutVars>
          <dgm:chMax val="0"/>
          <dgm:chPref val="0"/>
          <dgm:bulletEnabled val="1"/>
        </dgm:presLayoutVars>
      </dgm:prSet>
      <dgm:spPr/>
    </dgm:pt>
    <dgm:pt modelId="{880ECBA9-BDEF-4813-AC16-89A03A11EADF}" type="pres">
      <dgm:prSet presAssocID="{F279E5F1-0BBC-4F20-BF2C-866748BEF044}" presName="ParentText1" presStyleLbl="revTx" presStyleIdx="0" presStyleCnt="0">
        <dgm:presLayoutVars>
          <dgm:chMax val="1"/>
          <dgm:chPref val="1"/>
        </dgm:presLayoutVars>
      </dgm:prSet>
      <dgm:spPr/>
    </dgm:pt>
    <dgm:pt modelId="{D1B3C300-A950-4595-A2EF-50EEDF810C0C}" type="pres">
      <dgm:prSet presAssocID="{F279E5F1-0BBC-4F20-BF2C-866748BEF044}" presName="ParentShape1" presStyleLbl="alignImgPlace1" presStyleIdx="0" presStyleCnt="1" custScaleY="82317" custLinFactNeighborX="807" custLinFactNeighborY="5830">
        <dgm:presLayoutVars/>
      </dgm:prSet>
      <dgm:spPr/>
    </dgm:pt>
  </dgm:ptLst>
  <dgm:cxnLst>
    <dgm:cxn modelId="{6C940A13-64F4-4B76-A843-EDB671B84338}" type="presOf" srcId="{CFA0B503-BD21-4B7A-A37F-59CBD33D9A43}" destId="{E9858E7B-40F1-44A2-B43C-BF17BC47A1FD}" srcOrd="0" destOrd="0" presId="urn:microsoft.com/office/officeart/2009/3/layout/OpposingIdeas"/>
    <dgm:cxn modelId="{697FA51B-00D3-439B-97DE-D82B460D9E2D}" srcId="{F279E5F1-0BBC-4F20-BF2C-866748BEF044}" destId="{B6F56A41-3422-494B-9C54-AEC1D7A46C88}" srcOrd="0" destOrd="0" parTransId="{23F017D4-9BB2-4A63-A428-31F5E2F303BF}" sibTransId="{C2E3D2E7-05E4-411D-A6D8-930DF9216A67}"/>
    <dgm:cxn modelId="{764B9C5D-1DF6-4C70-9F56-3C0A6D9B68D1}" srcId="{B6F56A41-3422-494B-9C54-AEC1D7A46C88}" destId="{CFA0B503-BD21-4B7A-A37F-59CBD33D9A43}" srcOrd="0" destOrd="0" parTransId="{18BA7D2D-F15D-45BA-BDD2-DD1BC58BCAEF}" sibTransId="{421A15BE-98D7-41D4-88B3-2E97110DBCC1}"/>
    <dgm:cxn modelId="{8144FA5E-E8F1-48A6-AFA7-0831838C35FE}" type="presOf" srcId="{F279E5F1-0BBC-4F20-BF2C-866748BEF044}" destId="{338823B6-DC0A-46B1-B94C-5748D4F992B6}" srcOrd="0" destOrd="0" presId="urn:microsoft.com/office/officeart/2009/3/layout/OpposingIdeas"/>
    <dgm:cxn modelId="{91DD1867-91D1-4027-B646-3FB27DFE3620}" type="presOf" srcId="{B6F56A41-3422-494B-9C54-AEC1D7A46C88}" destId="{D1B3C300-A950-4595-A2EF-50EEDF810C0C}" srcOrd="1" destOrd="0" presId="urn:microsoft.com/office/officeart/2009/3/layout/OpposingIdeas"/>
    <dgm:cxn modelId="{A3B07E6D-C905-4C6A-8F49-D7E486CD2316}" type="presOf" srcId="{B5A3793A-9A2F-45ED-81D1-582F60BA8BA7}" destId="{E9858E7B-40F1-44A2-B43C-BF17BC47A1FD}" srcOrd="0" destOrd="1" presId="urn:microsoft.com/office/officeart/2009/3/layout/OpposingIdeas"/>
    <dgm:cxn modelId="{72E36B5A-C588-488E-8384-A8883D7D2549}" type="presOf" srcId="{B6F56A41-3422-494B-9C54-AEC1D7A46C88}" destId="{880ECBA9-BDEF-4813-AC16-89A03A11EADF}" srcOrd="0" destOrd="0" presId="urn:microsoft.com/office/officeart/2009/3/layout/OpposingIdeas"/>
    <dgm:cxn modelId="{1978E3D4-4664-4421-904B-91D5A81FF374}" srcId="{B6F56A41-3422-494B-9C54-AEC1D7A46C88}" destId="{B5A3793A-9A2F-45ED-81D1-582F60BA8BA7}" srcOrd="1" destOrd="0" parTransId="{EC2E5E6E-8E0F-494D-881D-1445629DD73C}" sibTransId="{C5DED092-6892-4029-9FC5-3AD67FBC3967}"/>
    <dgm:cxn modelId="{DAB7BFD7-9C9A-4013-A6BB-6A67585CAD9A}" type="presParOf" srcId="{338823B6-DC0A-46B1-B94C-5748D4F992B6}" destId="{428AF889-1125-44E8-A076-8A3DE7B32CA8}" srcOrd="0" destOrd="0" presId="urn:microsoft.com/office/officeart/2009/3/layout/OpposingIdeas"/>
    <dgm:cxn modelId="{4BD3BFCA-3F37-494F-A1E4-F804FD362174}" type="presParOf" srcId="{338823B6-DC0A-46B1-B94C-5748D4F992B6}" destId="{E9858E7B-40F1-44A2-B43C-BF17BC47A1FD}" srcOrd="1" destOrd="0" presId="urn:microsoft.com/office/officeart/2009/3/layout/OpposingIdeas"/>
    <dgm:cxn modelId="{90C66CF3-3299-48E7-9156-9CB03D73A2B5}" type="presParOf" srcId="{338823B6-DC0A-46B1-B94C-5748D4F992B6}" destId="{880ECBA9-BDEF-4813-AC16-89A03A11EADF}" srcOrd="2" destOrd="0" presId="urn:microsoft.com/office/officeart/2009/3/layout/OpposingIdeas"/>
    <dgm:cxn modelId="{F1F48FB5-ECD4-44A6-8800-6092A59AB8DD}" type="presParOf" srcId="{338823B6-DC0A-46B1-B94C-5748D4F992B6}" destId="{D1B3C300-A950-4595-A2EF-50EEDF810C0C}" srcOrd="3" destOrd="0" presId="urn:microsoft.com/office/officeart/2009/3/layout/OpposingIdeas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0993167-5C9C-4D5A-8ECC-EC8F62E45DD4}" type="doc">
      <dgm:prSet loTypeId="urn:microsoft.com/office/officeart/2005/8/layout/hProcess1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bs-Latn-BA"/>
        </a:p>
      </dgm:t>
    </dgm:pt>
    <dgm:pt modelId="{749D83B5-2ACD-4179-91E2-AD075B8CD1B5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bs-Latn-BA" sz="1600" dirty="0">
              <a:latin typeface="Bell MT" panose="02020503060305020303" pitchFamily="18" charset="0"/>
            </a:rPr>
            <a:t>R</a:t>
          </a:r>
          <a:r>
            <a:rPr lang="en-US" sz="1600" dirty="0" err="1">
              <a:latin typeface="Bell MT" panose="02020503060305020303" pitchFamily="18" charset="0"/>
            </a:rPr>
            <a:t>esearch</a:t>
          </a:r>
          <a:r>
            <a:rPr lang="bs-Latn-BA" sz="1600" dirty="0">
              <a:latin typeface="Bell MT" panose="02020503060305020303" pitchFamily="18" charset="0"/>
            </a:rPr>
            <a:t> and </a:t>
          </a:r>
          <a:r>
            <a:rPr lang="en-US" sz="1600" dirty="0">
              <a:latin typeface="Bell MT" panose="02020503060305020303" pitchFamily="18" charset="0"/>
            </a:rPr>
            <a:t>practical application of these system</a:t>
          </a:r>
          <a:r>
            <a:rPr lang="bs-Latn-BA" sz="1600" dirty="0">
              <a:latin typeface="Bell MT" panose="02020503060305020303" pitchFamily="18" charset="0"/>
            </a:rPr>
            <a:t>s.</a:t>
          </a:r>
        </a:p>
      </dgm:t>
    </dgm:pt>
    <dgm:pt modelId="{2739BE32-5118-463C-B1F6-C1CE46CA70AB}" type="parTrans" cxnId="{B29EAF53-3FC0-4BD5-9927-A2A50AD4C484}">
      <dgm:prSet/>
      <dgm:spPr/>
      <dgm:t>
        <a:bodyPr/>
        <a:lstStyle/>
        <a:p>
          <a:endParaRPr lang="bs-Latn-BA"/>
        </a:p>
      </dgm:t>
    </dgm:pt>
    <dgm:pt modelId="{3460D1B7-D20A-4FB0-9C13-F7853B2E3B8B}" type="sibTrans" cxnId="{B29EAF53-3FC0-4BD5-9927-A2A50AD4C484}">
      <dgm:prSet/>
      <dgm:spPr/>
      <dgm:t>
        <a:bodyPr/>
        <a:lstStyle/>
        <a:p>
          <a:endParaRPr lang="bs-Latn-BA"/>
        </a:p>
      </dgm:t>
    </dgm:pt>
    <dgm:pt modelId="{45A43880-7B62-4564-976F-36199BAF90F5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bs-Latn-BA" sz="1600" dirty="0">
              <a:latin typeface="Bell MT" panose="02020503060305020303" pitchFamily="18" charset="0"/>
            </a:rPr>
            <a:t>T</a:t>
          </a:r>
          <a:r>
            <a:rPr lang="en-US" sz="1600" dirty="0">
              <a:latin typeface="Bell MT" panose="02020503060305020303" pitchFamily="18" charset="0"/>
            </a:rPr>
            <a:t>he possibility of controlling the types and number of vacancies by choosing a corresponding ion type and its velocity</a:t>
          </a:r>
          <a:r>
            <a:rPr lang="bs-Latn-BA" sz="1600" dirty="0">
              <a:latin typeface="Bell MT" panose="02020503060305020303" pitchFamily="18" charset="0"/>
            </a:rPr>
            <a:t>.</a:t>
          </a:r>
        </a:p>
      </dgm:t>
    </dgm:pt>
    <dgm:pt modelId="{2DC8DB8E-C438-450E-B4F6-C5C503A9EB0C}" type="parTrans" cxnId="{68BD7F53-6F70-49A0-B221-43A3EF6BC61C}">
      <dgm:prSet/>
      <dgm:spPr/>
      <dgm:t>
        <a:bodyPr/>
        <a:lstStyle/>
        <a:p>
          <a:endParaRPr lang="bs-Latn-BA"/>
        </a:p>
      </dgm:t>
    </dgm:pt>
    <dgm:pt modelId="{1F4364D9-F552-43E3-8A62-101149356CF6}" type="sibTrans" cxnId="{68BD7F53-6F70-49A0-B221-43A3EF6BC61C}">
      <dgm:prSet/>
      <dgm:spPr/>
      <dgm:t>
        <a:bodyPr/>
        <a:lstStyle/>
        <a:p>
          <a:endParaRPr lang="bs-Latn-BA"/>
        </a:p>
      </dgm:t>
    </dgm:pt>
    <dgm:pt modelId="{7E570920-107D-4308-87AF-94997A9373A6}" type="pres">
      <dgm:prSet presAssocID="{10993167-5C9C-4D5A-8ECC-EC8F62E45DD4}" presName="Name0" presStyleCnt="0">
        <dgm:presLayoutVars>
          <dgm:dir/>
          <dgm:resizeHandles val="exact"/>
        </dgm:presLayoutVars>
      </dgm:prSet>
      <dgm:spPr/>
    </dgm:pt>
    <dgm:pt modelId="{46118C78-52EB-41C5-9F98-6B13F567830A}" type="pres">
      <dgm:prSet presAssocID="{10993167-5C9C-4D5A-8ECC-EC8F62E45DD4}" presName="arrow" presStyleLbl="bgShp" presStyleIdx="0" presStyleCnt="1" custScaleX="91176" custScaleY="83634"/>
      <dgm:spPr/>
    </dgm:pt>
    <dgm:pt modelId="{DD74179D-6EC5-4E29-BFC2-B31FDF8C136A}" type="pres">
      <dgm:prSet presAssocID="{10993167-5C9C-4D5A-8ECC-EC8F62E45DD4}" presName="points" presStyleCnt="0"/>
      <dgm:spPr/>
    </dgm:pt>
    <dgm:pt modelId="{B862BBFE-17FF-42CB-962C-6BFD0EB9D0CD}" type="pres">
      <dgm:prSet presAssocID="{45A43880-7B62-4564-976F-36199BAF90F5}" presName="compositeA" presStyleCnt="0"/>
      <dgm:spPr/>
    </dgm:pt>
    <dgm:pt modelId="{9B317F86-8959-459F-89F7-82382966ACDD}" type="pres">
      <dgm:prSet presAssocID="{45A43880-7B62-4564-976F-36199BAF90F5}" presName="textA" presStyleLbl="revTx" presStyleIdx="0" presStyleCnt="2" custScaleX="112961" custLinFactNeighborX="11474">
        <dgm:presLayoutVars>
          <dgm:bulletEnabled val="1"/>
        </dgm:presLayoutVars>
      </dgm:prSet>
      <dgm:spPr/>
    </dgm:pt>
    <dgm:pt modelId="{2A2B31FC-5EDF-49F1-A77B-F141BDF91F8C}" type="pres">
      <dgm:prSet presAssocID="{45A43880-7B62-4564-976F-36199BAF90F5}" presName="circleA" presStyleLbl="node1" presStyleIdx="0" presStyleCnt="2"/>
      <dgm:spPr/>
    </dgm:pt>
    <dgm:pt modelId="{910B71DD-B689-4849-B6B4-A076D1103E1F}" type="pres">
      <dgm:prSet presAssocID="{45A43880-7B62-4564-976F-36199BAF90F5}" presName="spaceA" presStyleCnt="0"/>
      <dgm:spPr/>
    </dgm:pt>
    <dgm:pt modelId="{F96ADA6E-870F-490D-9717-2C6AD3C41B03}" type="pres">
      <dgm:prSet presAssocID="{1F4364D9-F552-43E3-8A62-101149356CF6}" presName="space" presStyleCnt="0"/>
      <dgm:spPr/>
    </dgm:pt>
    <dgm:pt modelId="{002430A7-3A03-4C9C-BC49-A4FD3D16D3DF}" type="pres">
      <dgm:prSet presAssocID="{749D83B5-2ACD-4179-91E2-AD075B8CD1B5}" presName="compositeB" presStyleCnt="0"/>
      <dgm:spPr/>
    </dgm:pt>
    <dgm:pt modelId="{DB7CA9DB-A10A-4905-98D2-2882B831FD62}" type="pres">
      <dgm:prSet presAssocID="{749D83B5-2ACD-4179-91E2-AD075B8CD1B5}" presName="textB" presStyleLbl="revTx" presStyleIdx="1" presStyleCnt="2" custScaleX="119246" custScaleY="74648" custLinFactNeighborX="-520" custLinFactNeighborY="-13851">
        <dgm:presLayoutVars>
          <dgm:bulletEnabled val="1"/>
        </dgm:presLayoutVars>
      </dgm:prSet>
      <dgm:spPr/>
    </dgm:pt>
    <dgm:pt modelId="{FF25AF15-0371-4AFF-8FDC-269F90E377D6}" type="pres">
      <dgm:prSet presAssocID="{749D83B5-2ACD-4179-91E2-AD075B8CD1B5}" presName="circleB" presStyleLbl="node1" presStyleIdx="1" presStyleCnt="2"/>
      <dgm:spPr/>
    </dgm:pt>
    <dgm:pt modelId="{7AD67459-78E4-4246-A1F3-492D3F236A1F}" type="pres">
      <dgm:prSet presAssocID="{749D83B5-2ACD-4179-91E2-AD075B8CD1B5}" presName="spaceB" presStyleCnt="0"/>
      <dgm:spPr/>
    </dgm:pt>
  </dgm:ptLst>
  <dgm:cxnLst>
    <dgm:cxn modelId="{EDDC4508-F7CD-4BBF-9D29-BED765F69A8B}" type="presOf" srcId="{10993167-5C9C-4D5A-8ECC-EC8F62E45DD4}" destId="{7E570920-107D-4308-87AF-94997A9373A6}" srcOrd="0" destOrd="0" presId="urn:microsoft.com/office/officeart/2005/8/layout/hProcess11"/>
    <dgm:cxn modelId="{D0C8234C-58BF-450F-B4B4-DEB76E7AA734}" type="presOf" srcId="{45A43880-7B62-4564-976F-36199BAF90F5}" destId="{9B317F86-8959-459F-89F7-82382966ACDD}" srcOrd="0" destOrd="0" presId="urn:microsoft.com/office/officeart/2005/8/layout/hProcess11"/>
    <dgm:cxn modelId="{68BD7F53-6F70-49A0-B221-43A3EF6BC61C}" srcId="{10993167-5C9C-4D5A-8ECC-EC8F62E45DD4}" destId="{45A43880-7B62-4564-976F-36199BAF90F5}" srcOrd="0" destOrd="0" parTransId="{2DC8DB8E-C438-450E-B4F6-C5C503A9EB0C}" sibTransId="{1F4364D9-F552-43E3-8A62-101149356CF6}"/>
    <dgm:cxn modelId="{B29EAF53-3FC0-4BD5-9927-A2A50AD4C484}" srcId="{10993167-5C9C-4D5A-8ECC-EC8F62E45DD4}" destId="{749D83B5-2ACD-4179-91E2-AD075B8CD1B5}" srcOrd="1" destOrd="0" parTransId="{2739BE32-5118-463C-B1F6-C1CE46CA70AB}" sibTransId="{3460D1B7-D20A-4FB0-9C13-F7853B2E3B8B}"/>
    <dgm:cxn modelId="{E92494BA-FE28-4D7E-99EB-C2508D2EB5B9}" type="presOf" srcId="{749D83B5-2ACD-4179-91E2-AD075B8CD1B5}" destId="{DB7CA9DB-A10A-4905-98D2-2882B831FD62}" srcOrd="0" destOrd="0" presId="urn:microsoft.com/office/officeart/2005/8/layout/hProcess11"/>
    <dgm:cxn modelId="{4ECE5752-E0FE-452C-9CD6-4D20DE0787C3}" type="presParOf" srcId="{7E570920-107D-4308-87AF-94997A9373A6}" destId="{46118C78-52EB-41C5-9F98-6B13F567830A}" srcOrd="0" destOrd="0" presId="urn:microsoft.com/office/officeart/2005/8/layout/hProcess11"/>
    <dgm:cxn modelId="{6EF100E8-4C3F-42E6-8391-054C32AD3B85}" type="presParOf" srcId="{7E570920-107D-4308-87AF-94997A9373A6}" destId="{DD74179D-6EC5-4E29-BFC2-B31FDF8C136A}" srcOrd="1" destOrd="0" presId="urn:microsoft.com/office/officeart/2005/8/layout/hProcess11"/>
    <dgm:cxn modelId="{5ECA0A55-3DEF-4A02-BBF3-5A8E8E6B1216}" type="presParOf" srcId="{DD74179D-6EC5-4E29-BFC2-B31FDF8C136A}" destId="{B862BBFE-17FF-42CB-962C-6BFD0EB9D0CD}" srcOrd="0" destOrd="0" presId="urn:microsoft.com/office/officeart/2005/8/layout/hProcess11"/>
    <dgm:cxn modelId="{E75873C4-4F09-4E89-A727-5C8A44D2AD74}" type="presParOf" srcId="{B862BBFE-17FF-42CB-962C-6BFD0EB9D0CD}" destId="{9B317F86-8959-459F-89F7-82382966ACDD}" srcOrd="0" destOrd="0" presId="urn:microsoft.com/office/officeart/2005/8/layout/hProcess11"/>
    <dgm:cxn modelId="{D6A6675F-116C-49BF-A425-F1D5B63850C9}" type="presParOf" srcId="{B862BBFE-17FF-42CB-962C-6BFD0EB9D0CD}" destId="{2A2B31FC-5EDF-49F1-A77B-F141BDF91F8C}" srcOrd="1" destOrd="0" presId="urn:microsoft.com/office/officeart/2005/8/layout/hProcess11"/>
    <dgm:cxn modelId="{B9657C47-59B7-4303-8E76-CFC4C7E832E4}" type="presParOf" srcId="{B862BBFE-17FF-42CB-962C-6BFD0EB9D0CD}" destId="{910B71DD-B689-4849-B6B4-A076D1103E1F}" srcOrd="2" destOrd="0" presId="urn:microsoft.com/office/officeart/2005/8/layout/hProcess11"/>
    <dgm:cxn modelId="{F6B1583F-7DED-46D3-BB68-FB95C4F5D30B}" type="presParOf" srcId="{DD74179D-6EC5-4E29-BFC2-B31FDF8C136A}" destId="{F96ADA6E-870F-490D-9717-2C6AD3C41B03}" srcOrd="1" destOrd="0" presId="urn:microsoft.com/office/officeart/2005/8/layout/hProcess11"/>
    <dgm:cxn modelId="{40BB3984-A401-4A11-8C26-F4289B563FC4}" type="presParOf" srcId="{DD74179D-6EC5-4E29-BFC2-B31FDF8C136A}" destId="{002430A7-3A03-4C9C-BC49-A4FD3D16D3DF}" srcOrd="2" destOrd="0" presId="urn:microsoft.com/office/officeart/2005/8/layout/hProcess11"/>
    <dgm:cxn modelId="{8C80D496-1778-4A28-9712-BA28BCEF83AF}" type="presParOf" srcId="{002430A7-3A03-4C9C-BC49-A4FD3D16D3DF}" destId="{DB7CA9DB-A10A-4905-98D2-2882B831FD62}" srcOrd="0" destOrd="0" presId="urn:microsoft.com/office/officeart/2005/8/layout/hProcess11"/>
    <dgm:cxn modelId="{CAEB67E8-67CB-47FD-A90B-DCAF7BDE8E3D}" type="presParOf" srcId="{002430A7-3A03-4C9C-BC49-A4FD3D16D3DF}" destId="{FF25AF15-0371-4AFF-8FDC-269F90E377D6}" srcOrd="1" destOrd="0" presId="urn:microsoft.com/office/officeart/2005/8/layout/hProcess11"/>
    <dgm:cxn modelId="{A66EEC35-C39D-4492-BFC3-95A45FAF68F3}" type="presParOf" srcId="{002430A7-3A03-4C9C-BC49-A4FD3D16D3DF}" destId="{7AD67459-78E4-4246-A1F3-492D3F236A1F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510B90E-4492-4A62-8015-E0B47BF64743}" type="doc">
      <dgm:prSet loTypeId="urn:microsoft.com/office/officeart/2005/8/layout/radial5" loCatId="relationship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endParaRPr lang="bs-Latn-BA"/>
        </a:p>
      </dgm:t>
    </dgm:pt>
    <dgm:pt modelId="{AEC63AFF-8A1C-4192-A2CA-7C5C0D8B8C65}">
      <dgm:prSet phldrT="[Text]" custT="1"/>
      <dgm:spPr/>
      <dgm:t>
        <a:bodyPr/>
        <a:lstStyle/>
        <a:p>
          <a:r>
            <a:rPr lang="bs-Latn-BA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Applications </a:t>
          </a:r>
        </a:p>
      </dgm:t>
    </dgm:pt>
    <dgm:pt modelId="{B8FEF2F5-1A42-42E4-8E9D-4D261F594169}" type="parTrans" cxnId="{417E84BE-B251-4E53-96B6-ED4D3C722998}">
      <dgm:prSet/>
      <dgm:spPr/>
      <dgm:t>
        <a:bodyPr/>
        <a:lstStyle/>
        <a:p>
          <a:endParaRPr lang="bs-Latn-BA"/>
        </a:p>
      </dgm:t>
    </dgm:pt>
    <dgm:pt modelId="{4355F696-74C0-45B1-A253-BAEC05E91356}" type="sibTrans" cxnId="{417E84BE-B251-4E53-96B6-ED4D3C722998}">
      <dgm:prSet/>
      <dgm:spPr/>
      <dgm:t>
        <a:bodyPr/>
        <a:lstStyle/>
        <a:p>
          <a:endParaRPr lang="bs-Latn-BA"/>
        </a:p>
      </dgm:t>
    </dgm:pt>
    <dgm:pt modelId="{2343C7BC-BD08-4638-943A-031F58A9F648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bs-Latn-BA" sz="16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Depth profiling</a:t>
          </a:r>
          <a:endParaRPr lang="bs-Latn-BA" sz="1600" u="none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CDE255-FDE0-4797-BEE2-38808966B20E}" type="parTrans" cxnId="{A0A74795-139A-4679-9F85-2FE144C9C4FC}">
      <dgm:prSet/>
      <dgm:spPr/>
      <dgm:t>
        <a:bodyPr/>
        <a:lstStyle/>
        <a:p>
          <a:endParaRPr lang="bs-Latn-BA"/>
        </a:p>
      </dgm:t>
    </dgm:pt>
    <dgm:pt modelId="{2CABFAF3-FCCE-4334-BD40-78453FA0FF99}" type="sibTrans" cxnId="{A0A74795-139A-4679-9F85-2FE144C9C4FC}">
      <dgm:prSet/>
      <dgm:spPr/>
      <dgm:t>
        <a:bodyPr/>
        <a:lstStyle/>
        <a:p>
          <a:endParaRPr lang="bs-Latn-BA"/>
        </a:p>
      </dgm:t>
    </dgm:pt>
    <dgm:pt modelId="{58389221-5D6E-49EF-BC24-0B4688895347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bs-Latn-BA" sz="16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Micromachining</a:t>
          </a:r>
        </a:p>
      </dgm:t>
    </dgm:pt>
    <dgm:pt modelId="{24387FAF-ACE7-40AE-AFC7-86EF900C8970}" type="parTrans" cxnId="{8AB48753-4544-4A8B-9933-9FE885676090}">
      <dgm:prSet/>
      <dgm:spPr/>
      <dgm:t>
        <a:bodyPr/>
        <a:lstStyle/>
        <a:p>
          <a:endParaRPr lang="bs-Latn-BA"/>
        </a:p>
      </dgm:t>
    </dgm:pt>
    <dgm:pt modelId="{EF239651-A6BE-4227-8B5C-999B1E3AE56E}" type="sibTrans" cxnId="{8AB48753-4544-4A8B-9933-9FE885676090}">
      <dgm:prSet/>
      <dgm:spPr/>
      <dgm:t>
        <a:bodyPr/>
        <a:lstStyle/>
        <a:p>
          <a:endParaRPr lang="bs-Latn-BA"/>
        </a:p>
      </dgm:t>
    </dgm:pt>
    <dgm:pt modelId="{799D15E4-7B54-47C1-BEB9-03C36D8A10CD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bs-Latn-BA" sz="16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2D (3D) profiling</a:t>
          </a:r>
        </a:p>
      </dgm:t>
    </dgm:pt>
    <dgm:pt modelId="{DA22A48A-069D-4D46-8675-4D195F3EEB63}" type="parTrans" cxnId="{7E10871F-524C-41D9-9EC4-A9E55462D91E}">
      <dgm:prSet/>
      <dgm:spPr/>
      <dgm:t>
        <a:bodyPr/>
        <a:lstStyle/>
        <a:p>
          <a:endParaRPr lang="bs-Latn-BA"/>
        </a:p>
      </dgm:t>
    </dgm:pt>
    <dgm:pt modelId="{403B8F19-463F-4A7B-96C2-36B3BC85E285}" type="sibTrans" cxnId="{7E10871F-524C-41D9-9EC4-A9E55462D91E}">
      <dgm:prSet/>
      <dgm:spPr/>
      <dgm:t>
        <a:bodyPr/>
        <a:lstStyle/>
        <a:p>
          <a:endParaRPr lang="bs-Latn-BA"/>
        </a:p>
      </dgm:t>
    </dgm:pt>
    <dgm:pt modelId="{4F421C0D-3BB3-423A-A092-E52D92E70E70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bs-Latn-BA" sz="16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Environment</a:t>
          </a:r>
        </a:p>
      </dgm:t>
    </dgm:pt>
    <dgm:pt modelId="{DDFC254C-C85C-4BE5-840F-82AA049D170A}" type="parTrans" cxnId="{C89C9088-AFC4-4369-BA8E-884F32184E7A}">
      <dgm:prSet/>
      <dgm:spPr/>
      <dgm:t>
        <a:bodyPr/>
        <a:lstStyle/>
        <a:p>
          <a:endParaRPr lang="bs-Latn-BA"/>
        </a:p>
      </dgm:t>
    </dgm:pt>
    <dgm:pt modelId="{AAF6B426-BB0C-4C49-B3CF-14F8053E93F8}" type="sibTrans" cxnId="{C89C9088-AFC4-4369-BA8E-884F32184E7A}">
      <dgm:prSet/>
      <dgm:spPr/>
      <dgm:t>
        <a:bodyPr/>
        <a:lstStyle/>
        <a:p>
          <a:endParaRPr lang="bs-Latn-BA"/>
        </a:p>
      </dgm:t>
    </dgm:pt>
    <dgm:pt modelId="{C88076D5-6197-4742-9BC3-F73E5DB77CDA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bs-Latn-BA" sz="16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Biology</a:t>
          </a:r>
        </a:p>
      </dgm:t>
    </dgm:pt>
    <dgm:pt modelId="{6C2F1810-0D8E-430D-9711-4634B802E283}" type="parTrans" cxnId="{AA1F8D9E-09B4-495C-920B-98C4FA3E8322}">
      <dgm:prSet/>
      <dgm:spPr/>
      <dgm:t>
        <a:bodyPr/>
        <a:lstStyle/>
        <a:p>
          <a:endParaRPr lang="bs-Latn-BA"/>
        </a:p>
      </dgm:t>
    </dgm:pt>
    <dgm:pt modelId="{6AAC2204-76A2-46C5-97AA-0F6F83CBB2A2}" type="sibTrans" cxnId="{AA1F8D9E-09B4-495C-920B-98C4FA3E8322}">
      <dgm:prSet/>
      <dgm:spPr/>
      <dgm:t>
        <a:bodyPr/>
        <a:lstStyle/>
        <a:p>
          <a:endParaRPr lang="bs-Latn-BA"/>
        </a:p>
      </dgm:t>
    </dgm:pt>
    <dgm:pt modelId="{24FDA89C-37B8-4538-8D43-D367F66E6E2E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bs-Latn-BA" sz="16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Medicine</a:t>
          </a:r>
        </a:p>
      </dgm:t>
    </dgm:pt>
    <dgm:pt modelId="{AC86E214-2B72-4101-8D1E-73ADA821C1B9}" type="parTrans" cxnId="{D8E48245-A39B-4ED4-871E-9BD94FC9960A}">
      <dgm:prSet/>
      <dgm:spPr/>
      <dgm:t>
        <a:bodyPr/>
        <a:lstStyle/>
        <a:p>
          <a:endParaRPr lang="bs-Latn-BA"/>
        </a:p>
      </dgm:t>
    </dgm:pt>
    <dgm:pt modelId="{685E1071-F87A-4623-9E79-93107D563C43}" type="sibTrans" cxnId="{D8E48245-A39B-4ED4-871E-9BD94FC9960A}">
      <dgm:prSet/>
      <dgm:spPr/>
      <dgm:t>
        <a:bodyPr/>
        <a:lstStyle/>
        <a:p>
          <a:endParaRPr lang="bs-Latn-BA"/>
        </a:p>
      </dgm:t>
    </dgm:pt>
    <dgm:pt modelId="{7852D7B2-8661-4996-A5D8-C958B46AE8EE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bs-Latn-BA" sz="16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Archeometry</a:t>
          </a:r>
        </a:p>
      </dgm:t>
    </dgm:pt>
    <dgm:pt modelId="{D948C4C8-B6FC-4886-B980-65A13E679728}" type="parTrans" cxnId="{5BD5CF68-160F-4221-ADDE-67DEB9690E8F}">
      <dgm:prSet/>
      <dgm:spPr/>
      <dgm:t>
        <a:bodyPr/>
        <a:lstStyle/>
        <a:p>
          <a:endParaRPr lang="bs-Latn-BA"/>
        </a:p>
      </dgm:t>
    </dgm:pt>
    <dgm:pt modelId="{58D73369-C6A0-402A-BBF1-EB4CA52EF337}" type="sibTrans" cxnId="{5BD5CF68-160F-4221-ADDE-67DEB9690E8F}">
      <dgm:prSet/>
      <dgm:spPr/>
      <dgm:t>
        <a:bodyPr/>
        <a:lstStyle/>
        <a:p>
          <a:endParaRPr lang="bs-Latn-BA"/>
        </a:p>
      </dgm:t>
    </dgm:pt>
    <dgm:pt modelId="{D99C484F-B723-45C2-AE10-473C66B047B5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bs-Latn-BA" sz="16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Fusion</a:t>
          </a:r>
        </a:p>
      </dgm:t>
    </dgm:pt>
    <dgm:pt modelId="{03CAA32D-6EFD-4134-9AB9-B5E664098CAC}" type="parTrans" cxnId="{4D73F226-C92F-4651-9EFA-7914536BBE5F}">
      <dgm:prSet/>
      <dgm:spPr/>
      <dgm:t>
        <a:bodyPr/>
        <a:lstStyle/>
        <a:p>
          <a:endParaRPr lang="bs-Latn-BA"/>
        </a:p>
      </dgm:t>
    </dgm:pt>
    <dgm:pt modelId="{5984C270-E2C7-4A3B-A6CF-D7F43133E3A6}" type="sibTrans" cxnId="{4D73F226-C92F-4651-9EFA-7914536BBE5F}">
      <dgm:prSet/>
      <dgm:spPr/>
      <dgm:t>
        <a:bodyPr/>
        <a:lstStyle/>
        <a:p>
          <a:endParaRPr lang="bs-Latn-BA"/>
        </a:p>
      </dgm:t>
    </dgm:pt>
    <dgm:pt modelId="{CF870A19-B613-4F95-8DD6-3C6D437B2E28}" type="pres">
      <dgm:prSet presAssocID="{A510B90E-4492-4A62-8015-E0B47BF6474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D51A353-780B-40D2-BCE2-BB4AADF09F53}" type="pres">
      <dgm:prSet presAssocID="{AEC63AFF-8A1C-4192-A2CA-7C5C0D8B8C65}" presName="centerShape" presStyleLbl="node0" presStyleIdx="0" presStyleCnt="1" custScaleX="138032"/>
      <dgm:spPr/>
    </dgm:pt>
    <dgm:pt modelId="{B7D202EB-9650-411F-BD9D-DEE2F7164F4D}" type="pres">
      <dgm:prSet presAssocID="{DACDE255-FDE0-4797-BEE2-38808966B20E}" presName="parTrans" presStyleLbl="sibTrans2D1" presStyleIdx="0" presStyleCnt="8"/>
      <dgm:spPr/>
    </dgm:pt>
    <dgm:pt modelId="{BAA15E6D-A52F-4EB7-AC99-D36DB263E740}" type="pres">
      <dgm:prSet presAssocID="{DACDE255-FDE0-4797-BEE2-38808966B20E}" presName="connectorText" presStyleLbl="sibTrans2D1" presStyleIdx="0" presStyleCnt="8"/>
      <dgm:spPr/>
    </dgm:pt>
    <dgm:pt modelId="{952C7DAA-7132-41B4-915C-FD4642A60E6B}" type="pres">
      <dgm:prSet presAssocID="{2343C7BC-BD08-4638-943A-031F58A9F648}" presName="node" presStyleLbl="node1" presStyleIdx="0" presStyleCnt="8" custScaleY="70707" custRadScaleRad="73124" custRadScaleInc="-11312">
        <dgm:presLayoutVars>
          <dgm:bulletEnabled val="1"/>
        </dgm:presLayoutVars>
      </dgm:prSet>
      <dgm:spPr/>
    </dgm:pt>
    <dgm:pt modelId="{CDFF31AC-D27A-4410-B1F6-F812D50383C6}" type="pres">
      <dgm:prSet presAssocID="{24387FAF-ACE7-40AE-AFC7-86EF900C8970}" presName="parTrans" presStyleLbl="sibTrans2D1" presStyleIdx="1" presStyleCnt="8"/>
      <dgm:spPr/>
    </dgm:pt>
    <dgm:pt modelId="{5106C33E-5F4E-4676-8D1F-94BA9E3ABBDD}" type="pres">
      <dgm:prSet presAssocID="{24387FAF-ACE7-40AE-AFC7-86EF900C8970}" presName="connectorText" presStyleLbl="sibTrans2D1" presStyleIdx="1" presStyleCnt="8"/>
      <dgm:spPr/>
    </dgm:pt>
    <dgm:pt modelId="{387221AE-94C6-45B6-A286-01C8AF887953}" type="pres">
      <dgm:prSet presAssocID="{58389221-5D6E-49EF-BC24-0B4688895347}" presName="node" presStyleLbl="node1" presStyleIdx="1" presStyleCnt="8" custScaleX="151458" custScaleY="63826" custRadScaleRad="86754" custRadScaleInc="59766">
        <dgm:presLayoutVars>
          <dgm:bulletEnabled val="1"/>
        </dgm:presLayoutVars>
      </dgm:prSet>
      <dgm:spPr/>
    </dgm:pt>
    <dgm:pt modelId="{81764D39-0C7A-4D74-B5E7-C9D426FE4D0A}" type="pres">
      <dgm:prSet presAssocID="{DA22A48A-069D-4D46-8675-4D195F3EEB63}" presName="parTrans" presStyleLbl="sibTrans2D1" presStyleIdx="2" presStyleCnt="8"/>
      <dgm:spPr/>
    </dgm:pt>
    <dgm:pt modelId="{94BF8FC4-4AC9-4F3C-BB69-EF38F35A9991}" type="pres">
      <dgm:prSet presAssocID="{DA22A48A-069D-4D46-8675-4D195F3EEB63}" presName="connectorText" presStyleLbl="sibTrans2D1" presStyleIdx="2" presStyleCnt="8"/>
      <dgm:spPr/>
    </dgm:pt>
    <dgm:pt modelId="{EA3930CF-E48C-4131-BEC4-FAE6B8CAFF81}" type="pres">
      <dgm:prSet presAssocID="{799D15E4-7B54-47C1-BEB9-03C36D8A10CD}" presName="node" presStyleLbl="node1" presStyleIdx="2" presStyleCnt="8" custScaleX="105586" custScaleY="66257" custRadScaleRad="88524" custRadScaleInc="29470">
        <dgm:presLayoutVars>
          <dgm:bulletEnabled val="1"/>
        </dgm:presLayoutVars>
      </dgm:prSet>
      <dgm:spPr/>
    </dgm:pt>
    <dgm:pt modelId="{1E05C09D-8A31-4D10-875A-16C28BF34BDE}" type="pres">
      <dgm:prSet presAssocID="{DDFC254C-C85C-4BE5-840F-82AA049D170A}" presName="parTrans" presStyleLbl="sibTrans2D1" presStyleIdx="3" presStyleCnt="8"/>
      <dgm:spPr/>
    </dgm:pt>
    <dgm:pt modelId="{EA94BD0F-0437-4C8C-842F-67861BB5A0F5}" type="pres">
      <dgm:prSet presAssocID="{DDFC254C-C85C-4BE5-840F-82AA049D170A}" presName="connectorText" presStyleLbl="sibTrans2D1" presStyleIdx="3" presStyleCnt="8"/>
      <dgm:spPr/>
    </dgm:pt>
    <dgm:pt modelId="{CEF25EB0-3151-41C0-B05C-6571375C9A56}" type="pres">
      <dgm:prSet presAssocID="{4F421C0D-3BB3-423A-A092-E52D92E70E70}" presName="node" presStyleLbl="node1" presStyleIdx="3" presStyleCnt="8" custScaleX="118254" custScaleY="67714" custRadScaleRad="85755" custRadScaleInc="-32656">
        <dgm:presLayoutVars>
          <dgm:bulletEnabled val="1"/>
        </dgm:presLayoutVars>
      </dgm:prSet>
      <dgm:spPr/>
    </dgm:pt>
    <dgm:pt modelId="{F4E47CFA-D52E-45DB-8247-73FDFA9F95EA}" type="pres">
      <dgm:prSet presAssocID="{6C2F1810-0D8E-430D-9711-4634B802E283}" presName="parTrans" presStyleLbl="sibTrans2D1" presStyleIdx="4" presStyleCnt="8"/>
      <dgm:spPr/>
    </dgm:pt>
    <dgm:pt modelId="{861305A2-6040-49D2-BFFF-591079D6051F}" type="pres">
      <dgm:prSet presAssocID="{6C2F1810-0D8E-430D-9711-4634B802E283}" presName="connectorText" presStyleLbl="sibTrans2D1" presStyleIdx="4" presStyleCnt="8"/>
      <dgm:spPr/>
    </dgm:pt>
    <dgm:pt modelId="{087F8B15-BB43-4ED0-8D5B-3D22B34E8E09}" type="pres">
      <dgm:prSet presAssocID="{C88076D5-6197-4742-9BC3-F73E5DB77CDA}" presName="node" presStyleLbl="node1" presStyleIdx="4" presStyleCnt="8" custScaleY="61349" custRadScaleRad="72357" custRadScaleInc="-10283">
        <dgm:presLayoutVars>
          <dgm:bulletEnabled val="1"/>
        </dgm:presLayoutVars>
      </dgm:prSet>
      <dgm:spPr/>
    </dgm:pt>
    <dgm:pt modelId="{B8D2C666-E5F9-4D40-8D13-4D46603AE163}" type="pres">
      <dgm:prSet presAssocID="{AC86E214-2B72-4101-8D1E-73ADA821C1B9}" presName="parTrans" presStyleLbl="sibTrans2D1" presStyleIdx="5" presStyleCnt="8"/>
      <dgm:spPr/>
    </dgm:pt>
    <dgm:pt modelId="{5D1F25EE-77CE-4020-96B6-7C97CE841FF0}" type="pres">
      <dgm:prSet presAssocID="{AC86E214-2B72-4101-8D1E-73ADA821C1B9}" presName="connectorText" presStyleLbl="sibTrans2D1" presStyleIdx="5" presStyleCnt="8"/>
      <dgm:spPr/>
    </dgm:pt>
    <dgm:pt modelId="{C362083A-ECD6-4136-8F1B-A2D19CB42976}" type="pres">
      <dgm:prSet presAssocID="{24FDA89C-37B8-4538-8D43-D367F66E6E2E}" presName="node" presStyleLbl="node1" presStyleIdx="5" presStyleCnt="8" custScaleY="62978" custRadScaleRad="79989" custRadScaleInc="12242">
        <dgm:presLayoutVars>
          <dgm:bulletEnabled val="1"/>
        </dgm:presLayoutVars>
      </dgm:prSet>
      <dgm:spPr/>
    </dgm:pt>
    <dgm:pt modelId="{84D24BFA-1932-4A33-B4CA-2770F876CAA8}" type="pres">
      <dgm:prSet presAssocID="{D948C4C8-B6FC-4886-B980-65A13E679728}" presName="parTrans" presStyleLbl="sibTrans2D1" presStyleIdx="6" presStyleCnt="8"/>
      <dgm:spPr/>
    </dgm:pt>
    <dgm:pt modelId="{DF29928E-925E-46CC-AD2F-E1112ADAA23E}" type="pres">
      <dgm:prSet presAssocID="{D948C4C8-B6FC-4886-B980-65A13E679728}" presName="connectorText" presStyleLbl="sibTrans2D1" presStyleIdx="6" presStyleCnt="8"/>
      <dgm:spPr/>
    </dgm:pt>
    <dgm:pt modelId="{C8D8C0FD-6D7D-4106-AAB8-0B66B8B61ACA}" type="pres">
      <dgm:prSet presAssocID="{7852D7B2-8661-4996-A5D8-C958B46AE8EE}" presName="node" presStyleLbl="node1" presStyleIdx="6" presStyleCnt="8" custScaleX="117103" custScaleY="71490" custRadScaleRad="90312" custRadScaleInc="-9410">
        <dgm:presLayoutVars>
          <dgm:bulletEnabled val="1"/>
        </dgm:presLayoutVars>
      </dgm:prSet>
      <dgm:spPr/>
    </dgm:pt>
    <dgm:pt modelId="{83579344-3C96-4C1E-9EA3-F93AD8098C5C}" type="pres">
      <dgm:prSet presAssocID="{03CAA32D-6EFD-4134-9AB9-B5E664098CAC}" presName="parTrans" presStyleLbl="sibTrans2D1" presStyleIdx="7" presStyleCnt="8"/>
      <dgm:spPr/>
    </dgm:pt>
    <dgm:pt modelId="{E2AFA79E-6E19-4D02-A187-B6C91ED7592C}" type="pres">
      <dgm:prSet presAssocID="{03CAA32D-6EFD-4134-9AB9-B5E664098CAC}" presName="connectorText" presStyleLbl="sibTrans2D1" presStyleIdx="7" presStyleCnt="8"/>
      <dgm:spPr/>
    </dgm:pt>
    <dgm:pt modelId="{80C52552-9DBB-4DB6-ADC7-96981125F231}" type="pres">
      <dgm:prSet presAssocID="{D99C484F-B723-45C2-AE10-473C66B047B5}" presName="node" presStyleLbl="node1" presStyleIdx="7" presStyleCnt="8" custScaleY="67497" custRadScaleRad="80041" custRadScaleInc="-36180">
        <dgm:presLayoutVars>
          <dgm:bulletEnabled val="1"/>
        </dgm:presLayoutVars>
      </dgm:prSet>
      <dgm:spPr/>
    </dgm:pt>
  </dgm:ptLst>
  <dgm:cxnLst>
    <dgm:cxn modelId="{BADB4C00-AB27-49CB-9234-F3596BB31161}" type="presOf" srcId="{DA22A48A-069D-4D46-8675-4D195F3EEB63}" destId="{81764D39-0C7A-4D74-B5E7-C9D426FE4D0A}" srcOrd="0" destOrd="0" presId="urn:microsoft.com/office/officeart/2005/8/layout/radial5"/>
    <dgm:cxn modelId="{F229A917-18DC-4268-B4C3-032A2452553C}" type="presOf" srcId="{24387FAF-ACE7-40AE-AFC7-86EF900C8970}" destId="{5106C33E-5F4E-4676-8D1F-94BA9E3ABBDD}" srcOrd="1" destOrd="0" presId="urn:microsoft.com/office/officeart/2005/8/layout/radial5"/>
    <dgm:cxn modelId="{49D70D19-D005-4E49-A3F5-F2001456432D}" type="presOf" srcId="{DACDE255-FDE0-4797-BEE2-38808966B20E}" destId="{B7D202EB-9650-411F-BD9D-DEE2F7164F4D}" srcOrd="0" destOrd="0" presId="urn:microsoft.com/office/officeart/2005/8/layout/radial5"/>
    <dgm:cxn modelId="{23D16C1C-08CE-4E1B-B84A-B59B055C0B1B}" type="presOf" srcId="{DACDE255-FDE0-4797-BEE2-38808966B20E}" destId="{BAA15E6D-A52F-4EB7-AC99-D36DB263E740}" srcOrd="1" destOrd="0" presId="urn:microsoft.com/office/officeart/2005/8/layout/radial5"/>
    <dgm:cxn modelId="{7E10871F-524C-41D9-9EC4-A9E55462D91E}" srcId="{AEC63AFF-8A1C-4192-A2CA-7C5C0D8B8C65}" destId="{799D15E4-7B54-47C1-BEB9-03C36D8A10CD}" srcOrd="2" destOrd="0" parTransId="{DA22A48A-069D-4D46-8675-4D195F3EEB63}" sibTransId="{403B8F19-463F-4A7B-96C2-36B3BC85E285}"/>
    <dgm:cxn modelId="{4D73F226-C92F-4651-9EFA-7914536BBE5F}" srcId="{AEC63AFF-8A1C-4192-A2CA-7C5C0D8B8C65}" destId="{D99C484F-B723-45C2-AE10-473C66B047B5}" srcOrd="7" destOrd="0" parTransId="{03CAA32D-6EFD-4134-9AB9-B5E664098CAC}" sibTransId="{5984C270-E2C7-4A3B-A6CF-D7F43133E3A6}"/>
    <dgm:cxn modelId="{E24AE73D-E5B4-4B70-B045-37FCBB29D7AA}" type="presOf" srcId="{4F421C0D-3BB3-423A-A092-E52D92E70E70}" destId="{CEF25EB0-3151-41C0-B05C-6571375C9A56}" srcOrd="0" destOrd="0" presId="urn:microsoft.com/office/officeart/2005/8/layout/radial5"/>
    <dgm:cxn modelId="{D8E48245-A39B-4ED4-871E-9BD94FC9960A}" srcId="{AEC63AFF-8A1C-4192-A2CA-7C5C0D8B8C65}" destId="{24FDA89C-37B8-4538-8D43-D367F66E6E2E}" srcOrd="5" destOrd="0" parTransId="{AC86E214-2B72-4101-8D1E-73ADA821C1B9}" sibTransId="{685E1071-F87A-4623-9E79-93107D563C43}"/>
    <dgm:cxn modelId="{5BD5CF68-160F-4221-ADDE-67DEB9690E8F}" srcId="{AEC63AFF-8A1C-4192-A2CA-7C5C0D8B8C65}" destId="{7852D7B2-8661-4996-A5D8-C958B46AE8EE}" srcOrd="6" destOrd="0" parTransId="{D948C4C8-B6FC-4886-B980-65A13E679728}" sibTransId="{58D73369-C6A0-402A-BBF1-EB4CA52EF337}"/>
    <dgm:cxn modelId="{E966996C-535E-43B4-8DCE-DFF153830156}" type="presOf" srcId="{24FDA89C-37B8-4538-8D43-D367F66E6E2E}" destId="{C362083A-ECD6-4136-8F1B-A2D19CB42976}" srcOrd="0" destOrd="0" presId="urn:microsoft.com/office/officeart/2005/8/layout/radial5"/>
    <dgm:cxn modelId="{BE71006D-5ACE-4905-8400-AD83AD5D3D90}" type="presOf" srcId="{D99C484F-B723-45C2-AE10-473C66B047B5}" destId="{80C52552-9DBB-4DB6-ADC7-96981125F231}" srcOrd="0" destOrd="0" presId="urn:microsoft.com/office/officeart/2005/8/layout/radial5"/>
    <dgm:cxn modelId="{FC23224D-D2D0-441D-85AA-E3EB257959B9}" type="presOf" srcId="{AC86E214-2B72-4101-8D1E-73ADA821C1B9}" destId="{B8D2C666-E5F9-4D40-8D13-4D46603AE163}" srcOrd="0" destOrd="0" presId="urn:microsoft.com/office/officeart/2005/8/layout/radial5"/>
    <dgm:cxn modelId="{545B956D-8E72-4634-A341-04D8A1BAC6F1}" type="presOf" srcId="{2343C7BC-BD08-4638-943A-031F58A9F648}" destId="{952C7DAA-7132-41B4-915C-FD4642A60E6B}" srcOrd="0" destOrd="0" presId="urn:microsoft.com/office/officeart/2005/8/layout/radial5"/>
    <dgm:cxn modelId="{8B5A634F-C9B0-4936-85B3-434566A8D7EB}" type="presOf" srcId="{DA22A48A-069D-4D46-8675-4D195F3EEB63}" destId="{94BF8FC4-4AC9-4F3C-BB69-EF38F35A9991}" srcOrd="1" destOrd="0" presId="urn:microsoft.com/office/officeart/2005/8/layout/radial5"/>
    <dgm:cxn modelId="{412E9270-1DCE-4B40-B5A1-E98A9286998A}" type="presOf" srcId="{58389221-5D6E-49EF-BC24-0B4688895347}" destId="{387221AE-94C6-45B6-A286-01C8AF887953}" srcOrd="0" destOrd="0" presId="urn:microsoft.com/office/officeart/2005/8/layout/radial5"/>
    <dgm:cxn modelId="{8AB48753-4544-4A8B-9933-9FE885676090}" srcId="{AEC63AFF-8A1C-4192-A2CA-7C5C0D8B8C65}" destId="{58389221-5D6E-49EF-BC24-0B4688895347}" srcOrd="1" destOrd="0" parTransId="{24387FAF-ACE7-40AE-AFC7-86EF900C8970}" sibTransId="{EF239651-A6BE-4227-8B5C-999B1E3AE56E}"/>
    <dgm:cxn modelId="{DC098B83-02AA-4D33-A29A-C4ADDBA5D843}" type="presOf" srcId="{D948C4C8-B6FC-4886-B980-65A13E679728}" destId="{DF29928E-925E-46CC-AD2F-E1112ADAA23E}" srcOrd="1" destOrd="0" presId="urn:microsoft.com/office/officeart/2005/8/layout/radial5"/>
    <dgm:cxn modelId="{C880D383-5A3D-41BF-94FD-E63A643B27F6}" type="presOf" srcId="{A510B90E-4492-4A62-8015-E0B47BF64743}" destId="{CF870A19-B613-4F95-8DD6-3C6D437B2E28}" srcOrd="0" destOrd="0" presId="urn:microsoft.com/office/officeart/2005/8/layout/radial5"/>
    <dgm:cxn modelId="{61B6A784-CC3B-42AF-9250-93B5A30ED7DA}" type="presOf" srcId="{24387FAF-ACE7-40AE-AFC7-86EF900C8970}" destId="{CDFF31AC-D27A-4410-B1F6-F812D50383C6}" srcOrd="0" destOrd="0" presId="urn:microsoft.com/office/officeart/2005/8/layout/radial5"/>
    <dgm:cxn modelId="{C89C9088-AFC4-4369-BA8E-884F32184E7A}" srcId="{AEC63AFF-8A1C-4192-A2CA-7C5C0D8B8C65}" destId="{4F421C0D-3BB3-423A-A092-E52D92E70E70}" srcOrd="3" destOrd="0" parTransId="{DDFC254C-C85C-4BE5-840F-82AA049D170A}" sibTransId="{AAF6B426-BB0C-4C49-B3CF-14F8053E93F8}"/>
    <dgm:cxn modelId="{A0A74795-139A-4679-9F85-2FE144C9C4FC}" srcId="{AEC63AFF-8A1C-4192-A2CA-7C5C0D8B8C65}" destId="{2343C7BC-BD08-4638-943A-031F58A9F648}" srcOrd="0" destOrd="0" parTransId="{DACDE255-FDE0-4797-BEE2-38808966B20E}" sibTransId="{2CABFAF3-FCCE-4334-BD40-78453FA0FF99}"/>
    <dgm:cxn modelId="{AA1F8D9E-09B4-495C-920B-98C4FA3E8322}" srcId="{AEC63AFF-8A1C-4192-A2CA-7C5C0D8B8C65}" destId="{C88076D5-6197-4742-9BC3-F73E5DB77CDA}" srcOrd="4" destOrd="0" parTransId="{6C2F1810-0D8E-430D-9711-4634B802E283}" sibTransId="{6AAC2204-76A2-46C5-97AA-0F6F83CBB2A2}"/>
    <dgm:cxn modelId="{5A26D09E-BC4C-4621-B7BF-4B0103CB7E22}" type="presOf" srcId="{6C2F1810-0D8E-430D-9711-4634B802E283}" destId="{861305A2-6040-49D2-BFFF-591079D6051F}" srcOrd="1" destOrd="0" presId="urn:microsoft.com/office/officeart/2005/8/layout/radial5"/>
    <dgm:cxn modelId="{733132A9-6429-46B8-BF10-433C08531023}" type="presOf" srcId="{D948C4C8-B6FC-4886-B980-65A13E679728}" destId="{84D24BFA-1932-4A33-B4CA-2770F876CAA8}" srcOrd="0" destOrd="0" presId="urn:microsoft.com/office/officeart/2005/8/layout/radial5"/>
    <dgm:cxn modelId="{E2AE23B2-F62D-4368-B3F6-FF4D93F1B750}" type="presOf" srcId="{C88076D5-6197-4742-9BC3-F73E5DB77CDA}" destId="{087F8B15-BB43-4ED0-8D5B-3D22B34E8E09}" srcOrd="0" destOrd="0" presId="urn:microsoft.com/office/officeart/2005/8/layout/radial5"/>
    <dgm:cxn modelId="{76288DB6-48BD-4C54-9AAE-6DFF9B0C4DDE}" type="presOf" srcId="{6C2F1810-0D8E-430D-9711-4634B802E283}" destId="{F4E47CFA-D52E-45DB-8247-73FDFA9F95EA}" srcOrd="0" destOrd="0" presId="urn:microsoft.com/office/officeart/2005/8/layout/radial5"/>
    <dgm:cxn modelId="{239CA4BA-0537-468C-BAB8-154301ADD7EB}" type="presOf" srcId="{7852D7B2-8661-4996-A5D8-C958B46AE8EE}" destId="{C8D8C0FD-6D7D-4106-AAB8-0B66B8B61ACA}" srcOrd="0" destOrd="0" presId="urn:microsoft.com/office/officeart/2005/8/layout/radial5"/>
    <dgm:cxn modelId="{849A68BE-C8EB-43BC-B0FA-9022194BA19C}" type="presOf" srcId="{AEC63AFF-8A1C-4192-A2CA-7C5C0D8B8C65}" destId="{4D51A353-780B-40D2-BCE2-BB4AADF09F53}" srcOrd="0" destOrd="0" presId="urn:microsoft.com/office/officeart/2005/8/layout/radial5"/>
    <dgm:cxn modelId="{417E84BE-B251-4E53-96B6-ED4D3C722998}" srcId="{A510B90E-4492-4A62-8015-E0B47BF64743}" destId="{AEC63AFF-8A1C-4192-A2CA-7C5C0D8B8C65}" srcOrd="0" destOrd="0" parTransId="{B8FEF2F5-1A42-42E4-8E9D-4D261F594169}" sibTransId="{4355F696-74C0-45B1-A253-BAEC05E91356}"/>
    <dgm:cxn modelId="{EC51B2C3-F84E-4276-B2EC-0960BA76435D}" type="presOf" srcId="{03CAA32D-6EFD-4134-9AB9-B5E664098CAC}" destId="{E2AFA79E-6E19-4D02-A187-B6C91ED7592C}" srcOrd="1" destOrd="0" presId="urn:microsoft.com/office/officeart/2005/8/layout/radial5"/>
    <dgm:cxn modelId="{B0E782C8-7A73-477C-8090-900FDFB32058}" type="presOf" srcId="{03CAA32D-6EFD-4134-9AB9-B5E664098CAC}" destId="{83579344-3C96-4C1E-9EA3-F93AD8098C5C}" srcOrd="0" destOrd="0" presId="urn:microsoft.com/office/officeart/2005/8/layout/radial5"/>
    <dgm:cxn modelId="{0EA9C3DE-530E-4E62-B3BB-0F152B1E0FE9}" type="presOf" srcId="{799D15E4-7B54-47C1-BEB9-03C36D8A10CD}" destId="{EA3930CF-E48C-4131-BEC4-FAE6B8CAFF81}" srcOrd="0" destOrd="0" presId="urn:microsoft.com/office/officeart/2005/8/layout/radial5"/>
    <dgm:cxn modelId="{8189B4EA-0C5C-46BB-8CEB-6F283E4A8626}" type="presOf" srcId="{AC86E214-2B72-4101-8D1E-73ADA821C1B9}" destId="{5D1F25EE-77CE-4020-96B6-7C97CE841FF0}" srcOrd="1" destOrd="0" presId="urn:microsoft.com/office/officeart/2005/8/layout/radial5"/>
    <dgm:cxn modelId="{5BD503EC-CC59-4FF8-8182-5E38E3A0B4FC}" type="presOf" srcId="{DDFC254C-C85C-4BE5-840F-82AA049D170A}" destId="{1E05C09D-8A31-4D10-875A-16C28BF34BDE}" srcOrd="0" destOrd="0" presId="urn:microsoft.com/office/officeart/2005/8/layout/radial5"/>
    <dgm:cxn modelId="{70B838F9-88EE-47A8-A2B3-0AF30C5224CF}" type="presOf" srcId="{DDFC254C-C85C-4BE5-840F-82AA049D170A}" destId="{EA94BD0F-0437-4C8C-842F-67861BB5A0F5}" srcOrd="1" destOrd="0" presId="urn:microsoft.com/office/officeart/2005/8/layout/radial5"/>
    <dgm:cxn modelId="{518C0D99-13EE-43C3-8476-558D32DD783B}" type="presParOf" srcId="{CF870A19-B613-4F95-8DD6-3C6D437B2E28}" destId="{4D51A353-780B-40D2-BCE2-BB4AADF09F53}" srcOrd="0" destOrd="0" presId="urn:microsoft.com/office/officeart/2005/8/layout/radial5"/>
    <dgm:cxn modelId="{761C4E89-02EA-4DE3-A2A7-3303F392E4AD}" type="presParOf" srcId="{CF870A19-B613-4F95-8DD6-3C6D437B2E28}" destId="{B7D202EB-9650-411F-BD9D-DEE2F7164F4D}" srcOrd="1" destOrd="0" presId="urn:microsoft.com/office/officeart/2005/8/layout/radial5"/>
    <dgm:cxn modelId="{13359701-8A37-433A-AD63-14FE7AF6944A}" type="presParOf" srcId="{B7D202EB-9650-411F-BD9D-DEE2F7164F4D}" destId="{BAA15E6D-A52F-4EB7-AC99-D36DB263E740}" srcOrd="0" destOrd="0" presId="urn:microsoft.com/office/officeart/2005/8/layout/radial5"/>
    <dgm:cxn modelId="{B03A15A1-785C-4D9A-891C-10D926F6809A}" type="presParOf" srcId="{CF870A19-B613-4F95-8DD6-3C6D437B2E28}" destId="{952C7DAA-7132-41B4-915C-FD4642A60E6B}" srcOrd="2" destOrd="0" presId="urn:microsoft.com/office/officeart/2005/8/layout/radial5"/>
    <dgm:cxn modelId="{0A9D826D-CB91-45FC-9448-C83CBFA6CB03}" type="presParOf" srcId="{CF870A19-B613-4F95-8DD6-3C6D437B2E28}" destId="{CDFF31AC-D27A-4410-B1F6-F812D50383C6}" srcOrd="3" destOrd="0" presId="urn:microsoft.com/office/officeart/2005/8/layout/radial5"/>
    <dgm:cxn modelId="{6786710A-28C8-427A-BD39-62CFC251E85A}" type="presParOf" srcId="{CDFF31AC-D27A-4410-B1F6-F812D50383C6}" destId="{5106C33E-5F4E-4676-8D1F-94BA9E3ABBDD}" srcOrd="0" destOrd="0" presId="urn:microsoft.com/office/officeart/2005/8/layout/radial5"/>
    <dgm:cxn modelId="{09E816CC-797E-461D-81F7-B84BA5DFBD21}" type="presParOf" srcId="{CF870A19-B613-4F95-8DD6-3C6D437B2E28}" destId="{387221AE-94C6-45B6-A286-01C8AF887953}" srcOrd="4" destOrd="0" presId="urn:microsoft.com/office/officeart/2005/8/layout/radial5"/>
    <dgm:cxn modelId="{7B6EEF0D-A8F3-4079-B364-24A22F909058}" type="presParOf" srcId="{CF870A19-B613-4F95-8DD6-3C6D437B2E28}" destId="{81764D39-0C7A-4D74-B5E7-C9D426FE4D0A}" srcOrd="5" destOrd="0" presId="urn:microsoft.com/office/officeart/2005/8/layout/radial5"/>
    <dgm:cxn modelId="{A0C08345-354E-48CF-8212-8010D1998437}" type="presParOf" srcId="{81764D39-0C7A-4D74-B5E7-C9D426FE4D0A}" destId="{94BF8FC4-4AC9-4F3C-BB69-EF38F35A9991}" srcOrd="0" destOrd="0" presId="urn:microsoft.com/office/officeart/2005/8/layout/radial5"/>
    <dgm:cxn modelId="{765C3CC7-B72B-4F87-BBA4-8A657380EA39}" type="presParOf" srcId="{CF870A19-B613-4F95-8DD6-3C6D437B2E28}" destId="{EA3930CF-E48C-4131-BEC4-FAE6B8CAFF81}" srcOrd="6" destOrd="0" presId="urn:microsoft.com/office/officeart/2005/8/layout/radial5"/>
    <dgm:cxn modelId="{791FF473-E51F-47B6-87EE-2CB774293E55}" type="presParOf" srcId="{CF870A19-B613-4F95-8DD6-3C6D437B2E28}" destId="{1E05C09D-8A31-4D10-875A-16C28BF34BDE}" srcOrd="7" destOrd="0" presId="urn:microsoft.com/office/officeart/2005/8/layout/radial5"/>
    <dgm:cxn modelId="{20EB622C-2596-480D-B64B-69C033D8842F}" type="presParOf" srcId="{1E05C09D-8A31-4D10-875A-16C28BF34BDE}" destId="{EA94BD0F-0437-4C8C-842F-67861BB5A0F5}" srcOrd="0" destOrd="0" presId="urn:microsoft.com/office/officeart/2005/8/layout/radial5"/>
    <dgm:cxn modelId="{124639AB-0D2C-4777-A59C-956A1D4E351B}" type="presParOf" srcId="{CF870A19-B613-4F95-8DD6-3C6D437B2E28}" destId="{CEF25EB0-3151-41C0-B05C-6571375C9A56}" srcOrd="8" destOrd="0" presId="urn:microsoft.com/office/officeart/2005/8/layout/radial5"/>
    <dgm:cxn modelId="{A82AC2A4-AB91-49F1-B525-14DCC06259DC}" type="presParOf" srcId="{CF870A19-B613-4F95-8DD6-3C6D437B2E28}" destId="{F4E47CFA-D52E-45DB-8247-73FDFA9F95EA}" srcOrd="9" destOrd="0" presId="urn:microsoft.com/office/officeart/2005/8/layout/radial5"/>
    <dgm:cxn modelId="{A3263383-BAF6-4A3D-8E82-42A99A317F65}" type="presParOf" srcId="{F4E47CFA-D52E-45DB-8247-73FDFA9F95EA}" destId="{861305A2-6040-49D2-BFFF-591079D6051F}" srcOrd="0" destOrd="0" presId="urn:microsoft.com/office/officeart/2005/8/layout/radial5"/>
    <dgm:cxn modelId="{87C5BA1B-051E-45B2-9B92-A0ECC5F8D1C4}" type="presParOf" srcId="{CF870A19-B613-4F95-8DD6-3C6D437B2E28}" destId="{087F8B15-BB43-4ED0-8D5B-3D22B34E8E09}" srcOrd="10" destOrd="0" presId="urn:microsoft.com/office/officeart/2005/8/layout/radial5"/>
    <dgm:cxn modelId="{73E5AD99-3211-4436-8FB7-5C552ABF835C}" type="presParOf" srcId="{CF870A19-B613-4F95-8DD6-3C6D437B2E28}" destId="{B8D2C666-E5F9-4D40-8D13-4D46603AE163}" srcOrd="11" destOrd="0" presId="urn:microsoft.com/office/officeart/2005/8/layout/radial5"/>
    <dgm:cxn modelId="{D6C64462-AC1F-45A2-A4AA-F4723844DF6F}" type="presParOf" srcId="{B8D2C666-E5F9-4D40-8D13-4D46603AE163}" destId="{5D1F25EE-77CE-4020-96B6-7C97CE841FF0}" srcOrd="0" destOrd="0" presId="urn:microsoft.com/office/officeart/2005/8/layout/radial5"/>
    <dgm:cxn modelId="{349054D7-14EF-4B59-A2F1-E34FAB14B5C8}" type="presParOf" srcId="{CF870A19-B613-4F95-8DD6-3C6D437B2E28}" destId="{C362083A-ECD6-4136-8F1B-A2D19CB42976}" srcOrd="12" destOrd="0" presId="urn:microsoft.com/office/officeart/2005/8/layout/radial5"/>
    <dgm:cxn modelId="{299D646C-6645-476C-A07E-BC3FFFB1C0EF}" type="presParOf" srcId="{CF870A19-B613-4F95-8DD6-3C6D437B2E28}" destId="{84D24BFA-1932-4A33-B4CA-2770F876CAA8}" srcOrd="13" destOrd="0" presId="urn:microsoft.com/office/officeart/2005/8/layout/radial5"/>
    <dgm:cxn modelId="{5447D702-DF19-4790-8732-C1B433EA07F2}" type="presParOf" srcId="{84D24BFA-1932-4A33-B4CA-2770F876CAA8}" destId="{DF29928E-925E-46CC-AD2F-E1112ADAA23E}" srcOrd="0" destOrd="0" presId="urn:microsoft.com/office/officeart/2005/8/layout/radial5"/>
    <dgm:cxn modelId="{8D2D66EF-DA83-4859-9165-FB9276A1F3C5}" type="presParOf" srcId="{CF870A19-B613-4F95-8DD6-3C6D437B2E28}" destId="{C8D8C0FD-6D7D-4106-AAB8-0B66B8B61ACA}" srcOrd="14" destOrd="0" presId="urn:microsoft.com/office/officeart/2005/8/layout/radial5"/>
    <dgm:cxn modelId="{35CF242B-F556-4C4B-BB67-F5F8DD87A733}" type="presParOf" srcId="{CF870A19-B613-4F95-8DD6-3C6D437B2E28}" destId="{83579344-3C96-4C1E-9EA3-F93AD8098C5C}" srcOrd="15" destOrd="0" presId="urn:microsoft.com/office/officeart/2005/8/layout/radial5"/>
    <dgm:cxn modelId="{7C231382-366D-408C-A842-CF111FBA0BD7}" type="presParOf" srcId="{83579344-3C96-4C1E-9EA3-F93AD8098C5C}" destId="{E2AFA79E-6E19-4D02-A187-B6C91ED7592C}" srcOrd="0" destOrd="0" presId="urn:microsoft.com/office/officeart/2005/8/layout/radial5"/>
    <dgm:cxn modelId="{4CFE729E-D06F-47A6-BAF1-B185EC156637}" type="presParOf" srcId="{CF870A19-B613-4F95-8DD6-3C6D437B2E28}" destId="{80C52552-9DBB-4DB6-ADC7-96981125F231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DFE6997-7EB0-49C2-9A6C-4499342D5E3D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695104B9-AC51-4AB9-847B-BFAA06EA07FB}">
      <dgm:prSet phldrT="[Text]" custT="1"/>
      <dgm:spPr/>
      <dgm:t>
        <a:bodyPr/>
        <a:lstStyle/>
        <a:p>
          <a:r>
            <a:rPr lang="bs-Latn-BA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MeV energies</a:t>
          </a:r>
        </a:p>
      </dgm:t>
    </dgm:pt>
    <dgm:pt modelId="{1196435E-9763-412B-A7B4-E67F5BA8FC4B}" type="parTrans" cxnId="{D74A0EB4-8D72-4DDE-A1B8-94BE121A170F}">
      <dgm:prSet/>
      <dgm:spPr/>
      <dgm:t>
        <a:bodyPr/>
        <a:lstStyle/>
        <a:p>
          <a:endParaRPr lang="bs-Latn-BA" sz="1600"/>
        </a:p>
      </dgm:t>
    </dgm:pt>
    <dgm:pt modelId="{0585AB59-80FB-4EC6-B0CA-EE5F79BC82BD}" type="sibTrans" cxnId="{D74A0EB4-8D72-4DDE-A1B8-94BE121A170F}">
      <dgm:prSet/>
      <dgm:spPr/>
      <dgm:t>
        <a:bodyPr/>
        <a:lstStyle/>
        <a:p>
          <a:endParaRPr lang="bs-Latn-BA" sz="1600"/>
        </a:p>
      </dgm:t>
    </dgm:pt>
    <dgm:pt modelId="{B4F139D9-8489-460D-A807-C81921C69E94}" type="pres">
      <dgm:prSet presAssocID="{ADFE6997-7EB0-49C2-9A6C-4499342D5E3D}" presName="Name0" presStyleCnt="0">
        <dgm:presLayoutVars>
          <dgm:dir/>
          <dgm:animLvl val="lvl"/>
          <dgm:resizeHandles val="exact"/>
        </dgm:presLayoutVars>
      </dgm:prSet>
      <dgm:spPr/>
    </dgm:pt>
    <dgm:pt modelId="{5CE207A6-DB74-450C-88F9-46DD0E06670F}" type="pres">
      <dgm:prSet presAssocID="{ADFE6997-7EB0-49C2-9A6C-4499342D5E3D}" presName="dummy" presStyleCnt="0"/>
      <dgm:spPr/>
    </dgm:pt>
    <dgm:pt modelId="{1FA6AD90-C529-4334-96CA-17EE3A13B6FE}" type="pres">
      <dgm:prSet presAssocID="{ADFE6997-7EB0-49C2-9A6C-4499342D5E3D}" presName="linH" presStyleCnt="0"/>
      <dgm:spPr/>
    </dgm:pt>
    <dgm:pt modelId="{97D30021-712D-4CB2-AC36-198E9A527FD2}" type="pres">
      <dgm:prSet presAssocID="{ADFE6997-7EB0-49C2-9A6C-4499342D5E3D}" presName="padding1" presStyleCnt="0"/>
      <dgm:spPr/>
    </dgm:pt>
    <dgm:pt modelId="{DF23CCF6-B14A-42F2-88D2-5BA6C89BBF3E}" type="pres">
      <dgm:prSet presAssocID="{695104B9-AC51-4AB9-847B-BFAA06EA07FB}" presName="linV" presStyleCnt="0"/>
      <dgm:spPr/>
    </dgm:pt>
    <dgm:pt modelId="{6F4C2BD6-467B-418C-85BC-09A8DED62FD7}" type="pres">
      <dgm:prSet presAssocID="{695104B9-AC51-4AB9-847B-BFAA06EA07FB}" presName="spVertical1" presStyleCnt="0"/>
      <dgm:spPr/>
    </dgm:pt>
    <dgm:pt modelId="{9C86C786-9237-4592-8871-24D02C87D935}" type="pres">
      <dgm:prSet presAssocID="{695104B9-AC51-4AB9-847B-BFAA06EA07FB}" presName="parTx" presStyleLbl="revTx" presStyleIdx="0" presStyleCnt="1" custAng="616556">
        <dgm:presLayoutVars>
          <dgm:chMax val="0"/>
          <dgm:chPref val="0"/>
          <dgm:bulletEnabled val="1"/>
        </dgm:presLayoutVars>
      </dgm:prSet>
      <dgm:spPr/>
    </dgm:pt>
    <dgm:pt modelId="{D645C1EE-0E3D-438B-BDEF-C11293709677}" type="pres">
      <dgm:prSet presAssocID="{695104B9-AC51-4AB9-847B-BFAA06EA07FB}" presName="spVertical2" presStyleCnt="0"/>
      <dgm:spPr/>
    </dgm:pt>
    <dgm:pt modelId="{4E43AFC4-D321-4C51-AEC0-9DF2A382B5F8}" type="pres">
      <dgm:prSet presAssocID="{695104B9-AC51-4AB9-847B-BFAA06EA07FB}" presName="spVertical3" presStyleCnt="0"/>
      <dgm:spPr/>
    </dgm:pt>
    <dgm:pt modelId="{65C984FD-9908-4473-A23C-401EE1E302E5}" type="pres">
      <dgm:prSet presAssocID="{ADFE6997-7EB0-49C2-9A6C-4499342D5E3D}" presName="padding2" presStyleCnt="0"/>
      <dgm:spPr/>
    </dgm:pt>
    <dgm:pt modelId="{8851809F-21CA-4BD4-BD80-F821D71A0C0C}" type="pres">
      <dgm:prSet presAssocID="{ADFE6997-7EB0-49C2-9A6C-4499342D5E3D}" presName="negArrow" presStyleCnt="0"/>
      <dgm:spPr/>
    </dgm:pt>
    <dgm:pt modelId="{2C4C2DC9-7E99-498D-909D-B74C9AE96B81}" type="pres">
      <dgm:prSet presAssocID="{ADFE6997-7EB0-49C2-9A6C-4499342D5E3D}" presName="backgroundArrow" presStyleLbl="node1" presStyleIdx="0" presStyleCnt="1" custLinFactNeighborX="-1172" custLinFactNeighborY="-13031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</dgm:pt>
  </dgm:ptLst>
  <dgm:cxnLst>
    <dgm:cxn modelId="{BA00033B-02F5-498B-80BD-1A8D327D492C}" type="presOf" srcId="{ADFE6997-7EB0-49C2-9A6C-4499342D5E3D}" destId="{B4F139D9-8489-460D-A807-C81921C69E94}" srcOrd="0" destOrd="0" presId="urn:microsoft.com/office/officeart/2005/8/layout/hProcess3"/>
    <dgm:cxn modelId="{D74A0EB4-8D72-4DDE-A1B8-94BE121A170F}" srcId="{ADFE6997-7EB0-49C2-9A6C-4499342D5E3D}" destId="{695104B9-AC51-4AB9-847B-BFAA06EA07FB}" srcOrd="0" destOrd="0" parTransId="{1196435E-9763-412B-A7B4-E67F5BA8FC4B}" sibTransId="{0585AB59-80FB-4EC6-B0CA-EE5F79BC82BD}"/>
    <dgm:cxn modelId="{79F80ADC-E1D7-4FCF-86F0-C5562ED16AEB}" type="presOf" srcId="{695104B9-AC51-4AB9-847B-BFAA06EA07FB}" destId="{9C86C786-9237-4592-8871-24D02C87D935}" srcOrd="0" destOrd="0" presId="urn:microsoft.com/office/officeart/2005/8/layout/hProcess3"/>
    <dgm:cxn modelId="{F5D4AE9B-6AAA-4134-873D-8122FAD3C255}" type="presParOf" srcId="{B4F139D9-8489-460D-A807-C81921C69E94}" destId="{5CE207A6-DB74-450C-88F9-46DD0E06670F}" srcOrd="0" destOrd="0" presId="urn:microsoft.com/office/officeart/2005/8/layout/hProcess3"/>
    <dgm:cxn modelId="{B2080157-D194-4043-AF3E-2536D9D6E59F}" type="presParOf" srcId="{B4F139D9-8489-460D-A807-C81921C69E94}" destId="{1FA6AD90-C529-4334-96CA-17EE3A13B6FE}" srcOrd="1" destOrd="0" presId="urn:microsoft.com/office/officeart/2005/8/layout/hProcess3"/>
    <dgm:cxn modelId="{E11E3288-F0DF-4E04-9717-C41C37D3F1F4}" type="presParOf" srcId="{1FA6AD90-C529-4334-96CA-17EE3A13B6FE}" destId="{97D30021-712D-4CB2-AC36-198E9A527FD2}" srcOrd="0" destOrd="0" presId="urn:microsoft.com/office/officeart/2005/8/layout/hProcess3"/>
    <dgm:cxn modelId="{E85C9C71-8BDC-4D9A-BB4B-0462190DEA16}" type="presParOf" srcId="{1FA6AD90-C529-4334-96CA-17EE3A13B6FE}" destId="{DF23CCF6-B14A-42F2-88D2-5BA6C89BBF3E}" srcOrd="1" destOrd="0" presId="urn:microsoft.com/office/officeart/2005/8/layout/hProcess3"/>
    <dgm:cxn modelId="{105366FD-BCC9-4E89-A723-9CF8FEF4A4B6}" type="presParOf" srcId="{DF23CCF6-B14A-42F2-88D2-5BA6C89BBF3E}" destId="{6F4C2BD6-467B-418C-85BC-09A8DED62FD7}" srcOrd="0" destOrd="0" presId="urn:microsoft.com/office/officeart/2005/8/layout/hProcess3"/>
    <dgm:cxn modelId="{8FF012F2-937C-4240-8FC2-30CED2D41CE7}" type="presParOf" srcId="{DF23CCF6-B14A-42F2-88D2-5BA6C89BBF3E}" destId="{9C86C786-9237-4592-8871-24D02C87D935}" srcOrd="1" destOrd="0" presId="urn:microsoft.com/office/officeart/2005/8/layout/hProcess3"/>
    <dgm:cxn modelId="{5040B515-B966-4381-BAD4-5A1F27D522F0}" type="presParOf" srcId="{DF23CCF6-B14A-42F2-88D2-5BA6C89BBF3E}" destId="{D645C1EE-0E3D-438B-BDEF-C11293709677}" srcOrd="2" destOrd="0" presId="urn:microsoft.com/office/officeart/2005/8/layout/hProcess3"/>
    <dgm:cxn modelId="{EB5234FD-2E39-4D34-A9E8-F94AA6682549}" type="presParOf" srcId="{DF23CCF6-B14A-42F2-88D2-5BA6C89BBF3E}" destId="{4E43AFC4-D321-4C51-AEC0-9DF2A382B5F8}" srcOrd="3" destOrd="0" presId="urn:microsoft.com/office/officeart/2005/8/layout/hProcess3"/>
    <dgm:cxn modelId="{5355CB7E-C046-4D44-8A19-9A701F427911}" type="presParOf" srcId="{1FA6AD90-C529-4334-96CA-17EE3A13B6FE}" destId="{65C984FD-9908-4473-A23C-401EE1E302E5}" srcOrd="2" destOrd="0" presId="urn:microsoft.com/office/officeart/2005/8/layout/hProcess3"/>
    <dgm:cxn modelId="{0ABD5FC1-CB43-433C-9D64-4DF33C376243}" type="presParOf" srcId="{1FA6AD90-C529-4334-96CA-17EE3A13B6FE}" destId="{8851809F-21CA-4BD4-BD80-F821D71A0C0C}" srcOrd="3" destOrd="0" presId="urn:microsoft.com/office/officeart/2005/8/layout/hProcess3"/>
    <dgm:cxn modelId="{CC2EB2F8-160F-4806-BEF7-F998CD1DFA03}" type="presParOf" srcId="{1FA6AD90-C529-4334-96CA-17EE3A13B6FE}" destId="{2C4C2DC9-7E99-498D-909D-B74C9AE96B81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3453B1C-AED2-4974-84C6-8F806781B4C3}" type="doc">
      <dgm:prSet loTypeId="urn:microsoft.com/office/officeart/2005/8/layout/cycle7" loCatId="cycle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bs-Latn-BA"/>
        </a:p>
      </dgm:t>
    </dgm:pt>
    <dgm:pt modelId="{9CEFBFC1-6A86-487E-8FF9-04EA6A640729}">
      <dgm:prSet phldrT="[Text]" custT="1"/>
      <dgm:spPr/>
      <dgm:t>
        <a:bodyPr/>
        <a:lstStyle/>
        <a:p>
          <a:pPr>
            <a:buClrTx/>
            <a:buSzTx/>
            <a:buAutoNum type="alphaLcParenR"/>
          </a:pPr>
          <a:r>
            <a:rPr lang="bs-Latn-BA" sz="1600" dirty="0">
              <a:latin typeface="Bell MT" panose="02020503060305020303" pitchFamily="18" charset="0"/>
              <a:cs typeface="Arial" pitchFamily="34" charset="0"/>
            </a:rPr>
            <a:t>1. </a:t>
          </a:r>
          <a:r>
            <a:rPr lang="ta-IN" sz="1600" dirty="0">
              <a:latin typeface="Bell MT" panose="02020503060305020303" pitchFamily="18" charset="0"/>
              <a:cs typeface="Arial" pitchFamily="34" charset="0"/>
            </a:rPr>
            <a:t>Proton</a:t>
          </a:r>
          <a:r>
            <a:rPr lang="bs-Latn-BA" sz="1600" dirty="0">
              <a:latin typeface="Bell MT" panose="02020503060305020303" pitchFamily="18" charset="0"/>
              <a:cs typeface="Arial" pitchFamily="34" charset="0"/>
            </a:rPr>
            <a:t>/helium ions</a:t>
          </a:r>
          <a:r>
            <a:rPr lang="ta-IN" sz="1600" dirty="0">
              <a:latin typeface="Bell MT" panose="02020503060305020303" pitchFamily="18" charset="0"/>
              <a:cs typeface="Arial" pitchFamily="34" charset="0"/>
            </a:rPr>
            <a:t> beam</a:t>
          </a:r>
          <a:r>
            <a:rPr lang="bs-Latn-BA" sz="1600" dirty="0">
              <a:latin typeface="Bell MT" panose="02020503060305020303" pitchFamily="18" charset="0"/>
              <a:cs typeface="Arial" pitchFamily="34" charset="0"/>
            </a:rPr>
            <a:t>.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AB307461-B62C-4156-A33D-792B6D72D247}" type="parTrans" cxnId="{EA819724-76A1-47F6-946C-8076CE7F3043}">
      <dgm:prSet/>
      <dgm:spPr/>
      <dgm:t>
        <a:bodyPr/>
        <a:lstStyle/>
        <a:p>
          <a:endParaRPr lang="bs-Latn-BA"/>
        </a:p>
      </dgm:t>
    </dgm:pt>
    <dgm:pt modelId="{15B08A79-3957-458C-80BD-54AEF069F73C}" type="sibTrans" cxnId="{EA819724-76A1-47F6-946C-8076CE7F3043}">
      <dgm:prSet/>
      <dgm:spPr/>
      <dgm:t>
        <a:bodyPr/>
        <a:lstStyle/>
        <a:p>
          <a:endParaRPr lang="bs-Latn-BA"/>
        </a:p>
      </dgm:t>
    </dgm:pt>
    <dgm:pt modelId="{A97DD467-936D-48A1-BE98-17A91653D54D}">
      <dgm:prSet custT="1"/>
      <dgm:spPr/>
      <dgm:t>
        <a:bodyPr/>
        <a:lstStyle/>
        <a:p>
          <a:r>
            <a:rPr lang="bs-Latn-BA" sz="1600" dirty="0">
              <a:latin typeface="Bell MT" panose="02020503060305020303" pitchFamily="18" charset="0"/>
              <a:cs typeface="Arial" pitchFamily="34" charset="0"/>
            </a:rPr>
            <a:t>2. </a:t>
          </a:r>
          <a:r>
            <a:rPr lang="ta-IN" sz="1600" dirty="0">
              <a:latin typeface="Bell MT" panose="02020503060305020303" pitchFamily="18" charset="0"/>
              <a:cs typeface="Arial" pitchFamily="34" charset="0"/>
            </a:rPr>
            <a:t>Ionized atoms try to stabilize by attracting electrons (from outer shells) leading to photon emission –</a:t>
          </a:r>
          <a:r>
            <a:rPr lang="hr-HR" sz="1600" dirty="0">
              <a:latin typeface="Bell MT" panose="02020503060305020303" pitchFamily="18" charset="0"/>
              <a:cs typeface="Arial" pitchFamily="34" charset="0"/>
            </a:rPr>
            <a:t> </a:t>
          </a:r>
          <a:r>
            <a:rPr lang="hr-HR" sz="1600" b="0" dirty="0">
              <a:latin typeface="Bell MT" panose="02020503060305020303" pitchFamily="18" charset="0"/>
              <a:cs typeface="Arial" pitchFamily="34" charset="0"/>
            </a:rPr>
            <a:t>quantum</a:t>
          </a:r>
          <a:r>
            <a:rPr lang="ta-IN" sz="1600" b="0" dirty="0">
              <a:latin typeface="Bell MT" panose="02020503060305020303" pitchFamily="18" charset="0"/>
              <a:cs typeface="Arial" pitchFamily="34" charset="0"/>
            </a:rPr>
            <a:t> </a:t>
          </a:r>
          <a:r>
            <a:rPr lang="hr-HR" sz="1600" dirty="0">
              <a:latin typeface="Bell MT" panose="02020503060305020303" pitchFamily="18" charset="0"/>
              <a:cs typeface="Arial" pitchFamily="34" charset="0"/>
            </a:rPr>
            <a:t>x</a:t>
          </a:r>
          <a:r>
            <a:rPr lang="ta-IN" sz="1600" dirty="0">
              <a:latin typeface="Bell MT" panose="02020503060305020303" pitchFamily="18" charset="0"/>
              <a:cs typeface="Arial" pitchFamily="34" charset="0"/>
            </a:rPr>
            <a:t>-rays</a:t>
          </a:r>
          <a:r>
            <a:rPr lang="bs-Latn-BA" sz="1600" dirty="0">
              <a:latin typeface="Bell MT" panose="02020503060305020303" pitchFamily="18" charset="0"/>
              <a:cs typeface="Arial" pitchFamily="34" charset="0"/>
            </a:rPr>
            <a:t>.</a:t>
          </a:r>
          <a:endParaRPr lang="hr-HR" sz="1600" dirty="0">
            <a:latin typeface="Bell MT" panose="02020503060305020303" pitchFamily="18" charset="0"/>
            <a:cs typeface="Arial" pitchFamily="34" charset="0"/>
          </a:endParaRPr>
        </a:p>
      </dgm:t>
    </dgm:pt>
    <dgm:pt modelId="{7341BCFF-EFE7-4649-8515-0F68777BF5E9}" type="parTrans" cxnId="{2C7416CD-8547-4E23-9D5A-EE33D3415899}">
      <dgm:prSet/>
      <dgm:spPr/>
      <dgm:t>
        <a:bodyPr/>
        <a:lstStyle/>
        <a:p>
          <a:endParaRPr lang="bs-Latn-BA"/>
        </a:p>
      </dgm:t>
    </dgm:pt>
    <dgm:pt modelId="{CDFFA5E7-F877-43FA-B455-F3D91EBC87F1}" type="sibTrans" cxnId="{2C7416CD-8547-4E23-9D5A-EE33D3415899}">
      <dgm:prSet/>
      <dgm:spPr/>
      <dgm:t>
        <a:bodyPr/>
        <a:lstStyle/>
        <a:p>
          <a:endParaRPr lang="bs-Latn-BA"/>
        </a:p>
      </dgm:t>
    </dgm:pt>
    <dgm:pt modelId="{B99735E9-274A-4BC2-9B4C-11A8C3934FBE}">
      <dgm:prSet custT="1"/>
      <dgm:spPr/>
      <dgm:t>
        <a:bodyPr/>
        <a:lstStyle/>
        <a:p>
          <a:r>
            <a:rPr lang="hr-HR" sz="1600" dirty="0">
              <a:latin typeface="Bell MT" panose="02020503060305020303" pitchFamily="18" charset="0"/>
              <a:cs typeface="Arial" pitchFamily="34" charset="0"/>
            </a:rPr>
            <a:t>3. Energ</a:t>
          </a:r>
          <a:r>
            <a:rPr lang="ta-IN" sz="1600" dirty="0">
              <a:latin typeface="Bell MT" panose="02020503060305020303" pitchFamily="18" charset="0"/>
              <a:cs typeface="Arial" pitchFamily="34" charset="0"/>
            </a:rPr>
            <a:t>y of </a:t>
          </a:r>
          <a:r>
            <a:rPr lang="bs-Latn-BA" sz="1600" dirty="0">
              <a:latin typeface="Bell MT" panose="02020503060305020303" pitchFamily="18" charset="0"/>
              <a:cs typeface="Arial" pitchFamily="34" charset="0"/>
            </a:rPr>
            <a:t>X</a:t>
          </a:r>
          <a:r>
            <a:rPr lang="ta-IN" sz="1600" dirty="0">
              <a:latin typeface="Bell MT" panose="02020503060305020303" pitchFamily="18" charset="0"/>
              <a:cs typeface="Arial" pitchFamily="34" charset="0"/>
            </a:rPr>
            <a:t>-ray</a:t>
          </a:r>
          <a:r>
            <a:rPr lang="bs-Latn-BA" sz="1600" dirty="0">
              <a:latin typeface="Bell MT" panose="02020503060305020303" pitchFamily="18" charset="0"/>
              <a:cs typeface="Arial" pitchFamily="34" charset="0"/>
            </a:rPr>
            <a:t>- identification card of the element. </a:t>
          </a:r>
          <a:endParaRPr lang="hr-HR" sz="1600" dirty="0">
            <a:latin typeface="Bell MT" panose="02020503060305020303" pitchFamily="18" charset="0"/>
            <a:cs typeface="Arial" pitchFamily="34" charset="0"/>
          </a:endParaRPr>
        </a:p>
      </dgm:t>
    </dgm:pt>
    <dgm:pt modelId="{57843E9B-009D-4853-8BCE-45CC129F1D43}" type="parTrans" cxnId="{064E41DB-E1AA-4F7C-B9AC-931970937E2A}">
      <dgm:prSet/>
      <dgm:spPr/>
      <dgm:t>
        <a:bodyPr/>
        <a:lstStyle/>
        <a:p>
          <a:endParaRPr lang="bs-Latn-BA"/>
        </a:p>
      </dgm:t>
    </dgm:pt>
    <dgm:pt modelId="{5FBA327E-0845-4ECB-B4C5-8498EFCC8A43}" type="sibTrans" cxnId="{064E41DB-E1AA-4F7C-B9AC-931970937E2A}">
      <dgm:prSet/>
      <dgm:spPr/>
      <dgm:t>
        <a:bodyPr/>
        <a:lstStyle/>
        <a:p>
          <a:endParaRPr lang="bs-Latn-BA"/>
        </a:p>
      </dgm:t>
    </dgm:pt>
    <dgm:pt modelId="{43D2E9DB-E138-4093-9F3A-51000836E73F}">
      <dgm:prSet custT="1"/>
      <dgm:spPr/>
      <dgm:t>
        <a:bodyPr/>
        <a:lstStyle/>
        <a:p>
          <a:r>
            <a:rPr lang="bs-Latn-BA" sz="1600" dirty="0">
              <a:latin typeface="Bell MT" panose="02020503060305020303" pitchFamily="18" charset="0"/>
              <a:cs typeface="Arial" pitchFamily="34" charset="0"/>
            </a:rPr>
            <a:t>4. X</a:t>
          </a:r>
          <a:r>
            <a:rPr lang="ta-IN" sz="1600" dirty="0">
              <a:latin typeface="Bell MT" panose="02020503060305020303" pitchFamily="18" charset="0"/>
              <a:cs typeface="Arial" pitchFamily="34" charset="0"/>
            </a:rPr>
            <a:t>-ray energy (wavelength)</a:t>
          </a:r>
          <a:r>
            <a:rPr lang="bs-Latn-BA" sz="1600" dirty="0">
              <a:latin typeface="Bell MT" panose="02020503060305020303" pitchFamily="18" charset="0"/>
              <a:cs typeface="Arial" pitchFamily="34" charset="0"/>
            </a:rPr>
            <a:t>- </a:t>
          </a:r>
          <a:r>
            <a:rPr lang="ta-IN" sz="1600" dirty="0">
              <a:latin typeface="Bell MT" panose="02020503060305020303" pitchFamily="18" charset="0"/>
              <a:cs typeface="Arial" pitchFamily="34" charset="0"/>
            </a:rPr>
            <a:t>identif</a:t>
          </a:r>
          <a:r>
            <a:rPr lang="bs-Latn-BA" sz="1600" dirty="0">
              <a:latin typeface="Bell MT" panose="02020503060305020303" pitchFamily="18" charset="0"/>
              <a:cs typeface="Arial" pitchFamily="34" charset="0"/>
            </a:rPr>
            <a:t>ication of</a:t>
          </a:r>
          <a:r>
            <a:rPr lang="ta-IN" sz="1600" dirty="0">
              <a:latin typeface="Bell MT" panose="02020503060305020303" pitchFamily="18" charset="0"/>
              <a:cs typeface="Arial" pitchFamily="34" charset="0"/>
            </a:rPr>
            <a:t> </a:t>
          </a:r>
          <a:r>
            <a:rPr lang="hr-HR" sz="1600" dirty="0">
              <a:latin typeface="Bell MT" panose="02020503060305020303" pitchFamily="18" charset="0"/>
              <a:cs typeface="Arial" pitchFamily="34" charset="0"/>
            </a:rPr>
            <a:t>atom</a:t>
          </a:r>
          <a:r>
            <a:rPr lang="ta-IN" sz="1600" dirty="0">
              <a:latin typeface="Bell MT" panose="02020503060305020303" pitchFamily="18" charset="0"/>
              <a:cs typeface="Arial" pitchFamily="34" charset="0"/>
            </a:rPr>
            <a:t> that emitted x-ray</a:t>
          </a:r>
          <a:r>
            <a:rPr lang="hr-HR" sz="1400" dirty="0">
              <a:cs typeface="Arial" pitchFamily="34" charset="0"/>
            </a:rPr>
            <a:t>! </a:t>
          </a:r>
        </a:p>
      </dgm:t>
    </dgm:pt>
    <dgm:pt modelId="{D8D62C01-301D-4C27-B808-65F5D11EC835}" type="parTrans" cxnId="{6E6D8FC8-D88B-412E-AFF7-5FFA1852C6D8}">
      <dgm:prSet/>
      <dgm:spPr/>
      <dgm:t>
        <a:bodyPr/>
        <a:lstStyle/>
        <a:p>
          <a:endParaRPr lang="bs-Latn-BA"/>
        </a:p>
      </dgm:t>
    </dgm:pt>
    <dgm:pt modelId="{25091190-012E-4D23-A9AE-601330E4F808}" type="sibTrans" cxnId="{6E6D8FC8-D88B-412E-AFF7-5FFA1852C6D8}">
      <dgm:prSet/>
      <dgm:spPr/>
      <dgm:t>
        <a:bodyPr/>
        <a:lstStyle/>
        <a:p>
          <a:endParaRPr lang="bs-Latn-BA"/>
        </a:p>
      </dgm:t>
    </dgm:pt>
    <dgm:pt modelId="{05CC34EB-171E-49DB-8316-1EEEBC688FA2}" type="pres">
      <dgm:prSet presAssocID="{23453B1C-AED2-4974-84C6-8F806781B4C3}" presName="Name0" presStyleCnt="0">
        <dgm:presLayoutVars>
          <dgm:dir/>
          <dgm:resizeHandles val="exact"/>
        </dgm:presLayoutVars>
      </dgm:prSet>
      <dgm:spPr/>
    </dgm:pt>
    <dgm:pt modelId="{324E0661-5416-4A23-A1B4-E1D6CAD30FF7}" type="pres">
      <dgm:prSet presAssocID="{9CEFBFC1-6A86-487E-8FF9-04EA6A640729}" presName="node" presStyleLbl="node1" presStyleIdx="0" presStyleCnt="4">
        <dgm:presLayoutVars>
          <dgm:bulletEnabled val="1"/>
        </dgm:presLayoutVars>
      </dgm:prSet>
      <dgm:spPr/>
    </dgm:pt>
    <dgm:pt modelId="{11A4E30F-03A8-4835-BEFC-42BCE3D1FDBC}" type="pres">
      <dgm:prSet presAssocID="{15B08A79-3957-458C-80BD-54AEF069F73C}" presName="sibTrans" presStyleLbl="sibTrans2D1" presStyleIdx="0" presStyleCnt="4"/>
      <dgm:spPr/>
    </dgm:pt>
    <dgm:pt modelId="{3FE8B1BA-2B7C-4248-9F55-18B482175AEF}" type="pres">
      <dgm:prSet presAssocID="{15B08A79-3957-458C-80BD-54AEF069F73C}" presName="connectorText" presStyleLbl="sibTrans2D1" presStyleIdx="0" presStyleCnt="4"/>
      <dgm:spPr/>
    </dgm:pt>
    <dgm:pt modelId="{8922F501-98E8-4B08-A66E-E70C06064BE8}" type="pres">
      <dgm:prSet presAssocID="{A97DD467-936D-48A1-BE98-17A91653D54D}" presName="node" presStyleLbl="node1" presStyleIdx="1" presStyleCnt="4" custScaleX="164449">
        <dgm:presLayoutVars>
          <dgm:bulletEnabled val="1"/>
        </dgm:presLayoutVars>
      </dgm:prSet>
      <dgm:spPr/>
    </dgm:pt>
    <dgm:pt modelId="{FE314E76-A9DF-404B-BF44-4296598BCB5F}" type="pres">
      <dgm:prSet presAssocID="{CDFFA5E7-F877-43FA-B455-F3D91EBC87F1}" presName="sibTrans" presStyleLbl="sibTrans2D1" presStyleIdx="1" presStyleCnt="4"/>
      <dgm:spPr/>
    </dgm:pt>
    <dgm:pt modelId="{BF233A6E-43D2-4C4F-A191-D4696B742ED6}" type="pres">
      <dgm:prSet presAssocID="{CDFFA5E7-F877-43FA-B455-F3D91EBC87F1}" presName="connectorText" presStyleLbl="sibTrans2D1" presStyleIdx="1" presStyleCnt="4"/>
      <dgm:spPr/>
    </dgm:pt>
    <dgm:pt modelId="{BA4D1A70-17B0-411A-B9A0-94C674730310}" type="pres">
      <dgm:prSet presAssocID="{B99735E9-274A-4BC2-9B4C-11A8C3934FBE}" presName="node" presStyleLbl="node1" presStyleIdx="2" presStyleCnt="4" custScaleX="132891">
        <dgm:presLayoutVars>
          <dgm:bulletEnabled val="1"/>
        </dgm:presLayoutVars>
      </dgm:prSet>
      <dgm:spPr/>
    </dgm:pt>
    <dgm:pt modelId="{6503B7F1-A4D8-44A2-BF26-A2276FBB9703}" type="pres">
      <dgm:prSet presAssocID="{5FBA327E-0845-4ECB-B4C5-8498EFCC8A43}" presName="sibTrans" presStyleLbl="sibTrans2D1" presStyleIdx="2" presStyleCnt="4"/>
      <dgm:spPr/>
    </dgm:pt>
    <dgm:pt modelId="{816B24A5-8A12-4D53-A4CC-495560AD42F4}" type="pres">
      <dgm:prSet presAssocID="{5FBA327E-0845-4ECB-B4C5-8498EFCC8A43}" presName="connectorText" presStyleLbl="sibTrans2D1" presStyleIdx="2" presStyleCnt="4"/>
      <dgm:spPr/>
    </dgm:pt>
    <dgm:pt modelId="{8454D445-20CE-477F-A12F-B7FBFF89F031}" type="pres">
      <dgm:prSet presAssocID="{43D2E9DB-E138-4093-9F3A-51000836E73F}" presName="node" presStyleLbl="node1" presStyleIdx="3" presStyleCnt="4" custScaleX="161633">
        <dgm:presLayoutVars>
          <dgm:bulletEnabled val="1"/>
        </dgm:presLayoutVars>
      </dgm:prSet>
      <dgm:spPr/>
    </dgm:pt>
    <dgm:pt modelId="{0E99B497-EF71-49A5-A99D-DD46E78CE7AE}" type="pres">
      <dgm:prSet presAssocID="{25091190-012E-4D23-A9AE-601330E4F808}" presName="sibTrans" presStyleLbl="sibTrans2D1" presStyleIdx="3" presStyleCnt="4"/>
      <dgm:spPr/>
    </dgm:pt>
    <dgm:pt modelId="{0261C653-91EE-4DDC-906B-8A579B1D600F}" type="pres">
      <dgm:prSet presAssocID="{25091190-012E-4D23-A9AE-601330E4F808}" presName="connectorText" presStyleLbl="sibTrans2D1" presStyleIdx="3" presStyleCnt="4"/>
      <dgm:spPr/>
    </dgm:pt>
  </dgm:ptLst>
  <dgm:cxnLst>
    <dgm:cxn modelId="{EEDB4907-4D61-4AF5-9ECA-274734F3D89B}" type="presOf" srcId="{25091190-012E-4D23-A9AE-601330E4F808}" destId="{0E99B497-EF71-49A5-A99D-DD46E78CE7AE}" srcOrd="0" destOrd="0" presId="urn:microsoft.com/office/officeart/2005/8/layout/cycle7"/>
    <dgm:cxn modelId="{23726908-48FB-47CA-A488-B52755FA55C5}" type="presOf" srcId="{9CEFBFC1-6A86-487E-8FF9-04EA6A640729}" destId="{324E0661-5416-4A23-A1B4-E1D6CAD30FF7}" srcOrd="0" destOrd="0" presId="urn:microsoft.com/office/officeart/2005/8/layout/cycle7"/>
    <dgm:cxn modelId="{53A5FA14-3521-4ADD-836F-85AF08B561A7}" type="presOf" srcId="{CDFFA5E7-F877-43FA-B455-F3D91EBC87F1}" destId="{BF233A6E-43D2-4C4F-A191-D4696B742ED6}" srcOrd="1" destOrd="0" presId="urn:microsoft.com/office/officeart/2005/8/layout/cycle7"/>
    <dgm:cxn modelId="{C6618715-0A57-4662-80E7-ACB77F916D7A}" type="presOf" srcId="{15B08A79-3957-458C-80BD-54AEF069F73C}" destId="{11A4E30F-03A8-4835-BEFC-42BCE3D1FDBC}" srcOrd="0" destOrd="0" presId="urn:microsoft.com/office/officeart/2005/8/layout/cycle7"/>
    <dgm:cxn modelId="{EA819724-76A1-47F6-946C-8076CE7F3043}" srcId="{23453B1C-AED2-4974-84C6-8F806781B4C3}" destId="{9CEFBFC1-6A86-487E-8FF9-04EA6A640729}" srcOrd="0" destOrd="0" parTransId="{AB307461-B62C-4156-A33D-792B6D72D247}" sibTransId="{15B08A79-3957-458C-80BD-54AEF069F73C}"/>
    <dgm:cxn modelId="{37615F33-B76F-490D-8E31-ACC6DA598939}" type="presOf" srcId="{5FBA327E-0845-4ECB-B4C5-8498EFCC8A43}" destId="{6503B7F1-A4D8-44A2-BF26-A2276FBB9703}" srcOrd="0" destOrd="0" presId="urn:microsoft.com/office/officeart/2005/8/layout/cycle7"/>
    <dgm:cxn modelId="{945AE141-D0EC-4F13-972F-845AAD446C12}" type="presOf" srcId="{CDFFA5E7-F877-43FA-B455-F3D91EBC87F1}" destId="{FE314E76-A9DF-404B-BF44-4296598BCB5F}" srcOrd="0" destOrd="0" presId="urn:microsoft.com/office/officeart/2005/8/layout/cycle7"/>
    <dgm:cxn modelId="{FFB87942-2A57-4E4C-AF62-85031C47CD38}" type="presOf" srcId="{5FBA327E-0845-4ECB-B4C5-8498EFCC8A43}" destId="{816B24A5-8A12-4D53-A4CC-495560AD42F4}" srcOrd="1" destOrd="0" presId="urn:microsoft.com/office/officeart/2005/8/layout/cycle7"/>
    <dgm:cxn modelId="{D24A9764-5795-4388-B767-8785C5709B05}" type="presOf" srcId="{25091190-012E-4D23-A9AE-601330E4F808}" destId="{0261C653-91EE-4DDC-906B-8A579B1D600F}" srcOrd="1" destOrd="0" presId="urn:microsoft.com/office/officeart/2005/8/layout/cycle7"/>
    <dgm:cxn modelId="{5F6A956B-530D-497F-9C1A-2804D0F158DC}" type="presOf" srcId="{43D2E9DB-E138-4093-9F3A-51000836E73F}" destId="{8454D445-20CE-477F-A12F-B7FBFF89F031}" srcOrd="0" destOrd="0" presId="urn:microsoft.com/office/officeart/2005/8/layout/cycle7"/>
    <dgm:cxn modelId="{EBE2CC73-79BB-430C-A629-49700139D0A1}" type="presOf" srcId="{A97DD467-936D-48A1-BE98-17A91653D54D}" destId="{8922F501-98E8-4B08-A66E-E70C06064BE8}" srcOrd="0" destOrd="0" presId="urn:microsoft.com/office/officeart/2005/8/layout/cycle7"/>
    <dgm:cxn modelId="{F850AE58-1738-4206-A7AD-E1CA4F7CB989}" type="presOf" srcId="{B99735E9-274A-4BC2-9B4C-11A8C3934FBE}" destId="{BA4D1A70-17B0-411A-B9A0-94C674730310}" srcOrd="0" destOrd="0" presId="urn:microsoft.com/office/officeart/2005/8/layout/cycle7"/>
    <dgm:cxn modelId="{6E6D8FC8-D88B-412E-AFF7-5FFA1852C6D8}" srcId="{23453B1C-AED2-4974-84C6-8F806781B4C3}" destId="{43D2E9DB-E138-4093-9F3A-51000836E73F}" srcOrd="3" destOrd="0" parTransId="{D8D62C01-301D-4C27-B808-65F5D11EC835}" sibTransId="{25091190-012E-4D23-A9AE-601330E4F808}"/>
    <dgm:cxn modelId="{2C7416CD-8547-4E23-9D5A-EE33D3415899}" srcId="{23453B1C-AED2-4974-84C6-8F806781B4C3}" destId="{A97DD467-936D-48A1-BE98-17A91653D54D}" srcOrd="1" destOrd="0" parTransId="{7341BCFF-EFE7-4649-8515-0F68777BF5E9}" sibTransId="{CDFFA5E7-F877-43FA-B455-F3D91EBC87F1}"/>
    <dgm:cxn modelId="{064E41DB-E1AA-4F7C-B9AC-931970937E2A}" srcId="{23453B1C-AED2-4974-84C6-8F806781B4C3}" destId="{B99735E9-274A-4BC2-9B4C-11A8C3934FBE}" srcOrd="2" destOrd="0" parTransId="{57843E9B-009D-4853-8BCE-45CC129F1D43}" sibTransId="{5FBA327E-0845-4ECB-B4C5-8498EFCC8A43}"/>
    <dgm:cxn modelId="{B37545E1-DF81-4B3E-82A4-C422B933D57C}" type="presOf" srcId="{23453B1C-AED2-4974-84C6-8F806781B4C3}" destId="{05CC34EB-171E-49DB-8316-1EEEBC688FA2}" srcOrd="0" destOrd="0" presId="urn:microsoft.com/office/officeart/2005/8/layout/cycle7"/>
    <dgm:cxn modelId="{2022B1E1-0AB6-486A-AFB1-46091DE1B91B}" type="presOf" srcId="{15B08A79-3957-458C-80BD-54AEF069F73C}" destId="{3FE8B1BA-2B7C-4248-9F55-18B482175AEF}" srcOrd="1" destOrd="0" presId="urn:microsoft.com/office/officeart/2005/8/layout/cycle7"/>
    <dgm:cxn modelId="{3D846EC7-FC90-4255-92E0-8FF7BF3AFB00}" type="presParOf" srcId="{05CC34EB-171E-49DB-8316-1EEEBC688FA2}" destId="{324E0661-5416-4A23-A1B4-E1D6CAD30FF7}" srcOrd="0" destOrd="0" presId="urn:microsoft.com/office/officeart/2005/8/layout/cycle7"/>
    <dgm:cxn modelId="{3838FF9C-636E-4D48-89F6-AF5B5143FF5B}" type="presParOf" srcId="{05CC34EB-171E-49DB-8316-1EEEBC688FA2}" destId="{11A4E30F-03A8-4835-BEFC-42BCE3D1FDBC}" srcOrd="1" destOrd="0" presId="urn:microsoft.com/office/officeart/2005/8/layout/cycle7"/>
    <dgm:cxn modelId="{ED8D5AED-CCF2-46CB-82CC-9B7FDCB6E668}" type="presParOf" srcId="{11A4E30F-03A8-4835-BEFC-42BCE3D1FDBC}" destId="{3FE8B1BA-2B7C-4248-9F55-18B482175AEF}" srcOrd="0" destOrd="0" presId="urn:microsoft.com/office/officeart/2005/8/layout/cycle7"/>
    <dgm:cxn modelId="{299FE2D6-C044-4961-8E5D-EBE840FDCF67}" type="presParOf" srcId="{05CC34EB-171E-49DB-8316-1EEEBC688FA2}" destId="{8922F501-98E8-4B08-A66E-E70C06064BE8}" srcOrd="2" destOrd="0" presId="urn:microsoft.com/office/officeart/2005/8/layout/cycle7"/>
    <dgm:cxn modelId="{B776E241-8801-44C0-B757-E6A6B21751E3}" type="presParOf" srcId="{05CC34EB-171E-49DB-8316-1EEEBC688FA2}" destId="{FE314E76-A9DF-404B-BF44-4296598BCB5F}" srcOrd="3" destOrd="0" presId="urn:microsoft.com/office/officeart/2005/8/layout/cycle7"/>
    <dgm:cxn modelId="{BD06F842-E21E-4B17-8E6C-5D46BD5FC0FC}" type="presParOf" srcId="{FE314E76-A9DF-404B-BF44-4296598BCB5F}" destId="{BF233A6E-43D2-4C4F-A191-D4696B742ED6}" srcOrd="0" destOrd="0" presId="urn:microsoft.com/office/officeart/2005/8/layout/cycle7"/>
    <dgm:cxn modelId="{5B4613D9-AC7F-4DFF-AD9E-05B97052F593}" type="presParOf" srcId="{05CC34EB-171E-49DB-8316-1EEEBC688FA2}" destId="{BA4D1A70-17B0-411A-B9A0-94C674730310}" srcOrd="4" destOrd="0" presId="urn:microsoft.com/office/officeart/2005/8/layout/cycle7"/>
    <dgm:cxn modelId="{FF5AF195-A202-4A70-98FF-8D267F8AEC56}" type="presParOf" srcId="{05CC34EB-171E-49DB-8316-1EEEBC688FA2}" destId="{6503B7F1-A4D8-44A2-BF26-A2276FBB9703}" srcOrd="5" destOrd="0" presId="urn:microsoft.com/office/officeart/2005/8/layout/cycle7"/>
    <dgm:cxn modelId="{FAC5028C-9CEA-4A56-BCEA-D645CA1B743F}" type="presParOf" srcId="{6503B7F1-A4D8-44A2-BF26-A2276FBB9703}" destId="{816B24A5-8A12-4D53-A4CC-495560AD42F4}" srcOrd="0" destOrd="0" presId="urn:microsoft.com/office/officeart/2005/8/layout/cycle7"/>
    <dgm:cxn modelId="{1DA2B002-74D0-4496-88BA-357658387B29}" type="presParOf" srcId="{05CC34EB-171E-49DB-8316-1EEEBC688FA2}" destId="{8454D445-20CE-477F-A12F-B7FBFF89F031}" srcOrd="6" destOrd="0" presId="urn:microsoft.com/office/officeart/2005/8/layout/cycle7"/>
    <dgm:cxn modelId="{CA53AD93-C6AF-4091-9326-2038240E5124}" type="presParOf" srcId="{05CC34EB-171E-49DB-8316-1EEEBC688FA2}" destId="{0E99B497-EF71-49A5-A99D-DD46E78CE7AE}" srcOrd="7" destOrd="0" presId="urn:microsoft.com/office/officeart/2005/8/layout/cycle7"/>
    <dgm:cxn modelId="{BC7CCEBE-664E-4C77-9556-91B9613009EE}" type="presParOf" srcId="{0E99B497-EF71-49A5-A99D-DD46E78CE7AE}" destId="{0261C653-91EE-4DDC-906B-8A579B1D600F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AA74085-8352-48A3-AE6A-2B7F99D6DBC9}" type="doc">
      <dgm:prSet loTypeId="urn:microsoft.com/office/officeart/2005/8/layout/process2" loCatId="process" qsTypeId="urn:microsoft.com/office/officeart/2005/8/quickstyle/simple5" qsCatId="simple" csTypeId="urn:microsoft.com/office/officeart/2005/8/colors/accent1_1" csCatId="accent1" phldr="1"/>
      <dgm:spPr/>
    </dgm:pt>
    <dgm:pt modelId="{C811CD9B-4980-41D7-B6E1-376832064241}">
      <dgm:prSet phldrT="[Text]" custT="1"/>
      <dgm:spPr/>
      <dgm:t>
        <a:bodyPr/>
        <a:lstStyle/>
        <a:p>
          <a:r>
            <a:rPr lang="bs-Latn-BA" sz="1600" b="0" i="0" dirty="0">
              <a:effectLst/>
              <a:latin typeface="Bell MT" panose="02020503060305020303" pitchFamily="18" charset="0"/>
            </a:rPr>
            <a:t>*(1-10) nA are currents for the PIXE </a:t>
          </a:r>
        </a:p>
        <a:p>
          <a:r>
            <a:rPr lang="bs-Latn-BA" sz="1600" b="0" i="0" dirty="0">
              <a:effectLst/>
              <a:latin typeface="Bell MT" panose="02020503060305020303" pitchFamily="18" charset="0"/>
            </a:rPr>
            <a:t>*</a:t>
          </a:r>
          <a:r>
            <a:rPr lang="en-US" sz="1600" b="0" i="0" dirty="0">
              <a:effectLst/>
              <a:latin typeface="Bell MT" panose="02020503060305020303" pitchFamily="18" charset="0"/>
            </a:rPr>
            <a:t>larger currents </a:t>
          </a:r>
          <a:r>
            <a:rPr lang="bs-Latn-BA" sz="1600" b="0" i="0" dirty="0">
              <a:effectLst/>
              <a:latin typeface="Bell MT" panose="02020503060305020303" pitchFamily="18" charset="0"/>
            </a:rPr>
            <a:t>- </a:t>
          </a:r>
          <a:r>
            <a:rPr lang="en-US" sz="1600" b="0" i="0" dirty="0">
              <a:effectLst/>
              <a:latin typeface="Bell MT" panose="02020503060305020303" pitchFamily="18" charset="0"/>
            </a:rPr>
            <a:t>pile-up effect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A95A15EA-979D-4FE5-B16C-EEAC239E6B2E}" type="parTrans" cxnId="{EA8E0EF2-E51E-4E7C-8A2A-7BDBDDC17C8D}">
      <dgm:prSet/>
      <dgm:spPr/>
      <dgm:t>
        <a:bodyPr/>
        <a:lstStyle/>
        <a:p>
          <a:endParaRPr lang="bs-Latn-BA" sz="1600">
            <a:solidFill>
              <a:schemeClr val="bg1"/>
            </a:solidFill>
          </a:endParaRPr>
        </a:p>
      </dgm:t>
    </dgm:pt>
    <dgm:pt modelId="{553D7936-F4C5-44F6-B6A8-B69FBE1F8EBC}" type="sibTrans" cxnId="{EA8E0EF2-E51E-4E7C-8A2A-7BDBDDC17C8D}">
      <dgm:prSet custT="1"/>
      <dgm:spPr/>
      <dgm:t>
        <a:bodyPr/>
        <a:lstStyle/>
        <a:p>
          <a:endParaRPr lang="bs-Latn-BA" sz="1600">
            <a:solidFill>
              <a:schemeClr val="bg1"/>
            </a:solidFill>
          </a:endParaRPr>
        </a:p>
      </dgm:t>
    </dgm:pt>
    <dgm:pt modelId="{E70FE050-82D3-4A93-A4D3-7DED149D8161}">
      <dgm:prSet custT="1"/>
      <dgm:spPr/>
      <dgm:t>
        <a:bodyPr/>
        <a:lstStyle/>
        <a:p>
          <a:r>
            <a:rPr lang="en-US" sz="1600" dirty="0">
              <a:latin typeface="Bell MT" panose="02020503060305020303" pitchFamily="18" charset="0"/>
            </a:rPr>
            <a:t> The Van de Graaff accelerator</a:t>
          </a:r>
          <a:r>
            <a:rPr lang="bs-Latn-BA" sz="1600" dirty="0">
              <a:latin typeface="Bell MT" panose="02020503060305020303" pitchFamily="18" charset="0"/>
            </a:rPr>
            <a:t> </a:t>
          </a:r>
        </a:p>
        <a:p>
          <a:r>
            <a:rPr lang="bs-Latn-BA" sz="1600" dirty="0">
              <a:latin typeface="Bell MT" panose="02020503060305020303" pitchFamily="18" charset="0"/>
            </a:rPr>
            <a:t>E</a:t>
          </a:r>
          <a:r>
            <a:rPr lang="en-US" sz="1600" dirty="0" err="1">
              <a:latin typeface="Bell MT" panose="02020503060305020303" pitchFamily="18" charset="0"/>
            </a:rPr>
            <a:t>nergies</a:t>
          </a:r>
          <a:r>
            <a:rPr lang="en-US" sz="1600" dirty="0">
              <a:latin typeface="Bell MT" panose="02020503060305020303" pitchFamily="18" charset="0"/>
            </a:rPr>
            <a:t> of </a:t>
          </a:r>
          <a:r>
            <a:rPr lang="bs-Latn-BA" sz="1600" dirty="0">
              <a:latin typeface="Bell MT" panose="02020503060305020303" pitchFamily="18" charset="0"/>
            </a:rPr>
            <a:t>(</a:t>
          </a:r>
          <a:r>
            <a:rPr lang="en-US" sz="1600" dirty="0">
              <a:latin typeface="Bell MT" panose="02020503060305020303" pitchFamily="18" charset="0"/>
            </a:rPr>
            <a:t>2-3</a:t>
          </a:r>
          <a:r>
            <a:rPr lang="bs-Latn-BA" sz="1600" dirty="0">
              <a:latin typeface="Bell MT" panose="02020503060305020303" pitchFamily="18" charset="0"/>
            </a:rPr>
            <a:t>)</a:t>
          </a:r>
          <a:r>
            <a:rPr lang="en-US" sz="1600" dirty="0">
              <a:latin typeface="Bell MT" panose="02020503060305020303" pitchFamily="18" charset="0"/>
            </a:rPr>
            <a:t> MeV </a:t>
          </a:r>
          <a:r>
            <a:rPr lang="bs-Latn-BA" sz="1600" dirty="0">
              <a:latin typeface="Bell MT" panose="02020503060305020303" pitchFamily="18" charset="0"/>
            </a:rPr>
            <a:t>for</a:t>
          </a:r>
          <a:r>
            <a:rPr lang="en-US" sz="1600" dirty="0">
              <a:latin typeface="Bell MT" panose="02020503060305020303" pitchFamily="18" charset="0"/>
            </a:rPr>
            <a:t> protons and twice that to</a:t>
          </a:r>
          <a:r>
            <a:rPr lang="bs-Latn-BA" sz="1600" dirty="0">
              <a:latin typeface="Bell MT" panose="02020503060305020303" pitchFamily="18" charset="0"/>
            </a:rPr>
            <a:t> doubly charged helium ions.</a:t>
          </a:r>
        </a:p>
      </dgm:t>
    </dgm:pt>
    <dgm:pt modelId="{8E3C9E47-1F94-4190-B8B0-8AF3DFE694A3}" type="parTrans" cxnId="{F19E9150-A095-4040-AC0C-27AFD00FB175}">
      <dgm:prSet/>
      <dgm:spPr/>
      <dgm:t>
        <a:bodyPr/>
        <a:lstStyle/>
        <a:p>
          <a:endParaRPr lang="bs-Latn-BA" sz="1600"/>
        </a:p>
      </dgm:t>
    </dgm:pt>
    <dgm:pt modelId="{9433B83F-2B53-4411-88BD-FBE7205918D9}" type="sibTrans" cxnId="{F19E9150-A095-4040-AC0C-27AFD00FB175}">
      <dgm:prSet custT="1"/>
      <dgm:spPr/>
      <dgm:t>
        <a:bodyPr/>
        <a:lstStyle/>
        <a:p>
          <a:endParaRPr lang="bs-Latn-BA" sz="1600"/>
        </a:p>
      </dgm:t>
    </dgm:pt>
    <dgm:pt modelId="{C8A16E92-68B8-4F2E-86CE-E058E4E8A23E}">
      <dgm:prSet custT="1"/>
      <dgm:spPr/>
      <dgm:t>
        <a:bodyPr/>
        <a:lstStyle/>
        <a:p>
          <a:r>
            <a:rPr lang="en-US" sz="1600" dirty="0">
              <a:latin typeface="Bell MT" panose="02020503060305020303" pitchFamily="18" charset="0"/>
            </a:rPr>
            <a:t> Several tens of µ</a:t>
          </a:r>
          <a:r>
            <a:rPr lang="bs-Latn-BA" sz="1600" dirty="0">
              <a:latin typeface="Bell MT" panose="02020503060305020303" pitchFamily="18" charset="0"/>
            </a:rPr>
            <a:t>A</a:t>
          </a:r>
          <a:r>
            <a:rPr lang="en-US" sz="1600" dirty="0">
              <a:latin typeface="Bell MT" panose="02020503060305020303" pitchFamily="18" charset="0"/>
            </a:rPr>
            <a:t> current </a:t>
          </a:r>
          <a:r>
            <a:rPr lang="bs-Latn-BA" sz="1600" dirty="0">
              <a:latin typeface="Bell MT" panose="02020503060305020303" pitchFamily="18" charset="0"/>
            </a:rPr>
            <a:t>is</a:t>
          </a:r>
          <a:r>
            <a:rPr lang="en-US" sz="1600" dirty="0">
              <a:latin typeface="Bell MT" panose="02020503060305020303" pitchFamily="18" charset="0"/>
            </a:rPr>
            <a:t> generated by</a:t>
          </a:r>
          <a:r>
            <a:rPr lang="bs-Latn-BA" sz="1600" dirty="0">
              <a:latin typeface="Bell MT" panose="02020503060305020303" pitchFamily="18" charset="0"/>
            </a:rPr>
            <a:t> the accelerator.</a:t>
          </a:r>
        </a:p>
      </dgm:t>
    </dgm:pt>
    <dgm:pt modelId="{38665840-96AD-412F-B091-24A6566496B8}" type="parTrans" cxnId="{B5278A48-2ABD-4BA6-B793-5278D67948DF}">
      <dgm:prSet/>
      <dgm:spPr/>
      <dgm:t>
        <a:bodyPr/>
        <a:lstStyle/>
        <a:p>
          <a:endParaRPr lang="bs-Latn-BA" sz="1600"/>
        </a:p>
      </dgm:t>
    </dgm:pt>
    <dgm:pt modelId="{2A92F3C0-9ABB-43F3-A6E3-3AB6C86CB8FF}" type="sibTrans" cxnId="{B5278A48-2ABD-4BA6-B793-5278D67948DF}">
      <dgm:prSet custT="1"/>
      <dgm:spPr/>
      <dgm:t>
        <a:bodyPr/>
        <a:lstStyle/>
        <a:p>
          <a:endParaRPr lang="bs-Latn-BA" sz="1600"/>
        </a:p>
      </dgm:t>
    </dgm:pt>
    <dgm:pt modelId="{94CE5766-B028-4857-9FF8-8947AB0CEBAE}" type="pres">
      <dgm:prSet presAssocID="{9AA74085-8352-48A3-AE6A-2B7F99D6DBC9}" presName="linearFlow" presStyleCnt="0">
        <dgm:presLayoutVars>
          <dgm:resizeHandles val="exact"/>
        </dgm:presLayoutVars>
      </dgm:prSet>
      <dgm:spPr/>
    </dgm:pt>
    <dgm:pt modelId="{AB0E5B1C-0D25-42A5-8E7D-0EDD20256D5B}" type="pres">
      <dgm:prSet presAssocID="{E70FE050-82D3-4A93-A4D3-7DED149D8161}" presName="node" presStyleLbl="node1" presStyleIdx="0" presStyleCnt="3" custScaleX="126455">
        <dgm:presLayoutVars>
          <dgm:bulletEnabled val="1"/>
        </dgm:presLayoutVars>
      </dgm:prSet>
      <dgm:spPr/>
    </dgm:pt>
    <dgm:pt modelId="{E4982045-1DEE-4C4C-AE4E-4402E22CBEFF}" type="pres">
      <dgm:prSet presAssocID="{9433B83F-2B53-4411-88BD-FBE7205918D9}" presName="sibTrans" presStyleLbl="sibTrans2D1" presStyleIdx="0" presStyleCnt="2"/>
      <dgm:spPr/>
    </dgm:pt>
    <dgm:pt modelId="{5F47A664-08A3-4ECA-892F-CE3AEA3115D9}" type="pres">
      <dgm:prSet presAssocID="{9433B83F-2B53-4411-88BD-FBE7205918D9}" presName="connectorText" presStyleLbl="sibTrans2D1" presStyleIdx="0" presStyleCnt="2"/>
      <dgm:spPr/>
    </dgm:pt>
    <dgm:pt modelId="{BFAAFE2E-518A-42CF-B3CF-F19E51C5B334}" type="pres">
      <dgm:prSet presAssocID="{C8A16E92-68B8-4F2E-86CE-E058E4E8A23E}" presName="node" presStyleLbl="node1" presStyleIdx="1" presStyleCnt="3" custScaleX="127569">
        <dgm:presLayoutVars>
          <dgm:bulletEnabled val="1"/>
        </dgm:presLayoutVars>
      </dgm:prSet>
      <dgm:spPr/>
    </dgm:pt>
    <dgm:pt modelId="{B27795D4-B99F-4A92-A007-C4F62B786231}" type="pres">
      <dgm:prSet presAssocID="{2A92F3C0-9ABB-43F3-A6E3-3AB6C86CB8FF}" presName="sibTrans" presStyleLbl="sibTrans2D1" presStyleIdx="1" presStyleCnt="2"/>
      <dgm:spPr/>
    </dgm:pt>
    <dgm:pt modelId="{343FD5A6-86A5-4E55-BDB2-2DCC874E6E91}" type="pres">
      <dgm:prSet presAssocID="{2A92F3C0-9ABB-43F3-A6E3-3AB6C86CB8FF}" presName="connectorText" presStyleLbl="sibTrans2D1" presStyleIdx="1" presStyleCnt="2"/>
      <dgm:spPr/>
    </dgm:pt>
    <dgm:pt modelId="{133DD2D5-5814-4442-814D-19D8628BAC7A}" type="pres">
      <dgm:prSet presAssocID="{C811CD9B-4980-41D7-B6E1-376832064241}" presName="node" presStyleLbl="node1" presStyleIdx="2" presStyleCnt="3" custScaleX="125898" custScaleY="57892">
        <dgm:presLayoutVars>
          <dgm:bulletEnabled val="1"/>
        </dgm:presLayoutVars>
      </dgm:prSet>
      <dgm:spPr/>
    </dgm:pt>
  </dgm:ptLst>
  <dgm:cxnLst>
    <dgm:cxn modelId="{234ADE46-3411-48C4-B83C-F49D38ED8B6B}" type="presOf" srcId="{9433B83F-2B53-4411-88BD-FBE7205918D9}" destId="{E4982045-1DEE-4C4C-AE4E-4402E22CBEFF}" srcOrd="0" destOrd="0" presId="urn:microsoft.com/office/officeart/2005/8/layout/process2"/>
    <dgm:cxn modelId="{B5278A48-2ABD-4BA6-B793-5278D67948DF}" srcId="{9AA74085-8352-48A3-AE6A-2B7F99D6DBC9}" destId="{C8A16E92-68B8-4F2E-86CE-E058E4E8A23E}" srcOrd="1" destOrd="0" parTransId="{38665840-96AD-412F-B091-24A6566496B8}" sibTransId="{2A92F3C0-9ABB-43F3-A6E3-3AB6C86CB8FF}"/>
    <dgm:cxn modelId="{F19E9150-A095-4040-AC0C-27AFD00FB175}" srcId="{9AA74085-8352-48A3-AE6A-2B7F99D6DBC9}" destId="{E70FE050-82D3-4A93-A4D3-7DED149D8161}" srcOrd="0" destOrd="0" parTransId="{8E3C9E47-1F94-4190-B8B0-8AF3DFE694A3}" sibTransId="{9433B83F-2B53-4411-88BD-FBE7205918D9}"/>
    <dgm:cxn modelId="{14E0E271-D830-47D5-B4EA-20CC3E1FD66A}" type="presOf" srcId="{2A92F3C0-9ABB-43F3-A6E3-3AB6C86CB8FF}" destId="{B27795D4-B99F-4A92-A007-C4F62B786231}" srcOrd="0" destOrd="0" presId="urn:microsoft.com/office/officeart/2005/8/layout/process2"/>
    <dgm:cxn modelId="{346A0972-A3DB-4C5C-8BF4-BC6FD189F539}" type="presOf" srcId="{E70FE050-82D3-4A93-A4D3-7DED149D8161}" destId="{AB0E5B1C-0D25-42A5-8E7D-0EDD20256D5B}" srcOrd="0" destOrd="0" presId="urn:microsoft.com/office/officeart/2005/8/layout/process2"/>
    <dgm:cxn modelId="{3D1208A4-EB76-4D76-9C06-13E0F77A9CD8}" type="presOf" srcId="{C8A16E92-68B8-4F2E-86CE-E058E4E8A23E}" destId="{BFAAFE2E-518A-42CF-B3CF-F19E51C5B334}" srcOrd="0" destOrd="0" presId="urn:microsoft.com/office/officeart/2005/8/layout/process2"/>
    <dgm:cxn modelId="{B8F7F0BA-BD71-4414-8B1A-CC3B3A9A4ADA}" type="presOf" srcId="{2A92F3C0-9ABB-43F3-A6E3-3AB6C86CB8FF}" destId="{343FD5A6-86A5-4E55-BDB2-2DCC874E6E91}" srcOrd="1" destOrd="0" presId="urn:microsoft.com/office/officeart/2005/8/layout/process2"/>
    <dgm:cxn modelId="{8DCED1C8-FA69-4CE1-9654-2463941AFF70}" type="presOf" srcId="{C811CD9B-4980-41D7-B6E1-376832064241}" destId="{133DD2D5-5814-4442-814D-19D8628BAC7A}" srcOrd="0" destOrd="0" presId="urn:microsoft.com/office/officeart/2005/8/layout/process2"/>
    <dgm:cxn modelId="{F4228ED0-612C-4D55-B826-875E09078453}" type="presOf" srcId="{9433B83F-2B53-4411-88BD-FBE7205918D9}" destId="{5F47A664-08A3-4ECA-892F-CE3AEA3115D9}" srcOrd="1" destOrd="0" presId="urn:microsoft.com/office/officeart/2005/8/layout/process2"/>
    <dgm:cxn modelId="{963654D4-5BE4-4B43-B637-8270DDBC116F}" type="presOf" srcId="{9AA74085-8352-48A3-AE6A-2B7F99D6DBC9}" destId="{94CE5766-B028-4857-9FF8-8947AB0CEBAE}" srcOrd="0" destOrd="0" presId="urn:microsoft.com/office/officeart/2005/8/layout/process2"/>
    <dgm:cxn modelId="{EA8E0EF2-E51E-4E7C-8A2A-7BDBDDC17C8D}" srcId="{9AA74085-8352-48A3-AE6A-2B7F99D6DBC9}" destId="{C811CD9B-4980-41D7-B6E1-376832064241}" srcOrd="2" destOrd="0" parTransId="{A95A15EA-979D-4FE5-B16C-EEAC239E6B2E}" sibTransId="{553D7936-F4C5-44F6-B6A8-B69FBE1F8EBC}"/>
    <dgm:cxn modelId="{B76403F1-B61C-4FD1-B7C3-CB94843810CA}" type="presParOf" srcId="{94CE5766-B028-4857-9FF8-8947AB0CEBAE}" destId="{AB0E5B1C-0D25-42A5-8E7D-0EDD20256D5B}" srcOrd="0" destOrd="0" presId="urn:microsoft.com/office/officeart/2005/8/layout/process2"/>
    <dgm:cxn modelId="{0A326813-9305-4B04-9635-957B931373C5}" type="presParOf" srcId="{94CE5766-B028-4857-9FF8-8947AB0CEBAE}" destId="{E4982045-1DEE-4C4C-AE4E-4402E22CBEFF}" srcOrd="1" destOrd="0" presId="urn:microsoft.com/office/officeart/2005/8/layout/process2"/>
    <dgm:cxn modelId="{97B73CD4-0D3A-4A29-8AC3-77718B9CA24F}" type="presParOf" srcId="{E4982045-1DEE-4C4C-AE4E-4402E22CBEFF}" destId="{5F47A664-08A3-4ECA-892F-CE3AEA3115D9}" srcOrd="0" destOrd="0" presId="urn:microsoft.com/office/officeart/2005/8/layout/process2"/>
    <dgm:cxn modelId="{0B73D1A7-7D67-4F76-BFF2-84784624FC68}" type="presParOf" srcId="{94CE5766-B028-4857-9FF8-8947AB0CEBAE}" destId="{BFAAFE2E-518A-42CF-B3CF-F19E51C5B334}" srcOrd="2" destOrd="0" presId="urn:microsoft.com/office/officeart/2005/8/layout/process2"/>
    <dgm:cxn modelId="{4B7C1B2C-CC90-4D1E-9FEE-C871D9904316}" type="presParOf" srcId="{94CE5766-B028-4857-9FF8-8947AB0CEBAE}" destId="{B27795D4-B99F-4A92-A007-C4F62B786231}" srcOrd="3" destOrd="0" presId="urn:microsoft.com/office/officeart/2005/8/layout/process2"/>
    <dgm:cxn modelId="{56EE420D-2DD5-4709-98D9-BE9EBD1DC0A3}" type="presParOf" srcId="{B27795D4-B99F-4A92-A007-C4F62B786231}" destId="{343FD5A6-86A5-4E55-BDB2-2DCC874E6E91}" srcOrd="0" destOrd="0" presId="urn:microsoft.com/office/officeart/2005/8/layout/process2"/>
    <dgm:cxn modelId="{B9BAD847-CF6B-478B-8B7A-4FB58345DFDE}" type="presParOf" srcId="{94CE5766-B028-4857-9FF8-8947AB0CEBAE}" destId="{133DD2D5-5814-4442-814D-19D8628BAC7A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21DC6AB6-1FDF-47D3-B277-1B81D22116C2}" type="doc">
      <dgm:prSet loTypeId="urn:microsoft.com/office/officeart/2005/8/layout/cycle3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9EC83EA7-CC99-4255-A916-9B71B479BDBC}">
      <dgm:prSet phldrT="[Text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bs-Latn-BA" sz="1600" b="1" dirty="0">
              <a:latin typeface="Bell MT" panose="02020503060305020303" pitchFamily="18" charset="0"/>
            </a:rPr>
            <a:t>PIXE applications</a:t>
          </a:r>
        </a:p>
      </dgm:t>
    </dgm:pt>
    <dgm:pt modelId="{B3D8FFE1-D9F7-4E41-9875-B74CDAD9A023}" type="parTrans" cxnId="{17EF6C6A-8A86-42D8-91D9-0233E19410DD}">
      <dgm:prSet/>
      <dgm:spPr/>
      <dgm:t>
        <a:bodyPr/>
        <a:lstStyle/>
        <a:p>
          <a:endParaRPr lang="bs-Latn-BA"/>
        </a:p>
      </dgm:t>
    </dgm:pt>
    <dgm:pt modelId="{AAFB2487-F3F8-467C-B4CC-36D184045A95}" type="sibTrans" cxnId="{17EF6C6A-8A86-42D8-91D9-0233E19410DD}">
      <dgm:prSet/>
      <dgm:spPr/>
      <dgm:t>
        <a:bodyPr/>
        <a:lstStyle/>
        <a:p>
          <a:endParaRPr lang="bs-Latn-BA"/>
        </a:p>
      </dgm:t>
    </dgm:pt>
    <dgm:pt modelId="{CBA98638-9132-4A9B-9529-223A5425F8FB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bs-Latn-BA" sz="1400" dirty="0">
              <a:latin typeface="Bell MT" panose="02020503060305020303" pitchFamily="18" charset="0"/>
            </a:rPr>
            <a:t>Analysis of juices, water</a:t>
          </a:r>
        </a:p>
      </dgm:t>
    </dgm:pt>
    <dgm:pt modelId="{27EE1740-5EF5-4BFA-921A-02583077104F}" type="parTrans" cxnId="{66017CDD-7963-46BD-BFC7-8362D4595902}">
      <dgm:prSet/>
      <dgm:spPr/>
      <dgm:t>
        <a:bodyPr/>
        <a:lstStyle/>
        <a:p>
          <a:endParaRPr lang="bs-Latn-BA"/>
        </a:p>
      </dgm:t>
    </dgm:pt>
    <dgm:pt modelId="{90F7EBA8-0C77-47C6-A9C3-94E0A40381D9}" type="sibTrans" cxnId="{66017CDD-7963-46BD-BFC7-8362D4595902}">
      <dgm:prSet/>
      <dgm:spPr/>
      <dgm:t>
        <a:bodyPr/>
        <a:lstStyle/>
        <a:p>
          <a:endParaRPr lang="bs-Latn-BA"/>
        </a:p>
      </dgm:t>
    </dgm:pt>
    <dgm:pt modelId="{45FB8F4B-7701-486D-AC6E-66BC54A24E52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bs-Latn-BA" sz="1400" dirty="0">
              <a:latin typeface="Bell MT" panose="02020503060305020303" pitchFamily="18" charset="0"/>
            </a:rPr>
            <a:t>Spatial distributions of Ca and Fe from earthenware</a:t>
          </a:r>
        </a:p>
      </dgm:t>
    </dgm:pt>
    <dgm:pt modelId="{BEBAB492-DA1C-4551-AE9F-2171539CDB63}" type="parTrans" cxnId="{9739F34B-9CDE-4C33-9404-CABDB2E6D3BF}">
      <dgm:prSet/>
      <dgm:spPr/>
      <dgm:t>
        <a:bodyPr/>
        <a:lstStyle/>
        <a:p>
          <a:endParaRPr lang="bs-Latn-BA"/>
        </a:p>
      </dgm:t>
    </dgm:pt>
    <dgm:pt modelId="{D10B36E0-BA3A-481C-8E15-D4EBBFE4B882}" type="sibTrans" cxnId="{9739F34B-9CDE-4C33-9404-CABDB2E6D3BF}">
      <dgm:prSet/>
      <dgm:spPr/>
      <dgm:t>
        <a:bodyPr/>
        <a:lstStyle/>
        <a:p>
          <a:endParaRPr lang="bs-Latn-BA"/>
        </a:p>
      </dgm:t>
    </dgm:pt>
    <dgm:pt modelId="{89F982D8-D82E-4466-927F-CC81886175CE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bs-Latn-BA" sz="1400" dirty="0">
              <a:latin typeface="Bell MT" panose="02020503060305020303" pitchFamily="18" charset="0"/>
            </a:rPr>
            <a:t>Distributions of elements in grains grown in soil containing cesium</a:t>
          </a:r>
        </a:p>
      </dgm:t>
    </dgm:pt>
    <dgm:pt modelId="{45E04980-FD7C-4B50-A494-057B1A503405}" type="parTrans" cxnId="{000E1877-0382-4B73-AE40-FEE4FB5BFE02}">
      <dgm:prSet/>
      <dgm:spPr/>
      <dgm:t>
        <a:bodyPr/>
        <a:lstStyle/>
        <a:p>
          <a:endParaRPr lang="bs-Latn-BA"/>
        </a:p>
      </dgm:t>
    </dgm:pt>
    <dgm:pt modelId="{638DA205-2680-492D-B3AD-05EC62E9BF2C}" type="sibTrans" cxnId="{000E1877-0382-4B73-AE40-FEE4FB5BFE02}">
      <dgm:prSet/>
      <dgm:spPr/>
      <dgm:t>
        <a:bodyPr/>
        <a:lstStyle/>
        <a:p>
          <a:endParaRPr lang="bs-Latn-BA"/>
        </a:p>
      </dgm:t>
    </dgm:pt>
    <dgm:pt modelId="{BD5042DB-CDB4-4D49-AFF8-595ECFA8ECF9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bs-Latn-BA" sz="1400" dirty="0">
              <a:latin typeface="Bell MT" panose="02020503060305020303" pitchFamily="18" charset="0"/>
            </a:rPr>
            <a:t>Analysis of airborne dust</a:t>
          </a:r>
        </a:p>
      </dgm:t>
    </dgm:pt>
    <dgm:pt modelId="{954E81A4-72FC-4994-A452-FA9F0A3993FD}" type="parTrans" cxnId="{328524F7-062E-49AA-9AC9-75BDD4AAC8FB}">
      <dgm:prSet/>
      <dgm:spPr/>
      <dgm:t>
        <a:bodyPr/>
        <a:lstStyle/>
        <a:p>
          <a:endParaRPr lang="bs-Latn-BA"/>
        </a:p>
      </dgm:t>
    </dgm:pt>
    <dgm:pt modelId="{064B5E5E-89E1-4D72-8EF3-3E954C719102}" type="sibTrans" cxnId="{328524F7-062E-49AA-9AC9-75BDD4AAC8FB}">
      <dgm:prSet/>
      <dgm:spPr/>
      <dgm:t>
        <a:bodyPr/>
        <a:lstStyle/>
        <a:p>
          <a:endParaRPr lang="bs-Latn-BA"/>
        </a:p>
      </dgm:t>
    </dgm:pt>
    <dgm:pt modelId="{7D12F8C0-BACF-4D50-8E77-ECE7550AC72A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bs-Latn-BA" sz="1400" dirty="0">
              <a:latin typeface="Bell MT" panose="02020503060305020303" pitchFamily="18" charset="0"/>
            </a:rPr>
            <a:t>B</a:t>
          </a:r>
          <a:r>
            <a:rPr lang="en-US" sz="1400" dirty="0">
              <a:latin typeface="Bell MT" panose="02020503060305020303" pitchFamily="18" charset="0"/>
            </a:rPr>
            <a:t>rain elemental distributions associated to Alzheimer’s disease,</a:t>
          </a:r>
          <a:endParaRPr lang="bs-Latn-BA" sz="1400" b="1" dirty="0">
            <a:latin typeface="Bell MT" panose="02020503060305020303" pitchFamily="18" charset="0"/>
          </a:endParaRPr>
        </a:p>
      </dgm:t>
    </dgm:pt>
    <dgm:pt modelId="{0CC3B3CC-1C9F-49BA-B6F9-F331E965FE32}" type="parTrans" cxnId="{A0DAF52C-2182-4CBB-8DE3-9FD4E996D829}">
      <dgm:prSet/>
      <dgm:spPr/>
      <dgm:t>
        <a:bodyPr/>
        <a:lstStyle/>
        <a:p>
          <a:endParaRPr lang="bs-Latn-BA"/>
        </a:p>
      </dgm:t>
    </dgm:pt>
    <dgm:pt modelId="{1E389B2E-CEBC-411F-B7BF-8941A6E0239B}" type="sibTrans" cxnId="{A0DAF52C-2182-4CBB-8DE3-9FD4E996D829}">
      <dgm:prSet/>
      <dgm:spPr/>
      <dgm:t>
        <a:bodyPr/>
        <a:lstStyle/>
        <a:p>
          <a:endParaRPr lang="bs-Latn-BA"/>
        </a:p>
      </dgm:t>
    </dgm:pt>
    <dgm:pt modelId="{096963F6-7AB3-4033-9F58-9476BF2234D9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bs-Latn-BA" sz="1400" dirty="0">
              <a:latin typeface="Bell MT" panose="02020503060305020303" pitchFamily="18" charset="0"/>
            </a:rPr>
            <a:t>S</a:t>
          </a:r>
          <a:r>
            <a:rPr lang="en-US" sz="1400" dirty="0" err="1">
              <a:latin typeface="Bell MT" panose="02020503060305020303" pitchFamily="18" charset="0"/>
            </a:rPr>
            <a:t>tudy</a:t>
          </a:r>
          <a:r>
            <a:rPr lang="en-US" sz="1400" dirty="0">
              <a:latin typeface="Bell MT" panose="02020503060305020303" pitchFamily="18" charset="0"/>
            </a:rPr>
            <a:t> of size and distribution of gold nanoparticles</a:t>
          </a:r>
          <a:r>
            <a:rPr lang="bs-Latn-BA" sz="1400" dirty="0">
              <a:latin typeface="Bell MT" panose="02020503060305020303" pitchFamily="18" charset="0"/>
            </a:rPr>
            <a:t> </a:t>
          </a:r>
          <a:r>
            <a:rPr lang="en-US" sz="1400" dirty="0">
              <a:latin typeface="Bell MT" panose="02020503060305020303" pitchFamily="18" charset="0"/>
            </a:rPr>
            <a:t>used as agents in cancer fighting strategies</a:t>
          </a:r>
          <a:r>
            <a:rPr lang="bs-Latn-BA" sz="1400" dirty="0">
              <a:latin typeface="Bell MT" panose="02020503060305020303" pitchFamily="18" charset="0"/>
            </a:rPr>
            <a:t>;</a:t>
          </a:r>
          <a:r>
            <a:rPr lang="en-US" sz="1400" dirty="0">
              <a:latin typeface="Bell MT" panose="02020503060305020303" pitchFamily="18" charset="0"/>
            </a:rPr>
            <a:t> </a:t>
          </a:r>
          <a:endParaRPr lang="bs-Latn-BA" sz="1400" b="1" dirty="0">
            <a:latin typeface="Bell MT" panose="02020503060305020303" pitchFamily="18" charset="0"/>
          </a:endParaRPr>
        </a:p>
      </dgm:t>
    </dgm:pt>
    <dgm:pt modelId="{B0C30D14-4238-4D74-B3D3-91B81D25FA0D}" type="parTrans" cxnId="{A7452E35-CCB8-4FEC-B330-468A73757F9B}">
      <dgm:prSet/>
      <dgm:spPr/>
      <dgm:t>
        <a:bodyPr/>
        <a:lstStyle/>
        <a:p>
          <a:endParaRPr lang="bs-Latn-BA"/>
        </a:p>
      </dgm:t>
    </dgm:pt>
    <dgm:pt modelId="{38CEE223-5FDB-43CB-9F4C-39D0FB15E172}" type="sibTrans" cxnId="{A7452E35-CCB8-4FEC-B330-468A73757F9B}">
      <dgm:prSet/>
      <dgm:spPr/>
      <dgm:t>
        <a:bodyPr/>
        <a:lstStyle/>
        <a:p>
          <a:endParaRPr lang="bs-Latn-BA"/>
        </a:p>
      </dgm:t>
    </dgm:pt>
    <dgm:pt modelId="{3DC58154-1C20-4A90-A7C3-9F68BE61A5C3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dirty="0">
              <a:latin typeface="Bell MT" panose="02020503060305020303" pitchFamily="18" charset="0"/>
            </a:rPr>
            <a:t>prosthesis degradation</a:t>
          </a:r>
          <a:endParaRPr lang="bs-Latn-BA" sz="1400" b="1" dirty="0">
            <a:latin typeface="Bell MT" panose="02020503060305020303" pitchFamily="18" charset="0"/>
          </a:endParaRPr>
        </a:p>
      </dgm:t>
    </dgm:pt>
    <dgm:pt modelId="{96875861-F8A2-48E5-AEB7-14BD15E71D3B}" type="parTrans" cxnId="{9D6810D7-1850-4B4F-BD4A-F7B22BAA7C9F}">
      <dgm:prSet/>
      <dgm:spPr/>
      <dgm:t>
        <a:bodyPr/>
        <a:lstStyle/>
        <a:p>
          <a:endParaRPr lang="bs-Latn-BA"/>
        </a:p>
      </dgm:t>
    </dgm:pt>
    <dgm:pt modelId="{3AAB5051-0653-4CA3-A321-61FA1D9524D9}" type="sibTrans" cxnId="{9D6810D7-1850-4B4F-BD4A-F7B22BAA7C9F}">
      <dgm:prSet/>
      <dgm:spPr/>
      <dgm:t>
        <a:bodyPr/>
        <a:lstStyle/>
        <a:p>
          <a:endParaRPr lang="bs-Latn-BA"/>
        </a:p>
      </dgm:t>
    </dgm:pt>
    <dgm:pt modelId="{24B5682A-A458-4091-8EB9-A5AA0F96E0FF}" type="pres">
      <dgm:prSet presAssocID="{21DC6AB6-1FDF-47D3-B277-1B81D22116C2}" presName="Name0" presStyleCnt="0">
        <dgm:presLayoutVars>
          <dgm:dir/>
          <dgm:resizeHandles val="exact"/>
        </dgm:presLayoutVars>
      </dgm:prSet>
      <dgm:spPr/>
    </dgm:pt>
    <dgm:pt modelId="{F6BEAE58-7920-4B73-92C4-BDAC5F678053}" type="pres">
      <dgm:prSet presAssocID="{21DC6AB6-1FDF-47D3-B277-1B81D22116C2}" presName="cycle" presStyleCnt="0"/>
      <dgm:spPr/>
    </dgm:pt>
    <dgm:pt modelId="{0D8529B6-5E03-4D84-A2C2-5686D93FA4A7}" type="pres">
      <dgm:prSet presAssocID="{9EC83EA7-CC99-4255-A916-9B71B479BDBC}" presName="nodeFirstNode" presStyleLbl="node1" presStyleIdx="0" presStyleCnt="8" custScaleX="133387">
        <dgm:presLayoutVars>
          <dgm:bulletEnabled val="1"/>
        </dgm:presLayoutVars>
      </dgm:prSet>
      <dgm:spPr/>
    </dgm:pt>
    <dgm:pt modelId="{FD7D3037-332D-415B-B2FE-7193F6F3B0DF}" type="pres">
      <dgm:prSet presAssocID="{AAFB2487-F3F8-467C-B4CC-36D184045A95}" presName="sibTransFirstNode" presStyleLbl="bgShp" presStyleIdx="0" presStyleCnt="1"/>
      <dgm:spPr/>
    </dgm:pt>
    <dgm:pt modelId="{6CF061AC-6AAD-4AA9-8EEC-7FA80283BCF2}" type="pres">
      <dgm:prSet presAssocID="{CBA98638-9132-4A9B-9529-223A5425F8FB}" presName="nodeFollowingNodes" presStyleLbl="node1" presStyleIdx="1" presStyleCnt="8" custScaleX="111256" custScaleY="57558" custRadScaleRad="99014" custRadScaleInc="31805">
        <dgm:presLayoutVars>
          <dgm:bulletEnabled val="1"/>
        </dgm:presLayoutVars>
      </dgm:prSet>
      <dgm:spPr/>
    </dgm:pt>
    <dgm:pt modelId="{9E7E388F-9FCE-40BB-8745-26D8BD6AE1DD}" type="pres">
      <dgm:prSet presAssocID="{45FB8F4B-7701-486D-AC6E-66BC54A24E52}" presName="nodeFollowingNodes" presStyleLbl="node1" presStyleIdx="2" presStyleCnt="8" custScaleX="154570" custScaleY="69879" custRadScaleRad="103495" custRadScaleInc="-3584">
        <dgm:presLayoutVars>
          <dgm:bulletEnabled val="1"/>
        </dgm:presLayoutVars>
      </dgm:prSet>
      <dgm:spPr/>
    </dgm:pt>
    <dgm:pt modelId="{C8B54440-7A2E-4AE2-B42F-63A6F32A6B51}" type="pres">
      <dgm:prSet presAssocID="{89F982D8-D82E-4466-927F-CC81886175CE}" presName="nodeFollowingNodes" presStyleLbl="node1" presStyleIdx="3" presStyleCnt="8" custScaleX="171525" custScaleY="81375" custRadScaleRad="105360" custRadScaleInc="-25225">
        <dgm:presLayoutVars>
          <dgm:bulletEnabled val="1"/>
        </dgm:presLayoutVars>
      </dgm:prSet>
      <dgm:spPr/>
    </dgm:pt>
    <dgm:pt modelId="{0B1B357E-5EC4-49B4-A119-60FAE60A1AA3}" type="pres">
      <dgm:prSet presAssocID="{BD5042DB-CDB4-4D49-AFF8-595ECFA8ECF9}" presName="nodeFollowingNodes" presStyleLbl="node1" presStyleIdx="4" presStyleCnt="8" custScaleX="103879" custScaleY="57558">
        <dgm:presLayoutVars>
          <dgm:bulletEnabled val="1"/>
        </dgm:presLayoutVars>
      </dgm:prSet>
      <dgm:spPr/>
    </dgm:pt>
    <dgm:pt modelId="{9F1AE0DE-E702-4BE0-8E15-1CF08E12FEE0}" type="pres">
      <dgm:prSet presAssocID="{7D12F8C0-BACF-4D50-8E77-ECE7550AC72A}" presName="nodeFollowingNodes" presStyleLbl="node1" presStyleIdx="5" presStyleCnt="8" custScaleX="174736" custScaleY="90053" custRadScaleRad="104905" custRadScaleInc="19845">
        <dgm:presLayoutVars>
          <dgm:bulletEnabled val="1"/>
        </dgm:presLayoutVars>
      </dgm:prSet>
      <dgm:spPr/>
    </dgm:pt>
    <dgm:pt modelId="{70C91A7E-C7BE-4359-BF6F-FDCD6509B7E8}" type="pres">
      <dgm:prSet presAssocID="{096963F6-7AB3-4033-9F58-9476BF2234D9}" presName="nodeFollowingNodes" presStyleLbl="node1" presStyleIdx="6" presStyleCnt="8" custScaleX="174119">
        <dgm:presLayoutVars>
          <dgm:bulletEnabled val="1"/>
        </dgm:presLayoutVars>
      </dgm:prSet>
      <dgm:spPr/>
    </dgm:pt>
    <dgm:pt modelId="{80E128DD-913B-4471-B5DA-A4296A648147}" type="pres">
      <dgm:prSet presAssocID="{3DC58154-1C20-4A90-A7C3-9F68BE61A5C3}" presName="nodeFollowingNodes" presStyleLbl="node1" presStyleIdx="7" presStyleCnt="8" custRadScaleRad="96886" custRadScaleInc="-34648">
        <dgm:presLayoutVars>
          <dgm:bulletEnabled val="1"/>
        </dgm:presLayoutVars>
      </dgm:prSet>
      <dgm:spPr/>
    </dgm:pt>
  </dgm:ptLst>
  <dgm:cxnLst>
    <dgm:cxn modelId="{71C7B70B-CDF5-480F-A328-D31BB0516BAF}" type="presOf" srcId="{3DC58154-1C20-4A90-A7C3-9F68BE61A5C3}" destId="{80E128DD-913B-4471-B5DA-A4296A648147}" srcOrd="0" destOrd="0" presId="urn:microsoft.com/office/officeart/2005/8/layout/cycle3"/>
    <dgm:cxn modelId="{67691611-81EA-496F-B4A9-02312C435909}" type="presOf" srcId="{45FB8F4B-7701-486D-AC6E-66BC54A24E52}" destId="{9E7E388F-9FCE-40BB-8745-26D8BD6AE1DD}" srcOrd="0" destOrd="0" presId="urn:microsoft.com/office/officeart/2005/8/layout/cycle3"/>
    <dgm:cxn modelId="{9C53662B-2B6C-45DB-B655-A0C810910F50}" type="presOf" srcId="{AAFB2487-F3F8-467C-B4CC-36D184045A95}" destId="{FD7D3037-332D-415B-B2FE-7193F6F3B0DF}" srcOrd="0" destOrd="0" presId="urn:microsoft.com/office/officeart/2005/8/layout/cycle3"/>
    <dgm:cxn modelId="{A0DAF52C-2182-4CBB-8DE3-9FD4E996D829}" srcId="{21DC6AB6-1FDF-47D3-B277-1B81D22116C2}" destId="{7D12F8C0-BACF-4D50-8E77-ECE7550AC72A}" srcOrd="5" destOrd="0" parTransId="{0CC3B3CC-1C9F-49BA-B6F9-F331E965FE32}" sibTransId="{1E389B2E-CEBC-411F-B7BF-8941A6E0239B}"/>
    <dgm:cxn modelId="{A7452E35-CCB8-4FEC-B330-468A73757F9B}" srcId="{21DC6AB6-1FDF-47D3-B277-1B81D22116C2}" destId="{096963F6-7AB3-4033-9F58-9476BF2234D9}" srcOrd="6" destOrd="0" parTransId="{B0C30D14-4238-4D74-B3D3-91B81D25FA0D}" sibTransId="{38CEE223-5FDB-43CB-9F4C-39D0FB15E172}"/>
    <dgm:cxn modelId="{17EF6C6A-8A86-42D8-91D9-0233E19410DD}" srcId="{21DC6AB6-1FDF-47D3-B277-1B81D22116C2}" destId="{9EC83EA7-CC99-4255-A916-9B71B479BDBC}" srcOrd="0" destOrd="0" parTransId="{B3D8FFE1-D9F7-4E41-9875-B74CDAD9A023}" sibTransId="{AAFB2487-F3F8-467C-B4CC-36D184045A95}"/>
    <dgm:cxn modelId="{9739F34B-9CDE-4C33-9404-CABDB2E6D3BF}" srcId="{21DC6AB6-1FDF-47D3-B277-1B81D22116C2}" destId="{45FB8F4B-7701-486D-AC6E-66BC54A24E52}" srcOrd="2" destOrd="0" parTransId="{BEBAB492-DA1C-4551-AE9F-2171539CDB63}" sibTransId="{D10B36E0-BA3A-481C-8E15-D4EBBFE4B882}"/>
    <dgm:cxn modelId="{3973AE73-470E-4B21-9DE4-1683C370F51C}" type="presOf" srcId="{21DC6AB6-1FDF-47D3-B277-1B81D22116C2}" destId="{24B5682A-A458-4091-8EB9-A5AA0F96E0FF}" srcOrd="0" destOrd="0" presId="urn:microsoft.com/office/officeart/2005/8/layout/cycle3"/>
    <dgm:cxn modelId="{61CEB154-6722-4958-A208-377DD06AC072}" type="presOf" srcId="{89F982D8-D82E-4466-927F-CC81886175CE}" destId="{C8B54440-7A2E-4AE2-B42F-63A6F32A6B51}" srcOrd="0" destOrd="0" presId="urn:microsoft.com/office/officeart/2005/8/layout/cycle3"/>
    <dgm:cxn modelId="{000E1877-0382-4B73-AE40-FEE4FB5BFE02}" srcId="{21DC6AB6-1FDF-47D3-B277-1B81D22116C2}" destId="{89F982D8-D82E-4466-927F-CC81886175CE}" srcOrd="3" destOrd="0" parTransId="{45E04980-FD7C-4B50-A494-057B1A503405}" sibTransId="{638DA205-2680-492D-B3AD-05EC62E9BF2C}"/>
    <dgm:cxn modelId="{D5ACC3A1-6484-4014-B677-B00FA444BF32}" type="presOf" srcId="{7D12F8C0-BACF-4D50-8E77-ECE7550AC72A}" destId="{9F1AE0DE-E702-4BE0-8E15-1CF08E12FEE0}" srcOrd="0" destOrd="0" presId="urn:microsoft.com/office/officeart/2005/8/layout/cycle3"/>
    <dgm:cxn modelId="{D35AF6AD-B46C-4172-B07D-D88778D68530}" type="presOf" srcId="{9EC83EA7-CC99-4255-A916-9B71B479BDBC}" destId="{0D8529B6-5E03-4D84-A2C2-5686D93FA4A7}" srcOrd="0" destOrd="0" presId="urn:microsoft.com/office/officeart/2005/8/layout/cycle3"/>
    <dgm:cxn modelId="{EC5E62C2-9DE1-49D8-B0AF-825BCC025CB5}" type="presOf" srcId="{BD5042DB-CDB4-4D49-AFF8-595ECFA8ECF9}" destId="{0B1B357E-5EC4-49B4-A119-60FAE60A1AA3}" srcOrd="0" destOrd="0" presId="urn:microsoft.com/office/officeart/2005/8/layout/cycle3"/>
    <dgm:cxn modelId="{C34B1DCC-EFE8-4402-93C5-2B85B9F6E44B}" type="presOf" srcId="{096963F6-7AB3-4033-9F58-9476BF2234D9}" destId="{70C91A7E-C7BE-4359-BF6F-FDCD6509B7E8}" srcOrd="0" destOrd="0" presId="urn:microsoft.com/office/officeart/2005/8/layout/cycle3"/>
    <dgm:cxn modelId="{9D6810D7-1850-4B4F-BD4A-F7B22BAA7C9F}" srcId="{21DC6AB6-1FDF-47D3-B277-1B81D22116C2}" destId="{3DC58154-1C20-4A90-A7C3-9F68BE61A5C3}" srcOrd="7" destOrd="0" parTransId="{96875861-F8A2-48E5-AEB7-14BD15E71D3B}" sibTransId="{3AAB5051-0653-4CA3-A321-61FA1D9524D9}"/>
    <dgm:cxn modelId="{66017CDD-7963-46BD-BFC7-8362D4595902}" srcId="{21DC6AB6-1FDF-47D3-B277-1B81D22116C2}" destId="{CBA98638-9132-4A9B-9529-223A5425F8FB}" srcOrd="1" destOrd="0" parTransId="{27EE1740-5EF5-4BFA-921A-02583077104F}" sibTransId="{90F7EBA8-0C77-47C6-A9C3-94E0A40381D9}"/>
    <dgm:cxn modelId="{71DE82EB-A0CA-4A46-A203-5C93084A95FA}" type="presOf" srcId="{CBA98638-9132-4A9B-9529-223A5425F8FB}" destId="{6CF061AC-6AAD-4AA9-8EEC-7FA80283BCF2}" srcOrd="0" destOrd="0" presId="urn:microsoft.com/office/officeart/2005/8/layout/cycle3"/>
    <dgm:cxn modelId="{328524F7-062E-49AA-9AC9-75BDD4AAC8FB}" srcId="{21DC6AB6-1FDF-47D3-B277-1B81D22116C2}" destId="{BD5042DB-CDB4-4D49-AFF8-595ECFA8ECF9}" srcOrd="4" destOrd="0" parTransId="{954E81A4-72FC-4994-A452-FA9F0A3993FD}" sibTransId="{064B5E5E-89E1-4D72-8EF3-3E954C719102}"/>
    <dgm:cxn modelId="{D5D46E98-67D0-4B85-BFFE-313CB9CAA683}" type="presParOf" srcId="{24B5682A-A458-4091-8EB9-A5AA0F96E0FF}" destId="{F6BEAE58-7920-4B73-92C4-BDAC5F678053}" srcOrd="0" destOrd="0" presId="urn:microsoft.com/office/officeart/2005/8/layout/cycle3"/>
    <dgm:cxn modelId="{E23E1FDF-E904-429C-9144-2DF099991D86}" type="presParOf" srcId="{F6BEAE58-7920-4B73-92C4-BDAC5F678053}" destId="{0D8529B6-5E03-4D84-A2C2-5686D93FA4A7}" srcOrd="0" destOrd="0" presId="urn:microsoft.com/office/officeart/2005/8/layout/cycle3"/>
    <dgm:cxn modelId="{2C5201AB-EB18-4A4B-A630-BF23E8072B36}" type="presParOf" srcId="{F6BEAE58-7920-4B73-92C4-BDAC5F678053}" destId="{FD7D3037-332D-415B-B2FE-7193F6F3B0DF}" srcOrd="1" destOrd="0" presId="urn:microsoft.com/office/officeart/2005/8/layout/cycle3"/>
    <dgm:cxn modelId="{A2C4C2DC-F848-48A9-AC68-F37857908D62}" type="presParOf" srcId="{F6BEAE58-7920-4B73-92C4-BDAC5F678053}" destId="{6CF061AC-6AAD-4AA9-8EEC-7FA80283BCF2}" srcOrd="2" destOrd="0" presId="urn:microsoft.com/office/officeart/2005/8/layout/cycle3"/>
    <dgm:cxn modelId="{9E5EA6F5-BBBB-48BC-8554-A9B523E66E5E}" type="presParOf" srcId="{F6BEAE58-7920-4B73-92C4-BDAC5F678053}" destId="{9E7E388F-9FCE-40BB-8745-26D8BD6AE1DD}" srcOrd="3" destOrd="0" presId="urn:microsoft.com/office/officeart/2005/8/layout/cycle3"/>
    <dgm:cxn modelId="{FA529CC3-E36E-4BBE-8C77-3B07C99A7D12}" type="presParOf" srcId="{F6BEAE58-7920-4B73-92C4-BDAC5F678053}" destId="{C8B54440-7A2E-4AE2-B42F-63A6F32A6B51}" srcOrd="4" destOrd="0" presId="urn:microsoft.com/office/officeart/2005/8/layout/cycle3"/>
    <dgm:cxn modelId="{EC80734C-C4FD-49F9-937B-A599B9A7BF78}" type="presParOf" srcId="{F6BEAE58-7920-4B73-92C4-BDAC5F678053}" destId="{0B1B357E-5EC4-49B4-A119-60FAE60A1AA3}" srcOrd="5" destOrd="0" presId="urn:microsoft.com/office/officeart/2005/8/layout/cycle3"/>
    <dgm:cxn modelId="{D890DB4A-C7AD-4DA6-90AA-4541F6E17350}" type="presParOf" srcId="{F6BEAE58-7920-4B73-92C4-BDAC5F678053}" destId="{9F1AE0DE-E702-4BE0-8E15-1CF08E12FEE0}" srcOrd="6" destOrd="0" presId="urn:microsoft.com/office/officeart/2005/8/layout/cycle3"/>
    <dgm:cxn modelId="{62E516B1-17D7-446D-BB76-6ED32FB3DAF7}" type="presParOf" srcId="{F6BEAE58-7920-4B73-92C4-BDAC5F678053}" destId="{70C91A7E-C7BE-4359-BF6F-FDCD6509B7E8}" srcOrd="7" destOrd="0" presId="urn:microsoft.com/office/officeart/2005/8/layout/cycle3"/>
    <dgm:cxn modelId="{D3E32E51-4B85-4627-8E66-CB8F3C008CCE}" type="presParOf" srcId="{F6BEAE58-7920-4B73-92C4-BDAC5F678053}" destId="{80E128DD-913B-4471-B5DA-A4296A648147}" srcOrd="8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F6C8D4-ADDD-4ECD-A448-AF8D90C35552}" type="doc">
      <dgm:prSet loTypeId="urn:microsoft.com/office/officeart/2008/layout/HorizontalMultiLevelHierarchy" loCatId="hierarchy" qsTypeId="urn:microsoft.com/office/officeart/2005/8/quickstyle/simple4" qsCatId="simple" csTypeId="urn:microsoft.com/office/officeart/2005/8/colors/accent6_1" csCatId="accent6" phldr="1"/>
      <dgm:spPr/>
      <dgm:t>
        <a:bodyPr/>
        <a:lstStyle/>
        <a:p>
          <a:endParaRPr lang="bs-Latn-BA"/>
        </a:p>
      </dgm:t>
    </dgm:pt>
    <dgm:pt modelId="{D23A153D-39B9-484D-B015-9A807BD2CAC4}">
      <dgm:prSet phldrT="[Text]" custT="1"/>
      <dgm:spPr/>
      <dgm:t>
        <a:bodyPr/>
        <a:lstStyle/>
        <a:p>
          <a:r>
            <a:rPr lang="bs-Latn-BA" sz="2000" dirty="0">
              <a:latin typeface="Bell MT" panose="02020503060305020303" pitchFamily="18" charset="0"/>
              <a:cs typeface="Times New Roman" panose="02020603050405020304" pitchFamily="18" charset="0"/>
            </a:rPr>
            <a:t>The goal</a:t>
          </a:r>
        </a:p>
      </dgm:t>
    </dgm:pt>
    <dgm:pt modelId="{775B1696-FCAA-4589-A1E4-CFFD0CD4F533}" type="parTrans" cxnId="{3B51C790-BE6A-414E-8528-52477A461015}">
      <dgm:prSet/>
      <dgm:spPr/>
      <dgm:t>
        <a:bodyPr/>
        <a:lstStyle/>
        <a:p>
          <a:endParaRPr lang="bs-Latn-BA"/>
        </a:p>
      </dgm:t>
    </dgm:pt>
    <dgm:pt modelId="{7CA932D3-2E1A-41E1-B478-CD915CD42F75}" type="sibTrans" cxnId="{3B51C790-BE6A-414E-8528-52477A461015}">
      <dgm:prSet/>
      <dgm:spPr/>
      <dgm:t>
        <a:bodyPr/>
        <a:lstStyle/>
        <a:p>
          <a:endParaRPr lang="bs-Latn-BA"/>
        </a:p>
      </dgm:t>
    </dgm:pt>
    <dgm:pt modelId="{C8D36817-FC77-4AF4-A9BC-65B3D910837D}">
      <dgm:prSet phldrT="[Text]" custT="1"/>
      <dgm:spPr/>
      <dgm:t>
        <a:bodyPr/>
        <a:lstStyle/>
        <a:p>
          <a:r>
            <a:rPr lang="bs-Latn-BA" sz="1600" dirty="0">
              <a:latin typeface="Bell MT" panose="02020503060305020303" pitchFamily="18" charset="0"/>
              <a:cs typeface="Times New Roman" panose="02020603050405020304" pitchFamily="18" charset="0"/>
            </a:rPr>
            <a:t>*A simple low-</a:t>
          </a:r>
          <a:r>
            <a:rPr lang="en-US" sz="1600" dirty="0">
              <a:latin typeface="Bell MT" panose="02020503060305020303" pitchFamily="18" charset="0"/>
              <a:cs typeface="Times New Roman" panose="02020603050405020304" pitchFamily="18" charset="0"/>
            </a:rPr>
            <a:t>energy accelerator set up</a:t>
          </a:r>
          <a:r>
            <a:rPr lang="bs-Latn-BA" sz="1600" dirty="0">
              <a:latin typeface="Bell MT" panose="02020503060305020303" pitchFamily="18" charset="0"/>
              <a:cs typeface="Times New Roman" panose="02020603050405020304" pitchFamily="18" charset="0"/>
            </a:rPr>
            <a:t> </a:t>
          </a:r>
          <a:r>
            <a:rPr lang="en-US" sz="1600" dirty="0">
              <a:latin typeface="Bell MT" panose="02020503060305020303" pitchFamily="18" charset="0"/>
              <a:cs typeface="Times New Roman" panose="02020603050405020304" pitchFamily="18" charset="0"/>
            </a:rPr>
            <a:t> </a:t>
          </a:r>
          <a:r>
            <a:rPr lang="bs-Latn-BA" sz="1600" dirty="0">
              <a:latin typeface="Bell MT" panose="02020503060305020303" pitchFamily="18" charset="0"/>
              <a:cs typeface="Times New Roman" panose="02020603050405020304" pitchFamily="18" charset="0"/>
            </a:rPr>
            <a:t>*</a:t>
          </a:r>
          <a:r>
            <a:rPr lang="en-US" sz="1600" dirty="0">
              <a:latin typeface="Bell MT" panose="02020503060305020303" pitchFamily="18" charset="0"/>
              <a:cs typeface="Times New Roman" panose="02020603050405020304" pitchFamily="18" charset="0"/>
            </a:rPr>
            <a:t>research, education, study of medical </a:t>
          </a:r>
          <a:r>
            <a:rPr lang="bs-Latn-BA" sz="1600" dirty="0">
              <a:latin typeface="Bell MT" panose="02020503060305020303" pitchFamily="18" charset="0"/>
              <a:cs typeface="Times New Roman" panose="02020603050405020304" pitchFamily="18" charset="0"/>
            </a:rPr>
            <a:t>radioisotopes production.</a:t>
          </a:r>
        </a:p>
      </dgm:t>
    </dgm:pt>
    <dgm:pt modelId="{6C1AC69B-E174-4C07-BD1F-3DB43BF5CD8D}" type="parTrans" cxnId="{FA8DBE4E-C736-4DF4-9B9C-283677A97EAB}">
      <dgm:prSet/>
      <dgm:spPr/>
      <dgm:t>
        <a:bodyPr/>
        <a:lstStyle/>
        <a:p>
          <a:endParaRPr lang="bs-Latn-BA"/>
        </a:p>
      </dgm:t>
    </dgm:pt>
    <dgm:pt modelId="{3AB5168F-FD9A-4FC8-9AD3-EEB151E35D46}" type="sibTrans" cxnId="{FA8DBE4E-C736-4DF4-9B9C-283677A97EAB}">
      <dgm:prSet/>
      <dgm:spPr/>
      <dgm:t>
        <a:bodyPr/>
        <a:lstStyle/>
        <a:p>
          <a:endParaRPr lang="bs-Latn-BA"/>
        </a:p>
      </dgm:t>
    </dgm:pt>
    <dgm:pt modelId="{8D240987-FC37-4105-A234-BDA8CA0C1676}">
      <dgm:prSet phldrT="[Text]" custT="1"/>
      <dgm:spPr/>
      <dgm:t>
        <a:bodyPr/>
        <a:lstStyle/>
        <a:p>
          <a:r>
            <a:rPr lang="en-US" sz="1600" dirty="0">
              <a:latin typeface="Bell MT" panose="02020503060305020303" pitchFamily="18" charset="0"/>
              <a:cs typeface="Times New Roman" panose="02020603050405020304" pitchFamily="18" charset="0"/>
            </a:rPr>
            <a:t>Expansion with RFQ</a:t>
          </a:r>
          <a:r>
            <a:rPr lang="bs-Latn-BA" sz="1600" dirty="0">
              <a:latin typeface="Bell MT" panose="02020503060305020303" pitchFamily="18" charset="0"/>
              <a:cs typeface="Times New Roman" panose="02020603050405020304" pitchFamily="18" charset="0"/>
            </a:rPr>
            <a:t> (phase II) </a:t>
          </a:r>
        </a:p>
        <a:p>
          <a:r>
            <a:rPr lang="en-US" sz="1600" dirty="0">
              <a:latin typeface="Bell MT" panose="02020503060305020303" pitchFamily="18" charset="0"/>
              <a:cs typeface="Times New Roman" panose="02020603050405020304" pitchFamily="18" charset="0"/>
            </a:rPr>
            <a:t>final energy of</a:t>
          </a:r>
          <a:r>
            <a:rPr lang="bs-Latn-BA" sz="1600" dirty="0">
              <a:latin typeface="Bell MT" panose="02020503060305020303" pitchFamily="18" charset="0"/>
              <a:cs typeface="Times New Roman" panose="02020603050405020304" pitchFamily="18" charset="0"/>
            </a:rPr>
            <a:t>- </a:t>
          </a:r>
          <a:r>
            <a:rPr lang="bs-Latn-BA" sz="1600" b="1" dirty="0">
              <a:latin typeface="Bell MT" panose="02020503060305020303" pitchFamily="18" charset="0"/>
              <a:cs typeface="Times New Roman" panose="02020603050405020304" pitchFamily="18" charset="0"/>
            </a:rPr>
            <a:t>up to 0.5-5</a:t>
          </a:r>
          <a:r>
            <a:rPr lang="en-US" sz="1600" b="1" dirty="0">
              <a:latin typeface="Bell MT" panose="02020503060305020303" pitchFamily="18" charset="0"/>
              <a:cs typeface="Times New Roman" panose="02020603050405020304" pitchFamily="18" charset="0"/>
            </a:rPr>
            <a:t> MeV/u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382DD00E-6E5E-4F12-B976-6DE0FF18DD29}" type="parTrans" cxnId="{F2CABF61-5C5B-486A-885D-410E486395E5}">
      <dgm:prSet/>
      <dgm:spPr/>
      <dgm:t>
        <a:bodyPr/>
        <a:lstStyle/>
        <a:p>
          <a:endParaRPr lang="bs-Latn-BA"/>
        </a:p>
      </dgm:t>
    </dgm:pt>
    <dgm:pt modelId="{A530F11D-6564-42FA-A457-5F90094D6B6C}" type="sibTrans" cxnId="{F2CABF61-5C5B-486A-885D-410E486395E5}">
      <dgm:prSet/>
      <dgm:spPr/>
      <dgm:t>
        <a:bodyPr/>
        <a:lstStyle/>
        <a:p>
          <a:endParaRPr lang="bs-Latn-BA"/>
        </a:p>
      </dgm:t>
    </dgm:pt>
    <dgm:pt modelId="{307CB747-CAFA-407B-B2DD-CCBCDEFE1F5A}">
      <dgm:prSet phldrT="[Text]" custT="1"/>
      <dgm:spPr/>
      <dgm:t>
        <a:bodyPr/>
        <a:lstStyle/>
        <a:p>
          <a:r>
            <a:rPr lang="bs-Latn-BA" sz="1600" dirty="0">
              <a:latin typeface="Bell MT" panose="02020503060305020303" pitchFamily="18" charset="0"/>
              <a:cs typeface="Times New Roman" panose="02020603050405020304" pitchFamily="18" charset="0"/>
            </a:rPr>
            <a:t>E</a:t>
          </a:r>
          <a:r>
            <a:rPr lang="en-US" sz="1600" dirty="0" err="1">
              <a:latin typeface="Bell MT" panose="02020503060305020303" pitchFamily="18" charset="0"/>
              <a:cs typeface="Times New Roman" panose="02020603050405020304" pitchFamily="18" charset="0"/>
            </a:rPr>
            <a:t>nergies</a:t>
          </a:r>
          <a:r>
            <a:rPr lang="bs-Latn-BA" sz="1600" dirty="0">
              <a:latin typeface="Bell MT" panose="02020503060305020303" pitchFamily="18" charset="0"/>
              <a:cs typeface="Times New Roman" panose="02020603050405020304" pitchFamily="18" charset="0"/>
            </a:rPr>
            <a:t>: U</a:t>
          </a:r>
          <a:r>
            <a:rPr lang="en-US" sz="1600" dirty="0">
              <a:latin typeface="Bell MT" panose="02020503060305020303" pitchFamily="18" charset="0"/>
              <a:cs typeface="Times New Roman" panose="02020603050405020304" pitchFamily="18" charset="0"/>
            </a:rPr>
            <a:t>p to about </a:t>
          </a:r>
          <a:r>
            <a:rPr lang="en-US" sz="1600" b="1" dirty="0">
              <a:latin typeface="Bell MT" panose="02020503060305020303" pitchFamily="18" charset="0"/>
              <a:cs typeface="Times New Roman" panose="02020603050405020304" pitchFamily="18" charset="0"/>
            </a:rPr>
            <a:t>10 keV/u </a:t>
          </a:r>
          <a:r>
            <a:rPr lang="en-US" sz="1600" dirty="0">
              <a:latin typeface="Bell MT" panose="02020503060305020303" pitchFamily="18" charset="0"/>
              <a:cs typeface="Times New Roman" panose="02020603050405020304" pitchFamily="18" charset="0"/>
            </a:rPr>
            <a:t>(phase </a:t>
          </a:r>
          <a:r>
            <a:rPr lang="bs-Latn-BA" sz="1600" dirty="0">
              <a:latin typeface="Bell MT" panose="02020503060305020303" pitchFamily="18" charset="0"/>
              <a:cs typeface="Times New Roman" panose="02020603050405020304" pitchFamily="18" charset="0"/>
            </a:rPr>
            <a:t>I</a:t>
          </a:r>
          <a:r>
            <a:rPr lang="en-US" sz="1600" dirty="0">
              <a:latin typeface="Bell MT" panose="02020503060305020303" pitchFamily="18" charset="0"/>
              <a:cs typeface="Times New Roman" panose="02020603050405020304" pitchFamily="18" charset="0"/>
            </a:rPr>
            <a:t>) </a:t>
          </a:r>
          <a:endParaRPr lang="bs-Latn-BA" sz="1600" b="1" dirty="0">
            <a:latin typeface="Bell MT" panose="02020503060305020303" pitchFamily="18" charset="0"/>
            <a:cs typeface="Times New Roman" panose="02020603050405020304" pitchFamily="18" charset="0"/>
          </a:endParaRPr>
        </a:p>
      </dgm:t>
    </dgm:pt>
    <dgm:pt modelId="{033508D4-275B-49AE-9F7E-4BFDE4C18E1B}" type="sibTrans" cxnId="{60DE4032-955F-42D4-9192-30D1F955A64D}">
      <dgm:prSet/>
      <dgm:spPr/>
      <dgm:t>
        <a:bodyPr/>
        <a:lstStyle/>
        <a:p>
          <a:endParaRPr lang="bs-Latn-BA"/>
        </a:p>
      </dgm:t>
    </dgm:pt>
    <dgm:pt modelId="{7D99673E-4007-41BE-BF74-EF29D92F9293}" type="parTrans" cxnId="{60DE4032-955F-42D4-9192-30D1F955A64D}">
      <dgm:prSet/>
      <dgm:spPr/>
      <dgm:t>
        <a:bodyPr/>
        <a:lstStyle/>
        <a:p>
          <a:endParaRPr lang="bs-Latn-BA"/>
        </a:p>
      </dgm:t>
    </dgm:pt>
    <dgm:pt modelId="{DDFFAEA5-738A-4135-883C-2931A6CA1516}">
      <dgm:prSet phldrT="[Text]" custT="1"/>
      <dgm:spPr/>
      <dgm:t>
        <a:bodyPr/>
        <a:lstStyle/>
        <a:p>
          <a:r>
            <a:rPr lang="bs-Latn-BA" sz="1600" dirty="0">
              <a:latin typeface="Bell MT" panose="02020503060305020303" pitchFamily="18" charset="0"/>
              <a:cs typeface="Times New Roman" panose="02020603050405020304" pitchFamily="18" charset="0"/>
            </a:rPr>
            <a:t>Further studies</a:t>
          </a:r>
        </a:p>
        <a:p>
          <a:r>
            <a:rPr lang="bs-Latn-BA" sz="1600" dirty="0">
              <a:latin typeface="Bell MT" panose="02020503060305020303" pitchFamily="18" charset="0"/>
              <a:cs typeface="Times New Roman" panose="02020603050405020304" pitchFamily="18" charset="0"/>
            </a:rPr>
            <a:t>W</a:t>
          </a:r>
          <a:r>
            <a:rPr lang="en-US" sz="1600" dirty="0">
              <a:latin typeface="Bell MT" panose="02020503060305020303" pitchFamily="18" charset="0"/>
              <a:cs typeface="Times New Roman" panose="02020603050405020304" pitchFamily="18" charset="0"/>
            </a:rPr>
            <a:t>hat are the potential applications? </a:t>
          </a:r>
          <a:endParaRPr lang="bs-Latn-BA" sz="1600" dirty="0">
            <a:latin typeface="Bell MT" panose="02020503060305020303" pitchFamily="18" charset="0"/>
            <a:cs typeface="Times New Roman" panose="02020603050405020304" pitchFamily="18" charset="0"/>
          </a:endParaRPr>
        </a:p>
        <a:p>
          <a:r>
            <a:rPr lang="bs-Latn-BA" sz="1600" dirty="0">
              <a:latin typeface="Bell MT" panose="02020503060305020303" pitchFamily="18" charset="0"/>
              <a:cs typeface="Times New Roman" panose="02020603050405020304" pitchFamily="18" charset="0"/>
            </a:rPr>
            <a:t>W</a:t>
          </a:r>
          <a:r>
            <a:rPr lang="en-US" sz="1600" dirty="0">
              <a:latin typeface="Bell MT" panose="02020503060305020303" pitchFamily="18" charset="0"/>
              <a:cs typeface="Times New Roman" panose="02020603050405020304" pitchFamily="18" charset="0"/>
            </a:rPr>
            <a:t>hat is the optimal final energy?</a:t>
          </a:r>
          <a:endParaRPr lang="bs-Latn-BA" sz="1400" dirty="0"/>
        </a:p>
      </dgm:t>
    </dgm:pt>
    <dgm:pt modelId="{9CF2FD84-742B-4F66-8248-18A1C111379F}" type="parTrans" cxnId="{6398FCED-3391-4ACB-AEDE-4E925E7895EE}">
      <dgm:prSet/>
      <dgm:spPr/>
      <dgm:t>
        <a:bodyPr/>
        <a:lstStyle/>
        <a:p>
          <a:endParaRPr lang="bs-Latn-BA"/>
        </a:p>
      </dgm:t>
    </dgm:pt>
    <dgm:pt modelId="{A22A67C8-FFBD-46DB-BEE2-CA759EA88FA5}" type="sibTrans" cxnId="{6398FCED-3391-4ACB-AEDE-4E925E7895EE}">
      <dgm:prSet/>
      <dgm:spPr/>
      <dgm:t>
        <a:bodyPr/>
        <a:lstStyle/>
        <a:p>
          <a:endParaRPr lang="bs-Latn-BA"/>
        </a:p>
      </dgm:t>
    </dgm:pt>
    <dgm:pt modelId="{464FBF70-7D74-4313-B1D0-CAD4206EAB1F}">
      <dgm:prSet phldrT="[Text]" custT="1"/>
      <dgm:spPr/>
      <dgm:t>
        <a:bodyPr/>
        <a:lstStyle/>
        <a:p>
          <a:r>
            <a:rPr lang="bs-Latn-BA" sz="1600" dirty="0">
              <a:latin typeface="Bell MT" panose="02020503060305020303" pitchFamily="18" charset="0"/>
              <a:cs typeface="Times New Roman" panose="02020603050405020304" pitchFamily="18" charset="0"/>
            </a:rPr>
            <a:t>Nanogan source provides ions (Table 1); </a:t>
          </a:r>
        </a:p>
        <a:p>
          <a:r>
            <a:rPr lang="en-US" sz="1600" dirty="0">
              <a:latin typeface="Bell MT" panose="02020503060305020303" pitchFamily="18" charset="0"/>
              <a:cs typeface="Times New Roman" panose="02020603050405020304" pitchFamily="18" charset="0"/>
            </a:rPr>
            <a:t>RF power up to 100W</a:t>
          </a:r>
          <a:r>
            <a:rPr lang="bs-Latn-BA" sz="1600" dirty="0">
              <a:latin typeface="Bell MT" panose="02020503060305020303" pitchFamily="18" charset="0"/>
              <a:cs typeface="Times New Roman" panose="02020603050405020304" pitchFamily="18" charset="0"/>
            </a:rPr>
            <a:t>;  the maximum extracting voltage is 20 kV.</a:t>
          </a:r>
        </a:p>
      </dgm:t>
    </dgm:pt>
    <dgm:pt modelId="{69855028-478C-447C-809D-3B4424D856F5}" type="parTrans" cxnId="{F80D7A9E-5B29-4A58-A974-CDB7AA61A54E}">
      <dgm:prSet/>
      <dgm:spPr/>
      <dgm:t>
        <a:bodyPr/>
        <a:lstStyle/>
        <a:p>
          <a:endParaRPr lang="bs-Latn-BA"/>
        </a:p>
      </dgm:t>
    </dgm:pt>
    <dgm:pt modelId="{F818C447-4981-43C2-BC99-B46B8DCC65A0}" type="sibTrans" cxnId="{F80D7A9E-5B29-4A58-A974-CDB7AA61A54E}">
      <dgm:prSet/>
      <dgm:spPr/>
      <dgm:t>
        <a:bodyPr/>
        <a:lstStyle/>
        <a:p>
          <a:endParaRPr lang="bs-Latn-BA"/>
        </a:p>
      </dgm:t>
    </dgm:pt>
    <dgm:pt modelId="{FB24A9A6-65DD-4B56-AB68-381A0CCE51AB}" type="pres">
      <dgm:prSet presAssocID="{6CF6C8D4-ADDD-4ECD-A448-AF8D90C3555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AC9A7E4-A6AA-4F97-9DE4-1FD2300E6B1C}" type="pres">
      <dgm:prSet presAssocID="{D23A153D-39B9-484D-B015-9A807BD2CAC4}" presName="root1" presStyleCnt="0"/>
      <dgm:spPr/>
    </dgm:pt>
    <dgm:pt modelId="{AED37E11-CEC3-4541-8044-3EC5DCD6DC0A}" type="pres">
      <dgm:prSet presAssocID="{D23A153D-39B9-484D-B015-9A807BD2CAC4}" presName="LevelOneTextNode" presStyleLbl="node0" presStyleIdx="0" presStyleCnt="1" custScaleX="55932" custScaleY="65808" custLinFactNeighborX="32968" custLinFactNeighborY="2140">
        <dgm:presLayoutVars>
          <dgm:chPref val="3"/>
        </dgm:presLayoutVars>
      </dgm:prSet>
      <dgm:spPr/>
    </dgm:pt>
    <dgm:pt modelId="{0508721D-A0A7-457C-9D83-6AE272CBA07F}" type="pres">
      <dgm:prSet presAssocID="{D23A153D-39B9-484D-B015-9A807BD2CAC4}" presName="level2hierChild" presStyleCnt="0"/>
      <dgm:spPr/>
    </dgm:pt>
    <dgm:pt modelId="{404A2FC9-B027-4F09-8316-6CCA1971BE90}" type="pres">
      <dgm:prSet presAssocID="{6C1AC69B-E174-4C07-BD1F-3DB43BF5CD8D}" presName="conn2-1" presStyleLbl="parChTrans1D2" presStyleIdx="0" presStyleCnt="5"/>
      <dgm:spPr/>
    </dgm:pt>
    <dgm:pt modelId="{472F450F-951A-411C-B248-9961AFEDE16D}" type="pres">
      <dgm:prSet presAssocID="{6C1AC69B-E174-4C07-BD1F-3DB43BF5CD8D}" presName="connTx" presStyleLbl="parChTrans1D2" presStyleIdx="0" presStyleCnt="5"/>
      <dgm:spPr/>
    </dgm:pt>
    <dgm:pt modelId="{CEB77EB9-9DF2-47EC-8F05-60C3A2F72905}" type="pres">
      <dgm:prSet presAssocID="{C8D36817-FC77-4AF4-A9BC-65B3D910837D}" presName="root2" presStyleCnt="0"/>
      <dgm:spPr/>
    </dgm:pt>
    <dgm:pt modelId="{0E06A9B5-CB97-4B99-9F0E-A8B24CC754AB}" type="pres">
      <dgm:prSet presAssocID="{C8D36817-FC77-4AF4-A9BC-65B3D910837D}" presName="LevelTwoTextNode" presStyleLbl="node2" presStyleIdx="0" presStyleCnt="5" custScaleX="111244">
        <dgm:presLayoutVars>
          <dgm:chPref val="3"/>
        </dgm:presLayoutVars>
      </dgm:prSet>
      <dgm:spPr/>
    </dgm:pt>
    <dgm:pt modelId="{943DD937-FBD2-419D-BF01-29CC625E9381}" type="pres">
      <dgm:prSet presAssocID="{C8D36817-FC77-4AF4-A9BC-65B3D910837D}" presName="level3hierChild" presStyleCnt="0"/>
      <dgm:spPr/>
    </dgm:pt>
    <dgm:pt modelId="{746592B2-FB8D-4F0B-91D8-9D2DE28B825A}" type="pres">
      <dgm:prSet presAssocID="{7D99673E-4007-41BE-BF74-EF29D92F9293}" presName="conn2-1" presStyleLbl="parChTrans1D2" presStyleIdx="1" presStyleCnt="5"/>
      <dgm:spPr/>
    </dgm:pt>
    <dgm:pt modelId="{A40D366A-E250-4EB0-BAF4-CD3F87AE2AF7}" type="pres">
      <dgm:prSet presAssocID="{7D99673E-4007-41BE-BF74-EF29D92F9293}" presName="connTx" presStyleLbl="parChTrans1D2" presStyleIdx="1" presStyleCnt="5"/>
      <dgm:spPr/>
    </dgm:pt>
    <dgm:pt modelId="{E136E9D1-BCFD-4E81-85E7-074349CC8AD2}" type="pres">
      <dgm:prSet presAssocID="{307CB747-CAFA-407B-B2DD-CCBCDEFE1F5A}" presName="root2" presStyleCnt="0"/>
      <dgm:spPr/>
    </dgm:pt>
    <dgm:pt modelId="{9B27F7EC-FBD7-46F6-BF0A-F161F0464405}" type="pres">
      <dgm:prSet presAssocID="{307CB747-CAFA-407B-B2DD-CCBCDEFE1F5A}" presName="LevelTwoTextNode" presStyleLbl="node2" presStyleIdx="1" presStyleCnt="5" custScaleX="111890" custScaleY="70170">
        <dgm:presLayoutVars>
          <dgm:chPref val="3"/>
        </dgm:presLayoutVars>
      </dgm:prSet>
      <dgm:spPr/>
    </dgm:pt>
    <dgm:pt modelId="{C239B9E1-4126-46D9-B19A-DD208673F775}" type="pres">
      <dgm:prSet presAssocID="{307CB747-CAFA-407B-B2DD-CCBCDEFE1F5A}" presName="level3hierChild" presStyleCnt="0"/>
      <dgm:spPr/>
    </dgm:pt>
    <dgm:pt modelId="{71409E0A-1971-4087-B51E-22CBCE62463C}" type="pres">
      <dgm:prSet presAssocID="{382DD00E-6E5E-4F12-B976-6DE0FF18DD29}" presName="conn2-1" presStyleLbl="parChTrans1D2" presStyleIdx="2" presStyleCnt="5"/>
      <dgm:spPr/>
    </dgm:pt>
    <dgm:pt modelId="{B67BA959-7057-4180-AA6A-E9532B4F1FD9}" type="pres">
      <dgm:prSet presAssocID="{382DD00E-6E5E-4F12-B976-6DE0FF18DD29}" presName="connTx" presStyleLbl="parChTrans1D2" presStyleIdx="2" presStyleCnt="5"/>
      <dgm:spPr/>
    </dgm:pt>
    <dgm:pt modelId="{67A46A72-D9B0-4864-8BC5-EA3565F3CD2A}" type="pres">
      <dgm:prSet presAssocID="{8D240987-FC37-4105-A234-BDA8CA0C1676}" presName="root2" presStyleCnt="0"/>
      <dgm:spPr/>
    </dgm:pt>
    <dgm:pt modelId="{6798CE7F-66F1-497C-B1AF-3F6EF6958B3F}" type="pres">
      <dgm:prSet presAssocID="{8D240987-FC37-4105-A234-BDA8CA0C1676}" presName="LevelTwoTextNode" presStyleLbl="node2" presStyleIdx="2" presStyleCnt="5" custScaleX="112498" custScaleY="88752">
        <dgm:presLayoutVars>
          <dgm:chPref val="3"/>
        </dgm:presLayoutVars>
      </dgm:prSet>
      <dgm:spPr/>
    </dgm:pt>
    <dgm:pt modelId="{6A326932-8F8C-4FA6-A15D-02431D5B9D1A}" type="pres">
      <dgm:prSet presAssocID="{8D240987-FC37-4105-A234-BDA8CA0C1676}" presName="level3hierChild" presStyleCnt="0"/>
      <dgm:spPr/>
    </dgm:pt>
    <dgm:pt modelId="{A81C704E-6557-4F7E-B376-35B6B98C9049}" type="pres">
      <dgm:prSet presAssocID="{9CF2FD84-742B-4F66-8248-18A1C111379F}" presName="conn2-1" presStyleLbl="parChTrans1D2" presStyleIdx="3" presStyleCnt="5"/>
      <dgm:spPr/>
    </dgm:pt>
    <dgm:pt modelId="{94BDA719-38C7-4244-9336-E58E5B660DCB}" type="pres">
      <dgm:prSet presAssocID="{9CF2FD84-742B-4F66-8248-18A1C111379F}" presName="connTx" presStyleLbl="parChTrans1D2" presStyleIdx="3" presStyleCnt="5"/>
      <dgm:spPr/>
    </dgm:pt>
    <dgm:pt modelId="{6DEE75C3-04BD-49B3-A73F-D577D938B743}" type="pres">
      <dgm:prSet presAssocID="{DDFFAEA5-738A-4135-883C-2931A6CA1516}" presName="root2" presStyleCnt="0"/>
      <dgm:spPr/>
    </dgm:pt>
    <dgm:pt modelId="{8CC4B4D6-0862-4757-83DD-0C0C95DD72C5}" type="pres">
      <dgm:prSet presAssocID="{DDFFAEA5-738A-4135-883C-2931A6CA1516}" presName="LevelTwoTextNode" presStyleLbl="node2" presStyleIdx="3" presStyleCnt="5" custScaleX="111446" custScaleY="80012">
        <dgm:presLayoutVars>
          <dgm:chPref val="3"/>
        </dgm:presLayoutVars>
      </dgm:prSet>
      <dgm:spPr/>
    </dgm:pt>
    <dgm:pt modelId="{3DE68476-B640-4B7B-B9A3-61240119EA69}" type="pres">
      <dgm:prSet presAssocID="{DDFFAEA5-738A-4135-883C-2931A6CA1516}" presName="level3hierChild" presStyleCnt="0"/>
      <dgm:spPr/>
    </dgm:pt>
    <dgm:pt modelId="{076CE3E5-D30F-4EF8-8947-72206EC4AF73}" type="pres">
      <dgm:prSet presAssocID="{69855028-478C-447C-809D-3B4424D856F5}" presName="conn2-1" presStyleLbl="parChTrans1D2" presStyleIdx="4" presStyleCnt="5"/>
      <dgm:spPr/>
    </dgm:pt>
    <dgm:pt modelId="{CA211AFD-BAF2-4C41-B51B-D7F31A107306}" type="pres">
      <dgm:prSet presAssocID="{69855028-478C-447C-809D-3B4424D856F5}" presName="connTx" presStyleLbl="parChTrans1D2" presStyleIdx="4" presStyleCnt="5"/>
      <dgm:spPr/>
    </dgm:pt>
    <dgm:pt modelId="{D5EEBFE1-A77F-4D81-BA44-DFBEE7B2C272}" type="pres">
      <dgm:prSet presAssocID="{464FBF70-7D74-4313-B1D0-CAD4206EAB1F}" presName="root2" presStyleCnt="0"/>
      <dgm:spPr/>
    </dgm:pt>
    <dgm:pt modelId="{8C33FCAA-A447-4B50-88CA-85286F1F2236}" type="pres">
      <dgm:prSet presAssocID="{464FBF70-7D74-4313-B1D0-CAD4206EAB1F}" presName="LevelTwoTextNode" presStyleLbl="node2" presStyleIdx="4" presStyleCnt="5" custScaleX="111646" custScaleY="76841">
        <dgm:presLayoutVars>
          <dgm:chPref val="3"/>
        </dgm:presLayoutVars>
      </dgm:prSet>
      <dgm:spPr/>
    </dgm:pt>
    <dgm:pt modelId="{C6504052-2188-46F1-A9A1-C59BCF705D02}" type="pres">
      <dgm:prSet presAssocID="{464FBF70-7D74-4313-B1D0-CAD4206EAB1F}" presName="level3hierChild" presStyleCnt="0"/>
      <dgm:spPr/>
    </dgm:pt>
  </dgm:ptLst>
  <dgm:cxnLst>
    <dgm:cxn modelId="{222C1300-F8C6-43A9-A307-EFDDB74823B7}" type="presOf" srcId="{9CF2FD84-742B-4F66-8248-18A1C111379F}" destId="{A81C704E-6557-4F7E-B376-35B6B98C9049}" srcOrd="0" destOrd="0" presId="urn:microsoft.com/office/officeart/2008/layout/HorizontalMultiLevelHierarchy"/>
    <dgm:cxn modelId="{311B3503-3A83-4A90-A6D0-114D12BA7232}" type="presOf" srcId="{9CF2FD84-742B-4F66-8248-18A1C111379F}" destId="{94BDA719-38C7-4244-9336-E58E5B660DCB}" srcOrd="1" destOrd="0" presId="urn:microsoft.com/office/officeart/2008/layout/HorizontalMultiLevelHierarchy"/>
    <dgm:cxn modelId="{D93A4704-7260-4AC9-BA00-44856CAC04BF}" type="presOf" srcId="{382DD00E-6E5E-4F12-B976-6DE0FF18DD29}" destId="{71409E0A-1971-4087-B51E-22CBCE62463C}" srcOrd="0" destOrd="0" presId="urn:microsoft.com/office/officeart/2008/layout/HorizontalMultiLevelHierarchy"/>
    <dgm:cxn modelId="{60DE4032-955F-42D4-9192-30D1F955A64D}" srcId="{D23A153D-39B9-484D-B015-9A807BD2CAC4}" destId="{307CB747-CAFA-407B-B2DD-CCBCDEFE1F5A}" srcOrd="1" destOrd="0" parTransId="{7D99673E-4007-41BE-BF74-EF29D92F9293}" sibTransId="{033508D4-275B-49AE-9F7E-4BFDE4C18E1B}"/>
    <dgm:cxn modelId="{FF87675D-861A-4D9D-AAAA-CE6E6A00F364}" type="presOf" srcId="{D23A153D-39B9-484D-B015-9A807BD2CAC4}" destId="{AED37E11-CEC3-4541-8044-3EC5DCD6DC0A}" srcOrd="0" destOrd="0" presId="urn:microsoft.com/office/officeart/2008/layout/HorizontalMultiLevelHierarchy"/>
    <dgm:cxn modelId="{F2CABF61-5C5B-486A-885D-410E486395E5}" srcId="{D23A153D-39B9-484D-B015-9A807BD2CAC4}" destId="{8D240987-FC37-4105-A234-BDA8CA0C1676}" srcOrd="2" destOrd="0" parTransId="{382DD00E-6E5E-4F12-B976-6DE0FF18DD29}" sibTransId="{A530F11D-6564-42FA-A457-5F90094D6B6C}"/>
    <dgm:cxn modelId="{754AEA6D-CFCA-4BD5-937A-4D4BDC830383}" type="presOf" srcId="{6C1AC69B-E174-4C07-BD1F-3DB43BF5CD8D}" destId="{404A2FC9-B027-4F09-8316-6CCA1971BE90}" srcOrd="0" destOrd="0" presId="urn:microsoft.com/office/officeart/2008/layout/HorizontalMultiLevelHierarchy"/>
    <dgm:cxn modelId="{FA8DBE4E-C736-4DF4-9B9C-283677A97EAB}" srcId="{D23A153D-39B9-484D-B015-9A807BD2CAC4}" destId="{C8D36817-FC77-4AF4-A9BC-65B3D910837D}" srcOrd="0" destOrd="0" parTransId="{6C1AC69B-E174-4C07-BD1F-3DB43BF5CD8D}" sibTransId="{3AB5168F-FD9A-4FC8-9AD3-EEB151E35D46}"/>
    <dgm:cxn modelId="{5C872E4F-B2FC-4FC9-AB8D-1B59772D4FBE}" type="presOf" srcId="{7D99673E-4007-41BE-BF74-EF29D92F9293}" destId="{746592B2-FB8D-4F0B-91D8-9D2DE28B825A}" srcOrd="0" destOrd="0" presId="urn:microsoft.com/office/officeart/2008/layout/HorizontalMultiLevelHierarchy"/>
    <dgm:cxn modelId="{FDA2546F-14F0-4ACB-86C3-947BE9A32089}" type="presOf" srcId="{464FBF70-7D74-4313-B1D0-CAD4206EAB1F}" destId="{8C33FCAA-A447-4B50-88CA-85286F1F2236}" srcOrd="0" destOrd="0" presId="urn:microsoft.com/office/officeart/2008/layout/HorizontalMultiLevelHierarchy"/>
    <dgm:cxn modelId="{54A38C57-A1CC-47C0-8383-ED1A8663EA7A}" type="presOf" srcId="{307CB747-CAFA-407B-B2DD-CCBCDEFE1F5A}" destId="{9B27F7EC-FBD7-46F6-BF0A-F161F0464405}" srcOrd="0" destOrd="0" presId="urn:microsoft.com/office/officeart/2008/layout/HorizontalMultiLevelHierarchy"/>
    <dgm:cxn modelId="{19059A57-C245-43A1-BDF8-548EA7613DBB}" type="presOf" srcId="{69855028-478C-447C-809D-3B4424D856F5}" destId="{076CE3E5-D30F-4EF8-8947-72206EC4AF73}" srcOrd="0" destOrd="0" presId="urn:microsoft.com/office/officeart/2008/layout/HorizontalMultiLevelHierarchy"/>
    <dgm:cxn modelId="{9357FF77-6552-48E6-818C-36A6028DAF85}" type="presOf" srcId="{6C1AC69B-E174-4C07-BD1F-3DB43BF5CD8D}" destId="{472F450F-951A-411C-B248-9961AFEDE16D}" srcOrd="1" destOrd="0" presId="urn:microsoft.com/office/officeart/2008/layout/HorizontalMultiLevelHierarchy"/>
    <dgm:cxn modelId="{D4B6A68E-A8CD-498E-B851-52E5CA291DA0}" type="presOf" srcId="{DDFFAEA5-738A-4135-883C-2931A6CA1516}" destId="{8CC4B4D6-0862-4757-83DD-0C0C95DD72C5}" srcOrd="0" destOrd="0" presId="urn:microsoft.com/office/officeart/2008/layout/HorizontalMultiLevelHierarchy"/>
    <dgm:cxn modelId="{3B51C790-BE6A-414E-8528-52477A461015}" srcId="{6CF6C8D4-ADDD-4ECD-A448-AF8D90C35552}" destId="{D23A153D-39B9-484D-B015-9A807BD2CAC4}" srcOrd="0" destOrd="0" parTransId="{775B1696-FCAA-4589-A1E4-CFFD0CD4F533}" sibTransId="{7CA932D3-2E1A-41E1-B478-CD915CD42F75}"/>
    <dgm:cxn modelId="{F80D7A9E-5B29-4A58-A974-CDB7AA61A54E}" srcId="{D23A153D-39B9-484D-B015-9A807BD2CAC4}" destId="{464FBF70-7D74-4313-B1D0-CAD4206EAB1F}" srcOrd="4" destOrd="0" parTransId="{69855028-478C-447C-809D-3B4424D856F5}" sibTransId="{F818C447-4981-43C2-BC99-B46B8DCC65A0}"/>
    <dgm:cxn modelId="{6C5404B2-BD61-41D5-BAFF-EB755F308C25}" type="presOf" srcId="{6CF6C8D4-ADDD-4ECD-A448-AF8D90C35552}" destId="{FB24A9A6-65DD-4B56-AB68-381A0CCE51AB}" srcOrd="0" destOrd="0" presId="urn:microsoft.com/office/officeart/2008/layout/HorizontalMultiLevelHierarchy"/>
    <dgm:cxn modelId="{A5F15BB2-EB85-4EA5-98DC-988921484161}" type="presOf" srcId="{7D99673E-4007-41BE-BF74-EF29D92F9293}" destId="{A40D366A-E250-4EB0-BAF4-CD3F87AE2AF7}" srcOrd="1" destOrd="0" presId="urn:microsoft.com/office/officeart/2008/layout/HorizontalMultiLevelHierarchy"/>
    <dgm:cxn modelId="{6D2A4EB9-F8E4-47B3-89B1-8851C072D9A6}" type="presOf" srcId="{C8D36817-FC77-4AF4-A9BC-65B3D910837D}" destId="{0E06A9B5-CB97-4B99-9F0E-A8B24CC754AB}" srcOrd="0" destOrd="0" presId="urn:microsoft.com/office/officeart/2008/layout/HorizontalMultiLevelHierarchy"/>
    <dgm:cxn modelId="{68D0D9D4-926A-4841-9F41-37AE34A1FAF8}" type="presOf" srcId="{69855028-478C-447C-809D-3B4424D856F5}" destId="{CA211AFD-BAF2-4C41-B51B-D7F31A107306}" srcOrd="1" destOrd="0" presId="urn:microsoft.com/office/officeart/2008/layout/HorizontalMultiLevelHierarchy"/>
    <dgm:cxn modelId="{6398FCED-3391-4ACB-AEDE-4E925E7895EE}" srcId="{D23A153D-39B9-484D-B015-9A807BD2CAC4}" destId="{DDFFAEA5-738A-4135-883C-2931A6CA1516}" srcOrd="3" destOrd="0" parTransId="{9CF2FD84-742B-4F66-8248-18A1C111379F}" sibTransId="{A22A67C8-FFBD-46DB-BEE2-CA759EA88FA5}"/>
    <dgm:cxn modelId="{D7751CF5-D724-4938-A312-2CA2DA318509}" type="presOf" srcId="{8D240987-FC37-4105-A234-BDA8CA0C1676}" destId="{6798CE7F-66F1-497C-B1AF-3F6EF6958B3F}" srcOrd="0" destOrd="0" presId="urn:microsoft.com/office/officeart/2008/layout/HorizontalMultiLevelHierarchy"/>
    <dgm:cxn modelId="{273764FC-758C-4327-AA05-CE5A28C760A1}" type="presOf" srcId="{382DD00E-6E5E-4F12-B976-6DE0FF18DD29}" destId="{B67BA959-7057-4180-AA6A-E9532B4F1FD9}" srcOrd="1" destOrd="0" presId="urn:microsoft.com/office/officeart/2008/layout/HorizontalMultiLevelHierarchy"/>
    <dgm:cxn modelId="{C16E7C24-BE5D-448B-975F-FE26FF90B1A1}" type="presParOf" srcId="{FB24A9A6-65DD-4B56-AB68-381A0CCE51AB}" destId="{7AC9A7E4-A6AA-4F97-9DE4-1FD2300E6B1C}" srcOrd="0" destOrd="0" presId="urn:microsoft.com/office/officeart/2008/layout/HorizontalMultiLevelHierarchy"/>
    <dgm:cxn modelId="{BEEB340B-ED69-4F51-AC89-74BD755130CB}" type="presParOf" srcId="{7AC9A7E4-A6AA-4F97-9DE4-1FD2300E6B1C}" destId="{AED37E11-CEC3-4541-8044-3EC5DCD6DC0A}" srcOrd="0" destOrd="0" presId="urn:microsoft.com/office/officeart/2008/layout/HorizontalMultiLevelHierarchy"/>
    <dgm:cxn modelId="{56B1E4F1-5B9E-4D5D-A2A0-59E3BCEAE92F}" type="presParOf" srcId="{7AC9A7E4-A6AA-4F97-9DE4-1FD2300E6B1C}" destId="{0508721D-A0A7-457C-9D83-6AE272CBA07F}" srcOrd="1" destOrd="0" presId="urn:microsoft.com/office/officeart/2008/layout/HorizontalMultiLevelHierarchy"/>
    <dgm:cxn modelId="{E0D3A14E-EE96-40D5-ACED-487DBB183CB7}" type="presParOf" srcId="{0508721D-A0A7-457C-9D83-6AE272CBA07F}" destId="{404A2FC9-B027-4F09-8316-6CCA1971BE90}" srcOrd="0" destOrd="0" presId="urn:microsoft.com/office/officeart/2008/layout/HorizontalMultiLevelHierarchy"/>
    <dgm:cxn modelId="{B21CDB67-8DF1-4DBD-B681-5E0C9368524B}" type="presParOf" srcId="{404A2FC9-B027-4F09-8316-6CCA1971BE90}" destId="{472F450F-951A-411C-B248-9961AFEDE16D}" srcOrd="0" destOrd="0" presId="urn:microsoft.com/office/officeart/2008/layout/HorizontalMultiLevelHierarchy"/>
    <dgm:cxn modelId="{A210A814-5ACA-46F5-9014-688860211748}" type="presParOf" srcId="{0508721D-A0A7-457C-9D83-6AE272CBA07F}" destId="{CEB77EB9-9DF2-47EC-8F05-60C3A2F72905}" srcOrd="1" destOrd="0" presId="urn:microsoft.com/office/officeart/2008/layout/HorizontalMultiLevelHierarchy"/>
    <dgm:cxn modelId="{B0830A5B-7E56-4EBC-8689-3E2BB88077DD}" type="presParOf" srcId="{CEB77EB9-9DF2-47EC-8F05-60C3A2F72905}" destId="{0E06A9B5-CB97-4B99-9F0E-A8B24CC754AB}" srcOrd="0" destOrd="0" presId="urn:microsoft.com/office/officeart/2008/layout/HorizontalMultiLevelHierarchy"/>
    <dgm:cxn modelId="{A354B29A-FA35-4FC3-A648-6AA1E5F8282A}" type="presParOf" srcId="{CEB77EB9-9DF2-47EC-8F05-60C3A2F72905}" destId="{943DD937-FBD2-419D-BF01-29CC625E9381}" srcOrd="1" destOrd="0" presId="urn:microsoft.com/office/officeart/2008/layout/HorizontalMultiLevelHierarchy"/>
    <dgm:cxn modelId="{5467075E-DFB7-4FB0-A2D7-3E2C3DD9622F}" type="presParOf" srcId="{0508721D-A0A7-457C-9D83-6AE272CBA07F}" destId="{746592B2-FB8D-4F0B-91D8-9D2DE28B825A}" srcOrd="2" destOrd="0" presId="urn:microsoft.com/office/officeart/2008/layout/HorizontalMultiLevelHierarchy"/>
    <dgm:cxn modelId="{64B1D452-A869-4560-877F-C4172CB64595}" type="presParOf" srcId="{746592B2-FB8D-4F0B-91D8-9D2DE28B825A}" destId="{A40D366A-E250-4EB0-BAF4-CD3F87AE2AF7}" srcOrd="0" destOrd="0" presId="urn:microsoft.com/office/officeart/2008/layout/HorizontalMultiLevelHierarchy"/>
    <dgm:cxn modelId="{3AEF4F7A-5B2C-4FC0-A561-A82A9D153B47}" type="presParOf" srcId="{0508721D-A0A7-457C-9D83-6AE272CBA07F}" destId="{E136E9D1-BCFD-4E81-85E7-074349CC8AD2}" srcOrd="3" destOrd="0" presId="urn:microsoft.com/office/officeart/2008/layout/HorizontalMultiLevelHierarchy"/>
    <dgm:cxn modelId="{1C92E824-CAF3-4BC5-BF66-46A5510902BD}" type="presParOf" srcId="{E136E9D1-BCFD-4E81-85E7-074349CC8AD2}" destId="{9B27F7EC-FBD7-46F6-BF0A-F161F0464405}" srcOrd="0" destOrd="0" presId="urn:microsoft.com/office/officeart/2008/layout/HorizontalMultiLevelHierarchy"/>
    <dgm:cxn modelId="{456D1A7A-4B3F-48F9-9F64-D348F3472A97}" type="presParOf" srcId="{E136E9D1-BCFD-4E81-85E7-074349CC8AD2}" destId="{C239B9E1-4126-46D9-B19A-DD208673F775}" srcOrd="1" destOrd="0" presId="urn:microsoft.com/office/officeart/2008/layout/HorizontalMultiLevelHierarchy"/>
    <dgm:cxn modelId="{D4F63FCD-7E08-4783-AD30-1BC7BABE0E00}" type="presParOf" srcId="{0508721D-A0A7-457C-9D83-6AE272CBA07F}" destId="{71409E0A-1971-4087-B51E-22CBCE62463C}" srcOrd="4" destOrd="0" presId="urn:microsoft.com/office/officeart/2008/layout/HorizontalMultiLevelHierarchy"/>
    <dgm:cxn modelId="{DAEBAEBC-1116-4861-B134-6E6DCFFB5888}" type="presParOf" srcId="{71409E0A-1971-4087-B51E-22CBCE62463C}" destId="{B67BA959-7057-4180-AA6A-E9532B4F1FD9}" srcOrd="0" destOrd="0" presId="urn:microsoft.com/office/officeart/2008/layout/HorizontalMultiLevelHierarchy"/>
    <dgm:cxn modelId="{BEC7D473-516D-4920-93DC-B5AE40905CFE}" type="presParOf" srcId="{0508721D-A0A7-457C-9D83-6AE272CBA07F}" destId="{67A46A72-D9B0-4864-8BC5-EA3565F3CD2A}" srcOrd="5" destOrd="0" presId="urn:microsoft.com/office/officeart/2008/layout/HorizontalMultiLevelHierarchy"/>
    <dgm:cxn modelId="{74D59D22-AFCE-4D50-8C05-A49D6CED7D5C}" type="presParOf" srcId="{67A46A72-D9B0-4864-8BC5-EA3565F3CD2A}" destId="{6798CE7F-66F1-497C-B1AF-3F6EF6958B3F}" srcOrd="0" destOrd="0" presId="urn:microsoft.com/office/officeart/2008/layout/HorizontalMultiLevelHierarchy"/>
    <dgm:cxn modelId="{574A8114-4C96-4B5E-9C96-D2850DA2AA02}" type="presParOf" srcId="{67A46A72-D9B0-4864-8BC5-EA3565F3CD2A}" destId="{6A326932-8F8C-4FA6-A15D-02431D5B9D1A}" srcOrd="1" destOrd="0" presId="urn:microsoft.com/office/officeart/2008/layout/HorizontalMultiLevelHierarchy"/>
    <dgm:cxn modelId="{BBD43147-BA1C-416B-AF7B-651B2ED1FEB5}" type="presParOf" srcId="{0508721D-A0A7-457C-9D83-6AE272CBA07F}" destId="{A81C704E-6557-4F7E-B376-35B6B98C9049}" srcOrd="6" destOrd="0" presId="urn:microsoft.com/office/officeart/2008/layout/HorizontalMultiLevelHierarchy"/>
    <dgm:cxn modelId="{5F4F5C4A-DCA8-4DB1-8BAD-20101B9DE15A}" type="presParOf" srcId="{A81C704E-6557-4F7E-B376-35B6B98C9049}" destId="{94BDA719-38C7-4244-9336-E58E5B660DCB}" srcOrd="0" destOrd="0" presId="urn:microsoft.com/office/officeart/2008/layout/HorizontalMultiLevelHierarchy"/>
    <dgm:cxn modelId="{5A986EC8-D2A2-4837-89F0-021BCC33AFCC}" type="presParOf" srcId="{0508721D-A0A7-457C-9D83-6AE272CBA07F}" destId="{6DEE75C3-04BD-49B3-A73F-D577D938B743}" srcOrd="7" destOrd="0" presId="urn:microsoft.com/office/officeart/2008/layout/HorizontalMultiLevelHierarchy"/>
    <dgm:cxn modelId="{3D6E8B9C-F6C6-4B03-AA34-4D0954FDB1D9}" type="presParOf" srcId="{6DEE75C3-04BD-49B3-A73F-D577D938B743}" destId="{8CC4B4D6-0862-4757-83DD-0C0C95DD72C5}" srcOrd="0" destOrd="0" presId="urn:microsoft.com/office/officeart/2008/layout/HorizontalMultiLevelHierarchy"/>
    <dgm:cxn modelId="{E5727FF7-4B2E-4E07-97B5-68EAA10AEFE6}" type="presParOf" srcId="{6DEE75C3-04BD-49B3-A73F-D577D938B743}" destId="{3DE68476-B640-4B7B-B9A3-61240119EA69}" srcOrd="1" destOrd="0" presId="urn:microsoft.com/office/officeart/2008/layout/HorizontalMultiLevelHierarchy"/>
    <dgm:cxn modelId="{92658A0B-100A-4B51-912F-640C9C43C48A}" type="presParOf" srcId="{0508721D-A0A7-457C-9D83-6AE272CBA07F}" destId="{076CE3E5-D30F-4EF8-8947-72206EC4AF73}" srcOrd="8" destOrd="0" presId="urn:microsoft.com/office/officeart/2008/layout/HorizontalMultiLevelHierarchy"/>
    <dgm:cxn modelId="{47875AFA-264C-4B9D-951B-63D2A306B6AB}" type="presParOf" srcId="{076CE3E5-D30F-4EF8-8947-72206EC4AF73}" destId="{CA211AFD-BAF2-4C41-B51B-D7F31A107306}" srcOrd="0" destOrd="0" presId="urn:microsoft.com/office/officeart/2008/layout/HorizontalMultiLevelHierarchy"/>
    <dgm:cxn modelId="{1CA82AF7-C721-4E16-9F6E-1C857C42B5CE}" type="presParOf" srcId="{0508721D-A0A7-457C-9D83-6AE272CBA07F}" destId="{D5EEBFE1-A77F-4D81-BA44-DFBEE7B2C272}" srcOrd="9" destOrd="0" presId="urn:microsoft.com/office/officeart/2008/layout/HorizontalMultiLevelHierarchy"/>
    <dgm:cxn modelId="{A92F3110-5AC1-4024-8CA2-7C4963238C3D}" type="presParOf" srcId="{D5EEBFE1-A77F-4D81-BA44-DFBEE7B2C272}" destId="{8C33FCAA-A447-4B50-88CA-85286F1F2236}" srcOrd="0" destOrd="0" presId="urn:microsoft.com/office/officeart/2008/layout/HorizontalMultiLevelHierarchy"/>
    <dgm:cxn modelId="{B6880060-A43A-49BB-AB78-06D404BC0B96}" type="presParOf" srcId="{D5EEBFE1-A77F-4D81-BA44-DFBEE7B2C272}" destId="{C6504052-2188-46F1-A9A1-C59BCF705D0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911B8BD0-7589-4F5D-B433-A0E2F00B766C}" type="doc">
      <dgm:prSet loTypeId="urn:microsoft.com/office/officeart/2005/8/layout/process2" loCatId="process" qsTypeId="urn:microsoft.com/office/officeart/2005/8/quickstyle/simple4" qsCatId="simple" csTypeId="urn:microsoft.com/office/officeart/2005/8/colors/accent1_1" csCatId="accent1" phldr="1"/>
      <dgm:spPr/>
    </dgm:pt>
    <dgm:pt modelId="{BCB4C540-72F3-44D6-B1C6-780B54288F97}">
      <dgm:prSet phldrT="[Text]" custT="1"/>
      <dgm:spPr/>
      <dgm:t>
        <a:bodyPr/>
        <a:lstStyle/>
        <a:p>
          <a:r>
            <a:rPr lang="en-US" sz="1600" dirty="0">
              <a:latin typeface="Bell MT" panose="02020503060305020303" pitchFamily="18" charset="0"/>
            </a:rPr>
            <a:t>The 2 µm thick tissue slices layered on the object glass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7DBC2569-0D9B-4CB2-9A5B-CCD69017634C}" type="parTrans" cxnId="{7EFF9FC9-B9EF-47E3-A799-C825B9740A77}">
      <dgm:prSet/>
      <dgm:spPr/>
      <dgm:t>
        <a:bodyPr/>
        <a:lstStyle/>
        <a:p>
          <a:endParaRPr lang="bs-Latn-BA"/>
        </a:p>
      </dgm:t>
    </dgm:pt>
    <dgm:pt modelId="{D74917E0-6FE8-49A5-9EB0-9C5ED3FFD032}" type="sibTrans" cxnId="{7EFF9FC9-B9EF-47E3-A799-C825B9740A77}">
      <dgm:prSet/>
      <dgm:spPr/>
      <dgm:t>
        <a:bodyPr/>
        <a:lstStyle/>
        <a:p>
          <a:endParaRPr lang="bs-Latn-BA"/>
        </a:p>
      </dgm:t>
    </dgm:pt>
    <mc:AlternateContent xmlns:mc="http://schemas.openxmlformats.org/markup-compatibility/2006" xmlns:a14="http://schemas.microsoft.com/office/drawing/2010/main">
      <mc:Choice Requires="a14">
        <dgm:pt modelId="{2EF1CF00-898B-49D1-B845-20EB36208ABA}">
          <dgm:prSet phldrT="[Text]" custT="1"/>
          <dgm:spPr/>
          <dgm:t>
            <a:bodyPr/>
            <a:lstStyle/>
            <a:p>
              <a:r>
                <a:rPr lang="en-US" sz="1600" dirty="0">
                  <a:latin typeface="Bell MT" panose="02020503060305020303" pitchFamily="18" charset="0"/>
                </a:rPr>
                <a:t>3 MeV proton beam of size</a:t>
              </a:r>
              <a:r>
                <a:rPr lang="bs-Latn-BA" sz="1600" dirty="0">
                  <a:latin typeface="Bell MT" panose="02020503060305020303" pitchFamily="18" charset="0"/>
                </a:rPr>
                <a:t> </a:t>
              </a:r>
              <a:r>
                <a:rPr lang="en-US" sz="1600" dirty="0">
                  <a:latin typeface="Bell MT" panose="02020503060305020303" pitchFamily="18" charset="0"/>
                </a:rPr>
                <a:t>1</a:t>
              </a:r>
              <a:r>
                <a:rPr lang="bs-Latn-BA" sz="1600" dirty="0">
                  <a:latin typeface="Bell MT" panose="02020503060305020303" pitchFamily="18" charset="0"/>
                </a:rPr>
                <a:t>x</a:t>
              </a:r>
              <a:r>
                <a:rPr lang="en-US" sz="1600" dirty="0">
                  <a:latin typeface="Bell MT" panose="02020503060305020303" pitchFamily="18" charset="0"/>
                </a:rPr>
                <a:t>1 </a:t>
              </a:r>
              <a14:m>
                <m:oMath xmlns:m="http://schemas.openxmlformats.org/officeDocument/2006/math">
                  <m:sSup>
                    <m:sSupPr>
                      <m:ctrlPr>
                        <a:rPr lang="en-US" sz="1600" i="1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m:rPr>
                          <m:nor/>
                        </m:rPr>
                        <a:rPr lang="en-US" sz="1600" dirty="0">
                          <a:latin typeface="Bell MT" panose="02020503060305020303" pitchFamily="18" charset="0"/>
                        </a:rPr>
                        <m:t>µ</m:t>
                      </m:r>
                      <m:r>
                        <m:rPr>
                          <m:nor/>
                        </m:rPr>
                        <a:rPr lang="en-US" sz="1600" dirty="0">
                          <a:latin typeface="Bell MT" panose="02020503060305020303" pitchFamily="18" charset="0"/>
                        </a:rPr>
                        <m:t>m</m:t>
                      </m:r>
                    </m:e>
                    <m:sup>
                      <m:r>
                        <a:rPr lang="bs-Latn-BA" sz="1600" b="0" i="1" smtClean="0"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a14:m>
              <a:r>
                <a:rPr lang="en-US" sz="1600" dirty="0">
                  <a:latin typeface="Bell MT" panose="02020503060305020303" pitchFamily="18" charset="0"/>
                </a:rPr>
                <a:t>and</a:t>
              </a:r>
              <a:r>
                <a:rPr lang="bs-Latn-BA" sz="1600" dirty="0">
                  <a:latin typeface="Bell MT" panose="02020503060305020303" pitchFamily="18" charset="0"/>
                </a:rPr>
                <a:t> </a:t>
              </a:r>
              <a:r>
                <a:rPr lang="en-US" sz="1600" dirty="0">
                  <a:latin typeface="Bell MT" panose="02020503060305020303" pitchFamily="18" charset="0"/>
                </a:rPr>
                <a:t>analytical ion current up to 300 </a:t>
              </a:r>
              <a:r>
                <a:rPr lang="en-US" sz="1600" dirty="0" err="1">
                  <a:latin typeface="Bell MT" panose="02020503060305020303" pitchFamily="18" charset="0"/>
                </a:rPr>
                <a:t>pA</a:t>
              </a:r>
              <a:endParaRPr lang="bs-Latn-BA" sz="1600" dirty="0">
                <a:latin typeface="Bell MT" panose="02020503060305020303" pitchFamily="18" charset="0"/>
              </a:endParaRPr>
            </a:p>
          </dgm:t>
        </dgm:pt>
      </mc:Choice>
      <mc:Fallback xmlns="">
        <dgm:pt modelId="{2EF1CF00-898B-49D1-B845-20EB36208ABA}">
          <dgm:prSet phldrT="[Text]" custT="1"/>
          <dgm:spPr/>
          <dgm:t>
            <a:bodyPr/>
            <a:lstStyle/>
            <a:p>
              <a:r>
                <a:rPr lang="en-US" sz="1600" dirty="0">
                  <a:latin typeface="Bell MT" panose="02020503060305020303" pitchFamily="18" charset="0"/>
                </a:rPr>
                <a:t>3 MeV proton beam of size</a:t>
              </a:r>
              <a:r>
                <a:rPr lang="bs-Latn-BA" sz="1600" dirty="0">
                  <a:latin typeface="Bell MT" panose="02020503060305020303" pitchFamily="18" charset="0"/>
                </a:rPr>
                <a:t> </a:t>
              </a:r>
              <a:r>
                <a:rPr lang="en-US" sz="1600" dirty="0">
                  <a:latin typeface="Bell MT" panose="02020503060305020303" pitchFamily="18" charset="0"/>
                </a:rPr>
                <a:t>1</a:t>
              </a:r>
              <a:r>
                <a:rPr lang="bs-Latn-BA" sz="1600" dirty="0">
                  <a:latin typeface="Bell MT" panose="02020503060305020303" pitchFamily="18" charset="0"/>
                </a:rPr>
                <a:t>x</a:t>
              </a:r>
              <a:r>
                <a:rPr lang="en-US" sz="1600" dirty="0">
                  <a:latin typeface="Bell MT" panose="02020503060305020303" pitchFamily="18" charset="0"/>
                </a:rPr>
                <a:t>1 </a:t>
              </a:r>
              <a:r>
                <a:rPr lang="en-US" sz="1600" i="0">
                  <a:latin typeface="Cambria Math" panose="02040503050406030204" pitchFamily="18" charset="0"/>
                </a:rPr>
                <a:t>〖</a:t>
              </a:r>
              <a:r>
                <a:rPr lang="en-US" sz="1600" i="0" dirty="0">
                  <a:latin typeface="Cambria Math" panose="02040503050406030204" pitchFamily="18" charset="0"/>
                </a:rPr>
                <a:t>"</a:t>
              </a:r>
              <a:r>
                <a:rPr lang="en-US" sz="1600" i="0" dirty="0">
                  <a:latin typeface="Bell MT" panose="02020503060305020303" pitchFamily="18" charset="0"/>
                </a:rPr>
                <a:t>µm</a:t>
              </a:r>
              <a:r>
                <a:rPr lang="en-US" sz="1600" i="0" dirty="0">
                  <a:latin typeface="Cambria Math" panose="02040503050406030204" pitchFamily="18" charset="0"/>
                </a:rPr>
                <a:t>" </a:t>
              </a:r>
              <a:r>
                <a:rPr lang="en-US" sz="1600" i="0">
                  <a:latin typeface="Cambria Math" panose="02040503050406030204" pitchFamily="18" charset="0"/>
                </a:rPr>
                <a:t>〗^</a:t>
              </a:r>
              <a:r>
                <a:rPr lang="bs-Latn-BA" sz="1600" b="0" i="0">
                  <a:latin typeface="Cambria Math" panose="02040503050406030204" pitchFamily="18" charset="0"/>
                </a:rPr>
                <a:t>2</a:t>
              </a:r>
              <a:r>
                <a:rPr lang="en-US" sz="1600" dirty="0">
                  <a:latin typeface="Bell MT" panose="02020503060305020303" pitchFamily="18" charset="0"/>
                </a:rPr>
                <a:t>and</a:t>
              </a:r>
              <a:r>
                <a:rPr lang="bs-Latn-BA" sz="1600" dirty="0">
                  <a:latin typeface="Bell MT" panose="02020503060305020303" pitchFamily="18" charset="0"/>
                </a:rPr>
                <a:t> </a:t>
              </a:r>
              <a:r>
                <a:rPr lang="en-US" sz="1600" dirty="0">
                  <a:latin typeface="Bell MT" panose="02020503060305020303" pitchFamily="18" charset="0"/>
                </a:rPr>
                <a:t>analytical ion current up to 300 </a:t>
              </a:r>
              <a:r>
                <a:rPr lang="en-US" sz="1600" dirty="0" err="1">
                  <a:latin typeface="Bell MT" panose="02020503060305020303" pitchFamily="18" charset="0"/>
                </a:rPr>
                <a:t>pA</a:t>
              </a:r>
              <a:endParaRPr lang="bs-Latn-BA" sz="1600" dirty="0">
                <a:latin typeface="Bell MT" panose="02020503060305020303" pitchFamily="18" charset="0"/>
              </a:endParaRPr>
            </a:p>
          </dgm:t>
        </dgm:pt>
      </mc:Fallback>
    </mc:AlternateContent>
    <dgm:pt modelId="{53DD333F-30C9-41F5-8C3F-F3D72B87A281}" type="parTrans" cxnId="{1E8B6040-F9EC-483D-B4B8-9312A180B95A}">
      <dgm:prSet/>
      <dgm:spPr/>
      <dgm:t>
        <a:bodyPr/>
        <a:lstStyle/>
        <a:p>
          <a:endParaRPr lang="bs-Latn-BA"/>
        </a:p>
      </dgm:t>
    </dgm:pt>
    <dgm:pt modelId="{02AD005E-C5EB-4BB0-B6C0-A82999E7E371}" type="sibTrans" cxnId="{1E8B6040-F9EC-483D-B4B8-9312A180B95A}">
      <dgm:prSet/>
      <dgm:spPr/>
      <dgm:t>
        <a:bodyPr/>
        <a:lstStyle/>
        <a:p>
          <a:endParaRPr lang="bs-Latn-BA"/>
        </a:p>
      </dgm:t>
    </dgm:pt>
    <dgm:pt modelId="{1EC4B77F-67D0-4BB0-A17A-F3DB0E2A0145}">
      <dgm:prSet phldrT="[Text]" custT="1"/>
      <dgm:spPr/>
      <dgm:t>
        <a:bodyPr/>
        <a:lstStyle/>
        <a:p>
          <a:r>
            <a:rPr lang="bs-Latn-BA" sz="1600" dirty="0">
              <a:latin typeface="Bell MT" panose="02020503060305020303" pitchFamily="18" charset="0"/>
            </a:rPr>
            <a:t>*</a:t>
          </a:r>
          <a:r>
            <a:rPr lang="en-US" sz="1600" dirty="0">
              <a:latin typeface="Bell MT" panose="02020503060305020303" pitchFamily="18" charset="0"/>
            </a:rPr>
            <a:t>the optical microscope </a:t>
          </a:r>
          <a:endParaRPr lang="bs-Latn-BA" sz="1600" dirty="0">
            <a:latin typeface="Bell MT" panose="02020503060305020303" pitchFamily="18" charset="0"/>
          </a:endParaRPr>
        </a:p>
        <a:p>
          <a:r>
            <a:rPr lang="bs-Latn-BA" sz="1600" dirty="0">
              <a:latin typeface="Bell MT" panose="02020503060305020303" pitchFamily="18" charset="0"/>
            </a:rPr>
            <a:t>*</a:t>
          </a:r>
          <a:r>
            <a:rPr lang="en-US" sz="1600" dirty="0">
              <a:latin typeface="Bell MT" panose="02020503060305020303" pitchFamily="18" charset="0"/>
            </a:rPr>
            <a:t>the potential presence</a:t>
          </a:r>
          <a:r>
            <a:rPr lang="bs-Latn-BA" sz="1600" dirty="0">
              <a:latin typeface="Bell MT" panose="02020503060305020303" pitchFamily="18" charset="0"/>
            </a:rPr>
            <a:t> </a:t>
          </a:r>
          <a:r>
            <a:rPr lang="en-US" sz="1600" dirty="0">
              <a:latin typeface="Bell MT" panose="02020503060305020303" pitchFamily="18" charset="0"/>
            </a:rPr>
            <a:t>of the metallic particles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6A0B00E7-6EAC-4BE7-ACBC-B93ED4186AC2}" type="parTrans" cxnId="{06609FB0-009A-45AD-83BC-DABF999D0CA2}">
      <dgm:prSet/>
      <dgm:spPr/>
      <dgm:t>
        <a:bodyPr/>
        <a:lstStyle/>
        <a:p>
          <a:endParaRPr lang="bs-Latn-BA"/>
        </a:p>
      </dgm:t>
    </dgm:pt>
    <dgm:pt modelId="{DF4ED020-137B-4533-814E-B6A1AFFB464A}" type="sibTrans" cxnId="{06609FB0-009A-45AD-83BC-DABF999D0CA2}">
      <dgm:prSet/>
      <dgm:spPr/>
      <dgm:t>
        <a:bodyPr/>
        <a:lstStyle/>
        <a:p>
          <a:endParaRPr lang="bs-Latn-BA"/>
        </a:p>
      </dgm:t>
    </dgm:pt>
    <dgm:pt modelId="{CF803777-0F52-49C9-9B05-8A975BAD0184}">
      <dgm:prSet phldrT="[Text]" custT="1"/>
      <dgm:spPr/>
      <dgm:t>
        <a:bodyPr/>
        <a:lstStyle/>
        <a:p>
          <a:r>
            <a:rPr lang="en-US" sz="1600" dirty="0">
              <a:latin typeface="Bell MT" panose="02020503060305020303" pitchFamily="18" charset="0"/>
            </a:rPr>
            <a:t>High amounts of metal</a:t>
          </a:r>
          <a:r>
            <a:rPr lang="bs-Latn-BA" sz="1600" dirty="0">
              <a:latin typeface="Bell MT" panose="02020503060305020303" pitchFamily="18" charset="0"/>
            </a:rPr>
            <a:t> e</a:t>
          </a:r>
          <a:r>
            <a:rPr lang="en-US" sz="1600" dirty="0" err="1">
              <a:latin typeface="Bell MT" panose="02020503060305020303" pitchFamily="18" charset="0"/>
            </a:rPr>
            <a:t>lements</a:t>
          </a:r>
          <a:r>
            <a:rPr lang="en-US" sz="1600" dirty="0">
              <a:latin typeface="Bell MT" panose="02020503060305020303" pitchFamily="18" charset="0"/>
            </a:rPr>
            <a:t> (</a:t>
          </a:r>
          <a:r>
            <a:rPr lang="en-US" sz="1600" dirty="0" err="1">
              <a:latin typeface="Bell MT" panose="02020503060305020303" pitchFamily="18" charset="0"/>
            </a:rPr>
            <a:t>Ti</a:t>
          </a:r>
          <a:r>
            <a:rPr lang="en-US" sz="1600" dirty="0">
              <a:latin typeface="Bell MT" panose="02020503060305020303" pitchFamily="18" charset="0"/>
            </a:rPr>
            <a:t>, V or Al) in blood</a:t>
          </a:r>
          <a:r>
            <a:rPr lang="bs-Latn-BA" sz="1600" dirty="0">
              <a:latin typeface="Bell MT" panose="02020503060305020303" pitchFamily="18" charset="0"/>
            </a:rPr>
            <a:t>- </a:t>
          </a:r>
          <a:r>
            <a:rPr lang="en-US" sz="1600" dirty="0">
              <a:latin typeface="Bell MT" panose="02020503060305020303" pitchFamily="18" charset="0"/>
            </a:rPr>
            <a:t>rough estimation of the</a:t>
          </a:r>
          <a:r>
            <a:rPr lang="bs-Latn-BA" sz="1600" dirty="0">
              <a:latin typeface="Bell MT" panose="02020503060305020303" pitchFamily="18" charset="0"/>
            </a:rPr>
            <a:t> </a:t>
          </a:r>
          <a:r>
            <a:rPr lang="en-US" sz="1600" dirty="0">
              <a:latin typeface="Bell MT" panose="02020503060305020303" pitchFamily="18" charset="0"/>
            </a:rPr>
            <a:t>degree of prosthesis degradation.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728CBD72-AFC9-4193-BE45-BED7BFA154DB}" type="parTrans" cxnId="{0AB02D18-AFB7-4E2B-B591-63C87DE0E453}">
      <dgm:prSet/>
      <dgm:spPr/>
      <dgm:t>
        <a:bodyPr/>
        <a:lstStyle/>
        <a:p>
          <a:endParaRPr lang="bs-Latn-BA"/>
        </a:p>
      </dgm:t>
    </dgm:pt>
    <dgm:pt modelId="{F4C5B0AC-B7BA-434D-815E-8C094035CE9A}" type="sibTrans" cxnId="{0AB02D18-AFB7-4E2B-B591-63C87DE0E453}">
      <dgm:prSet/>
      <dgm:spPr/>
      <dgm:t>
        <a:bodyPr/>
        <a:lstStyle/>
        <a:p>
          <a:endParaRPr lang="bs-Latn-BA"/>
        </a:p>
      </dgm:t>
    </dgm:pt>
    <dgm:pt modelId="{6995B296-C45F-4771-BED5-07F3B2B8A69C}" type="pres">
      <dgm:prSet presAssocID="{911B8BD0-7589-4F5D-B433-A0E2F00B766C}" presName="linearFlow" presStyleCnt="0">
        <dgm:presLayoutVars>
          <dgm:resizeHandles val="exact"/>
        </dgm:presLayoutVars>
      </dgm:prSet>
      <dgm:spPr/>
    </dgm:pt>
    <dgm:pt modelId="{209F5CBF-62E8-4460-8F71-452489A02128}" type="pres">
      <dgm:prSet presAssocID="{BCB4C540-72F3-44D6-B1C6-780B54288F97}" presName="node" presStyleLbl="node1" presStyleIdx="0" presStyleCnt="4" custScaleX="195631">
        <dgm:presLayoutVars>
          <dgm:bulletEnabled val="1"/>
        </dgm:presLayoutVars>
      </dgm:prSet>
      <dgm:spPr/>
    </dgm:pt>
    <dgm:pt modelId="{0C70A3DB-03C5-4904-BF8A-7171E6E0D5CC}" type="pres">
      <dgm:prSet presAssocID="{D74917E0-6FE8-49A5-9EB0-9C5ED3FFD032}" presName="sibTrans" presStyleLbl="sibTrans2D1" presStyleIdx="0" presStyleCnt="3"/>
      <dgm:spPr/>
    </dgm:pt>
    <dgm:pt modelId="{D12A0FE9-67C8-49CC-B441-5F5C22A4513C}" type="pres">
      <dgm:prSet presAssocID="{D74917E0-6FE8-49A5-9EB0-9C5ED3FFD032}" presName="connectorText" presStyleLbl="sibTrans2D1" presStyleIdx="0" presStyleCnt="3"/>
      <dgm:spPr/>
    </dgm:pt>
    <dgm:pt modelId="{6891052E-675E-4684-A8AC-E21BCB4BF053}" type="pres">
      <dgm:prSet presAssocID="{2EF1CF00-898B-49D1-B845-20EB36208ABA}" presName="node" presStyleLbl="node1" presStyleIdx="1" presStyleCnt="4" custScaleX="195631">
        <dgm:presLayoutVars>
          <dgm:bulletEnabled val="1"/>
        </dgm:presLayoutVars>
      </dgm:prSet>
      <dgm:spPr/>
    </dgm:pt>
    <dgm:pt modelId="{F2252730-AF09-4C75-A281-D0151BE3FFF6}" type="pres">
      <dgm:prSet presAssocID="{02AD005E-C5EB-4BB0-B6C0-A82999E7E371}" presName="sibTrans" presStyleLbl="sibTrans2D1" presStyleIdx="1" presStyleCnt="3"/>
      <dgm:spPr/>
    </dgm:pt>
    <dgm:pt modelId="{47162E64-EF8D-4F65-81AC-25D9092F8BBC}" type="pres">
      <dgm:prSet presAssocID="{02AD005E-C5EB-4BB0-B6C0-A82999E7E371}" presName="connectorText" presStyleLbl="sibTrans2D1" presStyleIdx="1" presStyleCnt="3"/>
      <dgm:spPr/>
    </dgm:pt>
    <dgm:pt modelId="{1EB37527-1985-4008-B230-E7E919742450}" type="pres">
      <dgm:prSet presAssocID="{1EC4B77F-67D0-4BB0-A17A-F3DB0E2A0145}" presName="node" presStyleLbl="node1" presStyleIdx="2" presStyleCnt="4" custScaleX="195631">
        <dgm:presLayoutVars>
          <dgm:bulletEnabled val="1"/>
        </dgm:presLayoutVars>
      </dgm:prSet>
      <dgm:spPr/>
    </dgm:pt>
    <dgm:pt modelId="{841AB483-0B81-406E-B9B6-6F16C3FDCE6C}" type="pres">
      <dgm:prSet presAssocID="{DF4ED020-137B-4533-814E-B6A1AFFB464A}" presName="sibTrans" presStyleLbl="sibTrans2D1" presStyleIdx="2" presStyleCnt="3"/>
      <dgm:spPr/>
    </dgm:pt>
    <dgm:pt modelId="{188442E6-1893-44E8-840E-149112B176D7}" type="pres">
      <dgm:prSet presAssocID="{DF4ED020-137B-4533-814E-B6A1AFFB464A}" presName="connectorText" presStyleLbl="sibTrans2D1" presStyleIdx="2" presStyleCnt="3"/>
      <dgm:spPr/>
    </dgm:pt>
    <dgm:pt modelId="{369E4927-F308-460B-8FE4-EBC8A84DF8E5}" type="pres">
      <dgm:prSet presAssocID="{CF803777-0F52-49C9-9B05-8A975BAD0184}" presName="node" presStyleLbl="node1" presStyleIdx="3" presStyleCnt="4" custScaleX="194311">
        <dgm:presLayoutVars>
          <dgm:bulletEnabled val="1"/>
        </dgm:presLayoutVars>
      </dgm:prSet>
      <dgm:spPr/>
    </dgm:pt>
  </dgm:ptLst>
  <dgm:cxnLst>
    <dgm:cxn modelId="{0AB02D18-AFB7-4E2B-B591-63C87DE0E453}" srcId="{911B8BD0-7589-4F5D-B433-A0E2F00B766C}" destId="{CF803777-0F52-49C9-9B05-8A975BAD0184}" srcOrd="3" destOrd="0" parTransId="{728CBD72-AFC9-4193-BE45-BED7BFA154DB}" sibTransId="{F4C5B0AC-B7BA-434D-815E-8C094035CE9A}"/>
    <dgm:cxn modelId="{7CA5F824-5187-46AF-A9B3-104A16D7A13F}" type="presOf" srcId="{1EC4B77F-67D0-4BB0-A17A-F3DB0E2A0145}" destId="{1EB37527-1985-4008-B230-E7E919742450}" srcOrd="0" destOrd="0" presId="urn:microsoft.com/office/officeart/2005/8/layout/process2"/>
    <dgm:cxn modelId="{02E9DB3D-F4D8-4C22-8D8F-BABB2484CC7D}" type="presOf" srcId="{911B8BD0-7589-4F5D-B433-A0E2F00B766C}" destId="{6995B296-C45F-4771-BED5-07F3B2B8A69C}" srcOrd="0" destOrd="0" presId="urn:microsoft.com/office/officeart/2005/8/layout/process2"/>
    <dgm:cxn modelId="{1E8B6040-F9EC-483D-B4B8-9312A180B95A}" srcId="{911B8BD0-7589-4F5D-B433-A0E2F00B766C}" destId="{2EF1CF00-898B-49D1-B845-20EB36208ABA}" srcOrd="1" destOrd="0" parTransId="{53DD333F-30C9-41F5-8C3F-F3D72B87A281}" sibTransId="{02AD005E-C5EB-4BB0-B6C0-A82999E7E371}"/>
    <dgm:cxn modelId="{AA5E2F61-8CA2-449A-9289-51072D9C05ED}" type="presOf" srcId="{D74917E0-6FE8-49A5-9EB0-9C5ED3FFD032}" destId="{D12A0FE9-67C8-49CC-B441-5F5C22A4513C}" srcOrd="1" destOrd="0" presId="urn:microsoft.com/office/officeart/2005/8/layout/process2"/>
    <dgm:cxn modelId="{F5563F64-B733-4A49-9E24-2CD0CAF092A4}" type="presOf" srcId="{BCB4C540-72F3-44D6-B1C6-780B54288F97}" destId="{209F5CBF-62E8-4460-8F71-452489A02128}" srcOrd="0" destOrd="0" presId="urn:microsoft.com/office/officeart/2005/8/layout/process2"/>
    <dgm:cxn modelId="{5212F948-4907-42FB-8852-B6340C2BAE09}" type="presOf" srcId="{CF803777-0F52-49C9-9B05-8A975BAD0184}" destId="{369E4927-F308-460B-8FE4-EBC8A84DF8E5}" srcOrd="0" destOrd="0" presId="urn:microsoft.com/office/officeart/2005/8/layout/process2"/>
    <dgm:cxn modelId="{568C754B-8027-4365-AD0E-8D0F0F0C9EBF}" type="presOf" srcId="{02AD005E-C5EB-4BB0-B6C0-A82999E7E371}" destId="{47162E64-EF8D-4F65-81AC-25D9092F8BBC}" srcOrd="1" destOrd="0" presId="urn:microsoft.com/office/officeart/2005/8/layout/process2"/>
    <dgm:cxn modelId="{500CED4E-E5BD-41D6-BE95-7A4296213971}" type="presOf" srcId="{D74917E0-6FE8-49A5-9EB0-9C5ED3FFD032}" destId="{0C70A3DB-03C5-4904-BF8A-7171E6E0D5CC}" srcOrd="0" destOrd="0" presId="urn:microsoft.com/office/officeart/2005/8/layout/process2"/>
    <dgm:cxn modelId="{5BE1DAA9-07F5-41B6-BA25-4340A738C46B}" type="presOf" srcId="{DF4ED020-137B-4533-814E-B6A1AFFB464A}" destId="{188442E6-1893-44E8-840E-149112B176D7}" srcOrd="1" destOrd="0" presId="urn:microsoft.com/office/officeart/2005/8/layout/process2"/>
    <dgm:cxn modelId="{06609FB0-009A-45AD-83BC-DABF999D0CA2}" srcId="{911B8BD0-7589-4F5D-B433-A0E2F00B766C}" destId="{1EC4B77F-67D0-4BB0-A17A-F3DB0E2A0145}" srcOrd="2" destOrd="0" parTransId="{6A0B00E7-6EAC-4BE7-ACBC-B93ED4186AC2}" sibTransId="{DF4ED020-137B-4533-814E-B6A1AFFB464A}"/>
    <dgm:cxn modelId="{7EFF9FC9-B9EF-47E3-A799-C825B9740A77}" srcId="{911B8BD0-7589-4F5D-B433-A0E2F00B766C}" destId="{BCB4C540-72F3-44D6-B1C6-780B54288F97}" srcOrd="0" destOrd="0" parTransId="{7DBC2569-0D9B-4CB2-9A5B-CCD69017634C}" sibTransId="{D74917E0-6FE8-49A5-9EB0-9C5ED3FFD032}"/>
    <dgm:cxn modelId="{94D467D3-7D42-42E9-BB67-22107102422F}" type="presOf" srcId="{DF4ED020-137B-4533-814E-B6A1AFFB464A}" destId="{841AB483-0B81-406E-B9B6-6F16C3FDCE6C}" srcOrd="0" destOrd="0" presId="urn:microsoft.com/office/officeart/2005/8/layout/process2"/>
    <dgm:cxn modelId="{E6B2CCD9-9DBC-4628-B36C-975AA5B615C4}" type="presOf" srcId="{2EF1CF00-898B-49D1-B845-20EB36208ABA}" destId="{6891052E-675E-4684-A8AC-E21BCB4BF053}" srcOrd="0" destOrd="0" presId="urn:microsoft.com/office/officeart/2005/8/layout/process2"/>
    <dgm:cxn modelId="{6B9FC0F1-907A-4EFB-AC06-067E1BA97638}" type="presOf" srcId="{02AD005E-C5EB-4BB0-B6C0-A82999E7E371}" destId="{F2252730-AF09-4C75-A281-D0151BE3FFF6}" srcOrd="0" destOrd="0" presId="urn:microsoft.com/office/officeart/2005/8/layout/process2"/>
    <dgm:cxn modelId="{6DA40B7F-E055-4281-A84A-7C611741F81F}" type="presParOf" srcId="{6995B296-C45F-4771-BED5-07F3B2B8A69C}" destId="{209F5CBF-62E8-4460-8F71-452489A02128}" srcOrd="0" destOrd="0" presId="urn:microsoft.com/office/officeart/2005/8/layout/process2"/>
    <dgm:cxn modelId="{E2D9594E-243D-4CC5-8B5F-D860ACD6A763}" type="presParOf" srcId="{6995B296-C45F-4771-BED5-07F3B2B8A69C}" destId="{0C70A3DB-03C5-4904-BF8A-7171E6E0D5CC}" srcOrd="1" destOrd="0" presId="urn:microsoft.com/office/officeart/2005/8/layout/process2"/>
    <dgm:cxn modelId="{55CBE37B-71F7-4F66-A088-61657EB03ED3}" type="presParOf" srcId="{0C70A3DB-03C5-4904-BF8A-7171E6E0D5CC}" destId="{D12A0FE9-67C8-49CC-B441-5F5C22A4513C}" srcOrd="0" destOrd="0" presId="urn:microsoft.com/office/officeart/2005/8/layout/process2"/>
    <dgm:cxn modelId="{DECBE4BB-48AD-4F3F-A355-73A8B5340627}" type="presParOf" srcId="{6995B296-C45F-4771-BED5-07F3B2B8A69C}" destId="{6891052E-675E-4684-A8AC-E21BCB4BF053}" srcOrd="2" destOrd="0" presId="urn:microsoft.com/office/officeart/2005/8/layout/process2"/>
    <dgm:cxn modelId="{1EC6B293-E94E-4BA1-95D3-527E4042F7D1}" type="presParOf" srcId="{6995B296-C45F-4771-BED5-07F3B2B8A69C}" destId="{F2252730-AF09-4C75-A281-D0151BE3FFF6}" srcOrd="3" destOrd="0" presId="urn:microsoft.com/office/officeart/2005/8/layout/process2"/>
    <dgm:cxn modelId="{E2C11D7F-57C4-473B-A256-27704729370B}" type="presParOf" srcId="{F2252730-AF09-4C75-A281-D0151BE3FFF6}" destId="{47162E64-EF8D-4F65-81AC-25D9092F8BBC}" srcOrd="0" destOrd="0" presId="urn:microsoft.com/office/officeart/2005/8/layout/process2"/>
    <dgm:cxn modelId="{C22E57A8-C71D-4097-9D85-0A38F0721F67}" type="presParOf" srcId="{6995B296-C45F-4771-BED5-07F3B2B8A69C}" destId="{1EB37527-1985-4008-B230-E7E919742450}" srcOrd="4" destOrd="0" presId="urn:microsoft.com/office/officeart/2005/8/layout/process2"/>
    <dgm:cxn modelId="{F84500A1-E922-444F-8D6C-3DE6A4C8CC19}" type="presParOf" srcId="{6995B296-C45F-4771-BED5-07F3B2B8A69C}" destId="{841AB483-0B81-406E-B9B6-6F16C3FDCE6C}" srcOrd="5" destOrd="0" presId="urn:microsoft.com/office/officeart/2005/8/layout/process2"/>
    <dgm:cxn modelId="{6667113B-79B0-42B2-A410-83611F4B257E}" type="presParOf" srcId="{841AB483-0B81-406E-B9B6-6F16C3FDCE6C}" destId="{188442E6-1893-44E8-840E-149112B176D7}" srcOrd="0" destOrd="0" presId="urn:microsoft.com/office/officeart/2005/8/layout/process2"/>
    <dgm:cxn modelId="{9D32323F-DAD5-4CCD-AC46-8F35C4417709}" type="presParOf" srcId="{6995B296-C45F-4771-BED5-07F3B2B8A69C}" destId="{369E4927-F308-460B-8FE4-EBC8A84DF8E5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11B8BD0-7589-4F5D-B433-A0E2F00B766C}" type="doc">
      <dgm:prSet loTypeId="urn:microsoft.com/office/officeart/2005/8/layout/process2" loCatId="process" qsTypeId="urn:microsoft.com/office/officeart/2005/8/quickstyle/simple4" qsCatId="simple" csTypeId="urn:microsoft.com/office/officeart/2005/8/colors/accent1_1" csCatId="accent1" phldr="1"/>
      <dgm:spPr/>
    </dgm:pt>
    <dgm:pt modelId="{BCB4C540-72F3-44D6-B1C6-780B54288F97}">
      <dgm:prSet phldrT="[Text]" custT="1"/>
      <dgm:spPr/>
      <dgm:t>
        <a:bodyPr/>
        <a:lstStyle/>
        <a:p>
          <a:r>
            <a:rPr lang="en-US" sz="1600" dirty="0">
              <a:latin typeface="Bell MT" panose="02020503060305020303" pitchFamily="18" charset="0"/>
            </a:rPr>
            <a:t>The 2 µm thick tissue slices layered on the object glass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7DBC2569-0D9B-4CB2-9A5B-CCD69017634C}" type="parTrans" cxnId="{7EFF9FC9-B9EF-47E3-A799-C825B9740A77}">
      <dgm:prSet/>
      <dgm:spPr/>
      <dgm:t>
        <a:bodyPr/>
        <a:lstStyle/>
        <a:p>
          <a:endParaRPr lang="bs-Latn-BA"/>
        </a:p>
      </dgm:t>
    </dgm:pt>
    <dgm:pt modelId="{D74917E0-6FE8-49A5-9EB0-9C5ED3FFD032}" type="sibTrans" cxnId="{7EFF9FC9-B9EF-47E3-A799-C825B9740A77}">
      <dgm:prSet/>
      <dgm:spPr/>
      <dgm:t>
        <a:bodyPr/>
        <a:lstStyle/>
        <a:p>
          <a:endParaRPr lang="bs-Latn-BA"/>
        </a:p>
      </dgm:t>
    </dgm:pt>
    <dgm:pt modelId="{2EF1CF00-898B-49D1-B845-20EB36208ABA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bs-Latn-BA">
              <a:noFill/>
            </a:rPr>
            <a:t> </a:t>
          </a:r>
        </a:p>
      </dgm:t>
    </dgm:pt>
    <dgm:pt modelId="{53DD333F-30C9-41F5-8C3F-F3D72B87A281}" type="parTrans" cxnId="{1E8B6040-F9EC-483D-B4B8-9312A180B95A}">
      <dgm:prSet/>
      <dgm:spPr/>
      <dgm:t>
        <a:bodyPr/>
        <a:lstStyle/>
        <a:p>
          <a:endParaRPr lang="bs-Latn-BA"/>
        </a:p>
      </dgm:t>
    </dgm:pt>
    <dgm:pt modelId="{02AD005E-C5EB-4BB0-B6C0-A82999E7E371}" type="sibTrans" cxnId="{1E8B6040-F9EC-483D-B4B8-9312A180B95A}">
      <dgm:prSet/>
      <dgm:spPr/>
      <dgm:t>
        <a:bodyPr/>
        <a:lstStyle/>
        <a:p>
          <a:endParaRPr lang="bs-Latn-BA"/>
        </a:p>
      </dgm:t>
    </dgm:pt>
    <dgm:pt modelId="{1EC4B77F-67D0-4BB0-A17A-F3DB0E2A0145}">
      <dgm:prSet phldrT="[Text]" custT="1"/>
      <dgm:spPr/>
      <dgm:t>
        <a:bodyPr/>
        <a:lstStyle/>
        <a:p>
          <a:r>
            <a:rPr lang="bs-Latn-BA" sz="1600" dirty="0">
              <a:latin typeface="Bell MT" panose="02020503060305020303" pitchFamily="18" charset="0"/>
            </a:rPr>
            <a:t>*</a:t>
          </a:r>
          <a:r>
            <a:rPr lang="en-US" sz="1600" dirty="0">
              <a:latin typeface="Bell MT" panose="02020503060305020303" pitchFamily="18" charset="0"/>
            </a:rPr>
            <a:t>the optical microscope </a:t>
          </a:r>
          <a:endParaRPr lang="bs-Latn-BA" sz="1600" dirty="0">
            <a:latin typeface="Bell MT" panose="02020503060305020303" pitchFamily="18" charset="0"/>
          </a:endParaRPr>
        </a:p>
        <a:p>
          <a:r>
            <a:rPr lang="bs-Latn-BA" sz="1600" dirty="0">
              <a:latin typeface="Bell MT" panose="02020503060305020303" pitchFamily="18" charset="0"/>
            </a:rPr>
            <a:t>*</a:t>
          </a:r>
          <a:r>
            <a:rPr lang="en-US" sz="1600" dirty="0">
              <a:latin typeface="Bell MT" panose="02020503060305020303" pitchFamily="18" charset="0"/>
            </a:rPr>
            <a:t>the potential presence</a:t>
          </a:r>
          <a:r>
            <a:rPr lang="bs-Latn-BA" sz="1600" dirty="0">
              <a:latin typeface="Bell MT" panose="02020503060305020303" pitchFamily="18" charset="0"/>
            </a:rPr>
            <a:t> </a:t>
          </a:r>
          <a:r>
            <a:rPr lang="en-US" sz="1600" dirty="0">
              <a:latin typeface="Bell MT" panose="02020503060305020303" pitchFamily="18" charset="0"/>
            </a:rPr>
            <a:t>of the metallic particles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6A0B00E7-6EAC-4BE7-ACBC-B93ED4186AC2}" type="parTrans" cxnId="{06609FB0-009A-45AD-83BC-DABF999D0CA2}">
      <dgm:prSet/>
      <dgm:spPr/>
      <dgm:t>
        <a:bodyPr/>
        <a:lstStyle/>
        <a:p>
          <a:endParaRPr lang="bs-Latn-BA"/>
        </a:p>
      </dgm:t>
    </dgm:pt>
    <dgm:pt modelId="{DF4ED020-137B-4533-814E-B6A1AFFB464A}" type="sibTrans" cxnId="{06609FB0-009A-45AD-83BC-DABF999D0CA2}">
      <dgm:prSet/>
      <dgm:spPr/>
      <dgm:t>
        <a:bodyPr/>
        <a:lstStyle/>
        <a:p>
          <a:endParaRPr lang="bs-Latn-BA"/>
        </a:p>
      </dgm:t>
    </dgm:pt>
    <dgm:pt modelId="{CF803777-0F52-49C9-9B05-8A975BAD0184}">
      <dgm:prSet phldrT="[Text]" custT="1"/>
      <dgm:spPr/>
      <dgm:t>
        <a:bodyPr/>
        <a:lstStyle/>
        <a:p>
          <a:r>
            <a:rPr lang="en-US" sz="1600" dirty="0">
              <a:latin typeface="Bell MT" panose="02020503060305020303" pitchFamily="18" charset="0"/>
            </a:rPr>
            <a:t>High amounts of metal</a:t>
          </a:r>
          <a:r>
            <a:rPr lang="bs-Latn-BA" sz="1600" dirty="0">
              <a:latin typeface="Bell MT" panose="02020503060305020303" pitchFamily="18" charset="0"/>
            </a:rPr>
            <a:t> e</a:t>
          </a:r>
          <a:r>
            <a:rPr lang="en-US" sz="1600" dirty="0" err="1">
              <a:latin typeface="Bell MT" panose="02020503060305020303" pitchFamily="18" charset="0"/>
            </a:rPr>
            <a:t>lements</a:t>
          </a:r>
          <a:r>
            <a:rPr lang="en-US" sz="1600" dirty="0">
              <a:latin typeface="Bell MT" panose="02020503060305020303" pitchFamily="18" charset="0"/>
            </a:rPr>
            <a:t> (</a:t>
          </a:r>
          <a:r>
            <a:rPr lang="en-US" sz="1600" dirty="0" err="1">
              <a:latin typeface="Bell MT" panose="02020503060305020303" pitchFamily="18" charset="0"/>
            </a:rPr>
            <a:t>Ti</a:t>
          </a:r>
          <a:r>
            <a:rPr lang="en-US" sz="1600" dirty="0">
              <a:latin typeface="Bell MT" panose="02020503060305020303" pitchFamily="18" charset="0"/>
            </a:rPr>
            <a:t>, V or Al) in blood</a:t>
          </a:r>
          <a:r>
            <a:rPr lang="bs-Latn-BA" sz="1600" dirty="0">
              <a:latin typeface="Bell MT" panose="02020503060305020303" pitchFamily="18" charset="0"/>
            </a:rPr>
            <a:t>- </a:t>
          </a:r>
          <a:r>
            <a:rPr lang="en-US" sz="1600" dirty="0">
              <a:latin typeface="Bell MT" panose="02020503060305020303" pitchFamily="18" charset="0"/>
            </a:rPr>
            <a:t>rough estimation of the</a:t>
          </a:r>
          <a:r>
            <a:rPr lang="bs-Latn-BA" sz="1600" dirty="0">
              <a:latin typeface="Bell MT" panose="02020503060305020303" pitchFamily="18" charset="0"/>
            </a:rPr>
            <a:t> </a:t>
          </a:r>
          <a:r>
            <a:rPr lang="en-US" sz="1600" dirty="0">
              <a:latin typeface="Bell MT" panose="02020503060305020303" pitchFamily="18" charset="0"/>
            </a:rPr>
            <a:t>degree of prosthesis degradation.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728CBD72-AFC9-4193-BE45-BED7BFA154DB}" type="parTrans" cxnId="{0AB02D18-AFB7-4E2B-B591-63C87DE0E453}">
      <dgm:prSet/>
      <dgm:spPr/>
      <dgm:t>
        <a:bodyPr/>
        <a:lstStyle/>
        <a:p>
          <a:endParaRPr lang="bs-Latn-BA"/>
        </a:p>
      </dgm:t>
    </dgm:pt>
    <dgm:pt modelId="{F4C5B0AC-B7BA-434D-815E-8C094035CE9A}" type="sibTrans" cxnId="{0AB02D18-AFB7-4E2B-B591-63C87DE0E453}">
      <dgm:prSet/>
      <dgm:spPr/>
      <dgm:t>
        <a:bodyPr/>
        <a:lstStyle/>
        <a:p>
          <a:endParaRPr lang="bs-Latn-BA"/>
        </a:p>
      </dgm:t>
    </dgm:pt>
    <dgm:pt modelId="{6995B296-C45F-4771-BED5-07F3B2B8A69C}" type="pres">
      <dgm:prSet presAssocID="{911B8BD0-7589-4F5D-B433-A0E2F00B766C}" presName="linearFlow" presStyleCnt="0">
        <dgm:presLayoutVars>
          <dgm:resizeHandles val="exact"/>
        </dgm:presLayoutVars>
      </dgm:prSet>
      <dgm:spPr/>
    </dgm:pt>
    <dgm:pt modelId="{209F5CBF-62E8-4460-8F71-452489A02128}" type="pres">
      <dgm:prSet presAssocID="{BCB4C540-72F3-44D6-B1C6-780B54288F97}" presName="node" presStyleLbl="node1" presStyleIdx="0" presStyleCnt="4" custScaleX="195631">
        <dgm:presLayoutVars>
          <dgm:bulletEnabled val="1"/>
        </dgm:presLayoutVars>
      </dgm:prSet>
      <dgm:spPr/>
    </dgm:pt>
    <dgm:pt modelId="{0C70A3DB-03C5-4904-BF8A-7171E6E0D5CC}" type="pres">
      <dgm:prSet presAssocID="{D74917E0-6FE8-49A5-9EB0-9C5ED3FFD032}" presName="sibTrans" presStyleLbl="sibTrans2D1" presStyleIdx="0" presStyleCnt="3"/>
      <dgm:spPr/>
    </dgm:pt>
    <dgm:pt modelId="{D12A0FE9-67C8-49CC-B441-5F5C22A4513C}" type="pres">
      <dgm:prSet presAssocID="{D74917E0-6FE8-49A5-9EB0-9C5ED3FFD032}" presName="connectorText" presStyleLbl="sibTrans2D1" presStyleIdx="0" presStyleCnt="3"/>
      <dgm:spPr/>
    </dgm:pt>
    <dgm:pt modelId="{6891052E-675E-4684-A8AC-E21BCB4BF053}" type="pres">
      <dgm:prSet presAssocID="{2EF1CF00-898B-49D1-B845-20EB36208ABA}" presName="node" presStyleLbl="node1" presStyleIdx="1" presStyleCnt="4" custScaleX="195631">
        <dgm:presLayoutVars>
          <dgm:bulletEnabled val="1"/>
        </dgm:presLayoutVars>
      </dgm:prSet>
      <dgm:spPr/>
    </dgm:pt>
    <dgm:pt modelId="{F2252730-AF09-4C75-A281-D0151BE3FFF6}" type="pres">
      <dgm:prSet presAssocID="{02AD005E-C5EB-4BB0-B6C0-A82999E7E371}" presName="sibTrans" presStyleLbl="sibTrans2D1" presStyleIdx="1" presStyleCnt="3"/>
      <dgm:spPr/>
    </dgm:pt>
    <dgm:pt modelId="{47162E64-EF8D-4F65-81AC-25D9092F8BBC}" type="pres">
      <dgm:prSet presAssocID="{02AD005E-C5EB-4BB0-B6C0-A82999E7E371}" presName="connectorText" presStyleLbl="sibTrans2D1" presStyleIdx="1" presStyleCnt="3"/>
      <dgm:spPr/>
    </dgm:pt>
    <dgm:pt modelId="{1EB37527-1985-4008-B230-E7E919742450}" type="pres">
      <dgm:prSet presAssocID="{1EC4B77F-67D0-4BB0-A17A-F3DB0E2A0145}" presName="node" presStyleLbl="node1" presStyleIdx="2" presStyleCnt="4" custScaleX="195631">
        <dgm:presLayoutVars>
          <dgm:bulletEnabled val="1"/>
        </dgm:presLayoutVars>
      </dgm:prSet>
      <dgm:spPr/>
    </dgm:pt>
    <dgm:pt modelId="{841AB483-0B81-406E-B9B6-6F16C3FDCE6C}" type="pres">
      <dgm:prSet presAssocID="{DF4ED020-137B-4533-814E-B6A1AFFB464A}" presName="sibTrans" presStyleLbl="sibTrans2D1" presStyleIdx="2" presStyleCnt="3"/>
      <dgm:spPr/>
    </dgm:pt>
    <dgm:pt modelId="{188442E6-1893-44E8-840E-149112B176D7}" type="pres">
      <dgm:prSet presAssocID="{DF4ED020-137B-4533-814E-B6A1AFFB464A}" presName="connectorText" presStyleLbl="sibTrans2D1" presStyleIdx="2" presStyleCnt="3"/>
      <dgm:spPr/>
    </dgm:pt>
    <dgm:pt modelId="{369E4927-F308-460B-8FE4-EBC8A84DF8E5}" type="pres">
      <dgm:prSet presAssocID="{CF803777-0F52-49C9-9B05-8A975BAD0184}" presName="node" presStyleLbl="node1" presStyleIdx="3" presStyleCnt="4" custScaleX="194311">
        <dgm:presLayoutVars>
          <dgm:bulletEnabled val="1"/>
        </dgm:presLayoutVars>
      </dgm:prSet>
      <dgm:spPr/>
    </dgm:pt>
  </dgm:ptLst>
  <dgm:cxnLst>
    <dgm:cxn modelId="{0AB02D18-AFB7-4E2B-B591-63C87DE0E453}" srcId="{911B8BD0-7589-4F5D-B433-A0E2F00B766C}" destId="{CF803777-0F52-49C9-9B05-8A975BAD0184}" srcOrd="3" destOrd="0" parTransId="{728CBD72-AFC9-4193-BE45-BED7BFA154DB}" sibTransId="{F4C5B0AC-B7BA-434D-815E-8C094035CE9A}"/>
    <dgm:cxn modelId="{7CA5F824-5187-46AF-A9B3-104A16D7A13F}" type="presOf" srcId="{1EC4B77F-67D0-4BB0-A17A-F3DB0E2A0145}" destId="{1EB37527-1985-4008-B230-E7E919742450}" srcOrd="0" destOrd="0" presId="urn:microsoft.com/office/officeart/2005/8/layout/process2"/>
    <dgm:cxn modelId="{02E9DB3D-F4D8-4C22-8D8F-BABB2484CC7D}" type="presOf" srcId="{911B8BD0-7589-4F5D-B433-A0E2F00B766C}" destId="{6995B296-C45F-4771-BED5-07F3B2B8A69C}" srcOrd="0" destOrd="0" presId="urn:microsoft.com/office/officeart/2005/8/layout/process2"/>
    <dgm:cxn modelId="{1E8B6040-F9EC-483D-B4B8-9312A180B95A}" srcId="{911B8BD0-7589-4F5D-B433-A0E2F00B766C}" destId="{2EF1CF00-898B-49D1-B845-20EB36208ABA}" srcOrd="1" destOrd="0" parTransId="{53DD333F-30C9-41F5-8C3F-F3D72B87A281}" sibTransId="{02AD005E-C5EB-4BB0-B6C0-A82999E7E371}"/>
    <dgm:cxn modelId="{AA5E2F61-8CA2-449A-9289-51072D9C05ED}" type="presOf" srcId="{D74917E0-6FE8-49A5-9EB0-9C5ED3FFD032}" destId="{D12A0FE9-67C8-49CC-B441-5F5C22A4513C}" srcOrd="1" destOrd="0" presId="urn:microsoft.com/office/officeart/2005/8/layout/process2"/>
    <dgm:cxn modelId="{F5563F64-B733-4A49-9E24-2CD0CAF092A4}" type="presOf" srcId="{BCB4C540-72F3-44D6-B1C6-780B54288F97}" destId="{209F5CBF-62E8-4460-8F71-452489A02128}" srcOrd="0" destOrd="0" presId="urn:microsoft.com/office/officeart/2005/8/layout/process2"/>
    <dgm:cxn modelId="{5212F948-4907-42FB-8852-B6340C2BAE09}" type="presOf" srcId="{CF803777-0F52-49C9-9B05-8A975BAD0184}" destId="{369E4927-F308-460B-8FE4-EBC8A84DF8E5}" srcOrd="0" destOrd="0" presId="urn:microsoft.com/office/officeart/2005/8/layout/process2"/>
    <dgm:cxn modelId="{568C754B-8027-4365-AD0E-8D0F0F0C9EBF}" type="presOf" srcId="{02AD005E-C5EB-4BB0-B6C0-A82999E7E371}" destId="{47162E64-EF8D-4F65-81AC-25D9092F8BBC}" srcOrd="1" destOrd="0" presId="urn:microsoft.com/office/officeart/2005/8/layout/process2"/>
    <dgm:cxn modelId="{500CED4E-E5BD-41D6-BE95-7A4296213971}" type="presOf" srcId="{D74917E0-6FE8-49A5-9EB0-9C5ED3FFD032}" destId="{0C70A3DB-03C5-4904-BF8A-7171E6E0D5CC}" srcOrd="0" destOrd="0" presId="urn:microsoft.com/office/officeart/2005/8/layout/process2"/>
    <dgm:cxn modelId="{5BE1DAA9-07F5-41B6-BA25-4340A738C46B}" type="presOf" srcId="{DF4ED020-137B-4533-814E-B6A1AFFB464A}" destId="{188442E6-1893-44E8-840E-149112B176D7}" srcOrd="1" destOrd="0" presId="urn:microsoft.com/office/officeart/2005/8/layout/process2"/>
    <dgm:cxn modelId="{06609FB0-009A-45AD-83BC-DABF999D0CA2}" srcId="{911B8BD0-7589-4F5D-B433-A0E2F00B766C}" destId="{1EC4B77F-67D0-4BB0-A17A-F3DB0E2A0145}" srcOrd="2" destOrd="0" parTransId="{6A0B00E7-6EAC-4BE7-ACBC-B93ED4186AC2}" sibTransId="{DF4ED020-137B-4533-814E-B6A1AFFB464A}"/>
    <dgm:cxn modelId="{7EFF9FC9-B9EF-47E3-A799-C825B9740A77}" srcId="{911B8BD0-7589-4F5D-B433-A0E2F00B766C}" destId="{BCB4C540-72F3-44D6-B1C6-780B54288F97}" srcOrd="0" destOrd="0" parTransId="{7DBC2569-0D9B-4CB2-9A5B-CCD69017634C}" sibTransId="{D74917E0-6FE8-49A5-9EB0-9C5ED3FFD032}"/>
    <dgm:cxn modelId="{94D467D3-7D42-42E9-BB67-22107102422F}" type="presOf" srcId="{DF4ED020-137B-4533-814E-B6A1AFFB464A}" destId="{841AB483-0B81-406E-B9B6-6F16C3FDCE6C}" srcOrd="0" destOrd="0" presId="urn:microsoft.com/office/officeart/2005/8/layout/process2"/>
    <dgm:cxn modelId="{E6B2CCD9-9DBC-4628-B36C-975AA5B615C4}" type="presOf" srcId="{2EF1CF00-898B-49D1-B845-20EB36208ABA}" destId="{6891052E-675E-4684-A8AC-E21BCB4BF053}" srcOrd="0" destOrd="0" presId="urn:microsoft.com/office/officeart/2005/8/layout/process2"/>
    <dgm:cxn modelId="{6B9FC0F1-907A-4EFB-AC06-067E1BA97638}" type="presOf" srcId="{02AD005E-C5EB-4BB0-B6C0-A82999E7E371}" destId="{F2252730-AF09-4C75-A281-D0151BE3FFF6}" srcOrd="0" destOrd="0" presId="urn:microsoft.com/office/officeart/2005/8/layout/process2"/>
    <dgm:cxn modelId="{6DA40B7F-E055-4281-A84A-7C611741F81F}" type="presParOf" srcId="{6995B296-C45F-4771-BED5-07F3B2B8A69C}" destId="{209F5CBF-62E8-4460-8F71-452489A02128}" srcOrd="0" destOrd="0" presId="urn:microsoft.com/office/officeart/2005/8/layout/process2"/>
    <dgm:cxn modelId="{E2D9594E-243D-4CC5-8B5F-D860ACD6A763}" type="presParOf" srcId="{6995B296-C45F-4771-BED5-07F3B2B8A69C}" destId="{0C70A3DB-03C5-4904-BF8A-7171E6E0D5CC}" srcOrd="1" destOrd="0" presId="urn:microsoft.com/office/officeart/2005/8/layout/process2"/>
    <dgm:cxn modelId="{55CBE37B-71F7-4F66-A088-61657EB03ED3}" type="presParOf" srcId="{0C70A3DB-03C5-4904-BF8A-7171E6E0D5CC}" destId="{D12A0FE9-67C8-49CC-B441-5F5C22A4513C}" srcOrd="0" destOrd="0" presId="urn:microsoft.com/office/officeart/2005/8/layout/process2"/>
    <dgm:cxn modelId="{DECBE4BB-48AD-4F3F-A355-73A8B5340627}" type="presParOf" srcId="{6995B296-C45F-4771-BED5-07F3B2B8A69C}" destId="{6891052E-675E-4684-A8AC-E21BCB4BF053}" srcOrd="2" destOrd="0" presId="urn:microsoft.com/office/officeart/2005/8/layout/process2"/>
    <dgm:cxn modelId="{1EC6B293-E94E-4BA1-95D3-527E4042F7D1}" type="presParOf" srcId="{6995B296-C45F-4771-BED5-07F3B2B8A69C}" destId="{F2252730-AF09-4C75-A281-D0151BE3FFF6}" srcOrd="3" destOrd="0" presId="urn:microsoft.com/office/officeart/2005/8/layout/process2"/>
    <dgm:cxn modelId="{E2C11D7F-57C4-473B-A256-27704729370B}" type="presParOf" srcId="{F2252730-AF09-4C75-A281-D0151BE3FFF6}" destId="{47162E64-EF8D-4F65-81AC-25D9092F8BBC}" srcOrd="0" destOrd="0" presId="urn:microsoft.com/office/officeart/2005/8/layout/process2"/>
    <dgm:cxn modelId="{C22E57A8-C71D-4097-9D85-0A38F0721F67}" type="presParOf" srcId="{6995B296-C45F-4771-BED5-07F3B2B8A69C}" destId="{1EB37527-1985-4008-B230-E7E919742450}" srcOrd="4" destOrd="0" presId="urn:microsoft.com/office/officeart/2005/8/layout/process2"/>
    <dgm:cxn modelId="{F84500A1-E922-444F-8D6C-3DE6A4C8CC19}" type="presParOf" srcId="{6995B296-C45F-4771-BED5-07F3B2B8A69C}" destId="{841AB483-0B81-406E-B9B6-6F16C3FDCE6C}" srcOrd="5" destOrd="0" presId="urn:microsoft.com/office/officeart/2005/8/layout/process2"/>
    <dgm:cxn modelId="{6667113B-79B0-42B2-A410-83611F4B257E}" type="presParOf" srcId="{841AB483-0B81-406E-B9B6-6F16C3FDCE6C}" destId="{188442E6-1893-44E8-840E-149112B176D7}" srcOrd="0" destOrd="0" presId="urn:microsoft.com/office/officeart/2005/8/layout/process2"/>
    <dgm:cxn modelId="{9D32323F-DAD5-4CCD-AC46-8F35C4417709}" type="presParOf" srcId="{6995B296-C45F-4771-BED5-07F3B2B8A69C}" destId="{369E4927-F308-460B-8FE4-EBC8A84DF8E5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3B9CE3F0-AD1D-469C-B234-792D7626F62C}" type="doc">
      <dgm:prSet loTypeId="urn:microsoft.com/office/officeart/2005/8/layout/process2" loCatId="process" qsTypeId="urn:microsoft.com/office/officeart/2005/8/quickstyle/simple2" qsCatId="simple" csTypeId="urn:microsoft.com/office/officeart/2005/8/colors/accent2_1" csCatId="accent2" phldr="1"/>
      <dgm:spPr/>
    </dgm:pt>
    <dgm:pt modelId="{7BB2A491-6CE4-4F1F-A00A-BECA4959FEDB}">
      <dgm:prSet phldrT="[Text]" custT="1"/>
      <dgm:spPr/>
      <dgm:t>
        <a:bodyPr/>
        <a:lstStyle/>
        <a:p>
          <a:pPr algn="ctr"/>
          <a:r>
            <a:rPr lang="bs-Latn-BA" sz="1800" dirty="0">
              <a:latin typeface="Bell MT" panose="02020503060305020303" pitchFamily="18" charset="0"/>
            </a:rPr>
            <a:t>Determining the presence of radionuclides (natural and artificial origin) in the environment.</a:t>
          </a:r>
        </a:p>
      </dgm:t>
    </dgm:pt>
    <dgm:pt modelId="{9D6EFA8B-4684-4E75-9B78-BF0D4ED26616}" type="parTrans" cxnId="{599FBB5E-D7C1-416D-A503-045D8CE0A2CE}">
      <dgm:prSet/>
      <dgm:spPr/>
      <dgm:t>
        <a:bodyPr/>
        <a:lstStyle/>
        <a:p>
          <a:endParaRPr lang="bs-Latn-BA"/>
        </a:p>
      </dgm:t>
    </dgm:pt>
    <dgm:pt modelId="{DFA512A8-D9EF-4C22-8B24-2672CBCF59D3}" type="sibTrans" cxnId="{599FBB5E-D7C1-416D-A503-045D8CE0A2CE}">
      <dgm:prSet/>
      <dgm:spPr/>
      <dgm:t>
        <a:bodyPr/>
        <a:lstStyle/>
        <a:p>
          <a:endParaRPr lang="bs-Latn-BA"/>
        </a:p>
      </dgm:t>
    </dgm:pt>
    <dgm:pt modelId="{C915FAC3-92CA-46D7-BF9F-D664AD58CB75}">
      <dgm:prSet custT="1"/>
      <dgm:spPr/>
      <dgm:t>
        <a:bodyPr/>
        <a:lstStyle/>
        <a:p>
          <a:pPr algn="ctr"/>
          <a:r>
            <a:rPr lang="en-US" sz="1800" dirty="0">
              <a:latin typeface="Bell MT" panose="02020503060305020303" pitchFamily="18" charset="0"/>
            </a:rPr>
            <a:t>The aim is to assess the risk of exposure of the population to ionizing radiation. </a:t>
          </a:r>
          <a:endParaRPr lang="bs-Latn-BA" sz="1800" dirty="0">
            <a:latin typeface="Bell MT" panose="02020503060305020303" pitchFamily="18" charset="0"/>
          </a:endParaRPr>
        </a:p>
      </dgm:t>
    </dgm:pt>
    <dgm:pt modelId="{7413C7AB-395D-4833-8514-3DAF931B152B}" type="parTrans" cxnId="{7E288093-CEFD-49E2-9BB1-1145754FC7FF}">
      <dgm:prSet/>
      <dgm:spPr/>
      <dgm:t>
        <a:bodyPr/>
        <a:lstStyle/>
        <a:p>
          <a:endParaRPr lang="bs-Latn-BA"/>
        </a:p>
      </dgm:t>
    </dgm:pt>
    <dgm:pt modelId="{240FBEEC-459E-4C0E-85FE-329E3F961042}" type="sibTrans" cxnId="{7E288093-CEFD-49E2-9BB1-1145754FC7FF}">
      <dgm:prSet/>
      <dgm:spPr/>
      <dgm:t>
        <a:bodyPr/>
        <a:lstStyle/>
        <a:p>
          <a:endParaRPr lang="bs-Latn-BA"/>
        </a:p>
      </dgm:t>
    </dgm:pt>
    <dgm:pt modelId="{DBA19751-C69D-49ED-B607-3982E60ACF0B}" type="pres">
      <dgm:prSet presAssocID="{3B9CE3F0-AD1D-469C-B234-792D7626F62C}" presName="linearFlow" presStyleCnt="0">
        <dgm:presLayoutVars>
          <dgm:resizeHandles val="exact"/>
        </dgm:presLayoutVars>
      </dgm:prSet>
      <dgm:spPr/>
    </dgm:pt>
    <dgm:pt modelId="{7966F128-1B32-4C4D-97AA-21B41DC904F6}" type="pres">
      <dgm:prSet presAssocID="{7BB2A491-6CE4-4F1F-A00A-BECA4959FEDB}" presName="node" presStyleLbl="node1" presStyleIdx="0" presStyleCnt="2" custScaleX="119598">
        <dgm:presLayoutVars>
          <dgm:bulletEnabled val="1"/>
        </dgm:presLayoutVars>
      </dgm:prSet>
      <dgm:spPr/>
    </dgm:pt>
    <dgm:pt modelId="{B8457261-132E-4456-B8A0-1252F325CD6C}" type="pres">
      <dgm:prSet presAssocID="{DFA512A8-D9EF-4C22-8B24-2672CBCF59D3}" presName="sibTrans" presStyleLbl="sibTrans2D1" presStyleIdx="0" presStyleCnt="1"/>
      <dgm:spPr/>
    </dgm:pt>
    <dgm:pt modelId="{F34DD797-CDD6-48A7-AE1A-AE45054C4109}" type="pres">
      <dgm:prSet presAssocID="{DFA512A8-D9EF-4C22-8B24-2672CBCF59D3}" presName="connectorText" presStyleLbl="sibTrans2D1" presStyleIdx="0" presStyleCnt="1"/>
      <dgm:spPr/>
    </dgm:pt>
    <dgm:pt modelId="{BD29C91B-920E-42BC-950D-0A946500144C}" type="pres">
      <dgm:prSet presAssocID="{C915FAC3-92CA-46D7-BF9F-D664AD58CB75}" presName="node" presStyleLbl="node1" presStyleIdx="1" presStyleCnt="2" custScaleX="120484" custScaleY="95511">
        <dgm:presLayoutVars>
          <dgm:bulletEnabled val="1"/>
        </dgm:presLayoutVars>
      </dgm:prSet>
      <dgm:spPr/>
    </dgm:pt>
  </dgm:ptLst>
  <dgm:cxnLst>
    <dgm:cxn modelId="{DEE6A634-5A92-45C4-A70F-E0A2007BB33B}" type="presOf" srcId="{3B9CE3F0-AD1D-469C-B234-792D7626F62C}" destId="{DBA19751-C69D-49ED-B607-3982E60ACF0B}" srcOrd="0" destOrd="0" presId="urn:microsoft.com/office/officeart/2005/8/layout/process2"/>
    <dgm:cxn modelId="{599FBB5E-D7C1-416D-A503-045D8CE0A2CE}" srcId="{3B9CE3F0-AD1D-469C-B234-792D7626F62C}" destId="{7BB2A491-6CE4-4F1F-A00A-BECA4959FEDB}" srcOrd="0" destOrd="0" parTransId="{9D6EFA8B-4684-4E75-9B78-BF0D4ED26616}" sibTransId="{DFA512A8-D9EF-4C22-8B24-2672CBCF59D3}"/>
    <dgm:cxn modelId="{F0094846-1DBD-4CD0-9707-2FE771CC16F4}" type="presOf" srcId="{C915FAC3-92CA-46D7-BF9F-D664AD58CB75}" destId="{BD29C91B-920E-42BC-950D-0A946500144C}" srcOrd="0" destOrd="0" presId="urn:microsoft.com/office/officeart/2005/8/layout/process2"/>
    <dgm:cxn modelId="{A75F1559-7A96-4809-BCDE-6C2B45BA50BE}" type="presOf" srcId="{DFA512A8-D9EF-4C22-8B24-2672CBCF59D3}" destId="{B8457261-132E-4456-B8A0-1252F325CD6C}" srcOrd="0" destOrd="0" presId="urn:microsoft.com/office/officeart/2005/8/layout/process2"/>
    <dgm:cxn modelId="{7E288093-CEFD-49E2-9BB1-1145754FC7FF}" srcId="{3B9CE3F0-AD1D-469C-B234-792D7626F62C}" destId="{C915FAC3-92CA-46D7-BF9F-D664AD58CB75}" srcOrd="1" destOrd="0" parTransId="{7413C7AB-395D-4833-8514-3DAF931B152B}" sibTransId="{240FBEEC-459E-4C0E-85FE-329E3F961042}"/>
    <dgm:cxn modelId="{AA20ADC2-989C-4046-8D62-EF5B848CD64E}" type="presOf" srcId="{7BB2A491-6CE4-4F1F-A00A-BECA4959FEDB}" destId="{7966F128-1B32-4C4D-97AA-21B41DC904F6}" srcOrd="0" destOrd="0" presId="urn:microsoft.com/office/officeart/2005/8/layout/process2"/>
    <dgm:cxn modelId="{C71960F7-CA6E-4B76-AA64-955685803E29}" type="presOf" srcId="{DFA512A8-D9EF-4C22-8B24-2672CBCF59D3}" destId="{F34DD797-CDD6-48A7-AE1A-AE45054C4109}" srcOrd="1" destOrd="0" presId="urn:microsoft.com/office/officeart/2005/8/layout/process2"/>
    <dgm:cxn modelId="{7EE7ACD8-3E72-4005-B974-3EB60DD347FD}" type="presParOf" srcId="{DBA19751-C69D-49ED-B607-3982E60ACF0B}" destId="{7966F128-1B32-4C4D-97AA-21B41DC904F6}" srcOrd="0" destOrd="0" presId="urn:microsoft.com/office/officeart/2005/8/layout/process2"/>
    <dgm:cxn modelId="{D440FE7E-1E52-4B1F-8F63-60E363A8C6E1}" type="presParOf" srcId="{DBA19751-C69D-49ED-B607-3982E60ACF0B}" destId="{B8457261-132E-4456-B8A0-1252F325CD6C}" srcOrd="1" destOrd="0" presId="urn:microsoft.com/office/officeart/2005/8/layout/process2"/>
    <dgm:cxn modelId="{F8CDC176-FA88-430D-989B-05638FC52284}" type="presParOf" srcId="{B8457261-132E-4456-B8A0-1252F325CD6C}" destId="{F34DD797-CDD6-48A7-AE1A-AE45054C4109}" srcOrd="0" destOrd="0" presId="urn:microsoft.com/office/officeart/2005/8/layout/process2"/>
    <dgm:cxn modelId="{D6539962-FD7E-4EE7-873A-93FA459F6F0D}" type="presParOf" srcId="{DBA19751-C69D-49ED-B607-3982E60ACF0B}" destId="{BD29C91B-920E-42BC-950D-0A946500144C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A30F072F-BD59-4ADF-AA89-9508B328E4D6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BA"/>
        </a:p>
      </dgm:t>
    </dgm:pt>
    <dgm:pt modelId="{F8B0A72F-108A-4B5E-BCC8-8D665E682E41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bs-Latn-BA" dirty="0"/>
            <a:t>.</a:t>
          </a:r>
          <a:endParaRPr lang="hr-BA" dirty="0"/>
        </a:p>
      </dgm:t>
    </dgm:pt>
    <dgm:pt modelId="{1B82C38A-A61F-4B3C-8460-A9E654483F84}" type="parTrans" cxnId="{D164E90F-9221-4FFF-BB65-968CAC30E409}">
      <dgm:prSet/>
      <dgm:spPr/>
      <dgm:t>
        <a:bodyPr/>
        <a:lstStyle/>
        <a:p>
          <a:endParaRPr lang="hr-BA"/>
        </a:p>
      </dgm:t>
    </dgm:pt>
    <dgm:pt modelId="{2D27DED6-1653-49C1-AAE1-7C82C91873E6}" type="sibTrans" cxnId="{D164E90F-9221-4FFF-BB65-968CAC30E409}">
      <dgm:prSet/>
      <dgm:spPr/>
      <dgm:t>
        <a:bodyPr/>
        <a:lstStyle/>
        <a:p>
          <a:endParaRPr lang="hr-BA"/>
        </a:p>
      </dgm:t>
    </dgm:pt>
    <dgm:pt modelId="{9B1F1A3C-04C2-4E40-AC08-37BFA2CB4914}">
      <dgm:prSet phldrT="[Text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bs-Latn-BA" dirty="0">
              <a:solidFill>
                <a:schemeClr val="tx2">
                  <a:lumMod val="20000"/>
                  <a:lumOff val="80000"/>
                </a:schemeClr>
              </a:solidFill>
            </a:rPr>
            <a:t>.</a:t>
          </a:r>
          <a:endParaRPr lang="hr-BA" dirty="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71EABF96-52B0-4752-BBBB-D84EFD94DD85}" type="parTrans" cxnId="{49C5C9F7-B807-4BC6-B928-10CD489A4136}">
      <dgm:prSet/>
      <dgm:spPr/>
      <dgm:t>
        <a:bodyPr/>
        <a:lstStyle/>
        <a:p>
          <a:endParaRPr lang="hr-BA"/>
        </a:p>
      </dgm:t>
    </dgm:pt>
    <dgm:pt modelId="{52E50E9A-125F-45E3-A9D0-59340E4E3256}" type="sibTrans" cxnId="{49C5C9F7-B807-4BC6-B928-10CD489A4136}">
      <dgm:prSet/>
      <dgm:spPr/>
      <dgm:t>
        <a:bodyPr/>
        <a:lstStyle/>
        <a:p>
          <a:endParaRPr lang="hr-BA"/>
        </a:p>
      </dgm:t>
    </dgm:pt>
    <dgm:pt modelId="{CC25627D-B935-4D47-8337-E704413F8910}">
      <dgm:prSet phldrT="[Text]" phldr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hr-BA" dirty="0"/>
        </a:p>
      </dgm:t>
    </dgm:pt>
    <dgm:pt modelId="{DD7890D3-1E15-41D6-964A-497E80770D21}" type="parTrans" cxnId="{C6D9F42F-2F2A-4BCA-AA7D-AF18D83A6847}">
      <dgm:prSet/>
      <dgm:spPr/>
      <dgm:t>
        <a:bodyPr/>
        <a:lstStyle/>
        <a:p>
          <a:endParaRPr lang="hr-BA"/>
        </a:p>
      </dgm:t>
    </dgm:pt>
    <dgm:pt modelId="{C7C13004-888E-4B3B-BCB5-530197B05B29}" type="sibTrans" cxnId="{C6D9F42F-2F2A-4BCA-AA7D-AF18D83A6847}">
      <dgm:prSet/>
      <dgm:spPr/>
      <dgm:t>
        <a:bodyPr/>
        <a:lstStyle/>
        <a:p>
          <a:endParaRPr lang="hr-BA"/>
        </a:p>
      </dgm:t>
    </dgm:pt>
    <dgm:pt modelId="{277CEA10-8838-4D72-B710-AD482085FDB6}">
      <dgm:prSet phldrT="[Text]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bs-Latn-BA" dirty="0">
              <a:solidFill>
                <a:srgbClr val="66FF66"/>
              </a:solidFill>
            </a:rPr>
            <a:t>.</a:t>
          </a:r>
          <a:endParaRPr lang="hr-BA" dirty="0">
            <a:solidFill>
              <a:srgbClr val="66FF66"/>
            </a:solidFill>
          </a:endParaRPr>
        </a:p>
      </dgm:t>
    </dgm:pt>
    <dgm:pt modelId="{7BFC3A22-7281-45AF-BDB8-90F8FFB298DA}" type="parTrans" cxnId="{7DEA0482-5B0D-43EE-867E-D73C18AF6D8C}">
      <dgm:prSet/>
      <dgm:spPr/>
      <dgm:t>
        <a:bodyPr/>
        <a:lstStyle/>
        <a:p>
          <a:endParaRPr lang="hr-BA"/>
        </a:p>
      </dgm:t>
    </dgm:pt>
    <dgm:pt modelId="{F2208A6F-319E-4E04-9924-2E09786FEB29}" type="sibTrans" cxnId="{7DEA0482-5B0D-43EE-867E-D73C18AF6D8C}">
      <dgm:prSet/>
      <dgm:spPr/>
      <dgm:t>
        <a:bodyPr/>
        <a:lstStyle/>
        <a:p>
          <a:endParaRPr lang="hr-BA"/>
        </a:p>
      </dgm:t>
    </dgm:pt>
    <dgm:pt modelId="{FCCF9F2C-665B-4E9D-8A5F-8E42E90F8358}">
      <dgm:prSet phldrT="[Text]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hr-BA" dirty="0">
            <a:solidFill>
              <a:srgbClr val="66FF66"/>
            </a:solidFill>
          </a:endParaRPr>
        </a:p>
      </dgm:t>
    </dgm:pt>
    <dgm:pt modelId="{B45A77EA-69E5-4997-997D-8F82B4AC2296}" type="parTrans" cxnId="{5BEC9975-ED63-4C84-AB96-992DF77073CF}">
      <dgm:prSet/>
      <dgm:spPr/>
      <dgm:t>
        <a:bodyPr/>
        <a:lstStyle/>
        <a:p>
          <a:endParaRPr lang="hr-BA"/>
        </a:p>
      </dgm:t>
    </dgm:pt>
    <dgm:pt modelId="{09AF8C85-67A4-4500-BA91-BA61C82B24E4}" type="sibTrans" cxnId="{5BEC9975-ED63-4C84-AB96-992DF77073CF}">
      <dgm:prSet/>
      <dgm:spPr/>
      <dgm:t>
        <a:bodyPr/>
        <a:lstStyle/>
        <a:p>
          <a:endParaRPr lang="hr-BA"/>
        </a:p>
      </dgm:t>
    </dgm:pt>
    <dgm:pt modelId="{8723122F-F028-4CFC-B70D-48C1BF26F297}" type="pres">
      <dgm:prSet presAssocID="{A30F072F-BD59-4ADF-AA89-9508B328E4D6}" presName="cycle" presStyleCnt="0">
        <dgm:presLayoutVars>
          <dgm:dir/>
          <dgm:resizeHandles val="exact"/>
        </dgm:presLayoutVars>
      </dgm:prSet>
      <dgm:spPr/>
    </dgm:pt>
    <dgm:pt modelId="{0CFC6F7D-D40D-4E65-9AE3-B733EF6C8BB9}" type="pres">
      <dgm:prSet presAssocID="{F8B0A72F-108A-4B5E-BCC8-8D665E682E41}" presName="node" presStyleLbl="node1" presStyleIdx="0" presStyleCnt="5" custRadScaleRad="100466" custRadScaleInc="0">
        <dgm:presLayoutVars>
          <dgm:bulletEnabled val="1"/>
        </dgm:presLayoutVars>
      </dgm:prSet>
      <dgm:spPr/>
    </dgm:pt>
    <dgm:pt modelId="{FE265941-4386-4B90-8635-4F843AC19020}" type="pres">
      <dgm:prSet presAssocID="{2D27DED6-1653-49C1-AAE1-7C82C91873E6}" presName="sibTrans" presStyleLbl="sibTrans2D1" presStyleIdx="0" presStyleCnt="5"/>
      <dgm:spPr/>
    </dgm:pt>
    <dgm:pt modelId="{8794C665-9F7B-42B3-9E3C-D027692BCC01}" type="pres">
      <dgm:prSet presAssocID="{2D27DED6-1653-49C1-AAE1-7C82C91873E6}" presName="connectorText" presStyleLbl="sibTrans2D1" presStyleIdx="0" presStyleCnt="5"/>
      <dgm:spPr/>
    </dgm:pt>
    <dgm:pt modelId="{E2FF40D7-C0C4-4B5D-B9E6-94DC69FAB64A}" type="pres">
      <dgm:prSet presAssocID="{9B1F1A3C-04C2-4E40-AC08-37BFA2CB4914}" presName="node" presStyleLbl="node1" presStyleIdx="1" presStyleCnt="5">
        <dgm:presLayoutVars>
          <dgm:bulletEnabled val="1"/>
        </dgm:presLayoutVars>
      </dgm:prSet>
      <dgm:spPr/>
    </dgm:pt>
    <dgm:pt modelId="{249BE7C5-C89E-4BF0-8535-52EE36329195}" type="pres">
      <dgm:prSet presAssocID="{52E50E9A-125F-45E3-A9D0-59340E4E3256}" presName="sibTrans" presStyleLbl="sibTrans2D1" presStyleIdx="1" presStyleCnt="5"/>
      <dgm:spPr/>
    </dgm:pt>
    <dgm:pt modelId="{7201D4F1-3DAD-48FD-A8EA-C7E7A1643591}" type="pres">
      <dgm:prSet presAssocID="{52E50E9A-125F-45E3-A9D0-59340E4E3256}" presName="connectorText" presStyleLbl="sibTrans2D1" presStyleIdx="1" presStyleCnt="5"/>
      <dgm:spPr/>
    </dgm:pt>
    <dgm:pt modelId="{C5706062-48C4-46B2-A9C3-8C3AE5CDADC4}" type="pres">
      <dgm:prSet presAssocID="{CC25627D-B935-4D47-8337-E704413F8910}" presName="node" presStyleLbl="node1" presStyleIdx="2" presStyleCnt="5">
        <dgm:presLayoutVars>
          <dgm:bulletEnabled val="1"/>
        </dgm:presLayoutVars>
      </dgm:prSet>
      <dgm:spPr/>
    </dgm:pt>
    <dgm:pt modelId="{519AD4C3-9742-4A24-8B9F-F26B5AD6771D}" type="pres">
      <dgm:prSet presAssocID="{C7C13004-888E-4B3B-BCB5-530197B05B29}" presName="sibTrans" presStyleLbl="sibTrans2D1" presStyleIdx="2" presStyleCnt="5"/>
      <dgm:spPr/>
    </dgm:pt>
    <dgm:pt modelId="{82E07122-165E-4CB9-AA30-C88919025373}" type="pres">
      <dgm:prSet presAssocID="{C7C13004-888E-4B3B-BCB5-530197B05B29}" presName="connectorText" presStyleLbl="sibTrans2D1" presStyleIdx="2" presStyleCnt="5"/>
      <dgm:spPr/>
    </dgm:pt>
    <dgm:pt modelId="{0AAF4DD4-9793-4057-B21C-C13273E2EBD1}" type="pres">
      <dgm:prSet presAssocID="{277CEA10-8838-4D72-B710-AD482085FDB6}" presName="node" presStyleLbl="node1" presStyleIdx="3" presStyleCnt="5">
        <dgm:presLayoutVars>
          <dgm:bulletEnabled val="1"/>
        </dgm:presLayoutVars>
      </dgm:prSet>
      <dgm:spPr/>
    </dgm:pt>
    <dgm:pt modelId="{AD885D63-8B30-4F9A-869A-8A5BBA413F94}" type="pres">
      <dgm:prSet presAssocID="{F2208A6F-319E-4E04-9924-2E09786FEB29}" presName="sibTrans" presStyleLbl="sibTrans2D1" presStyleIdx="3" presStyleCnt="5"/>
      <dgm:spPr/>
    </dgm:pt>
    <dgm:pt modelId="{A2FA530E-876C-4695-A08D-3023D760415B}" type="pres">
      <dgm:prSet presAssocID="{F2208A6F-319E-4E04-9924-2E09786FEB29}" presName="connectorText" presStyleLbl="sibTrans2D1" presStyleIdx="3" presStyleCnt="5"/>
      <dgm:spPr/>
    </dgm:pt>
    <dgm:pt modelId="{D74CFA6A-C628-42AA-B5FB-B1ECE0EBBC4B}" type="pres">
      <dgm:prSet presAssocID="{FCCF9F2C-665B-4E9D-8A5F-8E42E90F8358}" presName="node" presStyleLbl="node1" presStyleIdx="4" presStyleCnt="5">
        <dgm:presLayoutVars>
          <dgm:bulletEnabled val="1"/>
        </dgm:presLayoutVars>
      </dgm:prSet>
      <dgm:spPr/>
    </dgm:pt>
    <dgm:pt modelId="{75200CDE-35D8-4C5D-AA80-B91F895F2442}" type="pres">
      <dgm:prSet presAssocID="{09AF8C85-67A4-4500-BA91-BA61C82B24E4}" presName="sibTrans" presStyleLbl="sibTrans2D1" presStyleIdx="4" presStyleCnt="5"/>
      <dgm:spPr/>
    </dgm:pt>
    <dgm:pt modelId="{5ADF786A-5592-451E-A309-3625857DE894}" type="pres">
      <dgm:prSet presAssocID="{09AF8C85-67A4-4500-BA91-BA61C82B24E4}" presName="connectorText" presStyleLbl="sibTrans2D1" presStyleIdx="4" presStyleCnt="5"/>
      <dgm:spPr/>
    </dgm:pt>
  </dgm:ptLst>
  <dgm:cxnLst>
    <dgm:cxn modelId="{346F2F07-1477-48DE-881E-97A7FBAF8528}" type="presOf" srcId="{C7C13004-888E-4B3B-BCB5-530197B05B29}" destId="{82E07122-165E-4CB9-AA30-C88919025373}" srcOrd="1" destOrd="0" presId="urn:microsoft.com/office/officeart/2005/8/layout/cycle2"/>
    <dgm:cxn modelId="{D164E90F-9221-4FFF-BB65-968CAC30E409}" srcId="{A30F072F-BD59-4ADF-AA89-9508B328E4D6}" destId="{F8B0A72F-108A-4B5E-BCC8-8D665E682E41}" srcOrd="0" destOrd="0" parTransId="{1B82C38A-A61F-4B3C-8460-A9E654483F84}" sibTransId="{2D27DED6-1653-49C1-AAE1-7C82C91873E6}"/>
    <dgm:cxn modelId="{58F27B17-3A7A-46D5-A7F2-218F2074D760}" type="presOf" srcId="{F8B0A72F-108A-4B5E-BCC8-8D665E682E41}" destId="{0CFC6F7D-D40D-4E65-9AE3-B733EF6C8BB9}" srcOrd="0" destOrd="0" presId="urn:microsoft.com/office/officeart/2005/8/layout/cycle2"/>
    <dgm:cxn modelId="{75CA5920-678E-4006-A5CD-7B2AD661F2EA}" type="presOf" srcId="{52E50E9A-125F-45E3-A9D0-59340E4E3256}" destId="{249BE7C5-C89E-4BF0-8535-52EE36329195}" srcOrd="0" destOrd="0" presId="urn:microsoft.com/office/officeart/2005/8/layout/cycle2"/>
    <dgm:cxn modelId="{2465292D-55C1-4AB3-A92D-34A3C7F39EE7}" type="presOf" srcId="{277CEA10-8838-4D72-B710-AD482085FDB6}" destId="{0AAF4DD4-9793-4057-B21C-C13273E2EBD1}" srcOrd="0" destOrd="0" presId="urn:microsoft.com/office/officeart/2005/8/layout/cycle2"/>
    <dgm:cxn modelId="{C6D9F42F-2F2A-4BCA-AA7D-AF18D83A6847}" srcId="{A30F072F-BD59-4ADF-AA89-9508B328E4D6}" destId="{CC25627D-B935-4D47-8337-E704413F8910}" srcOrd="2" destOrd="0" parTransId="{DD7890D3-1E15-41D6-964A-497E80770D21}" sibTransId="{C7C13004-888E-4B3B-BCB5-530197B05B29}"/>
    <dgm:cxn modelId="{EBE26840-B5C9-441B-BAE8-234F2036EDCF}" type="presOf" srcId="{F2208A6F-319E-4E04-9924-2E09786FEB29}" destId="{AD885D63-8B30-4F9A-869A-8A5BBA413F94}" srcOrd="0" destOrd="0" presId="urn:microsoft.com/office/officeart/2005/8/layout/cycle2"/>
    <dgm:cxn modelId="{5BEC9975-ED63-4C84-AB96-992DF77073CF}" srcId="{A30F072F-BD59-4ADF-AA89-9508B328E4D6}" destId="{FCCF9F2C-665B-4E9D-8A5F-8E42E90F8358}" srcOrd="4" destOrd="0" parTransId="{B45A77EA-69E5-4997-997D-8F82B4AC2296}" sibTransId="{09AF8C85-67A4-4500-BA91-BA61C82B24E4}"/>
    <dgm:cxn modelId="{35DBC481-938F-4A67-95CF-94C63B07DF88}" type="presOf" srcId="{09AF8C85-67A4-4500-BA91-BA61C82B24E4}" destId="{5ADF786A-5592-451E-A309-3625857DE894}" srcOrd="1" destOrd="0" presId="urn:microsoft.com/office/officeart/2005/8/layout/cycle2"/>
    <dgm:cxn modelId="{7DEA0482-5B0D-43EE-867E-D73C18AF6D8C}" srcId="{A30F072F-BD59-4ADF-AA89-9508B328E4D6}" destId="{277CEA10-8838-4D72-B710-AD482085FDB6}" srcOrd="3" destOrd="0" parTransId="{7BFC3A22-7281-45AF-BDB8-90F8FFB298DA}" sibTransId="{F2208A6F-319E-4E04-9924-2E09786FEB29}"/>
    <dgm:cxn modelId="{A90C3A8B-9963-4B28-A7C9-495DCE770615}" type="presOf" srcId="{09AF8C85-67A4-4500-BA91-BA61C82B24E4}" destId="{75200CDE-35D8-4C5D-AA80-B91F895F2442}" srcOrd="0" destOrd="0" presId="urn:microsoft.com/office/officeart/2005/8/layout/cycle2"/>
    <dgm:cxn modelId="{6C2AB98C-5632-4AFD-9E23-E9767811857E}" type="presOf" srcId="{C7C13004-888E-4B3B-BCB5-530197B05B29}" destId="{519AD4C3-9742-4A24-8B9F-F26B5AD6771D}" srcOrd="0" destOrd="0" presId="urn:microsoft.com/office/officeart/2005/8/layout/cycle2"/>
    <dgm:cxn modelId="{A3A0DA8C-1B7A-4DF1-AED0-5614A77780AB}" type="presOf" srcId="{F2208A6F-319E-4E04-9924-2E09786FEB29}" destId="{A2FA530E-876C-4695-A08D-3023D760415B}" srcOrd="1" destOrd="0" presId="urn:microsoft.com/office/officeart/2005/8/layout/cycle2"/>
    <dgm:cxn modelId="{2BE1C79F-C23B-4BD9-BF21-CBC68B9D00CF}" type="presOf" srcId="{A30F072F-BD59-4ADF-AA89-9508B328E4D6}" destId="{8723122F-F028-4CFC-B70D-48C1BF26F297}" srcOrd="0" destOrd="0" presId="urn:microsoft.com/office/officeart/2005/8/layout/cycle2"/>
    <dgm:cxn modelId="{C2DE1EA1-DDA1-4279-861C-5D8193363143}" type="presOf" srcId="{CC25627D-B935-4D47-8337-E704413F8910}" destId="{C5706062-48C4-46B2-A9C3-8C3AE5CDADC4}" srcOrd="0" destOrd="0" presId="urn:microsoft.com/office/officeart/2005/8/layout/cycle2"/>
    <dgm:cxn modelId="{589C5BCA-7BAB-4D9E-A236-B6E454C46A6F}" type="presOf" srcId="{52E50E9A-125F-45E3-A9D0-59340E4E3256}" destId="{7201D4F1-3DAD-48FD-A8EA-C7E7A1643591}" srcOrd="1" destOrd="0" presId="urn:microsoft.com/office/officeart/2005/8/layout/cycle2"/>
    <dgm:cxn modelId="{B5D7D7CB-249A-4E3F-B9A7-BFB9CB0C0EA1}" type="presOf" srcId="{2D27DED6-1653-49C1-AAE1-7C82C91873E6}" destId="{FE265941-4386-4B90-8635-4F843AC19020}" srcOrd="0" destOrd="0" presId="urn:microsoft.com/office/officeart/2005/8/layout/cycle2"/>
    <dgm:cxn modelId="{7CA427D8-9849-47AC-8393-5BFF89C95B15}" type="presOf" srcId="{FCCF9F2C-665B-4E9D-8A5F-8E42E90F8358}" destId="{D74CFA6A-C628-42AA-B5FB-B1ECE0EBBC4B}" srcOrd="0" destOrd="0" presId="urn:microsoft.com/office/officeart/2005/8/layout/cycle2"/>
    <dgm:cxn modelId="{7118E6E7-65C1-408B-8330-77BDD31BD9D6}" type="presOf" srcId="{2D27DED6-1653-49C1-AAE1-7C82C91873E6}" destId="{8794C665-9F7B-42B3-9E3C-D027692BCC01}" srcOrd="1" destOrd="0" presId="urn:microsoft.com/office/officeart/2005/8/layout/cycle2"/>
    <dgm:cxn modelId="{1BDAFFE9-2407-46BD-9377-C95137B1407C}" type="presOf" srcId="{9B1F1A3C-04C2-4E40-AC08-37BFA2CB4914}" destId="{E2FF40D7-C0C4-4B5D-B9E6-94DC69FAB64A}" srcOrd="0" destOrd="0" presId="urn:microsoft.com/office/officeart/2005/8/layout/cycle2"/>
    <dgm:cxn modelId="{49C5C9F7-B807-4BC6-B928-10CD489A4136}" srcId="{A30F072F-BD59-4ADF-AA89-9508B328E4D6}" destId="{9B1F1A3C-04C2-4E40-AC08-37BFA2CB4914}" srcOrd="1" destOrd="0" parTransId="{71EABF96-52B0-4752-BBBB-D84EFD94DD85}" sibTransId="{52E50E9A-125F-45E3-A9D0-59340E4E3256}"/>
    <dgm:cxn modelId="{3F5FB2C2-3257-438D-8999-50980CCC42FD}" type="presParOf" srcId="{8723122F-F028-4CFC-B70D-48C1BF26F297}" destId="{0CFC6F7D-D40D-4E65-9AE3-B733EF6C8BB9}" srcOrd="0" destOrd="0" presId="urn:microsoft.com/office/officeart/2005/8/layout/cycle2"/>
    <dgm:cxn modelId="{0EEEF9E4-E56A-4C90-B48D-55E725016C1D}" type="presParOf" srcId="{8723122F-F028-4CFC-B70D-48C1BF26F297}" destId="{FE265941-4386-4B90-8635-4F843AC19020}" srcOrd="1" destOrd="0" presId="urn:microsoft.com/office/officeart/2005/8/layout/cycle2"/>
    <dgm:cxn modelId="{4C8EED39-FDB0-4A9F-8A9E-77AEF527E695}" type="presParOf" srcId="{FE265941-4386-4B90-8635-4F843AC19020}" destId="{8794C665-9F7B-42B3-9E3C-D027692BCC01}" srcOrd="0" destOrd="0" presId="urn:microsoft.com/office/officeart/2005/8/layout/cycle2"/>
    <dgm:cxn modelId="{E3AF9D56-84EC-4E06-BA9D-33ABDFE51753}" type="presParOf" srcId="{8723122F-F028-4CFC-B70D-48C1BF26F297}" destId="{E2FF40D7-C0C4-4B5D-B9E6-94DC69FAB64A}" srcOrd="2" destOrd="0" presId="urn:microsoft.com/office/officeart/2005/8/layout/cycle2"/>
    <dgm:cxn modelId="{41D9EB13-5316-46D6-AECB-7BEFB9A7B4AB}" type="presParOf" srcId="{8723122F-F028-4CFC-B70D-48C1BF26F297}" destId="{249BE7C5-C89E-4BF0-8535-52EE36329195}" srcOrd="3" destOrd="0" presId="urn:microsoft.com/office/officeart/2005/8/layout/cycle2"/>
    <dgm:cxn modelId="{5891C614-8122-4BDF-9AFA-0941C6E17380}" type="presParOf" srcId="{249BE7C5-C89E-4BF0-8535-52EE36329195}" destId="{7201D4F1-3DAD-48FD-A8EA-C7E7A1643591}" srcOrd="0" destOrd="0" presId="urn:microsoft.com/office/officeart/2005/8/layout/cycle2"/>
    <dgm:cxn modelId="{DC5D0A8B-6306-4819-8FE5-35AA5DCD1E34}" type="presParOf" srcId="{8723122F-F028-4CFC-B70D-48C1BF26F297}" destId="{C5706062-48C4-46B2-A9C3-8C3AE5CDADC4}" srcOrd="4" destOrd="0" presId="urn:microsoft.com/office/officeart/2005/8/layout/cycle2"/>
    <dgm:cxn modelId="{5CD22BDC-E1FF-435A-9A78-5212ED879B43}" type="presParOf" srcId="{8723122F-F028-4CFC-B70D-48C1BF26F297}" destId="{519AD4C3-9742-4A24-8B9F-F26B5AD6771D}" srcOrd="5" destOrd="0" presId="urn:microsoft.com/office/officeart/2005/8/layout/cycle2"/>
    <dgm:cxn modelId="{6F6E1C25-7A20-43EC-A520-F2A3116E2401}" type="presParOf" srcId="{519AD4C3-9742-4A24-8B9F-F26B5AD6771D}" destId="{82E07122-165E-4CB9-AA30-C88919025373}" srcOrd="0" destOrd="0" presId="urn:microsoft.com/office/officeart/2005/8/layout/cycle2"/>
    <dgm:cxn modelId="{DCC7EB18-6C91-499B-850F-4E008066384A}" type="presParOf" srcId="{8723122F-F028-4CFC-B70D-48C1BF26F297}" destId="{0AAF4DD4-9793-4057-B21C-C13273E2EBD1}" srcOrd="6" destOrd="0" presId="urn:microsoft.com/office/officeart/2005/8/layout/cycle2"/>
    <dgm:cxn modelId="{B2C4C7FF-83E9-4EA4-9626-ADC121FBFDCF}" type="presParOf" srcId="{8723122F-F028-4CFC-B70D-48C1BF26F297}" destId="{AD885D63-8B30-4F9A-869A-8A5BBA413F94}" srcOrd="7" destOrd="0" presId="urn:microsoft.com/office/officeart/2005/8/layout/cycle2"/>
    <dgm:cxn modelId="{BDB21DC1-7034-48FC-930E-6195C77FD5A0}" type="presParOf" srcId="{AD885D63-8B30-4F9A-869A-8A5BBA413F94}" destId="{A2FA530E-876C-4695-A08D-3023D760415B}" srcOrd="0" destOrd="0" presId="urn:microsoft.com/office/officeart/2005/8/layout/cycle2"/>
    <dgm:cxn modelId="{9F972529-6890-41F2-B19B-0C5A5138CA29}" type="presParOf" srcId="{8723122F-F028-4CFC-B70D-48C1BF26F297}" destId="{D74CFA6A-C628-42AA-B5FB-B1ECE0EBBC4B}" srcOrd="8" destOrd="0" presId="urn:microsoft.com/office/officeart/2005/8/layout/cycle2"/>
    <dgm:cxn modelId="{FF5BF4AF-CDC7-4448-97B1-14677EAA25B7}" type="presParOf" srcId="{8723122F-F028-4CFC-B70D-48C1BF26F297}" destId="{75200CDE-35D8-4C5D-AA80-B91F895F2442}" srcOrd="9" destOrd="0" presId="urn:microsoft.com/office/officeart/2005/8/layout/cycle2"/>
    <dgm:cxn modelId="{3AB39C53-DDE2-4EC9-AADC-7847C61A37A6}" type="presParOf" srcId="{75200CDE-35D8-4C5D-AA80-B91F895F2442}" destId="{5ADF786A-5592-451E-A309-3625857DE89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47C1B321-DB46-4FB7-813D-C5DD65C2AB86}" type="doc">
      <dgm:prSet loTypeId="urn:microsoft.com/office/officeart/2005/8/layout/chevronAccent+Icon" loCatId="officeonline" qsTypeId="urn:microsoft.com/office/officeart/2005/8/quickstyle/simple1" qsCatId="simple" csTypeId="urn:microsoft.com/office/officeart/2005/8/colors/accent1_2" csCatId="accent1" phldr="1"/>
      <dgm:spPr/>
    </dgm:pt>
    <dgm:pt modelId="{C2B46671-29E5-45D4-9828-BF1FA6FDB0A5}">
      <dgm:prSet phldrT="[Text]" custT="1"/>
      <dgm:spPr/>
      <dgm:t>
        <a:bodyPr/>
        <a:lstStyle/>
        <a:p>
          <a:r>
            <a:rPr lang="en-US" sz="1600" dirty="0">
              <a:latin typeface="Bell MT" panose="02020503060305020303" pitchFamily="18" charset="0"/>
              <a:cs typeface="Times New Roman" panose="02020603050405020304" pitchFamily="18" charset="0"/>
            </a:rPr>
            <a:t>The RBS method</a:t>
          </a:r>
          <a:r>
            <a:rPr lang="bs-Latn-BA" sz="1600" dirty="0">
              <a:latin typeface="Bell MT" panose="02020503060305020303" pitchFamily="18" charset="0"/>
              <a:cs typeface="Times New Roman" panose="02020603050405020304" pitchFamily="18" charset="0"/>
            </a:rPr>
            <a:t>-</a:t>
          </a:r>
          <a:r>
            <a:rPr lang="en-US" sz="1600" dirty="0">
              <a:latin typeface="Bell MT" panose="02020503060305020303" pitchFamily="18" charset="0"/>
              <a:cs typeface="Times New Roman" panose="02020603050405020304" pitchFamily="18" charset="0"/>
            </a:rPr>
            <a:t> in a combination with the PIXE method</a:t>
          </a:r>
          <a:r>
            <a:rPr lang="bs-Latn-BA" sz="1600" dirty="0">
              <a:latin typeface="Bell MT" panose="02020503060305020303" pitchFamily="18" charset="0"/>
              <a:cs typeface="Times New Roman" panose="02020603050405020304" pitchFamily="18" charset="0"/>
            </a:rPr>
            <a:t>.</a:t>
          </a:r>
        </a:p>
      </dgm:t>
    </dgm:pt>
    <dgm:pt modelId="{E27E0CC3-74CF-4ECF-9AAB-BEF074089F15}" type="parTrans" cxnId="{1D40E44B-0E2B-4280-A5BC-7D9A7DEA202B}">
      <dgm:prSet/>
      <dgm:spPr/>
      <dgm:t>
        <a:bodyPr/>
        <a:lstStyle/>
        <a:p>
          <a:endParaRPr lang="bs-Latn-BA"/>
        </a:p>
      </dgm:t>
    </dgm:pt>
    <dgm:pt modelId="{1AF3578A-469B-404B-81D9-6464F9982FFC}" type="sibTrans" cxnId="{1D40E44B-0E2B-4280-A5BC-7D9A7DEA202B}">
      <dgm:prSet/>
      <dgm:spPr/>
      <dgm:t>
        <a:bodyPr/>
        <a:lstStyle/>
        <a:p>
          <a:endParaRPr lang="bs-Latn-BA"/>
        </a:p>
      </dgm:t>
    </dgm:pt>
    <dgm:pt modelId="{98C4582A-2CCB-4011-8FC1-9821B04E3896}">
      <dgm:prSet phldrT="[Text]" custT="1"/>
      <dgm:spPr/>
      <dgm:t>
        <a:bodyPr/>
        <a:lstStyle/>
        <a:p>
          <a:r>
            <a:rPr lang="bs-Latn-BA" sz="1600" b="1" dirty="0">
              <a:latin typeface="Bell MT" panose="02020503060305020303" pitchFamily="18" charset="0"/>
              <a:cs typeface="Times New Roman" panose="02020603050405020304" pitchFamily="18" charset="0"/>
            </a:rPr>
            <a:t>Application of the RBS</a:t>
          </a:r>
          <a:r>
            <a:rPr lang="bs-Latn-BA" sz="1600" dirty="0">
              <a:latin typeface="Bell MT" panose="02020503060305020303" pitchFamily="18" charset="0"/>
              <a:cs typeface="Times New Roman" panose="02020603050405020304" pitchFamily="18" charset="0"/>
            </a:rPr>
            <a:t>- </a:t>
          </a:r>
          <a:r>
            <a:rPr lang="en-US" sz="1600" dirty="0">
              <a:latin typeface="Bell MT" panose="02020503060305020303" pitchFamily="18" charset="0"/>
              <a:cs typeface="Times New Roman" panose="02020603050405020304" pitchFamily="18" charset="0"/>
            </a:rPr>
            <a:t>the composition of material and profile depth of 2 µm for α</a:t>
          </a:r>
          <a:r>
            <a:rPr lang="bs-Latn-BA" sz="1600" dirty="0">
              <a:latin typeface="Bell MT" panose="02020503060305020303" pitchFamily="18" charset="0"/>
              <a:cs typeface="Times New Roman" panose="02020603050405020304" pitchFamily="18" charset="0"/>
            </a:rPr>
            <a:t> </a:t>
          </a:r>
          <a:r>
            <a:rPr lang="en-US" sz="1600" dirty="0">
              <a:latin typeface="Bell MT" panose="02020503060305020303" pitchFamily="18" charset="0"/>
              <a:cs typeface="Times New Roman" panose="02020603050405020304" pitchFamily="18" charset="0"/>
            </a:rPr>
            <a:t>particles, and up to 20 µm for protons</a:t>
          </a:r>
          <a:r>
            <a:rPr lang="bs-Latn-BA" sz="1600" dirty="0">
              <a:latin typeface="Bell MT" panose="02020503060305020303" pitchFamily="18" charset="0"/>
              <a:cs typeface="Times New Roman" panose="02020603050405020304" pitchFamily="18" charset="0"/>
            </a:rPr>
            <a:t>.</a:t>
          </a:r>
        </a:p>
      </dgm:t>
    </dgm:pt>
    <dgm:pt modelId="{BE1A820F-B9F7-498B-AD4A-1F56059B1AD2}" type="parTrans" cxnId="{B98E4B94-D42A-491A-8A19-16ECA208106E}">
      <dgm:prSet/>
      <dgm:spPr/>
      <dgm:t>
        <a:bodyPr/>
        <a:lstStyle/>
        <a:p>
          <a:endParaRPr lang="bs-Latn-BA"/>
        </a:p>
      </dgm:t>
    </dgm:pt>
    <dgm:pt modelId="{45C3CBDA-00DB-421E-91F6-3884F75F9319}" type="sibTrans" cxnId="{B98E4B94-D42A-491A-8A19-16ECA208106E}">
      <dgm:prSet/>
      <dgm:spPr/>
      <dgm:t>
        <a:bodyPr/>
        <a:lstStyle/>
        <a:p>
          <a:endParaRPr lang="bs-Latn-BA"/>
        </a:p>
      </dgm:t>
    </dgm:pt>
    <dgm:pt modelId="{B85AAA58-AC89-47F4-9DC5-4F37CDF2F7CB}" type="pres">
      <dgm:prSet presAssocID="{47C1B321-DB46-4FB7-813D-C5DD65C2AB86}" presName="Name0" presStyleCnt="0">
        <dgm:presLayoutVars>
          <dgm:dir/>
          <dgm:resizeHandles val="exact"/>
        </dgm:presLayoutVars>
      </dgm:prSet>
      <dgm:spPr/>
    </dgm:pt>
    <dgm:pt modelId="{83957A6E-41C8-47C3-9512-0C24C1F40647}" type="pres">
      <dgm:prSet presAssocID="{C2B46671-29E5-45D4-9828-BF1FA6FDB0A5}" presName="composite" presStyleCnt="0"/>
      <dgm:spPr/>
    </dgm:pt>
    <dgm:pt modelId="{C295D19B-0E17-4251-BA7B-4CF20552BBEA}" type="pres">
      <dgm:prSet presAssocID="{C2B46671-29E5-45D4-9828-BF1FA6FDB0A5}" presName="bgChev" presStyleLbl="node1" presStyleIdx="0" presStyleCnt="2"/>
      <dgm:spPr/>
    </dgm:pt>
    <dgm:pt modelId="{D640E78F-71F4-4D0A-AC02-3C8242B6BB14}" type="pres">
      <dgm:prSet presAssocID="{C2B46671-29E5-45D4-9828-BF1FA6FDB0A5}" presName="txNode" presStyleLbl="fgAcc1" presStyleIdx="0" presStyleCnt="2" custLinFactNeighborX="-14126" custLinFactNeighborY="-24665">
        <dgm:presLayoutVars>
          <dgm:bulletEnabled val="1"/>
        </dgm:presLayoutVars>
      </dgm:prSet>
      <dgm:spPr/>
    </dgm:pt>
    <dgm:pt modelId="{2C723D84-F7B0-418C-AB0E-3E600AE3A8D0}" type="pres">
      <dgm:prSet presAssocID="{1AF3578A-469B-404B-81D9-6464F9982FFC}" presName="compositeSpace" presStyleCnt="0"/>
      <dgm:spPr/>
    </dgm:pt>
    <dgm:pt modelId="{54552611-B15B-4A70-8B48-F5EAC6FF6A18}" type="pres">
      <dgm:prSet presAssocID="{98C4582A-2CCB-4011-8FC1-9821B04E3896}" presName="composite" presStyleCnt="0"/>
      <dgm:spPr/>
    </dgm:pt>
    <dgm:pt modelId="{C73DADAC-823E-4B52-A966-0D3DC6CEFA4F}" type="pres">
      <dgm:prSet presAssocID="{98C4582A-2CCB-4011-8FC1-9821B04E3896}" presName="bgChev" presStyleLbl="node1" presStyleIdx="1" presStyleCnt="2" custScaleX="153761" custScaleY="116050"/>
      <dgm:spPr/>
    </dgm:pt>
    <dgm:pt modelId="{BF09FA5A-D8E9-4051-8EE6-BD7AD4533AC7}" type="pres">
      <dgm:prSet presAssocID="{98C4582A-2CCB-4011-8FC1-9821B04E3896}" presName="txNode" presStyleLbl="fgAcc1" presStyleIdx="1" presStyleCnt="2" custScaleX="154586" custScaleY="93540" custLinFactNeighborX="-14846" custLinFactNeighborY="-24284">
        <dgm:presLayoutVars>
          <dgm:bulletEnabled val="1"/>
        </dgm:presLayoutVars>
      </dgm:prSet>
      <dgm:spPr/>
    </dgm:pt>
  </dgm:ptLst>
  <dgm:cxnLst>
    <dgm:cxn modelId="{1D40E44B-0E2B-4280-A5BC-7D9A7DEA202B}" srcId="{47C1B321-DB46-4FB7-813D-C5DD65C2AB86}" destId="{C2B46671-29E5-45D4-9828-BF1FA6FDB0A5}" srcOrd="0" destOrd="0" parTransId="{E27E0CC3-74CF-4ECF-9AAB-BEF074089F15}" sibTransId="{1AF3578A-469B-404B-81D9-6464F9982FFC}"/>
    <dgm:cxn modelId="{B98E4B94-D42A-491A-8A19-16ECA208106E}" srcId="{47C1B321-DB46-4FB7-813D-C5DD65C2AB86}" destId="{98C4582A-2CCB-4011-8FC1-9821B04E3896}" srcOrd="1" destOrd="0" parTransId="{BE1A820F-B9F7-498B-AD4A-1F56059B1AD2}" sibTransId="{45C3CBDA-00DB-421E-91F6-3884F75F9319}"/>
    <dgm:cxn modelId="{153781BF-1DCE-4035-9064-648799E061C1}" type="presOf" srcId="{C2B46671-29E5-45D4-9828-BF1FA6FDB0A5}" destId="{D640E78F-71F4-4D0A-AC02-3C8242B6BB14}" srcOrd="0" destOrd="0" presId="urn:microsoft.com/office/officeart/2005/8/layout/chevronAccent+Icon"/>
    <dgm:cxn modelId="{F90899C7-9DE3-40DC-A572-47AD62CDA8D2}" type="presOf" srcId="{47C1B321-DB46-4FB7-813D-C5DD65C2AB86}" destId="{B85AAA58-AC89-47F4-9DC5-4F37CDF2F7CB}" srcOrd="0" destOrd="0" presId="urn:microsoft.com/office/officeart/2005/8/layout/chevronAccent+Icon"/>
    <dgm:cxn modelId="{BC189BE2-26F8-4BBD-A7C6-9AAAE6868FEF}" type="presOf" srcId="{98C4582A-2CCB-4011-8FC1-9821B04E3896}" destId="{BF09FA5A-D8E9-4051-8EE6-BD7AD4533AC7}" srcOrd="0" destOrd="0" presId="urn:microsoft.com/office/officeart/2005/8/layout/chevronAccent+Icon"/>
    <dgm:cxn modelId="{76E7BD8E-88C6-4C86-B2D3-10E7011D268F}" type="presParOf" srcId="{B85AAA58-AC89-47F4-9DC5-4F37CDF2F7CB}" destId="{83957A6E-41C8-47C3-9512-0C24C1F40647}" srcOrd="0" destOrd="0" presId="urn:microsoft.com/office/officeart/2005/8/layout/chevronAccent+Icon"/>
    <dgm:cxn modelId="{B63F0658-F015-4D73-846F-D1C522DA08E8}" type="presParOf" srcId="{83957A6E-41C8-47C3-9512-0C24C1F40647}" destId="{C295D19B-0E17-4251-BA7B-4CF20552BBEA}" srcOrd="0" destOrd="0" presId="urn:microsoft.com/office/officeart/2005/8/layout/chevronAccent+Icon"/>
    <dgm:cxn modelId="{49D94749-FE97-40BD-A116-96C769F4C417}" type="presParOf" srcId="{83957A6E-41C8-47C3-9512-0C24C1F40647}" destId="{D640E78F-71F4-4D0A-AC02-3C8242B6BB14}" srcOrd="1" destOrd="0" presId="urn:microsoft.com/office/officeart/2005/8/layout/chevronAccent+Icon"/>
    <dgm:cxn modelId="{FD89E782-A733-4C3F-8579-D1FA7FAC4661}" type="presParOf" srcId="{B85AAA58-AC89-47F4-9DC5-4F37CDF2F7CB}" destId="{2C723D84-F7B0-418C-AB0E-3E600AE3A8D0}" srcOrd="1" destOrd="0" presId="urn:microsoft.com/office/officeart/2005/8/layout/chevronAccent+Icon"/>
    <dgm:cxn modelId="{2751D96E-AC73-4166-A48E-E53880411D97}" type="presParOf" srcId="{B85AAA58-AC89-47F4-9DC5-4F37CDF2F7CB}" destId="{54552611-B15B-4A70-8B48-F5EAC6FF6A18}" srcOrd="2" destOrd="0" presId="urn:microsoft.com/office/officeart/2005/8/layout/chevronAccent+Icon"/>
    <dgm:cxn modelId="{3A301E98-372E-48B7-9841-20EDB54D16E5}" type="presParOf" srcId="{54552611-B15B-4A70-8B48-F5EAC6FF6A18}" destId="{C73DADAC-823E-4B52-A966-0D3DC6CEFA4F}" srcOrd="0" destOrd="0" presId="urn:microsoft.com/office/officeart/2005/8/layout/chevronAccent+Icon"/>
    <dgm:cxn modelId="{857796EC-6FE0-437B-A25B-379897614838}" type="presParOf" srcId="{54552611-B15B-4A70-8B48-F5EAC6FF6A18}" destId="{BF09FA5A-D8E9-4051-8EE6-BD7AD4533AC7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EC051BFB-EC6B-4E24-8E57-F7867B25642F}" type="doc">
      <dgm:prSet loTypeId="urn:microsoft.com/office/officeart/2005/8/layout/vList3" loCatId="picture" qsTypeId="urn:microsoft.com/office/officeart/2005/8/quickstyle/simple5" qsCatId="simple" csTypeId="urn:microsoft.com/office/officeart/2005/8/colors/accent1_1" csCatId="accent1" phldr="1"/>
      <dgm:spPr/>
    </dgm:pt>
    <dgm:pt modelId="{3A5B73A9-8348-466C-B6BE-4F03687BEB26}">
      <dgm:prSet phldrT="[Text]" custT="1"/>
      <dgm:spPr/>
      <dgm:t>
        <a:bodyPr/>
        <a:lstStyle/>
        <a:p>
          <a:r>
            <a:rPr lang="en-US" sz="1600" dirty="0">
              <a:latin typeface="Bell MT" panose="02020503060305020303" pitchFamily="18" charset="0"/>
            </a:rPr>
            <a:t>(a) metallurgy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D2F337DC-F6BC-4618-8518-9D7FE3381A2E}" type="parTrans" cxnId="{F2AC9F2C-B2DD-447B-9CAA-E2FCC51F9AD3}">
      <dgm:prSet/>
      <dgm:spPr/>
      <dgm:t>
        <a:bodyPr/>
        <a:lstStyle/>
        <a:p>
          <a:endParaRPr lang="bs-Latn-BA"/>
        </a:p>
      </dgm:t>
    </dgm:pt>
    <dgm:pt modelId="{130519CF-B5DC-4725-A417-A71B47FB065E}" type="sibTrans" cxnId="{F2AC9F2C-B2DD-447B-9CAA-E2FCC51F9AD3}">
      <dgm:prSet/>
      <dgm:spPr/>
      <dgm:t>
        <a:bodyPr/>
        <a:lstStyle/>
        <a:p>
          <a:endParaRPr lang="bs-Latn-BA"/>
        </a:p>
      </dgm:t>
    </dgm:pt>
    <dgm:pt modelId="{C7F7A4F2-581A-47C5-B910-FA8CF34FCA1E}">
      <dgm:prSet custT="1"/>
      <dgm:spPr/>
      <dgm:t>
        <a:bodyPr/>
        <a:lstStyle/>
        <a:p>
          <a:r>
            <a:rPr lang="en-US" sz="1600" dirty="0">
              <a:latin typeface="Bell MT" panose="02020503060305020303" pitchFamily="18" charset="0"/>
            </a:rPr>
            <a:t>(d) surface science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EB1F494A-290E-48A5-8152-7911762F5C2E}" type="parTrans" cxnId="{99425FE5-F0F3-4BEA-BBED-DE2D1E129CC4}">
      <dgm:prSet/>
      <dgm:spPr/>
      <dgm:t>
        <a:bodyPr/>
        <a:lstStyle/>
        <a:p>
          <a:endParaRPr lang="bs-Latn-BA"/>
        </a:p>
      </dgm:t>
    </dgm:pt>
    <dgm:pt modelId="{832FF859-8E48-4DE3-8908-E043795B0AA8}" type="sibTrans" cxnId="{99425FE5-F0F3-4BEA-BBED-DE2D1E129CC4}">
      <dgm:prSet/>
      <dgm:spPr/>
      <dgm:t>
        <a:bodyPr/>
        <a:lstStyle/>
        <a:p>
          <a:endParaRPr lang="bs-Latn-BA"/>
        </a:p>
      </dgm:t>
    </dgm:pt>
    <dgm:pt modelId="{2B43C09E-FC88-424B-A2F8-04C02DF0536E}">
      <dgm:prSet phldrT="[Text]" custT="1"/>
      <dgm:spPr/>
      <dgm:t>
        <a:bodyPr/>
        <a:lstStyle/>
        <a:p>
          <a:r>
            <a:rPr lang="en-US" sz="1600" dirty="0">
              <a:latin typeface="Bell MT" panose="02020503060305020303" pitchFamily="18" charset="0"/>
            </a:rPr>
            <a:t>(b) solid-state physics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DBAB8F02-F271-44CE-A9D8-FAC099F5973A}" type="parTrans" cxnId="{7BEC52D5-1E56-43AA-B165-39F2F25BBFF1}">
      <dgm:prSet/>
      <dgm:spPr/>
      <dgm:t>
        <a:bodyPr/>
        <a:lstStyle/>
        <a:p>
          <a:endParaRPr lang="bs-Latn-BA"/>
        </a:p>
      </dgm:t>
    </dgm:pt>
    <dgm:pt modelId="{678349D4-B6B5-4D65-B87B-61FE1860FA4E}" type="sibTrans" cxnId="{7BEC52D5-1E56-43AA-B165-39F2F25BBFF1}">
      <dgm:prSet/>
      <dgm:spPr/>
      <dgm:t>
        <a:bodyPr/>
        <a:lstStyle/>
        <a:p>
          <a:endParaRPr lang="bs-Latn-BA"/>
        </a:p>
      </dgm:t>
    </dgm:pt>
    <dgm:pt modelId="{A526FA15-3C59-4A74-B8BD-DFC1A7BD89A9}">
      <dgm:prSet phldrT="[Text]" custT="1"/>
      <dgm:spPr/>
      <dgm:t>
        <a:bodyPr/>
        <a:lstStyle/>
        <a:p>
          <a:r>
            <a:rPr lang="en-US" sz="1600" dirty="0">
              <a:latin typeface="Bell MT" panose="02020503060305020303" pitchFamily="18" charset="0"/>
            </a:rPr>
            <a:t>(c) electrochemistry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431C93EE-C4B1-4E77-99C1-4394EA284D69}" type="parTrans" cxnId="{00A9A1EC-29FC-4670-9910-9198577568CB}">
      <dgm:prSet/>
      <dgm:spPr/>
      <dgm:t>
        <a:bodyPr/>
        <a:lstStyle/>
        <a:p>
          <a:endParaRPr lang="bs-Latn-BA"/>
        </a:p>
      </dgm:t>
    </dgm:pt>
    <dgm:pt modelId="{8522143B-4ED1-4776-8CDE-035F9DA71FB8}" type="sibTrans" cxnId="{00A9A1EC-29FC-4670-9910-9198577568CB}">
      <dgm:prSet/>
      <dgm:spPr/>
      <dgm:t>
        <a:bodyPr/>
        <a:lstStyle/>
        <a:p>
          <a:endParaRPr lang="bs-Latn-BA"/>
        </a:p>
      </dgm:t>
    </dgm:pt>
    <dgm:pt modelId="{449B6164-E4E1-4C16-BB9E-4F19E81491F2}" type="pres">
      <dgm:prSet presAssocID="{EC051BFB-EC6B-4E24-8E57-F7867B25642F}" presName="linearFlow" presStyleCnt="0">
        <dgm:presLayoutVars>
          <dgm:dir/>
          <dgm:resizeHandles val="exact"/>
        </dgm:presLayoutVars>
      </dgm:prSet>
      <dgm:spPr/>
    </dgm:pt>
    <dgm:pt modelId="{F51F484C-DAEA-4C9D-967B-600C2A11C466}" type="pres">
      <dgm:prSet presAssocID="{3A5B73A9-8348-466C-B6BE-4F03687BEB26}" presName="composite" presStyleCnt="0"/>
      <dgm:spPr/>
    </dgm:pt>
    <dgm:pt modelId="{B62274AE-5730-47CE-BBC0-1B5E84A73BF6}" type="pres">
      <dgm:prSet presAssocID="{3A5B73A9-8348-466C-B6BE-4F03687BEB26}" presName="imgShp" presStyleLbl="fgImgPlace1" presStyleIdx="0" presStyleCnt="4"/>
      <dgm:spPr>
        <a:blipFill rotWithShape="1">
          <a:blip xmlns:r="http://schemas.openxmlformats.org/officeDocument/2006/relationships" r:embed="rId1"/>
          <a:srcRect/>
          <a:stretch>
            <a:fillRect l="-39000" r="-39000"/>
          </a:stretch>
        </a:blipFill>
      </dgm:spPr>
    </dgm:pt>
    <dgm:pt modelId="{14BB485A-B8A2-4056-AECC-77BB55578559}" type="pres">
      <dgm:prSet presAssocID="{3A5B73A9-8348-466C-B6BE-4F03687BEB26}" presName="txShp" presStyleLbl="node1" presStyleIdx="0" presStyleCnt="4">
        <dgm:presLayoutVars>
          <dgm:bulletEnabled val="1"/>
        </dgm:presLayoutVars>
      </dgm:prSet>
      <dgm:spPr/>
    </dgm:pt>
    <dgm:pt modelId="{22C3C99C-AD55-4388-9132-161D26EE44A2}" type="pres">
      <dgm:prSet presAssocID="{130519CF-B5DC-4725-A417-A71B47FB065E}" presName="spacing" presStyleCnt="0"/>
      <dgm:spPr/>
    </dgm:pt>
    <dgm:pt modelId="{2C3D9BBB-0285-4FE0-A407-A01C28834956}" type="pres">
      <dgm:prSet presAssocID="{2B43C09E-FC88-424B-A2F8-04C02DF0536E}" presName="composite" presStyleCnt="0"/>
      <dgm:spPr/>
    </dgm:pt>
    <dgm:pt modelId="{02C10E01-C656-4CE6-B6A6-E6DD675EC312}" type="pres">
      <dgm:prSet presAssocID="{2B43C09E-FC88-424B-A2F8-04C02DF0536E}" presName="imgShp" presStyleLbl="fgImgPlace1" presStyleIdx="1" presStyleCnt="4"/>
      <dgm:spPr>
        <a:blipFill rotWithShape="1">
          <a:blip xmlns:r="http://schemas.openxmlformats.org/officeDocument/2006/relationships" r:embed="rId2"/>
          <a:srcRect/>
          <a:stretch>
            <a:fillRect l="-25000" r="-25000"/>
          </a:stretch>
        </a:blipFill>
      </dgm:spPr>
    </dgm:pt>
    <dgm:pt modelId="{855EF0EC-E4AC-4004-A2C5-4E377366D9E1}" type="pres">
      <dgm:prSet presAssocID="{2B43C09E-FC88-424B-A2F8-04C02DF0536E}" presName="txShp" presStyleLbl="node1" presStyleIdx="1" presStyleCnt="4">
        <dgm:presLayoutVars>
          <dgm:bulletEnabled val="1"/>
        </dgm:presLayoutVars>
      </dgm:prSet>
      <dgm:spPr/>
    </dgm:pt>
    <dgm:pt modelId="{B4B7FEB9-6EB1-42A2-A065-911D3BBF5BCA}" type="pres">
      <dgm:prSet presAssocID="{678349D4-B6B5-4D65-B87B-61FE1860FA4E}" presName="spacing" presStyleCnt="0"/>
      <dgm:spPr/>
    </dgm:pt>
    <dgm:pt modelId="{905D2505-6D82-496F-8C5B-575DBEF09FE2}" type="pres">
      <dgm:prSet presAssocID="{A526FA15-3C59-4A74-B8BD-DFC1A7BD89A9}" presName="composite" presStyleCnt="0"/>
      <dgm:spPr/>
    </dgm:pt>
    <dgm:pt modelId="{CB28CB8F-CA05-43BA-901C-913252A0EF5F}" type="pres">
      <dgm:prSet presAssocID="{A526FA15-3C59-4A74-B8BD-DFC1A7BD89A9}" presName="imgShp" presStyleLbl="fgImgPlace1" presStyleIdx="2" presStyleCnt="4"/>
      <dgm:spPr>
        <a:blipFill rotWithShape="1">
          <a:blip xmlns:r="http://schemas.openxmlformats.org/officeDocument/2006/relationships" r:embed="rId3"/>
          <a:srcRect/>
          <a:stretch>
            <a:fillRect l="-42000" r="-42000"/>
          </a:stretch>
        </a:blipFill>
      </dgm:spPr>
    </dgm:pt>
    <dgm:pt modelId="{CD864566-9012-44AF-BE12-3E0A8F379A56}" type="pres">
      <dgm:prSet presAssocID="{A526FA15-3C59-4A74-B8BD-DFC1A7BD89A9}" presName="txShp" presStyleLbl="node1" presStyleIdx="2" presStyleCnt="4">
        <dgm:presLayoutVars>
          <dgm:bulletEnabled val="1"/>
        </dgm:presLayoutVars>
      </dgm:prSet>
      <dgm:spPr/>
    </dgm:pt>
    <dgm:pt modelId="{A74D3DA5-537A-4883-AED3-85DC5C483D3F}" type="pres">
      <dgm:prSet presAssocID="{8522143B-4ED1-4776-8CDE-035F9DA71FB8}" presName="spacing" presStyleCnt="0"/>
      <dgm:spPr/>
    </dgm:pt>
    <dgm:pt modelId="{09BD0FA0-9C93-4E5A-B10C-5C3E3925BA0B}" type="pres">
      <dgm:prSet presAssocID="{C7F7A4F2-581A-47C5-B910-FA8CF34FCA1E}" presName="composite" presStyleCnt="0"/>
      <dgm:spPr/>
    </dgm:pt>
    <dgm:pt modelId="{6C786A4C-4E91-4A2A-9C16-26F492F19794}" type="pres">
      <dgm:prSet presAssocID="{C7F7A4F2-581A-47C5-B910-FA8CF34FCA1E}" presName="imgShp" presStyleLbl="fgImgPlace1" presStyleIdx="3" presStyleCnt="4"/>
      <dgm:spPr>
        <a:blipFill rotWithShape="1">
          <a:blip xmlns:r="http://schemas.openxmlformats.org/officeDocument/2006/relationships" r:embed="rId4"/>
          <a:srcRect/>
          <a:stretch>
            <a:fillRect l="-25000" r="-25000"/>
          </a:stretch>
        </a:blipFill>
      </dgm:spPr>
    </dgm:pt>
    <dgm:pt modelId="{593556B5-2943-4020-87EF-5767F06EF852}" type="pres">
      <dgm:prSet presAssocID="{C7F7A4F2-581A-47C5-B910-FA8CF34FCA1E}" presName="txShp" presStyleLbl="node1" presStyleIdx="3" presStyleCnt="4">
        <dgm:presLayoutVars>
          <dgm:bulletEnabled val="1"/>
        </dgm:presLayoutVars>
      </dgm:prSet>
      <dgm:spPr/>
    </dgm:pt>
  </dgm:ptLst>
  <dgm:cxnLst>
    <dgm:cxn modelId="{B3C4990F-4542-43AB-B28B-708CA38FDC39}" type="presOf" srcId="{A526FA15-3C59-4A74-B8BD-DFC1A7BD89A9}" destId="{CD864566-9012-44AF-BE12-3E0A8F379A56}" srcOrd="0" destOrd="0" presId="urn:microsoft.com/office/officeart/2005/8/layout/vList3"/>
    <dgm:cxn modelId="{F2AC9F2C-B2DD-447B-9CAA-E2FCC51F9AD3}" srcId="{EC051BFB-EC6B-4E24-8E57-F7867B25642F}" destId="{3A5B73A9-8348-466C-B6BE-4F03687BEB26}" srcOrd="0" destOrd="0" parTransId="{D2F337DC-F6BC-4618-8518-9D7FE3381A2E}" sibTransId="{130519CF-B5DC-4725-A417-A71B47FB065E}"/>
    <dgm:cxn modelId="{E9F30C55-209B-47B3-BF6C-7D092A711B00}" type="presOf" srcId="{2B43C09E-FC88-424B-A2F8-04C02DF0536E}" destId="{855EF0EC-E4AC-4004-A2C5-4E377366D9E1}" srcOrd="0" destOrd="0" presId="urn:microsoft.com/office/officeart/2005/8/layout/vList3"/>
    <dgm:cxn modelId="{F1E403A5-48AA-472A-9F09-B91AD22607E5}" type="presOf" srcId="{EC051BFB-EC6B-4E24-8E57-F7867B25642F}" destId="{449B6164-E4E1-4C16-BB9E-4F19E81491F2}" srcOrd="0" destOrd="0" presId="urn:microsoft.com/office/officeart/2005/8/layout/vList3"/>
    <dgm:cxn modelId="{7BEC52D5-1E56-43AA-B165-39F2F25BBFF1}" srcId="{EC051BFB-EC6B-4E24-8E57-F7867B25642F}" destId="{2B43C09E-FC88-424B-A2F8-04C02DF0536E}" srcOrd="1" destOrd="0" parTransId="{DBAB8F02-F271-44CE-A9D8-FAC099F5973A}" sibTransId="{678349D4-B6B5-4D65-B87B-61FE1860FA4E}"/>
    <dgm:cxn modelId="{9B9EC0DC-A751-400F-BED3-D266E4489249}" type="presOf" srcId="{C7F7A4F2-581A-47C5-B910-FA8CF34FCA1E}" destId="{593556B5-2943-4020-87EF-5767F06EF852}" srcOrd="0" destOrd="0" presId="urn:microsoft.com/office/officeart/2005/8/layout/vList3"/>
    <dgm:cxn modelId="{6E52D4E2-9F3B-4438-A38C-BA2ED26BF32C}" type="presOf" srcId="{3A5B73A9-8348-466C-B6BE-4F03687BEB26}" destId="{14BB485A-B8A2-4056-AECC-77BB55578559}" srcOrd="0" destOrd="0" presId="urn:microsoft.com/office/officeart/2005/8/layout/vList3"/>
    <dgm:cxn modelId="{99425FE5-F0F3-4BEA-BBED-DE2D1E129CC4}" srcId="{EC051BFB-EC6B-4E24-8E57-F7867B25642F}" destId="{C7F7A4F2-581A-47C5-B910-FA8CF34FCA1E}" srcOrd="3" destOrd="0" parTransId="{EB1F494A-290E-48A5-8152-7911762F5C2E}" sibTransId="{832FF859-8E48-4DE3-8908-E043795B0AA8}"/>
    <dgm:cxn modelId="{00A9A1EC-29FC-4670-9910-9198577568CB}" srcId="{EC051BFB-EC6B-4E24-8E57-F7867B25642F}" destId="{A526FA15-3C59-4A74-B8BD-DFC1A7BD89A9}" srcOrd="2" destOrd="0" parTransId="{431C93EE-C4B1-4E77-99C1-4394EA284D69}" sibTransId="{8522143B-4ED1-4776-8CDE-035F9DA71FB8}"/>
    <dgm:cxn modelId="{4ADF873A-F36E-4186-A009-91D8496F960B}" type="presParOf" srcId="{449B6164-E4E1-4C16-BB9E-4F19E81491F2}" destId="{F51F484C-DAEA-4C9D-967B-600C2A11C466}" srcOrd="0" destOrd="0" presId="urn:microsoft.com/office/officeart/2005/8/layout/vList3"/>
    <dgm:cxn modelId="{B377CA99-1209-44E5-89F2-936DD0E36E6E}" type="presParOf" srcId="{F51F484C-DAEA-4C9D-967B-600C2A11C466}" destId="{B62274AE-5730-47CE-BBC0-1B5E84A73BF6}" srcOrd="0" destOrd="0" presId="urn:microsoft.com/office/officeart/2005/8/layout/vList3"/>
    <dgm:cxn modelId="{8B1092A5-2BB8-43C7-ACD4-2FC05184966D}" type="presParOf" srcId="{F51F484C-DAEA-4C9D-967B-600C2A11C466}" destId="{14BB485A-B8A2-4056-AECC-77BB55578559}" srcOrd="1" destOrd="0" presId="urn:microsoft.com/office/officeart/2005/8/layout/vList3"/>
    <dgm:cxn modelId="{294B5FBB-3DF5-4820-A7A6-5F5CC0E9220A}" type="presParOf" srcId="{449B6164-E4E1-4C16-BB9E-4F19E81491F2}" destId="{22C3C99C-AD55-4388-9132-161D26EE44A2}" srcOrd="1" destOrd="0" presId="urn:microsoft.com/office/officeart/2005/8/layout/vList3"/>
    <dgm:cxn modelId="{A2A0CF8F-DBDE-4A6B-BB83-8C914ABF95FE}" type="presParOf" srcId="{449B6164-E4E1-4C16-BB9E-4F19E81491F2}" destId="{2C3D9BBB-0285-4FE0-A407-A01C28834956}" srcOrd="2" destOrd="0" presId="urn:microsoft.com/office/officeart/2005/8/layout/vList3"/>
    <dgm:cxn modelId="{654EB884-71BE-47A2-BD75-79CD5F380569}" type="presParOf" srcId="{2C3D9BBB-0285-4FE0-A407-A01C28834956}" destId="{02C10E01-C656-4CE6-B6A6-E6DD675EC312}" srcOrd="0" destOrd="0" presId="urn:microsoft.com/office/officeart/2005/8/layout/vList3"/>
    <dgm:cxn modelId="{668F2F60-BF8C-427C-9243-41463AF94363}" type="presParOf" srcId="{2C3D9BBB-0285-4FE0-A407-A01C28834956}" destId="{855EF0EC-E4AC-4004-A2C5-4E377366D9E1}" srcOrd="1" destOrd="0" presId="urn:microsoft.com/office/officeart/2005/8/layout/vList3"/>
    <dgm:cxn modelId="{C70D5B4E-D66C-48BE-BA4F-AB369555EF79}" type="presParOf" srcId="{449B6164-E4E1-4C16-BB9E-4F19E81491F2}" destId="{B4B7FEB9-6EB1-42A2-A065-911D3BBF5BCA}" srcOrd="3" destOrd="0" presId="urn:microsoft.com/office/officeart/2005/8/layout/vList3"/>
    <dgm:cxn modelId="{598910CA-9AB3-4C40-A698-6F4BFE0EA91F}" type="presParOf" srcId="{449B6164-E4E1-4C16-BB9E-4F19E81491F2}" destId="{905D2505-6D82-496F-8C5B-575DBEF09FE2}" srcOrd="4" destOrd="0" presId="urn:microsoft.com/office/officeart/2005/8/layout/vList3"/>
    <dgm:cxn modelId="{F593C8C7-22AC-4B77-B901-CB24D7257A8D}" type="presParOf" srcId="{905D2505-6D82-496F-8C5B-575DBEF09FE2}" destId="{CB28CB8F-CA05-43BA-901C-913252A0EF5F}" srcOrd="0" destOrd="0" presId="urn:microsoft.com/office/officeart/2005/8/layout/vList3"/>
    <dgm:cxn modelId="{37287DAA-B012-4949-91FB-313FE8A08E21}" type="presParOf" srcId="{905D2505-6D82-496F-8C5B-575DBEF09FE2}" destId="{CD864566-9012-44AF-BE12-3E0A8F379A56}" srcOrd="1" destOrd="0" presId="urn:microsoft.com/office/officeart/2005/8/layout/vList3"/>
    <dgm:cxn modelId="{7EA4CDCB-B958-421B-91CF-D8170A29235D}" type="presParOf" srcId="{449B6164-E4E1-4C16-BB9E-4F19E81491F2}" destId="{A74D3DA5-537A-4883-AED3-85DC5C483D3F}" srcOrd="5" destOrd="0" presId="urn:microsoft.com/office/officeart/2005/8/layout/vList3"/>
    <dgm:cxn modelId="{1F54B76D-977F-435F-A151-9F38754584C0}" type="presParOf" srcId="{449B6164-E4E1-4C16-BB9E-4F19E81491F2}" destId="{09BD0FA0-9C93-4E5A-B10C-5C3E3925BA0B}" srcOrd="6" destOrd="0" presId="urn:microsoft.com/office/officeart/2005/8/layout/vList3"/>
    <dgm:cxn modelId="{53CF9718-5947-493C-91AA-A6F32230999E}" type="presParOf" srcId="{09BD0FA0-9C93-4E5A-B10C-5C3E3925BA0B}" destId="{6C786A4C-4E91-4A2A-9C16-26F492F19794}" srcOrd="0" destOrd="0" presId="urn:microsoft.com/office/officeart/2005/8/layout/vList3"/>
    <dgm:cxn modelId="{2EDF50CB-2D79-4F61-AD2D-A4EDA2528A62}" type="presParOf" srcId="{09BD0FA0-9C93-4E5A-B10C-5C3E3925BA0B}" destId="{593556B5-2943-4020-87EF-5767F06EF85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1F6E66F9-F03A-46E6-8402-A2C919616429}" type="doc">
      <dgm:prSet loTypeId="urn:microsoft.com/office/officeart/2005/8/layout/radial2" loCatId="relationship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bs-Latn-BA"/>
        </a:p>
      </dgm:t>
    </dgm:pt>
    <dgm:pt modelId="{5364202A-141C-4F32-A922-A4DACF89A513}">
      <dgm:prSet phldrT="[Text]" custT="1"/>
      <dgm:spPr/>
      <dgm:t>
        <a:bodyPr/>
        <a:lstStyle/>
        <a:p>
          <a:r>
            <a:rPr lang="bs-Latn-BA" sz="1600" b="0" dirty="0">
              <a:latin typeface="Bell MT" panose="02020503060305020303" pitchFamily="18" charset="0"/>
            </a:rPr>
            <a:t>SIMS &amp; LEIS</a:t>
          </a:r>
        </a:p>
      </dgm:t>
    </dgm:pt>
    <dgm:pt modelId="{C0A4D6B4-1F73-4A4F-AE9F-8E0A98336587}" type="parTrans" cxnId="{4F32934E-D97F-4263-B51F-15F521B4FF19}">
      <dgm:prSet/>
      <dgm:spPr/>
      <dgm:t>
        <a:bodyPr/>
        <a:lstStyle/>
        <a:p>
          <a:endParaRPr lang="bs-Latn-BA"/>
        </a:p>
      </dgm:t>
    </dgm:pt>
    <dgm:pt modelId="{B3A11CD7-B820-4F0B-A820-1B05BE96AF03}" type="sibTrans" cxnId="{4F32934E-D97F-4263-B51F-15F521B4FF19}">
      <dgm:prSet/>
      <dgm:spPr/>
      <dgm:t>
        <a:bodyPr/>
        <a:lstStyle/>
        <a:p>
          <a:endParaRPr lang="bs-Latn-BA"/>
        </a:p>
      </dgm:t>
    </dgm:pt>
    <dgm:pt modelId="{6785C0FA-54BA-4AD9-AD6B-2323FBF9418C}">
      <dgm:prSet phldrT="[Text]" custT="1"/>
      <dgm:spPr/>
      <dgm:t>
        <a:bodyPr/>
        <a:lstStyle/>
        <a:p>
          <a:r>
            <a:rPr lang="en-US" sz="1600" b="0" dirty="0" err="1">
              <a:ln w="0"/>
              <a:effectLst/>
              <a:latin typeface="Bell MT" panose="02020503060305020303" pitchFamily="18" charset="0"/>
            </a:rPr>
            <a:t>Nanomagnetism</a:t>
          </a:r>
          <a:r>
            <a:rPr lang="en-US" sz="1600" b="0" dirty="0">
              <a:ln w="0"/>
              <a:effectLst/>
              <a:latin typeface="Bell MT" panose="02020503060305020303" pitchFamily="18" charset="0"/>
            </a:rPr>
            <a:t> and Spintronics</a:t>
          </a:r>
          <a:endParaRPr lang="bs-Latn-BA" sz="1600" b="0" dirty="0">
            <a:effectLst/>
            <a:latin typeface="Bell MT" panose="02020503060305020303" pitchFamily="18" charset="0"/>
          </a:endParaRPr>
        </a:p>
      </dgm:t>
    </dgm:pt>
    <dgm:pt modelId="{C5945B90-0FE8-4631-82D9-EF1A466A22E9}" type="parTrans" cxnId="{EDFB1A15-F7C3-4D93-B9EF-204148C7B633}">
      <dgm:prSet/>
      <dgm:spPr/>
      <dgm:t>
        <a:bodyPr/>
        <a:lstStyle/>
        <a:p>
          <a:endParaRPr lang="bs-Latn-BA"/>
        </a:p>
      </dgm:t>
    </dgm:pt>
    <dgm:pt modelId="{ED36A805-ADEB-440D-9244-A6990FF9AA4C}" type="sibTrans" cxnId="{EDFB1A15-F7C3-4D93-B9EF-204148C7B633}">
      <dgm:prSet/>
      <dgm:spPr/>
      <dgm:t>
        <a:bodyPr/>
        <a:lstStyle/>
        <a:p>
          <a:endParaRPr lang="bs-Latn-BA"/>
        </a:p>
      </dgm:t>
    </dgm:pt>
    <dgm:pt modelId="{AED308F4-1AB6-402A-917D-8CE6AF0AFA76}">
      <dgm:prSet phldrT="[Text]" custT="1"/>
      <dgm:spPr/>
      <dgm:t>
        <a:bodyPr/>
        <a:lstStyle/>
        <a:p>
          <a:r>
            <a:rPr lang="bs-Latn-BA" sz="1600" b="0" dirty="0">
              <a:latin typeface="Bell MT" panose="02020503060305020303" pitchFamily="18" charset="0"/>
            </a:rPr>
            <a:t>Biology</a:t>
          </a:r>
        </a:p>
      </dgm:t>
    </dgm:pt>
    <dgm:pt modelId="{7105EF50-D8C8-451D-815E-124260569981}" type="parTrans" cxnId="{C1FDE339-3C7B-41E0-B9D8-342DEC9A0086}">
      <dgm:prSet/>
      <dgm:spPr/>
      <dgm:t>
        <a:bodyPr/>
        <a:lstStyle/>
        <a:p>
          <a:endParaRPr lang="bs-Latn-BA"/>
        </a:p>
      </dgm:t>
    </dgm:pt>
    <dgm:pt modelId="{92F04010-CCF0-4FBF-8E87-EC6A971CADC2}" type="sibTrans" cxnId="{C1FDE339-3C7B-41E0-B9D8-342DEC9A0086}">
      <dgm:prSet/>
      <dgm:spPr/>
      <dgm:t>
        <a:bodyPr/>
        <a:lstStyle/>
        <a:p>
          <a:endParaRPr lang="bs-Latn-BA"/>
        </a:p>
      </dgm:t>
    </dgm:pt>
    <dgm:pt modelId="{2B1356D3-0E9E-48F3-9CFD-6BAF1F7A3B5E}">
      <dgm:prSet phldrT="[Text]" custT="1"/>
      <dgm:spPr/>
      <dgm:t>
        <a:bodyPr/>
        <a:lstStyle/>
        <a:p>
          <a:r>
            <a:rPr lang="bs-Latn-BA" sz="1600" b="0" dirty="0">
              <a:latin typeface="Bell MT" panose="02020503060305020303" pitchFamily="18" charset="0"/>
            </a:rPr>
            <a:t>Nuclear astrophysics</a:t>
          </a:r>
        </a:p>
      </dgm:t>
    </dgm:pt>
    <dgm:pt modelId="{A1BB256D-2C6C-4702-935A-C22209B275A9}" type="parTrans" cxnId="{D1A0812B-6B5A-470B-9F68-A82AA8D2A17B}">
      <dgm:prSet/>
      <dgm:spPr/>
      <dgm:t>
        <a:bodyPr/>
        <a:lstStyle/>
        <a:p>
          <a:endParaRPr lang="bs-Latn-BA"/>
        </a:p>
      </dgm:t>
    </dgm:pt>
    <dgm:pt modelId="{E2B0FD59-1A61-4840-A9E9-9207E1CE2721}" type="sibTrans" cxnId="{D1A0812B-6B5A-470B-9F68-A82AA8D2A17B}">
      <dgm:prSet/>
      <dgm:spPr/>
      <dgm:t>
        <a:bodyPr/>
        <a:lstStyle/>
        <a:p>
          <a:endParaRPr lang="bs-Latn-BA"/>
        </a:p>
      </dgm:t>
    </dgm:pt>
    <dgm:pt modelId="{E5E20964-A961-4480-9B3A-31AB76A5E887}">
      <dgm:prSet phldrT="[Text]" custT="1"/>
      <dgm:spPr/>
      <dgm:t>
        <a:bodyPr/>
        <a:lstStyle/>
        <a:p>
          <a:pPr algn="ctr"/>
          <a:r>
            <a:rPr lang="bs-Latn-BA" sz="1600" b="0" dirty="0">
              <a:latin typeface="Bell MT" panose="02020503060305020303" pitchFamily="18" charset="0"/>
            </a:rPr>
            <a:t>Graphene</a:t>
          </a:r>
        </a:p>
      </dgm:t>
    </dgm:pt>
    <dgm:pt modelId="{4557BE10-C5FA-4739-A583-6CB3E99F203B}" type="parTrans" cxnId="{6E01B08B-8729-4D92-AEAA-2A315978B63C}">
      <dgm:prSet/>
      <dgm:spPr/>
      <dgm:t>
        <a:bodyPr/>
        <a:lstStyle/>
        <a:p>
          <a:endParaRPr lang="bs-Latn-BA"/>
        </a:p>
      </dgm:t>
    </dgm:pt>
    <dgm:pt modelId="{3340B511-A389-4901-A3DD-47B7870CD358}" type="sibTrans" cxnId="{6E01B08B-8729-4D92-AEAA-2A315978B63C}">
      <dgm:prSet/>
      <dgm:spPr/>
      <dgm:t>
        <a:bodyPr/>
        <a:lstStyle/>
        <a:p>
          <a:endParaRPr lang="bs-Latn-BA"/>
        </a:p>
      </dgm:t>
    </dgm:pt>
    <dgm:pt modelId="{BBCFC4AC-1206-4C91-AC9C-92EE2A76DAF9}" type="pres">
      <dgm:prSet presAssocID="{1F6E66F9-F03A-46E6-8402-A2C919616429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300C5F63-2B8F-4D7C-BC9C-A48ED502E799}" type="pres">
      <dgm:prSet presAssocID="{1F6E66F9-F03A-46E6-8402-A2C919616429}" presName="cycle" presStyleCnt="0"/>
      <dgm:spPr/>
    </dgm:pt>
    <dgm:pt modelId="{9DA4BB38-C12C-445A-8CB1-4FB128B93540}" type="pres">
      <dgm:prSet presAssocID="{1F6E66F9-F03A-46E6-8402-A2C919616429}" presName="centerShape" presStyleCnt="0"/>
      <dgm:spPr/>
    </dgm:pt>
    <dgm:pt modelId="{C4E153F8-329A-4DB7-B2BC-8A124AF90020}" type="pres">
      <dgm:prSet presAssocID="{1F6E66F9-F03A-46E6-8402-A2C919616429}" presName="connSite" presStyleLbl="node1" presStyleIdx="0" presStyleCnt="6"/>
      <dgm:spPr/>
    </dgm:pt>
    <dgm:pt modelId="{1541689D-9D13-4D88-97D7-EE31CC3CA967}" type="pres">
      <dgm:prSet presAssocID="{1F6E66F9-F03A-46E6-8402-A2C919616429}" presName="visible" presStyleLbl="node1" presStyleIdx="0" presStyleCnt="6" custScaleX="114189" custScaleY="69222"/>
      <dgm:spPr>
        <a:blipFill rotWithShape="1"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447155D2-4828-401B-9EFE-55FB1088B653}" type="pres">
      <dgm:prSet presAssocID="{C0A4D6B4-1F73-4A4F-AE9F-8E0A98336587}" presName="Name25" presStyleLbl="parChTrans1D1" presStyleIdx="0" presStyleCnt="5"/>
      <dgm:spPr/>
    </dgm:pt>
    <dgm:pt modelId="{ED5A0EA5-BE5F-427B-A98D-EBF28BBDEDE4}" type="pres">
      <dgm:prSet presAssocID="{5364202A-141C-4F32-A922-A4DACF89A513}" presName="node" presStyleCnt="0"/>
      <dgm:spPr/>
    </dgm:pt>
    <dgm:pt modelId="{71A45C07-4023-4880-A651-0FDBDCA2B75B}" type="pres">
      <dgm:prSet presAssocID="{5364202A-141C-4F32-A922-A4DACF89A513}" presName="parentNode" presStyleLbl="node1" presStyleIdx="1" presStyleCnt="6" custScaleX="152126" custScaleY="84013" custLinFactX="-120231" custLinFactY="8737" custLinFactNeighborX="-200000" custLinFactNeighborY="100000">
        <dgm:presLayoutVars>
          <dgm:chMax val="1"/>
          <dgm:bulletEnabled val="1"/>
        </dgm:presLayoutVars>
      </dgm:prSet>
      <dgm:spPr/>
    </dgm:pt>
    <dgm:pt modelId="{9E5F675A-E337-487F-930E-7E0AF71E2EB6}" type="pres">
      <dgm:prSet presAssocID="{5364202A-141C-4F32-A922-A4DACF89A513}" presName="childNode" presStyleLbl="revTx" presStyleIdx="0" presStyleCnt="0">
        <dgm:presLayoutVars>
          <dgm:bulletEnabled val="1"/>
        </dgm:presLayoutVars>
      </dgm:prSet>
      <dgm:spPr/>
    </dgm:pt>
    <dgm:pt modelId="{19C4D9E3-7DE6-437E-9F2D-F7F8245C212E}" type="pres">
      <dgm:prSet presAssocID="{C5945B90-0FE8-4631-82D9-EF1A466A22E9}" presName="Name25" presStyleLbl="parChTrans1D1" presStyleIdx="1" presStyleCnt="5"/>
      <dgm:spPr/>
    </dgm:pt>
    <dgm:pt modelId="{8DEDAB5F-5A67-4D60-A3A7-27D576C85E3E}" type="pres">
      <dgm:prSet presAssocID="{6785C0FA-54BA-4AD9-AD6B-2323FBF9418C}" presName="node" presStyleCnt="0"/>
      <dgm:spPr/>
    </dgm:pt>
    <dgm:pt modelId="{CE03D78D-FCC9-4130-897A-D498DD96BE68}" type="pres">
      <dgm:prSet presAssocID="{6785C0FA-54BA-4AD9-AD6B-2323FBF9418C}" presName="parentNode" presStyleLbl="node1" presStyleIdx="2" presStyleCnt="6" custScaleX="282425" custScaleY="101468" custLinFactX="-94687" custLinFactNeighborX="-100000" custLinFactNeighborY="-36685">
        <dgm:presLayoutVars>
          <dgm:chMax val="1"/>
          <dgm:bulletEnabled val="1"/>
        </dgm:presLayoutVars>
      </dgm:prSet>
      <dgm:spPr/>
    </dgm:pt>
    <dgm:pt modelId="{08F6F67B-15F8-4364-9431-F8F2E19A4C2B}" type="pres">
      <dgm:prSet presAssocID="{6785C0FA-54BA-4AD9-AD6B-2323FBF9418C}" presName="childNode" presStyleLbl="revTx" presStyleIdx="0" presStyleCnt="0">
        <dgm:presLayoutVars>
          <dgm:bulletEnabled val="1"/>
        </dgm:presLayoutVars>
      </dgm:prSet>
      <dgm:spPr/>
    </dgm:pt>
    <dgm:pt modelId="{2C13A93C-783A-41D3-9A95-0BB18527A4B0}" type="pres">
      <dgm:prSet presAssocID="{A1BB256D-2C6C-4702-935A-C22209B275A9}" presName="Name25" presStyleLbl="parChTrans1D1" presStyleIdx="2" presStyleCnt="5"/>
      <dgm:spPr/>
    </dgm:pt>
    <dgm:pt modelId="{B2275053-6DEE-46E2-A58C-91932F30126F}" type="pres">
      <dgm:prSet presAssocID="{2B1356D3-0E9E-48F3-9CFD-6BAF1F7A3B5E}" presName="node" presStyleCnt="0"/>
      <dgm:spPr/>
    </dgm:pt>
    <dgm:pt modelId="{444EB0A4-2F16-4667-882B-639F54A4275B}" type="pres">
      <dgm:prSet presAssocID="{2B1356D3-0E9E-48F3-9CFD-6BAF1F7A3B5E}" presName="parentNode" presStyleLbl="node1" presStyleIdx="3" presStyleCnt="6" custScaleX="207000" custLinFactY="-16883" custLinFactNeighborX="-38965" custLinFactNeighborY="-100000">
        <dgm:presLayoutVars>
          <dgm:chMax val="1"/>
          <dgm:bulletEnabled val="1"/>
        </dgm:presLayoutVars>
      </dgm:prSet>
      <dgm:spPr/>
    </dgm:pt>
    <dgm:pt modelId="{C6C9A30E-C492-487C-AC76-42FE5EF67CCC}" type="pres">
      <dgm:prSet presAssocID="{2B1356D3-0E9E-48F3-9CFD-6BAF1F7A3B5E}" presName="childNode" presStyleLbl="revTx" presStyleIdx="0" presStyleCnt="0">
        <dgm:presLayoutVars>
          <dgm:bulletEnabled val="1"/>
        </dgm:presLayoutVars>
      </dgm:prSet>
      <dgm:spPr/>
    </dgm:pt>
    <dgm:pt modelId="{C2FC01FE-CA24-4BD0-88AC-CA1C6D54AEA8}" type="pres">
      <dgm:prSet presAssocID="{7105EF50-D8C8-451D-815E-124260569981}" presName="Name25" presStyleLbl="parChTrans1D1" presStyleIdx="3" presStyleCnt="5"/>
      <dgm:spPr/>
    </dgm:pt>
    <dgm:pt modelId="{70833160-EF05-440B-AEBF-BB0F9AACBFF4}" type="pres">
      <dgm:prSet presAssocID="{AED308F4-1AB6-402A-917D-8CE6AF0AFA76}" presName="node" presStyleCnt="0"/>
      <dgm:spPr/>
    </dgm:pt>
    <dgm:pt modelId="{E2B6889D-4066-4915-9D0E-0164FAE7DFB3}" type="pres">
      <dgm:prSet presAssocID="{AED308F4-1AB6-402A-917D-8CE6AF0AFA76}" presName="parentNode" presStyleLbl="node1" presStyleIdx="4" presStyleCnt="6" custScaleX="155888" custScaleY="91787" custLinFactY="-52348" custLinFactNeighborX="61546" custLinFactNeighborY="-100000">
        <dgm:presLayoutVars>
          <dgm:chMax val="1"/>
          <dgm:bulletEnabled val="1"/>
        </dgm:presLayoutVars>
      </dgm:prSet>
      <dgm:spPr/>
    </dgm:pt>
    <dgm:pt modelId="{A6FCA6A1-761B-4AAF-AED8-A35ACCBAA48E}" type="pres">
      <dgm:prSet presAssocID="{AED308F4-1AB6-402A-917D-8CE6AF0AFA76}" presName="childNode" presStyleLbl="revTx" presStyleIdx="0" presStyleCnt="0">
        <dgm:presLayoutVars>
          <dgm:bulletEnabled val="1"/>
        </dgm:presLayoutVars>
      </dgm:prSet>
      <dgm:spPr/>
    </dgm:pt>
    <dgm:pt modelId="{234596A6-25A4-46E0-8604-F7F87528ECE6}" type="pres">
      <dgm:prSet presAssocID="{4557BE10-C5FA-4739-A583-6CB3E99F203B}" presName="Name25" presStyleLbl="parChTrans1D1" presStyleIdx="4" presStyleCnt="5"/>
      <dgm:spPr/>
    </dgm:pt>
    <dgm:pt modelId="{338CDA11-2D47-4648-B896-B44FBC8FB647}" type="pres">
      <dgm:prSet presAssocID="{E5E20964-A961-4480-9B3A-31AB76A5E887}" presName="node" presStyleCnt="0"/>
      <dgm:spPr/>
    </dgm:pt>
    <dgm:pt modelId="{C753C0C7-6375-47F3-A9D2-FD16CC1E2B89}" type="pres">
      <dgm:prSet presAssocID="{E5E20964-A961-4480-9B3A-31AB76A5E887}" presName="parentNode" presStyleLbl="node1" presStyleIdx="5" presStyleCnt="6" custScaleX="173808" custScaleY="92138" custLinFactY="-75123" custLinFactNeighborX="94298" custLinFactNeighborY="-100000">
        <dgm:presLayoutVars>
          <dgm:chMax val="1"/>
          <dgm:bulletEnabled val="1"/>
        </dgm:presLayoutVars>
      </dgm:prSet>
      <dgm:spPr/>
    </dgm:pt>
    <dgm:pt modelId="{7F8A85C1-AD29-4B39-B65D-4E42DF5F38A6}" type="pres">
      <dgm:prSet presAssocID="{E5E20964-A961-4480-9B3A-31AB76A5E887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EDFB1A15-F7C3-4D93-B9EF-204148C7B633}" srcId="{1F6E66F9-F03A-46E6-8402-A2C919616429}" destId="{6785C0FA-54BA-4AD9-AD6B-2323FBF9418C}" srcOrd="1" destOrd="0" parTransId="{C5945B90-0FE8-4631-82D9-EF1A466A22E9}" sibTransId="{ED36A805-ADEB-440D-9244-A6990FF9AA4C}"/>
    <dgm:cxn modelId="{FD444929-7FE8-4D2F-94E7-6170689C24A6}" type="presOf" srcId="{A1BB256D-2C6C-4702-935A-C22209B275A9}" destId="{2C13A93C-783A-41D3-9A95-0BB18527A4B0}" srcOrd="0" destOrd="0" presId="urn:microsoft.com/office/officeart/2005/8/layout/radial2"/>
    <dgm:cxn modelId="{D1A0812B-6B5A-470B-9F68-A82AA8D2A17B}" srcId="{1F6E66F9-F03A-46E6-8402-A2C919616429}" destId="{2B1356D3-0E9E-48F3-9CFD-6BAF1F7A3B5E}" srcOrd="2" destOrd="0" parTransId="{A1BB256D-2C6C-4702-935A-C22209B275A9}" sibTransId="{E2B0FD59-1A61-4840-A9E9-9207E1CE2721}"/>
    <dgm:cxn modelId="{C1FDE339-3C7B-41E0-B9D8-342DEC9A0086}" srcId="{1F6E66F9-F03A-46E6-8402-A2C919616429}" destId="{AED308F4-1AB6-402A-917D-8CE6AF0AFA76}" srcOrd="3" destOrd="0" parTransId="{7105EF50-D8C8-451D-815E-124260569981}" sibTransId="{92F04010-CCF0-4FBF-8E87-EC6A971CADC2}"/>
    <dgm:cxn modelId="{4F32934E-D97F-4263-B51F-15F521B4FF19}" srcId="{1F6E66F9-F03A-46E6-8402-A2C919616429}" destId="{5364202A-141C-4F32-A922-A4DACF89A513}" srcOrd="0" destOrd="0" parTransId="{C0A4D6B4-1F73-4A4F-AE9F-8E0A98336587}" sibTransId="{B3A11CD7-B820-4F0B-A820-1B05BE96AF03}"/>
    <dgm:cxn modelId="{6E01B08B-8729-4D92-AEAA-2A315978B63C}" srcId="{1F6E66F9-F03A-46E6-8402-A2C919616429}" destId="{E5E20964-A961-4480-9B3A-31AB76A5E887}" srcOrd="4" destOrd="0" parTransId="{4557BE10-C5FA-4739-A583-6CB3E99F203B}" sibTransId="{3340B511-A389-4901-A3DD-47B7870CD358}"/>
    <dgm:cxn modelId="{77D2ED9D-B462-4552-93E9-56C9943C798B}" type="presOf" srcId="{7105EF50-D8C8-451D-815E-124260569981}" destId="{C2FC01FE-CA24-4BD0-88AC-CA1C6D54AEA8}" srcOrd="0" destOrd="0" presId="urn:microsoft.com/office/officeart/2005/8/layout/radial2"/>
    <dgm:cxn modelId="{70743BA7-0510-4D34-9B65-629CEE0229C8}" type="presOf" srcId="{2B1356D3-0E9E-48F3-9CFD-6BAF1F7A3B5E}" destId="{444EB0A4-2F16-4667-882B-639F54A4275B}" srcOrd="0" destOrd="0" presId="urn:microsoft.com/office/officeart/2005/8/layout/radial2"/>
    <dgm:cxn modelId="{A7EE2DB2-B98B-4C32-8EC2-04F0BDD103AC}" type="presOf" srcId="{C0A4D6B4-1F73-4A4F-AE9F-8E0A98336587}" destId="{447155D2-4828-401B-9EFE-55FB1088B653}" srcOrd="0" destOrd="0" presId="urn:microsoft.com/office/officeart/2005/8/layout/radial2"/>
    <dgm:cxn modelId="{19DBA5B3-FF7D-44D7-A4A8-EEB9F86CFCF4}" type="presOf" srcId="{6785C0FA-54BA-4AD9-AD6B-2323FBF9418C}" destId="{CE03D78D-FCC9-4130-897A-D498DD96BE68}" srcOrd="0" destOrd="0" presId="urn:microsoft.com/office/officeart/2005/8/layout/radial2"/>
    <dgm:cxn modelId="{7143BEB5-0DA6-4E1B-A759-D21DF897CE3C}" type="presOf" srcId="{C5945B90-0FE8-4631-82D9-EF1A466A22E9}" destId="{19C4D9E3-7DE6-437E-9F2D-F7F8245C212E}" srcOrd="0" destOrd="0" presId="urn:microsoft.com/office/officeart/2005/8/layout/radial2"/>
    <dgm:cxn modelId="{0EBB1EC8-A7EA-41D2-B4BD-8700A9DAD18E}" type="presOf" srcId="{E5E20964-A961-4480-9B3A-31AB76A5E887}" destId="{C753C0C7-6375-47F3-A9D2-FD16CC1E2B89}" srcOrd="0" destOrd="0" presId="urn:microsoft.com/office/officeart/2005/8/layout/radial2"/>
    <dgm:cxn modelId="{EE3464DA-1343-4685-A2CC-2DA5A8215118}" type="presOf" srcId="{1F6E66F9-F03A-46E6-8402-A2C919616429}" destId="{BBCFC4AC-1206-4C91-AC9C-92EE2A76DAF9}" srcOrd="0" destOrd="0" presId="urn:microsoft.com/office/officeart/2005/8/layout/radial2"/>
    <dgm:cxn modelId="{C75FD7E1-D5B9-4E1C-835C-209029F4130F}" type="presOf" srcId="{AED308F4-1AB6-402A-917D-8CE6AF0AFA76}" destId="{E2B6889D-4066-4915-9D0E-0164FAE7DFB3}" srcOrd="0" destOrd="0" presId="urn:microsoft.com/office/officeart/2005/8/layout/radial2"/>
    <dgm:cxn modelId="{E89233EA-98D0-4D9F-8580-4C1FD58FB13F}" type="presOf" srcId="{5364202A-141C-4F32-A922-A4DACF89A513}" destId="{71A45C07-4023-4880-A651-0FDBDCA2B75B}" srcOrd="0" destOrd="0" presId="urn:microsoft.com/office/officeart/2005/8/layout/radial2"/>
    <dgm:cxn modelId="{0A3B45F7-FC7A-4F2C-B7E6-5A09584F000A}" type="presOf" srcId="{4557BE10-C5FA-4739-A583-6CB3E99F203B}" destId="{234596A6-25A4-46E0-8604-F7F87528ECE6}" srcOrd="0" destOrd="0" presId="urn:microsoft.com/office/officeart/2005/8/layout/radial2"/>
    <dgm:cxn modelId="{CBB81DF0-CDDE-4FD8-A030-3077F18CC5D2}" type="presParOf" srcId="{BBCFC4AC-1206-4C91-AC9C-92EE2A76DAF9}" destId="{300C5F63-2B8F-4D7C-BC9C-A48ED502E799}" srcOrd="0" destOrd="0" presId="urn:microsoft.com/office/officeart/2005/8/layout/radial2"/>
    <dgm:cxn modelId="{4BD03317-5048-4BC6-986E-789E397BB63F}" type="presParOf" srcId="{300C5F63-2B8F-4D7C-BC9C-A48ED502E799}" destId="{9DA4BB38-C12C-445A-8CB1-4FB128B93540}" srcOrd="0" destOrd="0" presId="urn:microsoft.com/office/officeart/2005/8/layout/radial2"/>
    <dgm:cxn modelId="{1ADCA8D1-92D6-4D95-A30D-A985BFC39AC7}" type="presParOf" srcId="{9DA4BB38-C12C-445A-8CB1-4FB128B93540}" destId="{C4E153F8-329A-4DB7-B2BC-8A124AF90020}" srcOrd="0" destOrd="0" presId="urn:microsoft.com/office/officeart/2005/8/layout/radial2"/>
    <dgm:cxn modelId="{3FF5E9DF-3282-4E07-A75C-715A2C231D07}" type="presParOf" srcId="{9DA4BB38-C12C-445A-8CB1-4FB128B93540}" destId="{1541689D-9D13-4D88-97D7-EE31CC3CA967}" srcOrd="1" destOrd="0" presId="urn:microsoft.com/office/officeart/2005/8/layout/radial2"/>
    <dgm:cxn modelId="{302FDCA1-F5FB-46F6-A0A7-1F7362BA0059}" type="presParOf" srcId="{300C5F63-2B8F-4D7C-BC9C-A48ED502E799}" destId="{447155D2-4828-401B-9EFE-55FB1088B653}" srcOrd="1" destOrd="0" presId="urn:microsoft.com/office/officeart/2005/8/layout/radial2"/>
    <dgm:cxn modelId="{00E91074-90D6-4813-A25F-8AEAE7876E83}" type="presParOf" srcId="{300C5F63-2B8F-4D7C-BC9C-A48ED502E799}" destId="{ED5A0EA5-BE5F-427B-A98D-EBF28BBDEDE4}" srcOrd="2" destOrd="0" presId="urn:microsoft.com/office/officeart/2005/8/layout/radial2"/>
    <dgm:cxn modelId="{5B773918-A60E-411D-AB18-7D328D9189A9}" type="presParOf" srcId="{ED5A0EA5-BE5F-427B-A98D-EBF28BBDEDE4}" destId="{71A45C07-4023-4880-A651-0FDBDCA2B75B}" srcOrd="0" destOrd="0" presId="urn:microsoft.com/office/officeart/2005/8/layout/radial2"/>
    <dgm:cxn modelId="{3C9C2803-2424-4B6C-B53B-572968381834}" type="presParOf" srcId="{ED5A0EA5-BE5F-427B-A98D-EBF28BBDEDE4}" destId="{9E5F675A-E337-487F-930E-7E0AF71E2EB6}" srcOrd="1" destOrd="0" presId="urn:microsoft.com/office/officeart/2005/8/layout/radial2"/>
    <dgm:cxn modelId="{E17F567F-CD95-4006-AE27-C7BABBEB0983}" type="presParOf" srcId="{300C5F63-2B8F-4D7C-BC9C-A48ED502E799}" destId="{19C4D9E3-7DE6-437E-9F2D-F7F8245C212E}" srcOrd="3" destOrd="0" presId="urn:microsoft.com/office/officeart/2005/8/layout/radial2"/>
    <dgm:cxn modelId="{3F925675-2256-42DA-836A-5528E783CCEA}" type="presParOf" srcId="{300C5F63-2B8F-4D7C-BC9C-A48ED502E799}" destId="{8DEDAB5F-5A67-4D60-A3A7-27D576C85E3E}" srcOrd="4" destOrd="0" presId="urn:microsoft.com/office/officeart/2005/8/layout/radial2"/>
    <dgm:cxn modelId="{2EE37753-28D1-4D57-BE2C-C8E8816AB6AB}" type="presParOf" srcId="{8DEDAB5F-5A67-4D60-A3A7-27D576C85E3E}" destId="{CE03D78D-FCC9-4130-897A-D498DD96BE68}" srcOrd="0" destOrd="0" presId="urn:microsoft.com/office/officeart/2005/8/layout/radial2"/>
    <dgm:cxn modelId="{C1477E2D-8C80-45F0-A3E1-2E589CEED82A}" type="presParOf" srcId="{8DEDAB5F-5A67-4D60-A3A7-27D576C85E3E}" destId="{08F6F67B-15F8-4364-9431-F8F2E19A4C2B}" srcOrd="1" destOrd="0" presId="urn:microsoft.com/office/officeart/2005/8/layout/radial2"/>
    <dgm:cxn modelId="{888D35BA-CDF6-4B20-A1B7-801B0C07CBE4}" type="presParOf" srcId="{300C5F63-2B8F-4D7C-BC9C-A48ED502E799}" destId="{2C13A93C-783A-41D3-9A95-0BB18527A4B0}" srcOrd="5" destOrd="0" presId="urn:microsoft.com/office/officeart/2005/8/layout/radial2"/>
    <dgm:cxn modelId="{1FC3A740-4267-42DE-8125-A2D61A416AD8}" type="presParOf" srcId="{300C5F63-2B8F-4D7C-BC9C-A48ED502E799}" destId="{B2275053-6DEE-46E2-A58C-91932F30126F}" srcOrd="6" destOrd="0" presId="urn:microsoft.com/office/officeart/2005/8/layout/radial2"/>
    <dgm:cxn modelId="{F1968F82-CE82-494C-A1E0-61E36E24B53C}" type="presParOf" srcId="{B2275053-6DEE-46E2-A58C-91932F30126F}" destId="{444EB0A4-2F16-4667-882B-639F54A4275B}" srcOrd="0" destOrd="0" presId="urn:microsoft.com/office/officeart/2005/8/layout/radial2"/>
    <dgm:cxn modelId="{2860861F-FE3F-4FCF-84EF-2CCC6819364B}" type="presParOf" srcId="{B2275053-6DEE-46E2-A58C-91932F30126F}" destId="{C6C9A30E-C492-487C-AC76-42FE5EF67CCC}" srcOrd="1" destOrd="0" presId="urn:microsoft.com/office/officeart/2005/8/layout/radial2"/>
    <dgm:cxn modelId="{7F8F7887-A18A-4B5F-9C22-EA9F7167ABD0}" type="presParOf" srcId="{300C5F63-2B8F-4D7C-BC9C-A48ED502E799}" destId="{C2FC01FE-CA24-4BD0-88AC-CA1C6D54AEA8}" srcOrd="7" destOrd="0" presId="urn:microsoft.com/office/officeart/2005/8/layout/radial2"/>
    <dgm:cxn modelId="{9A4AF861-D433-4A33-8D44-BBF9E280F66A}" type="presParOf" srcId="{300C5F63-2B8F-4D7C-BC9C-A48ED502E799}" destId="{70833160-EF05-440B-AEBF-BB0F9AACBFF4}" srcOrd="8" destOrd="0" presId="urn:microsoft.com/office/officeart/2005/8/layout/radial2"/>
    <dgm:cxn modelId="{3E9640DD-BEF6-4CC1-89C4-C54DF1CF8127}" type="presParOf" srcId="{70833160-EF05-440B-AEBF-BB0F9AACBFF4}" destId="{E2B6889D-4066-4915-9D0E-0164FAE7DFB3}" srcOrd="0" destOrd="0" presId="urn:microsoft.com/office/officeart/2005/8/layout/radial2"/>
    <dgm:cxn modelId="{19222679-B828-41A1-A940-2BE9B6920940}" type="presParOf" srcId="{70833160-EF05-440B-AEBF-BB0F9AACBFF4}" destId="{A6FCA6A1-761B-4AAF-AED8-A35ACCBAA48E}" srcOrd="1" destOrd="0" presId="urn:microsoft.com/office/officeart/2005/8/layout/radial2"/>
    <dgm:cxn modelId="{31CA4B27-9672-4436-8322-2818AA9B7D96}" type="presParOf" srcId="{300C5F63-2B8F-4D7C-BC9C-A48ED502E799}" destId="{234596A6-25A4-46E0-8604-F7F87528ECE6}" srcOrd="9" destOrd="0" presId="urn:microsoft.com/office/officeart/2005/8/layout/radial2"/>
    <dgm:cxn modelId="{141CFD2D-1806-429B-8D7D-CFD45380DB77}" type="presParOf" srcId="{300C5F63-2B8F-4D7C-BC9C-A48ED502E799}" destId="{338CDA11-2D47-4648-B896-B44FBC8FB647}" srcOrd="10" destOrd="0" presId="urn:microsoft.com/office/officeart/2005/8/layout/radial2"/>
    <dgm:cxn modelId="{037EE942-0F8E-4533-ACED-E38995130D37}" type="presParOf" srcId="{338CDA11-2D47-4648-B896-B44FBC8FB647}" destId="{C753C0C7-6375-47F3-A9D2-FD16CC1E2B89}" srcOrd="0" destOrd="0" presId="urn:microsoft.com/office/officeart/2005/8/layout/radial2"/>
    <dgm:cxn modelId="{334A32E8-AC79-4ED2-ABEE-F69DAE38C479}" type="presParOf" srcId="{338CDA11-2D47-4648-B896-B44FBC8FB647}" destId="{7F8A85C1-AD29-4B39-B65D-4E42DF5F38A6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1F6E66F9-F03A-46E6-8402-A2C919616429}" type="doc">
      <dgm:prSet loTypeId="urn:microsoft.com/office/officeart/2005/8/layout/radial2" loCatId="relationship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bs-Latn-BA"/>
        </a:p>
      </dgm:t>
    </dgm:pt>
    <dgm:pt modelId="{5364202A-141C-4F32-A922-A4DACF89A513}">
      <dgm:prSet phldrT="[Text]" custT="1"/>
      <dgm:spPr/>
      <dgm:t>
        <a:bodyPr/>
        <a:lstStyle/>
        <a:p>
          <a:r>
            <a:rPr lang="bs-Latn-BA" sz="1600" b="0" dirty="0">
              <a:latin typeface="Bell MT" panose="02020503060305020303" pitchFamily="18" charset="0"/>
            </a:rPr>
            <a:t>PIXE</a:t>
          </a:r>
        </a:p>
      </dgm:t>
    </dgm:pt>
    <dgm:pt modelId="{C0A4D6B4-1F73-4A4F-AE9F-8E0A98336587}" type="parTrans" cxnId="{4F32934E-D97F-4263-B51F-15F521B4FF19}">
      <dgm:prSet/>
      <dgm:spPr/>
      <dgm:t>
        <a:bodyPr/>
        <a:lstStyle/>
        <a:p>
          <a:endParaRPr lang="bs-Latn-BA"/>
        </a:p>
      </dgm:t>
    </dgm:pt>
    <dgm:pt modelId="{B3A11CD7-B820-4F0B-A820-1B05BE96AF03}" type="sibTrans" cxnId="{4F32934E-D97F-4263-B51F-15F521B4FF19}">
      <dgm:prSet/>
      <dgm:spPr/>
      <dgm:t>
        <a:bodyPr/>
        <a:lstStyle/>
        <a:p>
          <a:endParaRPr lang="bs-Latn-BA"/>
        </a:p>
      </dgm:t>
    </dgm:pt>
    <dgm:pt modelId="{6785C0FA-54BA-4AD9-AD6B-2323FBF9418C}">
      <dgm:prSet phldrT="[Text]" custT="1"/>
      <dgm:spPr/>
      <dgm:t>
        <a:bodyPr/>
        <a:lstStyle/>
        <a:p>
          <a:r>
            <a:rPr lang="bs-Latn-BA" sz="1600" dirty="0">
              <a:latin typeface="Bell MT" panose="02020503060305020303" pitchFamily="18" charset="0"/>
            </a:rPr>
            <a:t>RBS</a:t>
          </a:r>
          <a:endParaRPr lang="bs-Latn-BA" sz="1600" b="0" dirty="0">
            <a:effectLst/>
            <a:latin typeface="Bell MT" panose="02020503060305020303" pitchFamily="18" charset="0"/>
          </a:endParaRPr>
        </a:p>
      </dgm:t>
    </dgm:pt>
    <dgm:pt modelId="{C5945B90-0FE8-4631-82D9-EF1A466A22E9}" type="parTrans" cxnId="{EDFB1A15-F7C3-4D93-B9EF-204148C7B633}">
      <dgm:prSet/>
      <dgm:spPr/>
      <dgm:t>
        <a:bodyPr/>
        <a:lstStyle/>
        <a:p>
          <a:endParaRPr lang="bs-Latn-BA"/>
        </a:p>
      </dgm:t>
    </dgm:pt>
    <dgm:pt modelId="{ED36A805-ADEB-440D-9244-A6990FF9AA4C}" type="sibTrans" cxnId="{EDFB1A15-F7C3-4D93-B9EF-204148C7B633}">
      <dgm:prSet/>
      <dgm:spPr/>
      <dgm:t>
        <a:bodyPr/>
        <a:lstStyle/>
        <a:p>
          <a:endParaRPr lang="bs-Latn-BA"/>
        </a:p>
      </dgm:t>
    </dgm:pt>
    <dgm:pt modelId="{F24FE35D-858B-42F1-BDE6-287C6112D29D}">
      <dgm:prSet phldrT="[Text]" custT="1"/>
      <dgm:spPr/>
      <dgm:t>
        <a:bodyPr/>
        <a:lstStyle/>
        <a:p>
          <a:r>
            <a:rPr lang="bs-Latn-BA" sz="1600" dirty="0">
              <a:latin typeface="Bell MT" panose="02020503060305020303" pitchFamily="18" charset="0"/>
            </a:rPr>
            <a:t>EBS</a:t>
          </a:r>
        </a:p>
      </dgm:t>
    </dgm:pt>
    <dgm:pt modelId="{80CABAC1-CBC8-4EF0-B114-703FE45F2024}" type="parTrans" cxnId="{FC2707F7-34A1-4482-8392-85AC9E30D0EC}">
      <dgm:prSet/>
      <dgm:spPr/>
      <dgm:t>
        <a:bodyPr/>
        <a:lstStyle/>
        <a:p>
          <a:endParaRPr lang="bs-Latn-BA"/>
        </a:p>
      </dgm:t>
    </dgm:pt>
    <dgm:pt modelId="{E83A8549-5002-4E6D-9CF2-1F41842F0C7B}" type="sibTrans" cxnId="{FC2707F7-34A1-4482-8392-85AC9E30D0EC}">
      <dgm:prSet/>
      <dgm:spPr/>
      <dgm:t>
        <a:bodyPr/>
        <a:lstStyle/>
        <a:p>
          <a:endParaRPr lang="bs-Latn-BA"/>
        </a:p>
      </dgm:t>
    </dgm:pt>
    <dgm:pt modelId="{79C9775A-926E-4022-B5A7-F51600199145}">
      <dgm:prSet phldrT="[Text]" custT="1"/>
      <dgm:spPr/>
      <dgm:t>
        <a:bodyPr/>
        <a:lstStyle/>
        <a:p>
          <a:r>
            <a:rPr lang="bs-Latn-BA" sz="1600" dirty="0">
              <a:latin typeface="Bell MT" panose="02020503060305020303" pitchFamily="18" charset="0"/>
            </a:rPr>
            <a:t>ERDA</a:t>
          </a:r>
        </a:p>
      </dgm:t>
    </dgm:pt>
    <dgm:pt modelId="{A7F41073-1D37-4884-BE51-1B00E8C63AA9}" type="parTrans" cxnId="{D1EA8F26-0427-402D-B602-61512CA0A4EE}">
      <dgm:prSet/>
      <dgm:spPr/>
      <dgm:t>
        <a:bodyPr/>
        <a:lstStyle/>
        <a:p>
          <a:endParaRPr lang="bs-Latn-BA"/>
        </a:p>
      </dgm:t>
    </dgm:pt>
    <dgm:pt modelId="{DF9BBB22-3D01-4502-9945-9A2A48510338}" type="sibTrans" cxnId="{D1EA8F26-0427-402D-B602-61512CA0A4EE}">
      <dgm:prSet/>
      <dgm:spPr/>
      <dgm:t>
        <a:bodyPr/>
        <a:lstStyle/>
        <a:p>
          <a:endParaRPr lang="bs-Latn-BA"/>
        </a:p>
      </dgm:t>
    </dgm:pt>
    <dgm:pt modelId="{084D3BBD-F733-46D3-B7B4-564DBC58C01C}">
      <dgm:prSet phldrT="[Text]" custT="1"/>
      <dgm:spPr/>
      <dgm:t>
        <a:bodyPr/>
        <a:lstStyle/>
        <a:p>
          <a:r>
            <a:rPr lang="bs-Latn-BA" sz="1600" dirty="0">
              <a:latin typeface="Bell MT" panose="02020503060305020303" pitchFamily="18" charset="0"/>
            </a:rPr>
            <a:t>NRA</a:t>
          </a:r>
        </a:p>
      </dgm:t>
    </dgm:pt>
    <dgm:pt modelId="{92D02E0F-CE09-4182-B229-D1AE9ED3AB63}" type="parTrans" cxnId="{DADAEEEC-E4E3-405A-BCBE-6DE04C91359C}">
      <dgm:prSet/>
      <dgm:spPr/>
      <dgm:t>
        <a:bodyPr/>
        <a:lstStyle/>
        <a:p>
          <a:endParaRPr lang="bs-Latn-BA"/>
        </a:p>
      </dgm:t>
    </dgm:pt>
    <dgm:pt modelId="{C2D0CF2C-EDEF-4D57-B217-80D0DE042418}" type="sibTrans" cxnId="{DADAEEEC-E4E3-405A-BCBE-6DE04C91359C}">
      <dgm:prSet/>
      <dgm:spPr/>
      <dgm:t>
        <a:bodyPr/>
        <a:lstStyle/>
        <a:p>
          <a:endParaRPr lang="bs-Latn-BA"/>
        </a:p>
      </dgm:t>
    </dgm:pt>
    <dgm:pt modelId="{BBCFC4AC-1206-4C91-AC9C-92EE2A76DAF9}" type="pres">
      <dgm:prSet presAssocID="{1F6E66F9-F03A-46E6-8402-A2C919616429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300C5F63-2B8F-4D7C-BC9C-A48ED502E799}" type="pres">
      <dgm:prSet presAssocID="{1F6E66F9-F03A-46E6-8402-A2C919616429}" presName="cycle" presStyleCnt="0"/>
      <dgm:spPr/>
    </dgm:pt>
    <dgm:pt modelId="{9DA4BB38-C12C-445A-8CB1-4FB128B93540}" type="pres">
      <dgm:prSet presAssocID="{1F6E66F9-F03A-46E6-8402-A2C919616429}" presName="centerShape" presStyleCnt="0"/>
      <dgm:spPr/>
    </dgm:pt>
    <dgm:pt modelId="{C4E153F8-329A-4DB7-B2BC-8A124AF90020}" type="pres">
      <dgm:prSet presAssocID="{1F6E66F9-F03A-46E6-8402-A2C919616429}" presName="connSite" presStyleLbl="node1" presStyleIdx="0" presStyleCnt="6"/>
      <dgm:spPr/>
    </dgm:pt>
    <dgm:pt modelId="{1541689D-9D13-4D88-97D7-EE31CC3CA967}" type="pres">
      <dgm:prSet presAssocID="{1F6E66F9-F03A-46E6-8402-A2C919616429}" presName="visible" presStyleLbl="node1" presStyleIdx="0" presStyleCnt="6" custScaleX="112021" custScaleY="79436"/>
      <dgm:spPr>
        <a:blipFill rotWithShape="1">
          <a:blip xmlns:r="http://schemas.openxmlformats.org/officeDocument/2006/relationships" r:embed="rId1"/>
          <a:srcRect/>
          <a:stretch>
            <a:fillRect l="-27000" r="-27000"/>
          </a:stretch>
        </a:blipFill>
        <a:ln w="76200">
          <a:solidFill>
            <a:schemeClr val="bg1">
              <a:lumMod val="75000"/>
            </a:schemeClr>
          </a:solidFill>
        </a:ln>
      </dgm:spPr>
    </dgm:pt>
    <dgm:pt modelId="{447155D2-4828-401B-9EFE-55FB1088B653}" type="pres">
      <dgm:prSet presAssocID="{C0A4D6B4-1F73-4A4F-AE9F-8E0A98336587}" presName="Name25" presStyleLbl="parChTrans1D1" presStyleIdx="0" presStyleCnt="5"/>
      <dgm:spPr/>
    </dgm:pt>
    <dgm:pt modelId="{ED5A0EA5-BE5F-427B-A98D-EBF28BBDEDE4}" type="pres">
      <dgm:prSet presAssocID="{5364202A-141C-4F32-A922-A4DACF89A513}" presName="node" presStyleCnt="0"/>
      <dgm:spPr/>
    </dgm:pt>
    <dgm:pt modelId="{71A45C07-4023-4880-A651-0FDBDCA2B75B}" type="pres">
      <dgm:prSet presAssocID="{5364202A-141C-4F32-A922-A4DACF89A513}" presName="parentNode" presStyleLbl="node1" presStyleIdx="1" presStyleCnt="6" custScaleX="158664" custScaleY="96751" custLinFactY="100000" custLinFactNeighborX="75811" custLinFactNeighborY="150707">
        <dgm:presLayoutVars>
          <dgm:chMax val="1"/>
          <dgm:bulletEnabled val="1"/>
        </dgm:presLayoutVars>
      </dgm:prSet>
      <dgm:spPr/>
    </dgm:pt>
    <dgm:pt modelId="{9E5F675A-E337-487F-930E-7E0AF71E2EB6}" type="pres">
      <dgm:prSet presAssocID="{5364202A-141C-4F32-A922-A4DACF89A513}" presName="childNode" presStyleLbl="revTx" presStyleIdx="0" presStyleCnt="0">
        <dgm:presLayoutVars>
          <dgm:bulletEnabled val="1"/>
        </dgm:presLayoutVars>
      </dgm:prSet>
      <dgm:spPr/>
    </dgm:pt>
    <dgm:pt modelId="{19C4D9E3-7DE6-437E-9F2D-F7F8245C212E}" type="pres">
      <dgm:prSet presAssocID="{C5945B90-0FE8-4631-82D9-EF1A466A22E9}" presName="Name25" presStyleLbl="parChTrans1D1" presStyleIdx="1" presStyleCnt="5"/>
      <dgm:spPr/>
    </dgm:pt>
    <dgm:pt modelId="{8DEDAB5F-5A67-4D60-A3A7-27D576C85E3E}" type="pres">
      <dgm:prSet presAssocID="{6785C0FA-54BA-4AD9-AD6B-2323FBF9418C}" presName="node" presStyleCnt="0"/>
      <dgm:spPr/>
    </dgm:pt>
    <dgm:pt modelId="{CE03D78D-FCC9-4130-897A-D498DD96BE68}" type="pres">
      <dgm:prSet presAssocID="{6785C0FA-54BA-4AD9-AD6B-2323FBF9418C}" presName="parentNode" presStyleLbl="node1" presStyleIdx="2" presStyleCnt="6" custScaleX="187851" custScaleY="101468" custLinFactY="100000" custLinFactNeighborX="3067" custLinFactNeighborY="145097">
        <dgm:presLayoutVars>
          <dgm:chMax val="1"/>
          <dgm:bulletEnabled val="1"/>
        </dgm:presLayoutVars>
      </dgm:prSet>
      <dgm:spPr/>
    </dgm:pt>
    <dgm:pt modelId="{08F6F67B-15F8-4364-9431-F8F2E19A4C2B}" type="pres">
      <dgm:prSet presAssocID="{6785C0FA-54BA-4AD9-AD6B-2323FBF9418C}" presName="childNode" presStyleLbl="revTx" presStyleIdx="0" presStyleCnt="0">
        <dgm:presLayoutVars>
          <dgm:bulletEnabled val="1"/>
        </dgm:presLayoutVars>
      </dgm:prSet>
      <dgm:spPr/>
    </dgm:pt>
    <dgm:pt modelId="{3FCA4151-17F2-46EE-B8BF-16ACAAD0F59F}" type="pres">
      <dgm:prSet presAssocID="{80CABAC1-CBC8-4EF0-B114-703FE45F2024}" presName="Name25" presStyleLbl="parChTrans1D1" presStyleIdx="2" presStyleCnt="5"/>
      <dgm:spPr/>
    </dgm:pt>
    <dgm:pt modelId="{794DD0ED-BAF3-4D23-8F81-1E89DA79CF95}" type="pres">
      <dgm:prSet presAssocID="{F24FE35D-858B-42F1-BDE6-287C6112D29D}" presName="node" presStyleCnt="0"/>
      <dgm:spPr/>
    </dgm:pt>
    <dgm:pt modelId="{DB32F496-67AE-4218-9ED6-8D5BFC45B95E}" type="pres">
      <dgm:prSet presAssocID="{F24FE35D-858B-42F1-BDE6-287C6112D29D}" presName="parentNode" presStyleLbl="node1" presStyleIdx="3" presStyleCnt="6" custScaleX="171238" custLinFactX="-52567" custLinFactY="80746" custLinFactNeighborX="-100000" custLinFactNeighborY="100000">
        <dgm:presLayoutVars>
          <dgm:chMax val="1"/>
          <dgm:bulletEnabled val="1"/>
        </dgm:presLayoutVars>
      </dgm:prSet>
      <dgm:spPr/>
    </dgm:pt>
    <dgm:pt modelId="{87292C39-4F08-4BD5-8DD3-452F25C4788A}" type="pres">
      <dgm:prSet presAssocID="{F24FE35D-858B-42F1-BDE6-287C6112D29D}" presName="childNode" presStyleLbl="revTx" presStyleIdx="0" presStyleCnt="0">
        <dgm:presLayoutVars>
          <dgm:bulletEnabled val="1"/>
        </dgm:presLayoutVars>
      </dgm:prSet>
      <dgm:spPr/>
    </dgm:pt>
    <dgm:pt modelId="{7DB57492-8143-449F-A9A0-6FE390CFF47B}" type="pres">
      <dgm:prSet presAssocID="{A7F41073-1D37-4884-BE51-1B00E8C63AA9}" presName="Name25" presStyleLbl="parChTrans1D1" presStyleIdx="3" presStyleCnt="5"/>
      <dgm:spPr/>
    </dgm:pt>
    <dgm:pt modelId="{40BAB099-0F48-418E-97E1-E0F3E54F1995}" type="pres">
      <dgm:prSet presAssocID="{79C9775A-926E-4022-B5A7-F51600199145}" presName="node" presStyleCnt="0"/>
      <dgm:spPr/>
    </dgm:pt>
    <dgm:pt modelId="{153F5D39-A2AF-4227-8FFC-CA9A9C601486}" type="pres">
      <dgm:prSet presAssocID="{79C9775A-926E-4022-B5A7-F51600199145}" presName="parentNode" presStyleLbl="node1" presStyleIdx="4" presStyleCnt="6" custScaleX="167851" custLinFactX="-100000" custLinFactNeighborX="-184732" custLinFactNeighborY="45842">
        <dgm:presLayoutVars>
          <dgm:chMax val="1"/>
          <dgm:bulletEnabled val="1"/>
        </dgm:presLayoutVars>
      </dgm:prSet>
      <dgm:spPr/>
    </dgm:pt>
    <dgm:pt modelId="{BF2BBE05-5884-4E2C-AA4C-C550099A6704}" type="pres">
      <dgm:prSet presAssocID="{79C9775A-926E-4022-B5A7-F51600199145}" presName="childNode" presStyleLbl="revTx" presStyleIdx="0" presStyleCnt="0">
        <dgm:presLayoutVars>
          <dgm:bulletEnabled val="1"/>
        </dgm:presLayoutVars>
      </dgm:prSet>
      <dgm:spPr/>
    </dgm:pt>
    <dgm:pt modelId="{A2922156-1C57-4403-BEFF-CBC590E2501C}" type="pres">
      <dgm:prSet presAssocID="{92D02E0F-CE09-4182-B229-D1AE9ED3AB63}" presName="Name25" presStyleLbl="parChTrans1D1" presStyleIdx="4" presStyleCnt="5"/>
      <dgm:spPr/>
    </dgm:pt>
    <dgm:pt modelId="{04460C0D-B872-4636-B887-509077977F51}" type="pres">
      <dgm:prSet presAssocID="{084D3BBD-F733-46D3-B7B4-564DBC58C01C}" presName="node" presStyleCnt="0"/>
      <dgm:spPr/>
    </dgm:pt>
    <dgm:pt modelId="{874ED6F7-9673-4AEC-B7B1-45E51B6E51D9}" type="pres">
      <dgm:prSet presAssocID="{084D3BBD-F733-46D3-B7B4-564DBC58C01C}" presName="parentNode" presStyleLbl="node1" presStyleIdx="5" presStyleCnt="6" custScaleX="163981" custLinFactX="-139479" custLinFactY="-28186" custLinFactNeighborX="-200000" custLinFactNeighborY="-100000">
        <dgm:presLayoutVars>
          <dgm:chMax val="1"/>
          <dgm:bulletEnabled val="1"/>
        </dgm:presLayoutVars>
      </dgm:prSet>
      <dgm:spPr/>
    </dgm:pt>
    <dgm:pt modelId="{CC9726FF-1608-4160-99FF-EB6A555BEF3A}" type="pres">
      <dgm:prSet presAssocID="{084D3BBD-F733-46D3-B7B4-564DBC58C01C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EDFB1A15-F7C3-4D93-B9EF-204148C7B633}" srcId="{1F6E66F9-F03A-46E6-8402-A2C919616429}" destId="{6785C0FA-54BA-4AD9-AD6B-2323FBF9418C}" srcOrd="1" destOrd="0" parTransId="{C5945B90-0FE8-4631-82D9-EF1A466A22E9}" sibTransId="{ED36A805-ADEB-440D-9244-A6990FF9AA4C}"/>
    <dgm:cxn modelId="{D1EA8F26-0427-402D-B602-61512CA0A4EE}" srcId="{1F6E66F9-F03A-46E6-8402-A2C919616429}" destId="{79C9775A-926E-4022-B5A7-F51600199145}" srcOrd="3" destOrd="0" parTransId="{A7F41073-1D37-4884-BE51-1B00E8C63AA9}" sibTransId="{DF9BBB22-3D01-4502-9945-9A2A48510338}"/>
    <dgm:cxn modelId="{4EBC9A4B-B1C1-4231-9AA5-7A9F1C7E3988}" type="presOf" srcId="{80CABAC1-CBC8-4EF0-B114-703FE45F2024}" destId="{3FCA4151-17F2-46EE-B8BF-16ACAAD0F59F}" srcOrd="0" destOrd="0" presId="urn:microsoft.com/office/officeart/2005/8/layout/radial2"/>
    <dgm:cxn modelId="{4F32934E-D97F-4263-B51F-15F521B4FF19}" srcId="{1F6E66F9-F03A-46E6-8402-A2C919616429}" destId="{5364202A-141C-4F32-A922-A4DACF89A513}" srcOrd="0" destOrd="0" parTransId="{C0A4D6B4-1F73-4A4F-AE9F-8E0A98336587}" sibTransId="{B3A11CD7-B820-4F0B-A820-1B05BE96AF03}"/>
    <dgm:cxn modelId="{7F2B9DAE-E66B-4912-A213-3557156EF687}" type="presOf" srcId="{92D02E0F-CE09-4182-B229-D1AE9ED3AB63}" destId="{A2922156-1C57-4403-BEFF-CBC590E2501C}" srcOrd="0" destOrd="0" presId="urn:microsoft.com/office/officeart/2005/8/layout/radial2"/>
    <dgm:cxn modelId="{A7EE2DB2-B98B-4C32-8EC2-04F0BDD103AC}" type="presOf" srcId="{C0A4D6B4-1F73-4A4F-AE9F-8E0A98336587}" destId="{447155D2-4828-401B-9EFE-55FB1088B653}" srcOrd="0" destOrd="0" presId="urn:microsoft.com/office/officeart/2005/8/layout/radial2"/>
    <dgm:cxn modelId="{19DBA5B3-FF7D-44D7-A4A8-EEB9F86CFCF4}" type="presOf" srcId="{6785C0FA-54BA-4AD9-AD6B-2323FBF9418C}" destId="{CE03D78D-FCC9-4130-897A-D498DD96BE68}" srcOrd="0" destOrd="0" presId="urn:microsoft.com/office/officeart/2005/8/layout/radial2"/>
    <dgm:cxn modelId="{7143BEB5-0DA6-4E1B-A759-D21DF897CE3C}" type="presOf" srcId="{C5945B90-0FE8-4631-82D9-EF1A466A22E9}" destId="{19C4D9E3-7DE6-437E-9F2D-F7F8245C212E}" srcOrd="0" destOrd="0" presId="urn:microsoft.com/office/officeart/2005/8/layout/radial2"/>
    <dgm:cxn modelId="{5B6305CC-45D0-4A79-876B-7D85333B145A}" type="presOf" srcId="{084D3BBD-F733-46D3-B7B4-564DBC58C01C}" destId="{874ED6F7-9673-4AEC-B7B1-45E51B6E51D9}" srcOrd="0" destOrd="0" presId="urn:microsoft.com/office/officeart/2005/8/layout/radial2"/>
    <dgm:cxn modelId="{47F7C4CF-1E45-4835-A3AE-89BD60D8DD1A}" type="presOf" srcId="{A7F41073-1D37-4884-BE51-1B00E8C63AA9}" destId="{7DB57492-8143-449F-A9A0-6FE390CFF47B}" srcOrd="0" destOrd="0" presId="urn:microsoft.com/office/officeart/2005/8/layout/radial2"/>
    <dgm:cxn modelId="{EE3464DA-1343-4685-A2CC-2DA5A8215118}" type="presOf" srcId="{1F6E66F9-F03A-46E6-8402-A2C919616429}" destId="{BBCFC4AC-1206-4C91-AC9C-92EE2A76DAF9}" srcOrd="0" destOrd="0" presId="urn:microsoft.com/office/officeart/2005/8/layout/radial2"/>
    <dgm:cxn modelId="{00CB19DC-694C-4C55-98BC-2614E07E7E05}" type="presOf" srcId="{79C9775A-926E-4022-B5A7-F51600199145}" destId="{153F5D39-A2AF-4227-8FFC-CA9A9C601486}" srcOrd="0" destOrd="0" presId="urn:microsoft.com/office/officeart/2005/8/layout/radial2"/>
    <dgm:cxn modelId="{E89233EA-98D0-4D9F-8580-4C1FD58FB13F}" type="presOf" srcId="{5364202A-141C-4F32-A922-A4DACF89A513}" destId="{71A45C07-4023-4880-A651-0FDBDCA2B75B}" srcOrd="0" destOrd="0" presId="urn:microsoft.com/office/officeart/2005/8/layout/radial2"/>
    <dgm:cxn modelId="{DADAEEEC-E4E3-405A-BCBE-6DE04C91359C}" srcId="{1F6E66F9-F03A-46E6-8402-A2C919616429}" destId="{084D3BBD-F733-46D3-B7B4-564DBC58C01C}" srcOrd="4" destOrd="0" parTransId="{92D02E0F-CE09-4182-B229-D1AE9ED3AB63}" sibTransId="{C2D0CF2C-EDEF-4D57-B217-80D0DE042418}"/>
    <dgm:cxn modelId="{5B2A27F3-EC0E-4868-AC2C-F65BE4F18703}" type="presOf" srcId="{F24FE35D-858B-42F1-BDE6-287C6112D29D}" destId="{DB32F496-67AE-4218-9ED6-8D5BFC45B95E}" srcOrd="0" destOrd="0" presId="urn:microsoft.com/office/officeart/2005/8/layout/radial2"/>
    <dgm:cxn modelId="{FC2707F7-34A1-4482-8392-85AC9E30D0EC}" srcId="{1F6E66F9-F03A-46E6-8402-A2C919616429}" destId="{F24FE35D-858B-42F1-BDE6-287C6112D29D}" srcOrd="2" destOrd="0" parTransId="{80CABAC1-CBC8-4EF0-B114-703FE45F2024}" sibTransId="{E83A8549-5002-4E6D-9CF2-1F41842F0C7B}"/>
    <dgm:cxn modelId="{CBB81DF0-CDDE-4FD8-A030-3077F18CC5D2}" type="presParOf" srcId="{BBCFC4AC-1206-4C91-AC9C-92EE2A76DAF9}" destId="{300C5F63-2B8F-4D7C-BC9C-A48ED502E799}" srcOrd="0" destOrd="0" presId="urn:microsoft.com/office/officeart/2005/8/layout/radial2"/>
    <dgm:cxn modelId="{4BD03317-5048-4BC6-986E-789E397BB63F}" type="presParOf" srcId="{300C5F63-2B8F-4D7C-BC9C-A48ED502E799}" destId="{9DA4BB38-C12C-445A-8CB1-4FB128B93540}" srcOrd="0" destOrd="0" presId="urn:microsoft.com/office/officeart/2005/8/layout/radial2"/>
    <dgm:cxn modelId="{1ADCA8D1-92D6-4D95-A30D-A985BFC39AC7}" type="presParOf" srcId="{9DA4BB38-C12C-445A-8CB1-4FB128B93540}" destId="{C4E153F8-329A-4DB7-B2BC-8A124AF90020}" srcOrd="0" destOrd="0" presId="urn:microsoft.com/office/officeart/2005/8/layout/radial2"/>
    <dgm:cxn modelId="{3FF5E9DF-3282-4E07-A75C-715A2C231D07}" type="presParOf" srcId="{9DA4BB38-C12C-445A-8CB1-4FB128B93540}" destId="{1541689D-9D13-4D88-97D7-EE31CC3CA967}" srcOrd="1" destOrd="0" presId="urn:microsoft.com/office/officeart/2005/8/layout/radial2"/>
    <dgm:cxn modelId="{302FDCA1-F5FB-46F6-A0A7-1F7362BA0059}" type="presParOf" srcId="{300C5F63-2B8F-4D7C-BC9C-A48ED502E799}" destId="{447155D2-4828-401B-9EFE-55FB1088B653}" srcOrd="1" destOrd="0" presId="urn:microsoft.com/office/officeart/2005/8/layout/radial2"/>
    <dgm:cxn modelId="{00E91074-90D6-4813-A25F-8AEAE7876E83}" type="presParOf" srcId="{300C5F63-2B8F-4D7C-BC9C-A48ED502E799}" destId="{ED5A0EA5-BE5F-427B-A98D-EBF28BBDEDE4}" srcOrd="2" destOrd="0" presId="urn:microsoft.com/office/officeart/2005/8/layout/radial2"/>
    <dgm:cxn modelId="{5B773918-A60E-411D-AB18-7D328D9189A9}" type="presParOf" srcId="{ED5A0EA5-BE5F-427B-A98D-EBF28BBDEDE4}" destId="{71A45C07-4023-4880-A651-0FDBDCA2B75B}" srcOrd="0" destOrd="0" presId="urn:microsoft.com/office/officeart/2005/8/layout/radial2"/>
    <dgm:cxn modelId="{3C9C2803-2424-4B6C-B53B-572968381834}" type="presParOf" srcId="{ED5A0EA5-BE5F-427B-A98D-EBF28BBDEDE4}" destId="{9E5F675A-E337-487F-930E-7E0AF71E2EB6}" srcOrd="1" destOrd="0" presId="urn:microsoft.com/office/officeart/2005/8/layout/radial2"/>
    <dgm:cxn modelId="{E17F567F-CD95-4006-AE27-C7BABBEB0983}" type="presParOf" srcId="{300C5F63-2B8F-4D7C-BC9C-A48ED502E799}" destId="{19C4D9E3-7DE6-437E-9F2D-F7F8245C212E}" srcOrd="3" destOrd="0" presId="urn:microsoft.com/office/officeart/2005/8/layout/radial2"/>
    <dgm:cxn modelId="{3F925675-2256-42DA-836A-5528E783CCEA}" type="presParOf" srcId="{300C5F63-2B8F-4D7C-BC9C-A48ED502E799}" destId="{8DEDAB5F-5A67-4D60-A3A7-27D576C85E3E}" srcOrd="4" destOrd="0" presId="urn:microsoft.com/office/officeart/2005/8/layout/radial2"/>
    <dgm:cxn modelId="{2EE37753-28D1-4D57-BE2C-C8E8816AB6AB}" type="presParOf" srcId="{8DEDAB5F-5A67-4D60-A3A7-27D576C85E3E}" destId="{CE03D78D-FCC9-4130-897A-D498DD96BE68}" srcOrd="0" destOrd="0" presId="urn:microsoft.com/office/officeart/2005/8/layout/radial2"/>
    <dgm:cxn modelId="{C1477E2D-8C80-45F0-A3E1-2E589CEED82A}" type="presParOf" srcId="{8DEDAB5F-5A67-4D60-A3A7-27D576C85E3E}" destId="{08F6F67B-15F8-4364-9431-F8F2E19A4C2B}" srcOrd="1" destOrd="0" presId="urn:microsoft.com/office/officeart/2005/8/layout/radial2"/>
    <dgm:cxn modelId="{378EED2F-DA0B-4D52-9CD0-B99C5A7C791B}" type="presParOf" srcId="{300C5F63-2B8F-4D7C-BC9C-A48ED502E799}" destId="{3FCA4151-17F2-46EE-B8BF-16ACAAD0F59F}" srcOrd="5" destOrd="0" presId="urn:microsoft.com/office/officeart/2005/8/layout/radial2"/>
    <dgm:cxn modelId="{C00FE97B-7925-44FD-9B42-23FD6A4054F8}" type="presParOf" srcId="{300C5F63-2B8F-4D7C-BC9C-A48ED502E799}" destId="{794DD0ED-BAF3-4D23-8F81-1E89DA79CF95}" srcOrd="6" destOrd="0" presId="urn:microsoft.com/office/officeart/2005/8/layout/radial2"/>
    <dgm:cxn modelId="{C5FDD126-A567-4BE6-B613-E267A0E1CA13}" type="presParOf" srcId="{794DD0ED-BAF3-4D23-8F81-1E89DA79CF95}" destId="{DB32F496-67AE-4218-9ED6-8D5BFC45B95E}" srcOrd="0" destOrd="0" presId="urn:microsoft.com/office/officeart/2005/8/layout/radial2"/>
    <dgm:cxn modelId="{3D4A3B47-7935-428F-9D03-BD5E7FF78112}" type="presParOf" srcId="{794DD0ED-BAF3-4D23-8F81-1E89DA79CF95}" destId="{87292C39-4F08-4BD5-8DD3-452F25C4788A}" srcOrd="1" destOrd="0" presId="urn:microsoft.com/office/officeart/2005/8/layout/radial2"/>
    <dgm:cxn modelId="{728A9FC3-5A2B-428F-84D0-1D79EC8AE6B2}" type="presParOf" srcId="{300C5F63-2B8F-4D7C-BC9C-A48ED502E799}" destId="{7DB57492-8143-449F-A9A0-6FE390CFF47B}" srcOrd="7" destOrd="0" presId="urn:microsoft.com/office/officeart/2005/8/layout/radial2"/>
    <dgm:cxn modelId="{7B11918F-77E8-4CA7-AF76-0CA40DE3FE07}" type="presParOf" srcId="{300C5F63-2B8F-4D7C-BC9C-A48ED502E799}" destId="{40BAB099-0F48-418E-97E1-E0F3E54F1995}" srcOrd="8" destOrd="0" presId="urn:microsoft.com/office/officeart/2005/8/layout/radial2"/>
    <dgm:cxn modelId="{2E6F079D-1C69-4AF6-8AA1-A8FFC74BEA79}" type="presParOf" srcId="{40BAB099-0F48-418E-97E1-E0F3E54F1995}" destId="{153F5D39-A2AF-4227-8FFC-CA9A9C601486}" srcOrd="0" destOrd="0" presId="urn:microsoft.com/office/officeart/2005/8/layout/radial2"/>
    <dgm:cxn modelId="{B645945F-164F-4BBB-B044-188F72DEDC24}" type="presParOf" srcId="{40BAB099-0F48-418E-97E1-E0F3E54F1995}" destId="{BF2BBE05-5884-4E2C-AA4C-C550099A6704}" srcOrd="1" destOrd="0" presId="urn:microsoft.com/office/officeart/2005/8/layout/radial2"/>
    <dgm:cxn modelId="{FB0F6FEA-9AA8-423C-82CA-368468D3B007}" type="presParOf" srcId="{300C5F63-2B8F-4D7C-BC9C-A48ED502E799}" destId="{A2922156-1C57-4403-BEFF-CBC590E2501C}" srcOrd="9" destOrd="0" presId="urn:microsoft.com/office/officeart/2005/8/layout/radial2"/>
    <dgm:cxn modelId="{E9D5002C-1DC4-46D8-AE25-F9D62C31A207}" type="presParOf" srcId="{300C5F63-2B8F-4D7C-BC9C-A48ED502E799}" destId="{04460C0D-B872-4636-B887-509077977F51}" srcOrd="10" destOrd="0" presId="urn:microsoft.com/office/officeart/2005/8/layout/radial2"/>
    <dgm:cxn modelId="{78AC9156-0E20-4E5A-A9F2-27B35D040352}" type="presParOf" srcId="{04460C0D-B872-4636-B887-509077977F51}" destId="{874ED6F7-9673-4AEC-B7B1-45E51B6E51D9}" srcOrd="0" destOrd="0" presId="urn:microsoft.com/office/officeart/2005/8/layout/radial2"/>
    <dgm:cxn modelId="{4C48E92C-A080-4A2A-A37A-AF47DE7EDA70}" type="presParOf" srcId="{04460C0D-B872-4636-B887-509077977F51}" destId="{CC9726FF-1608-4160-99FF-EB6A555BEF3A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ABA5F70-AEB4-48AD-8749-93EB92671A4B}" type="doc">
      <dgm:prSet loTypeId="urn:microsoft.com/office/officeart/2005/8/layout/process2" loCatId="process" qsTypeId="urn:microsoft.com/office/officeart/2005/8/quickstyle/simple5" qsCatId="simple" csTypeId="urn:microsoft.com/office/officeart/2005/8/colors/accent0_2" csCatId="mainScheme" phldr="1"/>
      <dgm:spPr/>
    </dgm:pt>
    <dgm:pt modelId="{BBE0B3A3-189D-489B-A1EE-10285A28C0E9}">
      <dgm:prSet phldrT="[Text]" custT="1"/>
      <dgm:spPr/>
      <dgm:t>
        <a:bodyPr/>
        <a:lstStyle/>
        <a:p>
          <a:r>
            <a:rPr lang="bs-Latn-BA" sz="1600" dirty="0">
              <a:latin typeface="Bell MT" panose="02020503060305020303" pitchFamily="18" charset="0"/>
            </a:rPr>
            <a:t> Magnetizable thin </a:t>
          </a:r>
          <a:r>
            <a:rPr lang="en-US" sz="1600" dirty="0">
              <a:latin typeface="Bell MT" panose="02020503060305020303" pitchFamily="18" charset="0"/>
            </a:rPr>
            <a:t>films are irradiated with ions</a:t>
          </a:r>
          <a:r>
            <a:rPr lang="bs-Latn-BA" sz="1600" dirty="0">
              <a:latin typeface="Bell MT" panose="02020503060305020303" pitchFamily="18" charset="0"/>
            </a:rPr>
            <a:t>- </a:t>
          </a:r>
          <a:r>
            <a:rPr lang="en-US" sz="1600" dirty="0">
              <a:latin typeface="Bell MT" panose="02020503060305020303" pitchFamily="18" charset="0"/>
            </a:rPr>
            <a:t>radiation damages in the films, which affects their</a:t>
          </a:r>
          <a:r>
            <a:rPr lang="bs-Latn-BA" sz="1600" dirty="0">
              <a:latin typeface="Bell MT" panose="02020503060305020303" pitchFamily="18" charset="0"/>
            </a:rPr>
            <a:t> </a:t>
          </a:r>
          <a:r>
            <a:rPr lang="en-US" sz="1600" dirty="0">
              <a:latin typeface="Bell MT" panose="02020503060305020303" pitchFamily="18" charset="0"/>
            </a:rPr>
            <a:t>(magneto-) optical and (magneto-) electrical properties. 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9ED5EE61-EE29-4C47-B371-58DBE549FCEC}" type="parTrans" cxnId="{1F929EF4-297B-41FB-8C2F-2A10939022AC}">
      <dgm:prSet/>
      <dgm:spPr/>
      <dgm:t>
        <a:bodyPr/>
        <a:lstStyle/>
        <a:p>
          <a:endParaRPr lang="bs-Latn-BA" sz="1600">
            <a:latin typeface="Bell MT" panose="02020503060305020303" pitchFamily="18" charset="0"/>
          </a:endParaRPr>
        </a:p>
      </dgm:t>
    </dgm:pt>
    <dgm:pt modelId="{0FA50CBF-5ADE-4C93-AD35-578D9AA6B8FF}" type="sibTrans" cxnId="{1F929EF4-297B-41FB-8C2F-2A10939022AC}">
      <dgm:prSet custT="1"/>
      <dgm:spPr/>
      <dgm:t>
        <a:bodyPr/>
        <a:lstStyle/>
        <a:p>
          <a:endParaRPr lang="bs-Latn-BA" sz="1600">
            <a:latin typeface="Bell MT" panose="02020503060305020303" pitchFamily="18" charset="0"/>
          </a:endParaRPr>
        </a:p>
      </dgm:t>
    </dgm:pt>
    <dgm:pt modelId="{DB554564-DAFF-4B26-9EBF-BE4F77680C3E}">
      <dgm:prSet phldrT="[Text]" custT="1"/>
      <dgm:spPr/>
      <dgm:t>
        <a:bodyPr/>
        <a:lstStyle/>
        <a:p>
          <a:r>
            <a:rPr lang="bs-Latn-BA" sz="1600" dirty="0">
              <a:latin typeface="Bell MT" panose="02020503060305020303" pitchFamily="18" charset="0"/>
            </a:rPr>
            <a:t>T</a:t>
          </a:r>
          <a:r>
            <a:rPr lang="en-US" sz="1600" dirty="0">
              <a:latin typeface="Bell MT" panose="02020503060305020303" pitchFamily="18" charset="0"/>
            </a:rPr>
            <a:t>he chemical composition of the thin films</a:t>
          </a:r>
          <a:r>
            <a:rPr lang="bs-Latn-BA" sz="1600" dirty="0">
              <a:latin typeface="Bell MT" panose="02020503060305020303" pitchFamily="18" charset="0"/>
            </a:rPr>
            <a:t>.</a:t>
          </a:r>
        </a:p>
      </dgm:t>
    </dgm:pt>
    <dgm:pt modelId="{32BE4679-65CD-4BC1-8B7B-304DD789AA92}" type="parTrans" cxnId="{D97EA950-0647-4AB3-91AB-E05B52524251}">
      <dgm:prSet/>
      <dgm:spPr/>
      <dgm:t>
        <a:bodyPr/>
        <a:lstStyle/>
        <a:p>
          <a:endParaRPr lang="bs-Latn-BA" sz="1600">
            <a:latin typeface="Bell MT" panose="02020503060305020303" pitchFamily="18" charset="0"/>
          </a:endParaRPr>
        </a:p>
      </dgm:t>
    </dgm:pt>
    <dgm:pt modelId="{D5586D49-8F8F-4B5C-8C4D-E8FF7521219D}" type="sibTrans" cxnId="{D97EA950-0647-4AB3-91AB-E05B52524251}">
      <dgm:prSet custT="1"/>
      <dgm:spPr/>
      <dgm:t>
        <a:bodyPr/>
        <a:lstStyle/>
        <a:p>
          <a:endParaRPr lang="bs-Latn-BA" sz="1600">
            <a:latin typeface="Bell MT" panose="02020503060305020303" pitchFamily="18" charset="0"/>
          </a:endParaRPr>
        </a:p>
      </dgm:t>
    </dgm:pt>
    <dgm:pt modelId="{16869141-C7DC-4432-822D-0EE7763B1C31}">
      <dgm:prSet custT="1"/>
      <dgm:spPr/>
      <dgm:t>
        <a:bodyPr/>
        <a:lstStyle/>
        <a:p>
          <a:r>
            <a:rPr lang="bs-Latn-BA" sz="1600" dirty="0">
              <a:latin typeface="Bell MT" panose="02020503060305020303" pitchFamily="18" charset="0"/>
            </a:rPr>
            <a:t>An i</a:t>
          </a:r>
          <a:r>
            <a:rPr lang="en-US" sz="1600" dirty="0" err="1">
              <a:latin typeface="Bell MT" panose="02020503060305020303" pitchFamily="18" charset="0"/>
            </a:rPr>
            <a:t>ndustrial</a:t>
          </a:r>
          <a:r>
            <a:rPr lang="en-US" sz="1600" dirty="0">
              <a:latin typeface="Bell MT" panose="02020503060305020303" pitchFamily="18" charset="0"/>
            </a:rPr>
            <a:t> application.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60473E3D-0D92-46E4-8888-C117E45BC080}" type="parTrans" cxnId="{E6A3EF78-5DED-4C3C-A027-C8901D4AFA8B}">
      <dgm:prSet/>
      <dgm:spPr/>
      <dgm:t>
        <a:bodyPr/>
        <a:lstStyle/>
        <a:p>
          <a:endParaRPr lang="bs-Latn-BA" sz="1600">
            <a:latin typeface="Bell MT" panose="02020503060305020303" pitchFamily="18" charset="0"/>
          </a:endParaRPr>
        </a:p>
      </dgm:t>
    </dgm:pt>
    <dgm:pt modelId="{EB5E3BA7-D6EA-4554-B71B-8FAE287C3911}" type="sibTrans" cxnId="{E6A3EF78-5DED-4C3C-A027-C8901D4AFA8B}">
      <dgm:prSet/>
      <dgm:spPr/>
      <dgm:t>
        <a:bodyPr/>
        <a:lstStyle/>
        <a:p>
          <a:endParaRPr lang="bs-Latn-BA" sz="1600">
            <a:latin typeface="Bell MT" panose="02020503060305020303" pitchFamily="18" charset="0"/>
          </a:endParaRPr>
        </a:p>
      </dgm:t>
    </dgm:pt>
    <dgm:pt modelId="{093D026C-7B0F-4270-89FA-61589AB50C97}" type="pres">
      <dgm:prSet presAssocID="{0ABA5F70-AEB4-48AD-8749-93EB92671A4B}" presName="linearFlow" presStyleCnt="0">
        <dgm:presLayoutVars>
          <dgm:resizeHandles val="exact"/>
        </dgm:presLayoutVars>
      </dgm:prSet>
      <dgm:spPr/>
    </dgm:pt>
    <dgm:pt modelId="{262A8E15-FDB7-4136-9456-5982666AC6CA}" type="pres">
      <dgm:prSet presAssocID="{BBE0B3A3-189D-489B-A1EE-10285A28C0E9}" presName="node" presStyleLbl="node1" presStyleIdx="0" presStyleCnt="3">
        <dgm:presLayoutVars>
          <dgm:bulletEnabled val="1"/>
        </dgm:presLayoutVars>
      </dgm:prSet>
      <dgm:spPr/>
    </dgm:pt>
    <dgm:pt modelId="{C2364DD2-9964-4486-9945-B0B8C4112BDD}" type="pres">
      <dgm:prSet presAssocID="{0FA50CBF-5ADE-4C93-AD35-578D9AA6B8FF}" presName="sibTrans" presStyleLbl="sibTrans2D1" presStyleIdx="0" presStyleCnt="2"/>
      <dgm:spPr/>
    </dgm:pt>
    <dgm:pt modelId="{BD02AFB5-5E63-443A-B8FA-F265ABAD8DF3}" type="pres">
      <dgm:prSet presAssocID="{0FA50CBF-5ADE-4C93-AD35-578D9AA6B8FF}" presName="connectorText" presStyleLbl="sibTrans2D1" presStyleIdx="0" presStyleCnt="2"/>
      <dgm:spPr/>
    </dgm:pt>
    <dgm:pt modelId="{7AB69576-0570-4DC8-A0C1-6F6532945B52}" type="pres">
      <dgm:prSet presAssocID="{DB554564-DAFF-4B26-9EBF-BE4F77680C3E}" presName="node" presStyleLbl="node1" presStyleIdx="1" presStyleCnt="3" custScaleY="56084">
        <dgm:presLayoutVars>
          <dgm:bulletEnabled val="1"/>
        </dgm:presLayoutVars>
      </dgm:prSet>
      <dgm:spPr/>
    </dgm:pt>
    <dgm:pt modelId="{71BC158D-3D2E-42BF-86BD-B54757D9CE4A}" type="pres">
      <dgm:prSet presAssocID="{D5586D49-8F8F-4B5C-8C4D-E8FF7521219D}" presName="sibTrans" presStyleLbl="sibTrans2D1" presStyleIdx="1" presStyleCnt="2"/>
      <dgm:spPr/>
    </dgm:pt>
    <dgm:pt modelId="{B2D7B5B5-838D-4EEA-8F8E-63461541A314}" type="pres">
      <dgm:prSet presAssocID="{D5586D49-8F8F-4B5C-8C4D-E8FF7521219D}" presName="connectorText" presStyleLbl="sibTrans2D1" presStyleIdx="1" presStyleCnt="2"/>
      <dgm:spPr/>
    </dgm:pt>
    <dgm:pt modelId="{4424C084-103C-42AA-BF51-BF2939EB1898}" type="pres">
      <dgm:prSet presAssocID="{16869141-C7DC-4432-822D-0EE7763B1C31}" presName="node" presStyleLbl="node1" presStyleIdx="2" presStyleCnt="3" custScaleY="55055">
        <dgm:presLayoutVars>
          <dgm:bulletEnabled val="1"/>
        </dgm:presLayoutVars>
      </dgm:prSet>
      <dgm:spPr/>
    </dgm:pt>
  </dgm:ptLst>
  <dgm:cxnLst>
    <dgm:cxn modelId="{B2E89B1E-E342-4126-B9EB-82936B6C00A0}" type="presOf" srcId="{BBE0B3A3-189D-489B-A1EE-10285A28C0E9}" destId="{262A8E15-FDB7-4136-9456-5982666AC6CA}" srcOrd="0" destOrd="0" presId="urn:microsoft.com/office/officeart/2005/8/layout/process2"/>
    <dgm:cxn modelId="{D97EA950-0647-4AB3-91AB-E05B52524251}" srcId="{0ABA5F70-AEB4-48AD-8749-93EB92671A4B}" destId="{DB554564-DAFF-4B26-9EBF-BE4F77680C3E}" srcOrd="1" destOrd="0" parTransId="{32BE4679-65CD-4BC1-8B7B-304DD789AA92}" sibTransId="{D5586D49-8F8F-4B5C-8C4D-E8FF7521219D}"/>
    <dgm:cxn modelId="{A2211157-9836-40D3-BAE4-80F2FBA922FC}" type="presOf" srcId="{D5586D49-8F8F-4B5C-8C4D-E8FF7521219D}" destId="{B2D7B5B5-838D-4EEA-8F8E-63461541A314}" srcOrd="1" destOrd="0" presId="urn:microsoft.com/office/officeart/2005/8/layout/process2"/>
    <dgm:cxn modelId="{E6A3EF78-5DED-4C3C-A027-C8901D4AFA8B}" srcId="{0ABA5F70-AEB4-48AD-8749-93EB92671A4B}" destId="{16869141-C7DC-4432-822D-0EE7763B1C31}" srcOrd="2" destOrd="0" parTransId="{60473E3D-0D92-46E4-8888-C117E45BC080}" sibTransId="{EB5E3BA7-D6EA-4554-B71B-8FAE287C3911}"/>
    <dgm:cxn modelId="{6A5A29AC-0E6D-4AFB-93C5-328C85D475A1}" type="presOf" srcId="{16869141-C7DC-4432-822D-0EE7763B1C31}" destId="{4424C084-103C-42AA-BF51-BF2939EB1898}" srcOrd="0" destOrd="0" presId="urn:microsoft.com/office/officeart/2005/8/layout/process2"/>
    <dgm:cxn modelId="{72E6A6AD-DB20-4158-B140-E1480FF5BC82}" type="presOf" srcId="{0FA50CBF-5ADE-4C93-AD35-578D9AA6B8FF}" destId="{BD02AFB5-5E63-443A-B8FA-F265ABAD8DF3}" srcOrd="1" destOrd="0" presId="urn:microsoft.com/office/officeart/2005/8/layout/process2"/>
    <dgm:cxn modelId="{55E2AAB6-FE71-462F-8DF8-BA4BEF48B06F}" type="presOf" srcId="{0FA50CBF-5ADE-4C93-AD35-578D9AA6B8FF}" destId="{C2364DD2-9964-4486-9945-B0B8C4112BDD}" srcOrd="0" destOrd="0" presId="urn:microsoft.com/office/officeart/2005/8/layout/process2"/>
    <dgm:cxn modelId="{281E8BDA-026B-4A2E-9A5B-F3033CCD2DFC}" type="presOf" srcId="{D5586D49-8F8F-4B5C-8C4D-E8FF7521219D}" destId="{71BC158D-3D2E-42BF-86BD-B54757D9CE4A}" srcOrd="0" destOrd="0" presId="urn:microsoft.com/office/officeart/2005/8/layout/process2"/>
    <dgm:cxn modelId="{469838E4-C29F-4ECC-98DA-D8343E4A8DF8}" type="presOf" srcId="{0ABA5F70-AEB4-48AD-8749-93EB92671A4B}" destId="{093D026C-7B0F-4270-89FA-61589AB50C97}" srcOrd="0" destOrd="0" presId="urn:microsoft.com/office/officeart/2005/8/layout/process2"/>
    <dgm:cxn modelId="{F31B0BF3-46F9-42F7-A04D-E80716C85130}" type="presOf" srcId="{DB554564-DAFF-4B26-9EBF-BE4F77680C3E}" destId="{7AB69576-0570-4DC8-A0C1-6F6532945B52}" srcOrd="0" destOrd="0" presId="urn:microsoft.com/office/officeart/2005/8/layout/process2"/>
    <dgm:cxn modelId="{1F929EF4-297B-41FB-8C2F-2A10939022AC}" srcId="{0ABA5F70-AEB4-48AD-8749-93EB92671A4B}" destId="{BBE0B3A3-189D-489B-A1EE-10285A28C0E9}" srcOrd="0" destOrd="0" parTransId="{9ED5EE61-EE29-4C47-B371-58DBE549FCEC}" sibTransId="{0FA50CBF-5ADE-4C93-AD35-578D9AA6B8FF}"/>
    <dgm:cxn modelId="{6474F317-CC16-4FBF-97A7-199B0A77EA42}" type="presParOf" srcId="{093D026C-7B0F-4270-89FA-61589AB50C97}" destId="{262A8E15-FDB7-4136-9456-5982666AC6CA}" srcOrd="0" destOrd="0" presId="urn:microsoft.com/office/officeart/2005/8/layout/process2"/>
    <dgm:cxn modelId="{33329577-B9E2-440D-9ED8-F871333DF268}" type="presParOf" srcId="{093D026C-7B0F-4270-89FA-61589AB50C97}" destId="{C2364DD2-9964-4486-9945-B0B8C4112BDD}" srcOrd="1" destOrd="0" presId="urn:microsoft.com/office/officeart/2005/8/layout/process2"/>
    <dgm:cxn modelId="{A2411E24-9DE8-4538-9701-0446C5B553C1}" type="presParOf" srcId="{C2364DD2-9964-4486-9945-B0B8C4112BDD}" destId="{BD02AFB5-5E63-443A-B8FA-F265ABAD8DF3}" srcOrd="0" destOrd="0" presId="urn:microsoft.com/office/officeart/2005/8/layout/process2"/>
    <dgm:cxn modelId="{2F3F35FF-97FA-45EF-A479-5CAD55052E13}" type="presParOf" srcId="{093D026C-7B0F-4270-89FA-61589AB50C97}" destId="{7AB69576-0570-4DC8-A0C1-6F6532945B52}" srcOrd="2" destOrd="0" presId="urn:microsoft.com/office/officeart/2005/8/layout/process2"/>
    <dgm:cxn modelId="{532A11E8-0C04-4E8D-943C-31D19B0B426A}" type="presParOf" srcId="{093D026C-7B0F-4270-89FA-61589AB50C97}" destId="{71BC158D-3D2E-42BF-86BD-B54757D9CE4A}" srcOrd="3" destOrd="0" presId="urn:microsoft.com/office/officeart/2005/8/layout/process2"/>
    <dgm:cxn modelId="{B51088BA-F102-482E-BD4C-64AC82F49983}" type="presParOf" srcId="{71BC158D-3D2E-42BF-86BD-B54757D9CE4A}" destId="{B2D7B5B5-838D-4EEA-8F8E-63461541A314}" srcOrd="0" destOrd="0" presId="urn:microsoft.com/office/officeart/2005/8/layout/process2"/>
    <dgm:cxn modelId="{7F559258-A147-44D1-8A13-25E3C647A515}" type="presParOf" srcId="{093D026C-7B0F-4270-89FA-61589AB50C97}" destId="{4424C084-103C-42AA-BF51-BF2939EB1898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098B1AC-67CE-42CF-9905-7B0EB6C155B6}" type="doc">
      <dgm:prSet loTypeId="urn:microsoft.com/office/officeart/2005/8/layout/cycle6" loCatId="cycle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bs-Latn-BA"/>
        </a:p>
      </dgm:t>
    </dgm:pt>
    <dgm:pt modelId="{9047B814-9A3E-4099-8B3D-2085A4E35967}">
      <dgm:prSet phldrT="[Text]" custT="1"/>
      <dgm:spPr/>
      <dgm:t>
        <a:bodyPr/>
        <a:lstStyle/>
        <a:p>
          <a:r>
            <a:rPr lang="bs-Latn-BA" sz="1600">
              <a:latin typeface="Bell MT" panose="02020503060305020303" pitchFamily="18" charset="0"/>
            </a:rPr>
            <a:t>1. M</a:t>
          </a:r>
          <a:r>
            <a:rPr lang="en-US" sz="1600">
              <a:latin typeface="Bell MT" panose="02020503060305020303" pitchFamily="18" charset="0"/>
            </a:rPr>
            <a:t>agneto-optic (MO) sensors, 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20D677B7-70C6-4323-9E7C-4FBCF1DFFE59}" type="parTrans" cxnId="{76563523-A9E8-48C1-89D6-B04233B456EA}">
      <dgm:prSet/>
      <dgm:spPr/>
      <dgm:t>
        <a:bodyPr/>
        <a:lstStyle/>
        <a:p>
          <a:endParaRPr lang="bs-Latn-BA"/>
        </a:p>
      </dgm:t>
    </dgm:pt>
    <dgm:pt modelId="{B4599BD9-39D2-4596-AF90-74257A2C6F80}" type="sibTrans" cxnId="{76563523-A9E8-48C1-89D6-B04233B456EA}">
      <dgm:prSet/>
      <dgm:spPr/>
      <dgm:t>
        <a:bodyPr/>
        <a:lstStyle/>
        <a:p>
          <a:endParaRPr lang="bs-Latn-BA"/>
        </a:p>
      </dgm:t>
    </dgm:pt>
    <dgm:pt modelId="{176632F4-13D2-4F3B-9878-0100DCCCB09F}">
      <dgm:prSet phldrT="[Text]" custT="1"/>
      <dgm:spPr/>
      <dgm:t>
        <a:bodyPr/>
        <a:lstStyle/>
        <a:p>
          <a:r>
            <a:rPr lang="bs-Latn-BA" sz="1600" dirty="0">
              <a:latin typeface="Bell MT" panose="02020503060305020303" pitchFamily="18" charset="0"/>
            </a:rPr>
            <a:t>4. </a:t>
          </a:r>
          <a:r>
            <a:rPr lang="en-US" sz="1600" dirty="0">
              <a:latin typeface="Bell MT" panose="02020503060305020303" pitchFamily="18" charset="0"/>
            </a:rPr>
            <a:t>Nanotubes 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31F4891B-CAE5-4969-812E-873216D206A2}" type="parTrans" cxnId="{DBA5DA1B-0BC9-45E5-B991-472C72056CF2}">
      <dgm:prSet/>
      <dgm:spPr/>
      <dgm:t>
        <a:bodyPr/>
        <a:lstStyle/>
        <a:p>
          <a:endParaRPr lang="bs-Latn-BA"/>
        </a:p>
      </dgm:t>
    </dgm:pt>
    <dgm:pt modelId="{C1593115-C39E-4719-B98F-2FB37C23B07B}" type="sibTrans" cxnId="{DBA5DA1B-0BC9-45E5-B991-472C72056CF2}">
      <dgm:prSet/>
      <dgm:spPr/>
      <dgm:t>
        <a:bodyPr/>
        <a:lstStyle/>
        <a:p>
          <a:endParaRPr lang="bs-Latn-BA"/>
        </a:p>
      </dgm:t>
    </dgm:pt>
    <dgm:pt modelId="{3720448E-5DB4-47D5-A861-9F5A891EF3F2}">
      <dgm:prSet phldrT="[Text]" custT="1"/>
      <dgm:spPr/>
      <dgm:t>
        <a:bodyPr/>
        <a:lstStyle/>
        <a:p>
          <a:r>
            <a:rPr lang="bs-Latn-BA" sz="1600" dirty="0">
              <a:latin typeface="Bell MT" panose="02020503060305020303" pitchFamily="18" charset="0"/>
            </a:rPr>
            <a:t>6. </a:t>
          </a:r>
          <a:r>
            <a:rPr lang="en-US" sz="1600" dirty="0">
              <a:latin typeface="Bell MT" panose="02020503060305020303" pitchFamily="18" charset="0"/>
            </a:rPr>
            <a:t>magnetooptical sensors, ultracompact, self-wound coils or transformers</a:t>
          </a:r>
          <a:r>
            <a:rPr lang="bs-Latn-BA" sz="1600" dirty="0">
              <a:latin typeface="Bell MT" panose="02020503060305020303" pitchFamily="18" charset="0"/>
            </a:rPr>
            <a:t>.</a:t>
          </a:r>
        </a:p>
      </dgm:t>
    </dgm:pt>
    <dgm:pt modelId="{8F269A36-4CEA-46D7-A663-2A4F23D92740}" type="parTrans" cxnId="{669F9F97-FD20-4070-BF3E-C6B7D55871CD}">
      <dgm:prSet/>
      <dgm:spPr/>
      <dgm:t>
        <a:bodyPr/>
        <a:lstStyle/>
        <a:p>
          <a:endParaRPr lang="bs-Latn-BA"/>
        </a:p>
      </dgm:t>
    </dgm:pt>
    <dgm:pt modelId="{C2C319F3-DEB1-4440-B9BB-233B46EC2CEB}" type="sibTrans" cxnId="{669F9F97-FD20-4070-BF3E-C6B7D55871CD}">
      <dgm:prSet/>
      <dgm:spPr/>
      <dgm:t>
        <a:bodyPr/>
        <a:lstStyle/>
        <a:p>
          <a:endParaRPr lang="bs-Latn-BA"/>
        </a:p>
      </dgm:t>
    </dgm:pt>
    <dgm:pt modelId="{202E1BBC-5FF5-4CB3-99B6-41F7354C1D55}">
      <dgm:prSet phldrT="[Text]" custT="1"/>
      <dgm:spPr/>
      <dgm:t>
        <a:bodyPr/>
        <a:lstStyle/>
        <a:p>
          <a:r>
            <a:rPr lang="bs-Latn-BA" sz="1600" dirty="0">
              <a:latin typeface="Bell MT" panose="02020503060305020303" pitchFamily="18" charset="0"/>
            </a:rPr>
            <a:t>2. </a:t>
          </a:r>
          <a:r>
            <a:rPr lang="en-US" sz="1600" dirty="0">
              <a:latin typeface="Bell MT" panose="02020503060305020303" pitchFamily="18" charset="0"/>
            </a:rPr>
            <a:t>TMR (Tuning Magneto</a:t>
          </a:r>
          <a:r>
            <a:rPr lang="bs-Latn-BA" sz="1600" dirty="0">
              <a:latin typeface="Bell MT" panose="02020503060305020303" pitchFamily="18" charset="0"/>
            </a:rPr>
            <a:t> </a:t>
          </a:r>
          <a:r>
            <a:rPr lang="en-US" sz="1600" dirty="0">
              <a:latin typeface="Bell MT" panose="02020503060305020303" pitchFamily="18" charset="0"/>
            </a:rPr>
            <a:t>Resistance)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6856D4FA-BA92-4365-8191-1072392488BD}" type="parTrans" cxnId="{80343D42-A163-491B-B5B7-D5C6DEE2FA68}">
      <dgm:prSet/>
      <dgm:spPr/>
      <dgm:t>
        <a:bodyPr/>
        <a:lstStyle/>
        <a:p>
          <a:endParaRPr lang="bs-Latn-BA"/>
        </a:p>
      </dgm:t>
    </dgm:pt>
    <dgm:pt modelId="{6902CD43-083A-4F1C-8344-734417FB17B0}" type="sibTrans" cxnId="{80343D42-A163-491B-B5B7-D5C6DEE2FA68}">
      <dgm:prSet/>
      <dgm:spPr/>
      <dgm:t>
        <a:bodyPr/>
        <a:lstStyle/>
        <a:p>
          <a:endParaRPr lang="bs-Latn-BA"/>
        </a:p>
      </dgm:t>
    </dgm:pt>
    <dgm:pt modelId="{88EF426E-4CF5-4EE1-A238-2165C1C76446}">
      <dgm:prSet phldrT="[Text]" custT="1"/>
      <dgm:spPr/>
      <dgm:t>
        <a:bodyPr/>
        <a:lstStyle/>
        <a:p>
          <a:r>
            <a:rPr lang="bs-Latn-BA" sz="1600">
              <a:latin typeface="Bell MT" panose="02020503060305020303" pitchFamily="18" charset="0"/>
            </a:rPr>
            <a:t>3. </a:t>
          </a:r>
          <a:r>
            <a:rPr lang="en-US" sz="1600">
              <a:latin typeface="Bell MT" panose="02020503060305020303" pitchFamily="18" charset="0"/>
            </a:rPr>
            <a:t>GMR (Giant Magneto</a:t>
          </a:r>
          <a:r>
            <a:rPr lang="bs-Latn-BA" sz="1600">
              <a:latin typeface="Bell MT" panose="02020503060305020303" pitchFamily="18" charset="0"/>
            </a:rPr>
            <a:t> </a:t>
          </a:r>
          <a:r>
            <a:rPr lang="en-US" sz="1600">
              <a:latin typeface="Bell MT" panose="02020503060305020303" pitchFamily="18" charset="0"/>
            </a:rPr>
            <a:t>Resistance) 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D06EE0DE-4287-4ECA-B081-1CD3B88C360B}" type="parTrans" cxnId="{490F8E38-C92F-4B8A-95B2-C39D6C7BCD70}">
      <dgm:prSet/>
      <dgm:spPr/>
      <dgm:t>
        <a:bodyPr/>
        <a:lstStyle/>
        <a:p>
          <a:endParaRPr lang="bs-Latn-BA"/>
        </a:p>
      </dgm:t>
    </dgm:pt>
    <dgm:pt modelId="{81204FB9-F688-4DEC-8BC7-AC506D476456}" type="sibTrans" cxnId="{490F8E38-C92F-4B8A-95B2-C39D6C7BCD70}">
      <dgm:prSet/>
      <dgm:spPr/>
      <dgm:t>
        <a:bodyPr/>
        <a:lstStyle/>
        <a:p>
          <a:endParaRPr lang="bs-Latn-BA"/>
        </a:p>
      </dgm:t>
    </dgm:pt>
    <dgm:pt modelId="{433DA0C3-CAEC-4EB0-A1AF-C155F93BE8FE}">
      <dgm:prSet custT="1"/>
      <dgm:spPr/>
      <dgm:t>
        <a:bodyPr/>
        <a:lstStyle/>
        <a:p>
          <a:r>
            <a:rPr lang="bs-Latn-BA" sz="1600" dirty="0">
              <a:latin typeface="Bell MT" panose="02020503060305020303" pitchFamily="18" charset="0"/>
            </a:rPr>
            <a:t>5. </a:t>
          </a:r>
          <a:r>
            <a:rPr lang="en-US" sz="1600" dirty="0">
              <a:latin typeface="Bell MT" panose="02020503060305020303" pitchFamily="18" charset="0"/>
            </a:rPr>
            <a:t>microchips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741F0952-F315-4D23-A0BD-58643584C716}" type="parTrans" cxnId="{EB34976D-7A22-4A67-BCDA-9D1CD3AE7A4A}">
      <dgm:prSet/>
      <dgm:spPr/>
      <dgm:t>
        <a:bodyPr/>
        <a:lstStyle/>
        <a:p>
          <a:endParaRPr lang="bs-Latn-BA"/>
        </a:p>
      </dgm:t>
    </dgm:pt>
    <dgm:pt modelId="{56AFF30B-29DA-4F86-9810-3720208B8B43}" type="sibTrans" cxnId="{EB34976D-7A22-4A67-BCDA-9D1CD3AE7A4A}">
      <dgm:prSet/>
      <dgm:spPr/>
      <dgm:t>
        <a:bodyPr/>
        <a:lstStyle/>
        <a:p>
          <a:endParaRPr lang="bs-Latn-BA"/>
        </a:p>
      </dgm:t>
    </dgm:pt>
    <dgm:pt modelId="{EA93BD26-2F44-4BAF-9479-8BE27A6893B1}" type="pres">
      <dgm:prSet presAssocID="{C098B1AC-67CE-42CF-9905-7B0EB6C155B6}" presName="cycle" presStyleCnt="0">
        <dgm:presLayoutVars>
          <dgm:dir/>
          <dgm:resizeHandles val="exact"/>
        </dgm:presLayoutVars>
      </dgm:prSet>
      <dgm:spPr/>
    </dgm:pt>
    <dgm:pt modelId="{CFE935CA-0D9F-458D-A61A-B0DCB3C374B1}" type="pres">
      <dgm:prSet presAssocID="{9047B814-9A3E-4099-8B3D-2085A4E35967}" presName="node" presStyleLbl="node1" presStyleIdx="0" presStyleCnt="6" custScaleX="151706">
        <dgm:presLayoutVars>
          <dgm:bulletEnabled val="1"/>
        </dgm:presLayoutVars>
      </dgm:prSet>
      <dgm:spPr/>
    </dgm:pt>
    <dgm:pt modelId="{2AEBAFDA-E66A-41EB-8347-7EA69A8F94F7}" type="pres">
      <dgm:prSet presAssocID="{9047B814-9A3E-4099-8B3D-2085A4E35967}" presName="spNode" presStyleCnt="0"/>
      <dgm:spPr/>
    </dgm:pt>
    <dgm:pt modelId="{36A25EC0-8D15-4B62-9E7E-9B68B794033D}" type="pres">
      <dgm:prSet presAssocID="{B4599BD9-39D2-4596-AF90-74257A2C6F80}" presName="sibTrans" presStyleLbl="sibTrans1D1" presStyleIdx="0" presStyleCnt="6"/>
      <dgm:spPr/>
    </dgm:pt>
    <dgm:pt modelId="{5B68C277-0093-4F30-8EE8-785C8E03385B}" type="pres">
      <dgm:prSet presAssocID="{202E1BBC-5FF5-4CB3-99B6-41F7354C1D55}" presName="node" presStyleLbl="node1" presStyleIdx="1" presStyleCnt="6" custScaleX="143365">
        <dgm:presLayoutVars>
          <dgm:bulletEnabled val="1"/>
        </dgm:presLayoutVars>
      </dgm:prSet>
      <dgm:spPr/>
    </dgm:pt>
    <dgm:pt modelId="{C1DEE829-33D9-4E09-9B28-93AE63BC1DB9}" type="pres">
      <dgm:prSet presAssocID="{202E1BBC-5FF5-4CB3-99B6-41F7354C1D55}" presName="spNode" presStyleCnt="0"/>
      <dgm:spPr/>
    </dgm:pt>
    <dgm:pt modelId="{9D50D56F-BFB5-4C04-A91B-21CFA2D83242}" type="pres">
      <dgm:prSet presAssocID="{6902CD43-083A-4F1C-8344-734417FB17B0}" presName="sibTrans" presStyleLbl="sibTrans1D1" presStyleIdx="1" presStyleCnt="6"/>
      <dgm:spPr/>
    </dgm:pt>
    <dgm:pt modelId="{4D5FFE08-669C-46AD-88E9-7A918B354493}" type="pres">
      <dgm:prSet presAssocID="{88EF426E-4CF5-4EE1-A238-2165C1C76446}" presName="node" presStyleLbl="node1" presStyleIdx="2" presStyleCnt="6" custScaleX="136068">
        <dgm:presLayoutVars>
          <dgm:bulletEnabled val="1"/>
        </dgm:presLayoutVars>
      </dgm:prSet>
      <dgm:spPr/>
    </dgm:pt>
    <dgm:pt modelId="{CB88EDFF-B5F2-4894-A306-B545F23F0240}" type="pres">
      <dgm:prSet presAssocID="{88EF426E-4CF5-4EE1-A238-2165C1C76446}" presName="spNode" presStyleCnt="0"/>
      <dgm:spPr/>
    </dgm:pt>
    <dgm:pt modelId="{625FB017-CF6F-42BC-BC2B-B0F069EBD28A}" type="pres">
      <dgm:prSet presAssocID="{81204FB9-F688-4DEC-8BC7-AC506D476456}" presName="sibTrans" presStyleLbl="sibTrans1D1" presStyleIdx="2" presStyleCnt="6"/>
      <dgm:spPr/>
    </dgm:pt>
    <dgm:pt modelId="{BBA24E17-7416-4483-98FE-DD0AF6F33E15}" type="pres">
      <dgm:prSet presAssocID="{176632F4-13D2-4F3B-9878-0100DCCCB09F}" presName="node" presStyleLbl="node1" presStyleIdx="3" presStyleCnt="6" custScaleX="121522" custScaleY="63213">
        <dgm:presLayoutVars>
          <dgm:bulletEnabled val="1"/>
        </dgm:presLayoutVars>
      </dgm:prSet>
      <dgm:spPr/>
    </dgm:pt>
    <dgm:pt modelId="{A3387AAF-A0B8-43DE-888F-C7D11B4A48ED}" type="pres">
      <dgm:prSet presAssocID="{176632F4-13D2-4F3B-9878-0100DCCCB09F}" presName="spNode" presStyleCnt="0"/>
      <dgm:spPr/>
    </dgm:pt>
    <dgm:pt modelId="{B216ABBB-8FC5-4C19-AB81-5C1FF163D098}" type="pres">
      <dgm:prSet presAssocID="{C1593115-C39E-4719-B98F-2FB37C23B07B}" presName="sibTrans" presStyleLbl="sibTrans1D1" presStyleIdx="3" presStyleCnt="6"/>
      <dgm:spPr/>
    </dgm:pt>
    <dgm:pt modelId="{2BA0F187-B8D2-40EF-848B-9251BB2033A1}" type="pres">
      <dgm:prSet presAssocID="{433DA0C3-CAEC-4EB0-A1AF-C155F93BE8FE}" presName="node" presStyleLbl="node1" presStyleIdx="4" presStyleCnt="6" custScaleX="159144">
        <dgm:presLayoutVars>
          <dgm:bulletEnabled val="1"/>
        </dgm:presLayoutVars>
      </dgm:prSet>
      <dgm:spPr/>
    </dgm:pt>
    <dgm:pt modelId="{C8133C2B-1853-4AC0-B04C-1E9EB7073C5B}" type="pres">
      <dgm:prSet presAssocID="{433DA0C3-CAEC-4EB0-A1AF-C155F93BE8FE}" presName="spNode" presStyleCnt="0"/>
      <dgm:spPr/>
    </dgm:pt>
    <dgm:pt modelId="{BE32B461-93D4-40B2-B596-2555A1E6A77B}" type="pres">
      <dgm:prSet presAssocID="{56AFF30B-29DA-4F86-9810-3720208B8B43}" presName="sibTrans" presStyleLbl="sibTrans1D1" presStyleIdx="4" presStyleCnt="6"/>
      <dgm:spPr/>
    </dgm:pt>
    <dgm:pt modelId="{1C34A9B8-44C7-416D-85A7-692C04298DB0}" type="pres">
      <dgm:prSet presAssocID="{3720448E-5DB4-47D5-A861-9F5A891EF3F2}" presName="node" presStyleLbl="node1" presStyleIdx="5" presStyleCnt="6" custScaleX="217381" custScaleY="95378">
        <dgm:presLayoutVars>
          <dgm:bulletEnabled val="1"/>
        </dgm:presLayoutVars>
      </dgm:prSet>
      <dgm:spPr/>
    </dgm:pt>
    <dgm:pt modelId="{DC8DB3C6-C448-4B72-BE25-DC54FEDDC0B3}" type="pres">
      <dgm:prSet presAssocID="{3720448E-5DB4-47D5-A861-9F5A891EF3F2}" presName="spNode" presStyleCnt="0"/>
      <dgm:spPr/>
    </dgm:pt>
    <dgm:pt modelId="{152BFE45-1455-4139-B92D-73C3A8AEA4DC}" type="pres">
      <dgm:prSet presAssocID="{C2C319F3-DEB1-4440-B9BB-233B46EC2CEB}" presName="sibTrans" presStyleLbl="sibTrans1D1" presStyleIdx="5" presStyleCnt="6"/>
      <dgm:spPr/>
    </dgm:pt>
  </dgm:ptLst>
  <dgm:cxnLst>
    <dgm:cxn modelId="{CC9C7D16-8E37-4D92-8997-E8490D326349}" type="presOf" srcId="{3720448E-5DB4-47D5-A861-9F5A891EF3F2}" destId="{1C34A9B8-44C7-416D-85A7-692C04298DB0}" srcOrd="0" destOrd="0" presId="urn:microsoft.com/office/officeart/2005/8/layout/cycle6"/>
    <dgm:cxn modelId="{A75FD617-BD09-4B6D-AEC4-7F3558A237B7}" type="presOf" srcId="{433DA0C3-CAEC-4EB0-A1AF-C155F93BE8FE}" destId="{2BA0F187-B8D2-40EF-848B-9251BB2033A1}" srcOrd="0" destOrd="0" presId="urn:microsoft.com/office/officeart/2005/8/layout/cycle6"/>
    <dgm:cxn modelId="{DBA5DA1B-0BC9-45E5-B991-472C72056CF2}" srcId="{C098B1AC-67CE-42CF-9905-7B0EB6C155B6}" destId="{176632F4-13D2-4F3B-9878-0100DCCCB09F}" srcOrd="3" destOrd="0" parTransId="{31F4891B-CAE5-4969-812E-873216D206A2}" sibTransId="{C1593115-C39E-4719-B98F-2FB37C23B07B}"/>
    <dgm:cxn modelId="{39684E1E-D86D-46C5-B5D3-4D904DD127D7}" type="presOf" srcId="{C2C319F3-DEB1-4440-B9BB-233B46EC2CEB}" destId="{152BFE45-1455-4139-B92D-73C3A8AEA4DC}" srcOrd="0" destOrd="0" presId="urn:microsoft.com/office/officeart/2005/8/layout/cycle6"/>
    <dgm:cxn modelId="{76563523-A9E8-48C1-89D6-B04233B456EA}" srcId="{C098B1AC-67CE-42CF-9905-7B0EB6C155B6}" destId="{9047B814-9A3E-4099-8B3D-2085A4E35967}" srcOrd="0" destOrd="0" parTransId="{20D677B7-70C6-4323-9E7C-4FBCF1DFFE59}" sibTransId="{B4599BD9-39D2-4596-AF90-74257A2C6F80}"/>
    <dgm:cxn modelId="{490F8E38-C92F-4B8A-95B2-C39D6C7BCD70}" srcId="{C098B1AC-67CE-42CF-9905-7B0EB6C155B6}" destId="{88EF426E-4CF5-4EE1-A238-2165C1C76446}" srcOrd="2" destOrd="0" parTransId="{D06EE0DE-4287-4ECA-B081-1CD3B88C360B}" sibTransId="{81204FB9-F688-4DEC-8BC7-AC506D476456}"/>
    <dgm:cxn modelId="{80343D42-A163-491B-B5B7-D5C6DEE2FA68}" srcId="{C098B1AC-67CE-42CF-9905-7B0EB6C155B6}" destId="{202E1BBC-5FF5-4CB3-99B6-41F7354C1D55}" srcOrd="1" destOrd="0" parTransId="{6856D4FA-BA92-4365-8191-1072392488BD}" sibTransId="{6902CD43-083A-4F1C-8344-734417FB17B0}"/>
    <dgm:cxn modelId="{B1863A49-BDAF-4ACA-8772-52EA80E848B4}" type="presOf" srcId="{B4599BD9-39D2-4596-AF90-74257A2C6F80}" destId="{36A25EC0-8D15-4B62-9E7E-9B68B794033D}" srcOrd="0" destOrd="0" presId="urn:microsoft.com/office/officeart/2005/8/layout/cycle6"/>
    <dgm:cxn modelId="{FC85886C-E594-4D38-A254-DC41BE5CC813}" type="presOf" srcId="{C098B1AC-67CE-42CF-9905-7B0EB6C155B6}" destId="{EA93BD26-2F44-4BAF-9479-8BE27A6893B1}" srcOrd="0" destOrd="0" presId="urn:microsoft.com/office/officeart/2005/8/layout/cycle6"/>
    <dgm:cxn modelId="{EB34976D-7A22-4A67-BCDA-9D1CD3AE7A4A}" srcId="{C098B1AC-67CE-42CF-9905-7B0EB6C155B6}" destId="{433DA0C3-CAEC-4EB0-A1AF-C155F93BE8FE}" srcOrd="4" destOrd="0" parTransId="{741F0952-F315-4D23-A0BD-58643584C716}" sibTransId="{56AFF30B-29DA-4F86-9810-3720208B8B43}"/>
    <dgm:cxn modelId="{11876874-6B0B-44B8-8CA1-7FD3FAAE56C3}" type="presOf" srcId="{56AFF30B-29DA-4F86-9810-3720208B8B43}" destId="{BE32B461-93D4-40B2-B596-2555A1E6A77B}" srcOrd="0" destOrd="0" presId="urn:microsoft.com/office/officeart/2005/8/layout/cycle6"/>
    <dgm:cxn modelId="{5049A976-CFD5-483E-AE52-85A9968A7B9B}" type="presOf" srcId="{9047B814-9A3E-4099-8B3D-2085A4E35967}" destId="{CFE935CA-0D9F-458D-A61A-B0DCB3C374B1}" srcOrd="0" destOrd="0" presId="urn:microsoft.com/office/officeart/2005/8/layout/cycle6"/>
    <dgm:cxn modelId="{DCEE6758-E807-436A-8096-21016C4F4374}" type="presOf" srcId="{88EF426E-4CF5-4EE1-A238-2165C1C76446}" destId="{4D5FFE08-669C-46AD-88E9-7A918B354493}" srcOrd="0" destOrd="0" presId="urn:microsoft.com/office/officeart/2005/8/layout/cycle6"/>
    <dgm:cxn modelId="{5B1AB581-AED6-4F50-867F-B1092E82273F}" type="presOf" srcId="{176632F4-13D2-4F3B-9878-0100DCCCB09F}" destId="{BBA24E17-7416-4483-98FE-DD0AF6F33E15}" srcOrd="0" destOrd="0" presId="urn:microsoft.com/office/officeart/2005/8/layout/cycle6"/>
    <dgm:cxn modelId="{22C22983-97F1-4E69-88A9-DF06590DF9AF}" type="presOf" srcId="{6902CD43-083A-4F1C-8344-734417FB17B0}" destId="{9D50D56F-BFB5-4C04-A91B-21CFA2D83242}" srcOrd="0" destOrd="0" presId="urn:microsoft.com/office/officeart/2005/8/layout/cycle6"/>
    <dgm:cxn modelId="{669F9F97-FD20-4070-BF3E-C6B7D55871CD}" srcId="{C098B1AC-67CE-42CF-9905-7B0EB6C155B6}" destId="{3720448E-5DB4-47D5-A861-9F5A891EF3F2}" srcOrd="5" destOrd="0" parTransId="{8F269A36-4CEA-46D7-A663-2A4F23D92740}" sibTransId="{C2C319F3-DEB1-4440-B9BB-233B46EC2CEB}"/>
    <dgm:cxn modelId="{576F1E9A-865A-43AF-8D25-23A689BC6CA1}" type="presOf" srcId="{202E1BBC-5FF5-4CB3-99B6-41F7354C1D55}" destId="{5B68C277-0093-4F30-8EE8-785C8E03385B}" srcOrd="0" destOrd="0" presId="urn:microsoft.com/office/officeart/2005/8/layout/cycle6"/>
    <dgm:cxn modelId="{3B30259F-7101-443C-9B1F-79FE5AF25BE1}" type="presOf" srcId="{C1593115-C39E-4719-B98F-2FB37C23B07B}" destId="{B216ABBB-8FC5-4C19-AB81-5C1FF163D098}" srcOrd="0" destOrd="0" presId="urn:microsoft.com/office/officeart/2005/8/layout/cycle6"/>
    <dgm:cxn modelId="{B4F9A4D0-7787-40A8-B863-15DFC5E4FD40}" type="presOf" srcId="{81204FB9-F688-4DEC-8BC7-AC506D476456}" destId="{625FB017-CF6F-42BC-BC2B-B0F069EBD28A}" srcOrd="0" destOrd="0" presId="urn:microsoft.com/office/officeart/2005/8/layout/cycle6"/>
    <dgm:cxn modelId="{714B86A0-3E21-45E0-B63D-B8CAE5DB62BF}" type="presParOf" srcId="{EA93BD26-2F44-4BAF-9479-8BE27A6893B1}" destId="{CFE935CA-0D9F-458D-A61A-B0DCB3C374B1}" srcOrd="0" destOrd="0" presId="urn:microsoft.com/office/officeart/2005/8/layout/cycle6"/>
    <dgm:cxn modelId="{00E9464F-FD37-4E08-8D0D-57B5E08F23EB}" type="presParOf" srcId="{EA93BD26-2F44-4BAF-9479-8BE27A6893B1}" destId="{2AEBAFDA-E66A-41EB-8347-7EA69A8F94F7}" srcOrd="1" destOrd="0" presId="urn:microsoft.com/office/officeart/2005/8/layout/cycle6"/>
    <dgm:cxn modelId="{4A31D513-32F8-48F1-A370-4A2A05E9E7F8}" type="presParOf" srcId="{EA93BD26-2F44-4BAF-9479-8BE27A6893B1}" destId="{36A25EC0-8D15-4B62-9E7E-9B68B794033D}" srcOrd="2" destOrd="0" presId="urn:microsoft.com/office/officeart/2005/8/layout/cycle6"/>
    <dgm:cxn modelId="{EC661599-9133-4B32-8E86-91D7443C20C0}" type="presParOf" srcId="{EA93BD26-2F44-4BAF-9479-8BE27A6893B1}" destId="{5B68C277-0093-4F30-8EE8-785C8E03385B}" srcOrd="3" destOrd="0" presId="urn:microsoft.com/office/officeart/2005/8/layout/cycle6"/>
    <dgm:cxn modelId="{D3F7F9DD-1381-4A67-A8B6-616AED34A048}" type="presParOf" srcId="{EA93BD26-2F44-4BAF-9479-8BE27A6893B1}" destId="{C1DEE829-33D9-4E09-9B28-93AE63BC1DB9}" srcOrd="4" destOrd="0" presId="urn:microsoft.com/office/officeart/2005/8/layout/cycle6"/>
    <dgm:cxn modelId="{05080947-403C-4EBF-8651-21A56BEBBA0A}" type="presParOf" srcId="{EA93BD26-2F44-4BAF-9479-8BE27A6893B1}" destId="{9D50D56F-BFB5-4C04-A91B-21CFA2D83242}" srcOrd="5" destOrd="0" presId="urn:microsoft.com/office/officeart/2005/8/layout/cycle6"/>
    <dgm:cxn modelId="{CBC3BDF7-BFBB-4A06-B2E0-4EB296253BD0}" type="presParOf" srcId="{EA93BD26-2F44-4BAF-9479-8BE27A6893B1}" destId="{4D5FFE08-669C-46AD-88E9-7A918B354493}" srcOrd="6" destOrd="0" presId="urn:microsoft.com/office/officeart/2005/8/layout/cycle6"/>
    <dgm:cxn modelId="{DA80411B-9938-46B5-A66E-E3F24C8C497A}" type="presParOf" srcId="{EA93BD26-2F44-4BAF-9479-8BE27A6893B1}" destId="{CB88EDFF-B5F2-4894-A306-B545F23F0240}" srcOrd="7" destOrd="0" presId="urn:microsoft.com/office/officeart/2005/8/layout/cycle6"/>
    <dgm:cxn modelId="{8D5CD8EA-F5B9-40FA-AE99-EB0E9B71302C}" type="presParOf" srcId="{EA93BD26-2F44-4BAF-9479-8BE27A6893B1}" destId="{625FB017-CF6F-42BC-BC2B-B0F069EBD28A}" srcOrd="8" destOrd="0" presId="urn:microsoft.com/office/officeart/2005/8/layout/cycle6"/>
    <dgm:cxn modelId="{EEC35014-664D-4ECE-8042-0566CA6AAACB}" type="presParOf" srcId="{EA93BD26-2F44-4BAF-9479-8BE27A6893B1}" destId="{BBA24E17-7416-4483-98FE-DD0AF6F33E15}" srcOrd="9" destOrd="0" presId="urn:microsoft.com/office/officeart/2005/8/layout/cycle6"/>
    <dgm:cxn modelId="{B9588B80-AE40-4B08-95D4-FE0B31FE3AB8}" type="presParOf" srcId="{EA93BD26-2F44-4BAF-9479-8BE27A6893B1}" destId="{A3387AAF-A0B8-43DE-888F-C7D11B4A48ED}" srcOrd="10" destOrd="0" presId="urn:microsoft.com/office/officeart/2005/8/layout/cycle6"/>
    <dgm:cxn modelId="{331BF934-682A-4B81-AA89-9293CAA3DF30}" type="presParOf" srcId="{EA93BD26-2F44-4BAF-9479-8BE27A6893B1}" destId="{B216ABBB-8FC5-4C19-AB81-5C1FF163D098}" srcOrd="11" destOrd="0" presId="urn:microsoft.com/office/officeart/2005/8/layout/cycle6"/>
    <dgm:cxn modelId="{7BF53BC4-9182-493D-BDFB-D07BF73F7A6B}" type="presParOf" srcId="{EA93BD26-2F44-4BAF-9479-8BE27A6893B1}" destId="{2BA0F187-B8D2-40EF-848B-9251BB2033A1}" srcOrd="12" destOrd="0" presId="urn:microsoft.com/office/officeart/2005/8/layout/cycle6"/>
    <dgm:cxn modelId="{027C165D-E0D4-4FE4-920F-EA85ED02B16A}" type="presParOf" srcId="{EA93BD26-2F44-4BAF-9479-8BE27A6893B1}" destId="{C8133C2B-1853-4AC0-B04C-1E9EB7073C5B}" srcOrd="13" destOrd="0" presId="urn:microsoft.com/office/officeart/2005/8/layout/cycle6"/>
    <dgm:cxn modelId="{E392DFC8-686D-4F91-B80E-0448B5762177}" type="presParOf" srcId="{EA93BD26-2F44-4BAF-9479-8BE27A6893B1}" destId="{BE32B461-93D4-40B2-B596-2555A1E6A77B}" srcOrd="14" destOrd="0" presId="urn:microsoft.com/office/officeart/2005/8/layout/cycle6"/>
    <dgm:cxn modelId="{05FB5FBB-8D6D-444F-AA41-DBD794A5BFCB}" type="presParOf" srcId="{EA93BD26-2F44-4BAF-9479-8BE27A6893B1}" destId="{1C34A9B8-44C7-416D-85A7-692C04298DB0}" srcOrd="15" destOrd="0" presId="urn:microsoft.com/office/officeart/2005/8/layout/cycle6"/>
    <dgm:cxn modelId="{3E0ED459-624B-48DB-B9C6-71E4192AB689}" type="presParOf" srcId="{EA93BD26-2F44-4BAF-9479-8BE27A6893B1}" destId="{DC8DB3C6-C448-4B72-BE25-DC54FEDDC0B3}" srcOrd="16" destOrd="0" presId="urn:microsoft.com/office/officeart/2005/8/layout/cycle6"/>
    <dgm:cxn modelId="{FAEEB6ED-F3F7-47E8-A669-1D533B146644}" type="presParOf" srcId="{EA93BD26-2F44-4BAF-9479-8BE27A6893B1}" destId="{152BFE45-1455-4139-B92D-73C3A8AEA4DC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051D7EB-A788-45ED-89D6-2A6CC4BCB611}" type="doc">
      <dgm:prSet loTypeId="urn:microsoft.com/office/officeart/2005/8/layout/radial4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bs-Latn-BA"/>
        </a:p>
      </dgm:t>
    </dgm:pt>
    <dgm:pt modelId="{FF4D6057-7DA4-4749-BE90-8DA819BACD35}">
      <dgm:prSet phldrT="[Text]" custT="1"/>
      <dgm:spPr/>
      <dgm:t>
        <a:bodyPr/>
        <a:lstStyle/>
        <a:p>
          <a:r>
            <a:rPr lang="bs-Latn-BA" sz="1600" b="0" i="0" dirty="0">
              <a:latin typeface="Bell MT" panose="02020503060305020303" pitchFamily="18" charset="0"/>
            </a:rPr>
            <a:t>LUNA </a:t>
          </a:r>
        </a:p>
        <a:p>
          <a:r>
            <a:rPr lang="bs-Latn-BA" sz="1600" b="0" i="0" dirty="0">
              <a:latin typeface="Bell MT" panose="02020503060305020303" pitchFamily="18" charset="0"/>
            </a:rPr>
            <a:t>project</a:t>
          </a:r>
        </a:p>
      </dgm:t>
    </dgm:pt>
    <dgm:pt modelId="{052EE52A-7F98-41B0-98E2-D3CDE33FA93E}" type="parTrans" cxnId="{BF6523E8-7E8B-4EA1-8F14-EF2439E30B7D}">
      <dgm:prSet/>
      <dgm:spPr/>
      <dgm:t>
        <a:bodyPr/>
        <a:lstStyle/>
        <a:p>
          <a:endParaRPr lang="bs-Latn-BA"/>
        </a:p>
      </dgm:t>
    </dgm:pt>
    <dgm:pt modelId="{AFB91195-E9DB-4BD6-89A8-CBE3434FE080}" type="sibTrans" cxnId="{BF6523E8-7E8B-4EA1-8F14-EF2439E30B7D}">
      <dgm:prSet/>
      <dgm:spPr/>
      <dgm:t>
        <a:bodyPr/>
        <a:lstStyle/>
        <a:p>
          <a:endParaRPr lang="bs-Latn-BA"/>
        </a:p>
      </dgm:t>
    </dgm:pt>
    <dgm:pt modelId="{113BF687-5DBD-47D4-853B-57C88400DA42}">
      <dgm:prSet phldrT="[Text]" custT="1"/>
      <dgm:spPr/>
      <dgm:t>
        <a:bodyPr/>
        <a:lstStyle/>
        <a:p>
          <a:r>
            <a:rPr lang="bs-Latn-BA" sz="1600" b="0" i="0" dirty="0">
              <a:latin typeface="Bell MT" panose="02020503060305020303" pitchFamily="18" charset="0"/>
            </a:rPr>
            <a:t>I</a:t>
          </a:r>
          <a:r>
            <a:rPr lang="en-US" sz="1600" b="0" i="0" dirty="0">
              <a:latin typeface="Bell MT" panose="02020503060305020303" pitchFamily="18" charset="0"/>
            </a:rPr>
            <a:t>deal place to measure cross section of nuclear reaction of astrophysical interest</a:t>
          </a:r>
          <a:r>
            <a:rPr lang="bs-Latn-BA" sz="1600" b="0" i="0" dirty="0">
              <a:latin typeface="Bell MT" panose="02020503060305020303" pitchFamily="18" charset="0"/>
            </a:rPr>
            <a:t>.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D95554ED-BA5C-4384-B4CB-75471E64EB46}" type="parTrans" cxnId="{459E4CDD-6E99-4D4B-8D24-A708EC098B32}">
      <dgm:prSet/>
      <dgm:spPr/>
      <dgm:t>
        <a:bodyPr/>
        <a:lstStyle/>
        <a:p>
          <a:endParaRPr lang="bs-Latn-BA"/>
        </a:p>
      </dgm:t>
    </dgm:pt>
    <dgm:pt modelId="{375D6148-E141-4CD1-AA31-53F3A78E66BB}" type="sibTrans" cxnId="{459E4CDD-6E99-4D4B-8D24-A708EC098B32}">
      <dgm:prSet/>
      <dgm:spPr/>
      <dgm:t>
        <a:bodyPr/>
        <a:lstStyle/>
        <a:p>
          <a:endParaRPr lang="bs-Latn-BA"/>
        </a:p>
      </dgm:t>
    </dgm:pt>
    <dgm:pt modelId="{8D718BF5-C922-4751-A171-C123D3D1E31A}">
      <dgm:prSet phldrT="[Text]" custT="1"/>
      <dgm:spPr/>
      <dgm:t>
        <a:bodyPr/>
        <a:lstStyle/>
        <a:p>
          <a:r>
            <a:rPr lang="bs-Latn-BA" sz="1600" b="0" i="0" dirty="0">
              <a:latin typeface="Bell MT" panose="02020503060305020303" pitchFamily="18" charset="0"/>
            </a:rPr>
            <a:t>Nuclear fusion reactions</a:t>
          </a:r>
          <a:endParaRPr lang="bs-Latn-BA" sz="1600" dirty="0">
            <a:latin typeface="Bell MT" panose="02020503060305020303" pitchFamily="18" charset="0"/>
          </a:endParaRPr>
        </a:p>
      </dgm:t>
    </dgm:pt>
    <dgm:pt modelId="{5D041E27-75D1-4E34-87B5-AE4AC690D1BF}" type="parTrans" cxnId="{E9834807-31A2-4379-BBA8-9DB483DA9946}">
      <dgm:prSet/>
      <dgm:spPr/>
      <dgm:t>
        <a:bodyPr/>
        <a:lstStyle/>
        <a:p>
          <a:endParaRPr lang="bs-Latn-BA"/>
        </a:p>
      </dgm:t>
    </dgm:pt>
    <dgm:pt modelId="{2EF975D2-FFE1-4549-B23E-303BD576E65A}" type="sibTrans" cxnId="{E9834807-31A2-4379-BBA8-9DB483DA9946}">
      <dgm:prSet/>
      <dgm:spPr/>
      <dgm:t>
        <a:bodyPr/>
        <a:lstStyle/>
        <a:p>
          <a:endParaRPr lang="bs-Latn-BA"/>
        </a:p>
      </dgm:t>
    </dgm:pt>
    <dgm:pt modelId="{73908E2B-F5CC-460C-AF82-DF3FAEF5CF91}">
      <dgm:prSet custT="1"/>
      <dgm:spPr/>
      <dgm:t>
        <a:bodyPr/>
        <a:lstStyle/>
        <a:p>
          <a:r>
            <a:rPr lang="bs-Latn-BA" sz="1600" b="0" i="0" dirty="0">
              <a:latin typeface="Bell MT" panose="02020503060305020303" pitchFamily="18" charset="0"/>
            </a:rPr>
            <a:t>Emited photons or charged particles.</a:t>
          </a:r>
          <a:endParaRPr lang="bs-Latn-BA" sz="1600" dirty="0"/>
        </a:p>
      </dgm:t>
    </dgm:pt>
    <dgm:pt modelId="{89C71578-16C0-423C-94D8-F4B13EFE5BAD}" type="parTrans" cxnId="{BBFB8D40-CA4B-4C6E-B5C2-78E89D273E6C}">
      <dgm:prSet/>
      <dgm:spPr/>
      <dgm:t>
        <a:bodyPr/>
        <a:lstStyle/>
        <a:p>
          <a:endParaRPr lang="bs-Latn-BA"/>
        </a:p>
      </dgm:t>
    </dgm:pt>
    <dgm:pt modelId="{79952E08-9D90-4431-B331-409B58907334}" type="sibTrans" cxnId="{BBFB8D40-CA4B-4C6E-B5C2-78E89D273E6C}">
      <dgm:prSet/>
      <dgm:spPr/>
      <dgm:t>
        <a:bodyPr/>
        <a:lstStyle/>
        <a:p>
          <a:endParaRPr lang="bs-Latn-BA"/>
        </a:p>
      </dgm:t>
    </dgm:pt>
    <dgm:pt modelId="{DAD26E84-5313-4968-A86C-1DCCE1AC2CB2}">
      <dgm:prSet phldrT="[Text]" custT="1"/>
      <dgm:spPr/>
      <dgm:t>
        <a:bodyPr/>
        <a:lstStyle/>
        <a:p>
          <a:r>
            <a:rPr lang="bs-Latn-BA" sz="1600" dirty="0">
              <a:solidFill>
                <a:schemeClr val="tx1"/>
              </a:solidFill>
              <a:latin typeface="Bell MT" panose="02020503060305020303" pitchFamily="18" charset="0"/>
            </a:rPr>
            <a:t>Energies needed for nuclear reactions in the Sun are 1.6 keV, and in red giants stars 10 keV. </a:t>
          </a:r>
        </a:p>
      </dgm:t>
    </dgm:pt>
    <dgm:pt modelId="{34EC49EF-5F08-44D4-9520-7172816E37C8}" type="parTrans" cxnId="{0812EBBE-42DE-46DD-93D6-4F016F9ED731}">
      <dgm:prSet/>
      <dgm:spPr/>
      <dgm:t>
        <a:bodyPr/>
        <a:lstStyle/>
        <a:p>
          <a:endParaRPr lang="bs-Latn-BA"/>
        </a:p>
      </dgm:t>
    </dgm:pt>
    <dgm:pt modelId="{FB1D6946-9B14-4F3F-9491-43A0903C7E90}" type="sibTrans" cxnId="{0812EBBE-42DE-46DD-93D6-4F016F9ED731}">
      <dgm:prSet/>
      <dgm:spPr/>
      <dgm:t>
        <a:bodyPr/>
        <a:lstStyle/>
        <a:p>
          <a:endParaRPr lang="bs-Latn-BA"/>
        </a:p>
      </dgm:t>
    </dgm:pt>
    <dgm:pt modelId="{053A1B18-0463-446B-8F19-FF1E459DEB7E}" type="pres">
      <dgm:prSet presAssocID="{9051D7EB-A788-45ED-89D6-2A6CC4BCB61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EBBA968-C1EE-455B-BDC8-C2F53D0D11E3}" type="pres">
      <dgm:prSet presAssocID="{FF4D6057-7DA4-4749-BE90-8DA819BACD35}" presName="centerShape" presStyleLbl="node0" presStyleIdx="0" presStyleCnt="1" custScaleX="110661" custScaleY="63682"/>
      <dgm:spPr/>
    </dgm:pt>
    <dgm:pt modelId="{BFCA0409-CD01-41E6-8E87-1FE48F443D12}" type="pres">
      <dgm:prSet presAssocID="{34EC49EF-5F08-44D4-9520-7172816E37C8}" presName="parTrans" presStyleLbl="bgSibTrans2D1" presStyleIdx="0" presStyleCnt="4"/>
      <dgm:spPr/>
    </dgm:pt>
    <dgm:pt modelId="{1FFE60CB-7B2B-4265-8C19-397207DA2479}" type="pres">
      <dgm:prSet presAssocID="{DAD26E84-5313-4968-A86C-1DCCE1AC2CB2}" presName="node" presStyleLbl="node1" presStyleIdx="0" presStyleCnt="4">
        <dgm:presLayoutVars>
          <dgm:bulletEnabled val="1"/>
        </dgm:presLayoutVars>
      </dgm:prSet>
      <dgm:spPr/>
    </dgm:pt>
    <dgm:pt modelId="{03D6166E-9485-40A1-A75B-F63E3209937A}" type="pres">
      <dgm:prSet presAssocID="{5D041E27-75D1-4E34-87B5-AE4AC690D1BF}" presName="parTrans" presStyleLbl="bgSibTrans2D1" presStyleIdx="1" presStyleCnt="4"/>
      <dgm:spPr/>
    </dgm:pt>
    <dgm:pt modelId="{70050B62-B8F2-4810-B78F-B85A6752942B}" type="pres">
      <dgm:prSet presAssocID="{8D718BF5-C922-4751-A171-C123D3D1E31A}" presName="node" presStyleLbl="node1" presStyleIdx="1" presStyleCnt="4" custScaleY="68052">
        <dgm:presLayoutVars>
          <dgm:bulletEnabled val="1"/>
        </dgm:presLayoutVars>
      </dgm:prSet>
      <dgm:spPr/>
    </dgm:pt>
    <dgm:pt modelId="{EF4DD570-FC40-4D35-A250-5F5798F97F7A}" type="pres">
      <dgm:prSet presAssocID="{D95554ED-BA5C-4384-B4CB-75471E64EB46}" presName="parTrans" presStyleLbl="bgSibTrans2D1" presStyleIdx="2" presStyleCnt="4"/>
      <dgm:spPr/>
    </dgm:pt>
    <dgm:pt modelId="{E0585469-7D7E-45D5-88B4-3721574DAD9D}" type="pres">
      <dgm:prSet presAssocID="{113BF687-5DBD-47D4-853B-57C88400DA42}" presName="node" presStyleLbl="node1" presStyleIdx="2" presStyleCnt="4" custScaleX="131922" custScaleY="68580" custRadScaleRad="100537" custRadScaleInc="2283">
        <dgm:presLayoutVars>
          <dgm:bulletEnabled val="1"/>
        </dgm:presLayoutVars>
      </dgm:prSet>
      <dgm:spPr/>
    </dgm:pt>
    <dgm:pt modelId="{E6D8D3F2-6AB0-4869-AEA0-D833C3EB240B}" type="pres">
      <dgm:prSet presAssocID="{89C71578-16C0-423C-94D8-F4B13EFE5BAD}" presName="parTrans" presStyleLbl="bgSibTrans2D1" presStyleIdx="3" presStyleCnt="4"/>
      <dgm:spPr/>
    </dgm:pt>
    <dgm:pt modelId="{87BCD217-4342-41A6-A2D3-69CE21DBB57C}" type="pres">
      <dgm:prSet presAssocID="{73908E2B-F5CC-460C-AF82-DF3FAEF5CF91}" presName="node" presStyleLbl="node1" presStyleIdx="3" presStyleCnt="4" custScaleY="69343">
        <dgm:presLayoutVars>
          <dgm:bulletEnabled val="1"/>
        </dgm:presLayoutVars>
      </dgm:prSet>
      <dgm:spPr/>
    </dgm:pt>
  </dgm:ptLst>
  <dgm:cxnLst>
    <dgm:cxn modelId="{E9834807-31A2-4379-BBA8-9DB483DA9946}" srcId="{FF4D6057-7DA4-4749-BE90-8DA819BACD35}" destId="{8D718BF5-C922-4751-A171-C123D3D1E31A}" srcOrd="1" destOrd="0" parTransId="{5D041E27-75D1-4E34-87B5-AE4AC690D1BF}" sibTransId="{2EF975D2-FFE1-4549-B23E-303BD576E65A}"/>
    <dgm:cxn modelId="{75A89519-632B-4FA0-BD93-8ABBA89A02EA}" type="presOf" srcId="{113BF687-5DBD-47D4-853B-57C88400DA42}" destId="{E0585469-7D7E-45D5-88B4-3721574DAD9D}" srcOrd="0" destOrd="0" presId="urn:microsoft.com/office/officeart/2005/8/layout/radial4"/>
    <dgm:cxn modelId="{BB0BDF19-D4C5-4ED4-A46A-A5C731C44BF9}" type="presOf" srcId="{D95554ED-BA5C-4384-B4CB-75471E64EB46}" destId="{EF4DD570-FC40-4D35-A250-5F5798F97F7A}" srcOrd="0" destOrd="0" presId="urn:microsoft.com/office/officeart/2005/8/layout/radial4"/>
    <dgm:cxn modelId="{60D4481A-408F-40E7-8D86-501DCB611F4D}" type="presOf" srcId="{8D718BF5-C922-4751-A171-C123D3D1E31A}" destId="{70050B62-B8F2-4810-B78F-B85A6752942B}" srcOrd="0" destOrd="0" presId="urn:microsoft.com/office/officeart/2005/8/layout/radial4"/>
    <dgm:cxn modelId="{749FB133-5CBC-484F-8F65-6F158664C4EE}" type="presOf" srcId="{DAD26E84-5313-4968-A86C-1DCCE1AC2CB2}" destId="{1FFE60CB-7B2B-4265-8C19-397207DA2479}" srcOrd="0" destOrd="0" presId="urn:microsoft.com/office/officeart/2005/8/layout/radial4"/>
    <dgm:cxn modelId="{BBFB8D40-CA4B-4C6E-B5C2-78E89D273E6C}" srcId="{FF4D6057-7DA4-4749-BE90-8DA819BACD35}" destId="{73908E2B-F5CC-460C-AF82-DF3FAEF5CF91}" srcOrd="3" destOrd="0" parTransId="{89C71578-16C0-423C-94D8-F4B13EFE5BAD}" sibTransId="{79952E08-9D90-4431-B331-409B58907334}"/>
    <dgm:cxn modelId="{1AFC037D-0F96-46DA-85CE-6A67E0EE4652}" type="presOf" srcId="{89C71578-16C0-423C-94D8-F4B13EFE5BAD}" destId="{E6D8D3F2-6AB0-4869-AEA0-D833C3EB240B}" srcOrd="0" destOrd="0" presId="urn:microsoft.com/office/officeart/2005/8/layout/radial4"/>
    <dgm:cxn modelId="{0812EBBE-42DE-46DD-93D6-4F016F9ED731}" srcId="{FF4D6057-7DA4-4749-BE90-8DA819BACD35}" destId="{DAD26E84-5313-4968-A86C-1DCCE1AC2CB2}" srcOrd="0" destOrd="0" parTransId="{34EC49EF-5F08-44D4-9520-7172816E37C8}" sibTransId="{FB1D6946-9B14-4F3F-9491-43A0903C7E90}"/>
    <dgm:cxn modelId="{4E4AD1C0-FE54-431F-BD76-DD19F7AB09B6}" type="presOf" srcId="{5D041E27-75D1-4E34-87B5-AE4AC690D1BF}" destId="{03D6166E-9485-40A1-A75B-F63E3209937A}" srcOrd="0" destOrd="0" presId="urn:microsoft.com/office/officeart/2005/8/layout/radial4"/>
    <dgm:cxn modelId="{872A0BC5-4BCF-4E74-ABBC-01FDF269DBB9}" type="presOf" srcId="{34EC49EF-5F08-44D4-9520-7172816E37C8}" destId="{BFCA0409-CD01-41E6-8E87-1FE48F443D12}" srcOrd="0" destOrd="0" presId="urn:microsoft.com/office/officeart/2005/8/layout/radial4"/>
    <dgm:cxn modelId="{AE8714CD-C072-4825-BA99-E17E7320BFA5}" type="presOf" srcId="{73908E2B-F5CC-460C-AF82-DF3FAEF5CF91}" destId="{87BCD217-4342-41A6-A2D3-69CE21DBB57C}" srcOrd="0" destOrd="0" presId="urn:microsoft.com/office/officeart/2005/8/layout/radial4"/>
    <dgm:cxn modelId="{477CFFD3-1558-4A24-872B-E1A914D91B3C}" type="presOf" srcId="{FF4D6057-7DA4-4749-BE90-8DA819BACD35}" destId="{7EBBA968-C1EE-455B-BDC8-C2F53D0D11E3}" srcOrd="0" destOrd="0" presId="urn:microsoft.com/office/officeart/2005/8/layout/radial4"/>
    <dgm:cxn modelId="{459E4CDD-6E99-4D4B-8D24-A708EC098B32}" srcId="{FF4D6057-7DA4-4749-BE90-8DA819BACD35}" destId="{113BF687-5DBD-47D4-853B-57C88400DA42}" srcOrd="2" destOrd="0" parTransId="{D95554ED-BA5C-4384-B4CB-75471E64EB46}" sibTransId="{375D6148-E141-4CD1-AA31-53F3A78E66BB}"/>
    <dgm:cxn modelId="{E7143BE0-C223-4F8B-B348-40BABD8405FB}" type="presOf" srcId="{9051D7EB-A788-45ED-89D6-2A6CC4BCB611}" destId="{053A1B18-0463-446B-8F19-FF1E459DEB7E}" srcOrd="0" destOrd="0" presId="urn:microsoft.com/office/officeart/2005/8/layout/radial4"/>
    <dgm:cxn modelId="{BF6523E8-7E8B-4EA1-8F14-EF2439E30B7D}" srcId="{9051D7EB-A788-45ED-89D6-2A6CC4BCB611}" destId="{FF4D6057-7DA4-4749-BE90-8DA819BACD35}" srcOrd="0" destOrd="0" parTransId="{052EE52A-7F98-41B0-98E2-D3CDE33FA93E}" sibTransId="{AFB91195-E9DB-4BD6-89A8-CBE3434FE080}"/>
    <dgm:cxn modelId="{785F4D6B-63BA-4BFB-990D-A8FCDCE191C5}" type="presParOf" srcId="{053A1B18-0463-446B-8F19-FF1E459DEB7E}" destId="{7EBBA968-C1EE-455B-BDC8-C2F53D0D11E3}" srcOrd="0" destOrd="0" presId="urn:microsoft.com/office/officeart/2005/8/layout/radial4"/>
    <dgm:cxn modelId="{AA474388-12EB-446D-9D3D-BAD11D9E0EAE}" type="presParOf" srcId="{053A1B18-0463-446B-8F19-FF1E459DEB7E}" destId="{BFCA0409-CD01-41E6-8E87-1FE48F443D12}" srcOrd="1" destOrd="0" presId="urn:microsoft.com/office/officeart/2005/8/layout/radial4"/>
    <dgm:cxn modelId="{C4D0D82B-266D-4DED-9568-3E37DA428FD4}" type="presParOf" srcId="{053A1B18-0463-446B-8F19-FF1E459DEB7E}" destId="{1FFE60CB-7B2B-4265-8C19-397207DA2479}" srcOrd="2" destOrd="0" presId="urn:microsoft.com/office/officeart/2005/8/layout/radial4"/>
    <dgm:cxn modelId="{25BDE5A1-FB59-4E2B-891E-88DC8DD8E9AF}" type="presParOf" srcId="{053A1B18-0463-446B-8F19-FF1E459DEB7E}" destId="{03D6166E-9485-40A1-A75B-F63E3209937A}" srcOrd="3" destOrd="0" presId="urn:microsoft.com/office/officeart/2005/8/layout/radial4"/>
    <dgm:cxn modelId="{A8B621F2-8BAA-4703-9EE1-2BB5B32E5132}" type="presParOf" srcId="{053A1B18-0463-446B-8F19-FF1E459DEB7E}" destId="{70050B62-B8F2-4810-B78F-B85A6752942B}" srcOrd="4" destOrd="0" presId="urn:microsoft.com/office/officeart/2005/8/layout/radial4"/>
    <dgm:cxn modelId="{8F20785B-CF87-456B-A1D3-C73FBF84EA3B}" type="presParOf" srcId="{053A1B18-0463-446B-8F19-FF1E459DEB7E}" destId="{EF4DD570-FC40-4D35-A250-5F5798F97F7A}" srcOrd="5" destOrd="0" presId="urn:microsoft.com/office/officeart/2005/8/layout/radial4"/>
    <dgm:cxn modelId="{30CACE6B-422D-4F41-8CC9-E788F48D9DDD}" type="presParOf" srcId="{053A1B18-0463-446B-8F19-FF1E459DEB7E}" destId="{E0585469-7D7E-45D5-88B4-3721574DAD9D}" srcOrd="6" destOrd="0" presId="urn:microsoft.com/office/officeart/2005/8/layout/radial4"/>
    <dgm:cxn modelId="{8D5E2D08-D392-4792-B3F4-C4522B1D3892}" type="presParOf" srcId="{053A1B18-0463-446B-8F19-FF1E459DEB7E}" destId="{E6D8D3F2-6AB0-4869-AEA0-D833C3EB240B}" srcOrd="7" destOrd="0" presId="urn:microsoft.com/office/officeart/2005/8/layout/radial4"/>
    <dgm:cxn modelId="{42467B67-3AFA-406F-9B35-56CE6149E0A4}" type="presParOf" srcId="{053A1B18-0463-446B-8F19-FF1E459DEB7E}" destId="{87BCD217-4342-41A6-A2D3-69CE21DBB57C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63A4922-78F9-4A05-9962-CE9B8722117F}" type="doc">
      <dgm:prSet loTypeId="urn:microsoft.com/office/officeart/2005/8/layout/bProcess3" loCatId="process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bs-Latn-BA"/>
        </a:p>
      </dgm:t>
    </dgm:pt>
    <dgm:pt modelId="{379BAA16-C5F5-4791-946A-E6C45A0FEA0A}">
      <dgm:prSet phldrT="[Text]" custT="1"/>
      <dgm:spPr/>
      <dgm:t>
        <a:bodyPr/>
        <a:lstStyle/>
        <a:p>
          <a:pPr>
            <a:buFontTx/>
            <a:buChar char="-"/>
          </a:pPr>
          <a:r>
            <a:rPr lang="bs-Latn-BA" sz="1600" b="0" i="0" dirty="0">
              <a:effectLst/>
              <a:latin typeface="Bell MT" panose="02020503060305020303" pitchFamily="18" charset="0"/>
            </a:rPr>
            <a:t>I</a:t>
          </a:r>
          <a:r>
            <a:rPr lang="en-US" sz="1600" b="0" i="0" dirty="0">
              <a:effectLst/>
              <a:latin typeface="Bell MT" panose="02020503060305020303" pitchFamily="18" charset="0"/>
            </a:rPr>
            <a:t>on</a:t>
          </a:r>
          <a:r>
            <a:rPr lang="bs-Latn-BA" sz="1600" b="0" i="0" dirty="0">
              <a:effectLst/>
              <a:latin typeface="Bell MT" panose="02020503060305020303" pitchFamily="18" charset="0"/>
            </a:rPr>
            <a:t> </a:t>
          </a:r>
          <a:r>
            <a:rPr lang="en-US" sz="1600" b="0" i="0" dirty="0" err="1">
              <a:effectLst/>
              <a:latin typeface="Bell MT" panose="02020503060305020303" pitchFamily="18" charset="0"/>
            </a:rPr>
            <a:t>duoplasmat</a:t>
          </a:r>
          <a:r>
            <a:rPr lang="bs-Latn-BA" sz="1600" b="0" i="0" dirty="0">
              <a:effectLst/>
              <a:latin typeface="Bell MT" panose="02020503060305020303" pitchFamily="18" charset="0"/>
            </a:rPr>
            <a:t>r</a:t>
          </a:r>
          <a:r>
            <a:rPr lang="en-US" sz="1600" b="0" i="0" dirty="0">
              <a:effectLst/>
              <a:latin typeface="Bell MT" panose="02020503060305020303" pitchFamily="18" charset="0"/>
            </a:rPr>
            <a:t>on</a:t>
          </a:r>
          <a:r>
            <a:rPr lang="bs-Latn-BA" sz="1600" b="0" i="0" dirty="0">
              <a:effectLst/>
              <a:latin typeface="Bell MT" panose="02020503060305020303" pitchFamily="18" charset="0"/>
            </a:rPr>
            <a:t> sou</a:t>
          </a:r>
          <a:r>
            <a:rPr lang="en-US" sz="1600" b="0" i="0" dirty="0" err="1">
              <a:effectLst/>
              <a:latin typeface="Bell MT" panose="02020503060305020303" pitchFamily="18" charset="0"/>
            </a:rPr>
            <a:t>rce</a:t>
          </a:r>
          <a:r>
            <a:rPr lang="en-US" sz="1600" b="0" i="0" dirty="0">
              <a:effectLst/>
              <a:latin typeface="Bell MT" panose="02020503060305020303" pitchFamily="18" charset="0"/>
            </a:rPr>
            <a:t>,</a:t>
          </a:r>
          <a:endParaRPr lang="bs-Latn-BA" sz="1600" dirty="0"/>
        </a:p>
      </dgm:t>
    </dgm:pt>
    <dgm:pt modelId="{9C7DE6F9-22A9-4D34-83F8-421EC8F68D93}" type="parTrans" cxnId="{7BA0DCA7-9E3B-407B-8D44-51587CF9BB1D}">
      <dgm:prSet/>
      <dgm:spPr/>
      <dgm:t>
        <a:bodyPr/>
        <a:lstStyle/>
        <a:p>
          <a:endParaRPr lang="bs-Latn-BA"/>
        </a:p>
      </dgm:t>
    </dgm:pt>
    <dgm:pt modelId="{9BB63133-3E47-4217-B239-C48A36A35699}" type="sibTrans" cxnId="{7BA0DCA7-9E3B-407B-8D44-51587CF9BB1D}">
      <dgm:prSet/>
      <dgm:spPr/>
      <dgm:t>
        <a:bodyPr/>
        <a:lstStyle/>
        <a:p>
          <a:endParaRPr lang="bs-Latn-BA"/>
        </a:p>
      </dgm:t>
    </dgm:pt>
    <dgm:pt modelId="{F36ED1D5-2989-45BE-84BA-FCF9D51F79E1}">
      <dgm:prSet phldrT="[Text]" custT="1"/>
      <dgm:spPr/>
      <dgm:t>
        <a:bodyPr/>
        <a:lstStyle/>
        <a:p>
          <a:r>
            <a:rPr lang="bs-Latn-BA" sz="1600" b="1" i="0" dirty="0">
              <a:effectLst/>
              <a:latin typeface="Bell MT" panose="02020503060305020303" pitchFamily="18" charset="0"/>
            </a:rPr>
            <a:t>Components for the LUNA.</a:t>
          </a:r>
        </a:p>
      </dgm:t>
    </dgm:pt>
    <dgm:pt modelId="{1889257A-504E-4B82-B7FF-2EB9EE64C3AC}" type="parTrans" cxnId="{4AD9CB90-5C97-4D6F-9B19-900D0770CCF5}">
      <dgm:prSet/>
      <dgm:spPr/>
      <dgm:t>
        <a:bodyPr/>
        <a:lstStyle/>
        <a:p>
          <a:endParaRPr lang="bs-Latn-BA"/>
        </a:p>
      </dgm:t>
    </dgm:pt>
    <dgm:pt modelId="{83672CDC-D46D-4741-9912-20CA20956A04}" type="sibTrans" cxnId="{4AD9CB90-5C97-4D6F-9B19-900D0770CCF5}">
      <dgm:prSet/>
      <dgm:spPr/>
      <dgm:t>
        <a:bodyPr/>
        <a:lstStyle/>
        <a:p>
          <a:endParaRPr lang="bs-Latn-BA"/>
        </a:p>
      </dgm:t>
    </dgm:pt>
    <dgm:pt modelId="{EBB39A29-F26D-4F70-9E25-132353F1CB53}">
      <dgm:prSet phldrT="[Text]" custT="1"/>
      <dgm:spPr/>
      <dgm:t>
        <a:bodyPr/>
        <a:lstStyle/>
        <a:p>
          <a:pPr>
            <a:buFontTx/>
            <a:buChar char="-"/>
          </a:pPr>
          <a:r>
            <a:rPr lang="bs-Latn-BA" sz="1600" b="0" i="0" dirty="0">
              <a:effectLst/>
              <a:latin typeface="Bell MT" panose="02020503060305020303" pitchFamily="18" charset="0"/>
            </a:rPr>
            <a:t>An</a:t>
          </a:r>
          <a:r>
            <a:rPr lang="en-US" sz="1600" b="0" i="0" dirty="0">
              <a:effectLst/>
              <a:latin typeface="Bell MT" panose="02020503060305020303" pitchFamily="18" charset="0"/>
            </a:rPr>
            <a:t> ion-beam extraction</a:t>
          </a:r>
          <a:r>
            <a:rPr lang="bs-Latn-BA" sz="1600" b="0" i="0" dirty="0">
              <a:effectLst/>
              <a:latin typeface="Bell MT" panose="02020503060305020303" pitchFamily="18" charset="0"/>
            </a:rPr>
            <a:t>.</a:t>
          </a:r>
        </a:p>
      </dgm:t>
    </dgm:pt>
    <dgm:pt modelId="{A9FF2156-F0F3-4A7B-B9CA-F0B59998D99B}" type="parTrans" cxnId="{51468E04-7A44-4FEF-878D-BBA899860878}">
      <dgm:prSet/>
      <dgm:spPr/>
      <dgm:t>
        <a:bodyPr/>
        <a:lstStyle/>
        <a:p>
          <a:endParaRPr lang="bs-Latn-BA"/>
        </a:p>
      </dgm:t>
    </dgm:pt>
    <dgm:pt modelId="{C7121E51-B587-4995-AE38-5A68F8A36C88}" type="sibTrans" cxnId="{51468E04-7A44-4FEF-878D-BBA899860878}">
      <dgm:prSet/>
      <dgm:spPr/>
      <dgm:t>
        <a:bodyPr/>
        <a:lstStyle/>
        <a:p>
          <a:endParaRPr lang="bs-Latn-BA"/>
        </a:p>
      </dgm:t>
    </dgm:pt>
    <dgm:pt modelId="{1F89C4C3-6C5E-4FB3-B1A7-A1CFF61F2BCE}">
      <dgm:prSet phldrT="[Text]" custT="1"/>
      <dgm:spPr/>
      <dgm:t>
        <a:bodyPr/>
        <a:lstStyle/>
        <a:p>
          <a:pPr>
            <a:buFontTx/>
            <a:buChar char="-"/>
          </a:pPr>
          <a:r>
            <a:rPr lang="en-US" sz="1600" b="0" i="0" dirty="0">
              <a:effectLst/>
              <a:latin typeface="Bell MT" panose="02020503060305020303" pitchFamily="18" charset="0"/>
            </a:rPr>
            <a:t> </a:t>
          </a:r>
          <a:r>
            <a:rPr lang="bs-Latn-BA" sz="1600" b="0" i="0" dirty="0">
              <a:effectLst/>
              <a:latin typeface="Bell MT" panose="02020503060305020303" pitchFamily="18" charset="0"/>
            </a:rPr>
            <a:t>A</a:t>
          </a:r>
          <a:r>
            <a:rPr lang="en-US" sz="1600" b="0" i="0" dirty="0">
              <a:effectLst/>
              <a:latin typeface="Bell MT" panose="02020503060305020303" pitchFamily="18" charset="0"/>
            </a:rPr>
            <a:t> double-focusing 90° analyzing magnet</a:t>
          </a:r>
          <a:endParaRPr lang="bs-Latn-BA" sz="1600" dirty="0"/>
        </a:p>
      </dgm:t>
    </dgm:pt>
    <dgm:pt modelId="{355C2414-9B4E-416D-8C4B-A55F783C3D8B}" type="parTrans" cxnId="{D12376E6-ACDB-4547-833D-D7211EFCF4C2}">
      <dgm:prSet/>
      <dgm:spPr/>
      <dgm:t>
        <a:bodyPr/>
        <a:lstStyle/>
        <a:p>
          <a:endParaRPr lang="bs-Latn-BA"/>
        </a:p>
      </dgm:t>
    </dgm:pt>
    <dgm:pt modelId="{5CFB76EC-7C8C-4541-95FF-D48C31DDBD75}" type="sibTrans" cxnId="{D12376E6-ACDB-4547-833D-D7211EFCF4C2}">
      <dgm:prSet/>
      <dgm:spPr/>
      <dgm:t>
        <a:bodyPr/>
        <a:lstStyle/>
        <a:p>
          <a:endParaRPr lang="bs-Latn-BA"/>
        </a:p>
      </dgm:t>
    </dgm:pt>
    <dgm:pt modelId="{28501D71-C747-4ECF-8FDA-9BF7CC6AE035}">
      <dgm:prSet phldrT="[Text]" custT="1"/>
      <dgm:spPr/>
      <dgm:t>
        <a:bodyPr/>
        <a:lstStyle/>
        <a:p>
          <a:pPr>
            <a:buFontTx/>
            <a:buChar char="-"/>
          </a:pPr>
          <a:r>
            <a:rPr lang="en-US" sz="1600" b="0" i="0" dirty="0">
              <a:effectLst/>
              <a:latin typeface="Bell MT" panose="02020503060305020303" pitchFamily="18" charset="0"/>
            </a:rPr>
            <a:t> </a:t>
          </a:r>
          <a:r>
            <a:rPr lang="bs-Latn-BA" sz="1600" b="0" i="0" dirty="0">
              <a:effectLst/>
              <a:latin typeface="Bell MT" panose="02020503060305020303" pitchFamily="18" charset="0"/>
            </a:rPr>
            <a:t>A</a:t>
          </a:r>
          <a:r>
            <a:rPr lang="en-US" sz="1600" b="0" i="0" dirty="0" err="1">
              <a:effectLst/>
              <a:latin typeface="Bell MT" panose="02020503060305020303" pitchFamily="18" charset="0"/>
            </a:rPr>
            <a:t>cceleration</a:t>
          </a:r>
          <a:r>
            <a:rPr lang="en-US" sz="1600" b="0" i="0" dirty="0">
              <a:effectLst/>
              <a:latin typeface="Bell MT" panose="02020503060305020303" pitchFamily="18" charset="0"/>
            </a:rPr>
            <a:t> system, </a:t>
          </a:r>
          <a:endParaRPr lang="bs-Latn-BA" sz="1600" b="0" i="0" dirty="0">
            <a:effectLst/>
            <a:latin typeface="Bell MT" panose="02020503060305020303" pitchFamily="18" charset="0"/>
          </a:endParaRPr>
        </a:p>
      </dgm:t>
    </dgm:pt>
    <dgm:pt modelId="{A0DB7252-54D6-4CEC-843C-3A0AB6EF517C}" type="parTrans" cxnId="{2C4CC445-5330-4CF4-9A5D-D2C452D09A8B}">
      <dgm:prSet/>
      <dgm:spPr/>
      <dgm:t>
        <a:bodyPr/>
        <a:lstStyle/>
        <a:p>
          <a:endParaRPr lang="bs-Latn-BA"/>
        </a:p>
      </dgm:t>
    </dgm:pt>
    <dgm:pt modelId="{72FBA1AF-1921-4EAD-BC4D-4B3F255E7CB1}" type="sibTrans" cxnId="{2C4CC445-5330-4CF4-9A5D-D2C452D09A8B}">
      <dgm:prSet/>
      <dgm:spPr/>
      <dgm:t>
        <a:bodyPr/>
        <a:lstStyle/>
        <a:p>
          <a:endParaRPr lang="bs-Latn-BA"/>
        </a:p>
      </dgm:t>
    </dgm:pt>
    <dgm:pt modelId="{6424393E-DA35-44E0-89F7-F21ED9C980DE}" type="pres">
      <dgm:prSet presAssocID="{E63A4922-78F9-4A05-9962-CE9B8722117F}" presName="Name0" presStyleCnt="0">
        <dgm:presLayoutVars>
          <dgm:dir/>
          <dgm:resizeHandles val="exact"/>
        </dgm:presLayoutVars>
      </dgm:prSet>
      <dgm:spPr/>
    </dgm:pt>
    <dgm:pt modelId="{5EC92974-8E48-4DEE-8011-497DA3B699C9}" type="pres">
      <dgm:prSet presAssocID="{379BAA16-C5F5-4791-946A-E6C45A0FEA0A}" presName="node" presStyleLbl="node1" presStyleIdx="0" presStyleCnt="5" custScaleX="113881">
        <dgm:presLayoutVars>
          <dgm:bulletEnabled val="1"/>
        </dgm:presLayoutVars>
      </dgm:prSet>
      <dgm:spPr/>
    </dgm:pt>
    <dgm:pt modelId="{69528FBE-FEC0-456E-B223-F5D667905AAE}" type="pres">
      <dgm:prSet presAssocID="{9BB63133-3E47-4217-B239-C48A36A35699}" presName="sibTrans" presStyleLbl="sibTrans1D1" presStyleIdx="0" presStyleCnt="4"/>
      <dgm:spPr/>
    </dgm:pt>
    <dgm:pt modelId="{6054DD5F-D66C-46EE-91DC-C40FF1159761}" type="pres">
      <dgm:prSet presAssocID="{9BB63133-3E47-4217-B239-C48A36A35699}" presName="connectorText" presStyleLbl="sibTrans1D1" presStyleIdx="0" presStyleCnt="4"/>
      <dgm:spPr/>
    </dgm:pt>
    <dgm:pt modelId="{CD2DA903-3647-43D2-9724-509D7571421D}" type="pres">
      <dgm:prSet presAssocID="{EBB39A29-F26D-4F70-9E25-132353F1CB53}" presName="node" presStyleLbl="node1" presStyleIdx="1" presStyleCnt="5">
        <dgm:presLayoutVars>
          <dgm:bulletEnabled val="1"/>
        </dgm:presLayoutVars>
      </dgm:prSet>
      <dgm:spPr/>
    </dgm:pt>
    <dgm:pt modelId="{94F869D5-2642-48E0-BD61-5F1A74E9B68B}" type="pres">
      <dgm:prSet presAssocID="{C7121E51-B587-4995-AE38-5A68F8A36C88}" presName="sibTrans" presStyleLbl="sibTrans1D1" presStyleIdx="1" presStyleCnt="4"/>
      <dgm:spPr/>
    </dgm:pt>
    <dgm:pt modelId="{ABCB0C6C-8C4E-48CC-9183-F584CD8E61BD}" type="pres">
      <dgm:prSet presAssocID="{C7121E51-B587-4995-AE38-5A68F8A36C88}" presName="connectorText" presStyleLbl="sibTrans1D1" presStyleIdx="1" presStyleCnt="4"/>
      <dgm:spPr/>
    </dgm:pt>
    <dgm:pt modelId="{839F236A-49E6-4F8C-ABCA-BB2596A30F49}" type="pres">
      <dgm:prSet presAssocID="{28501D71-C747-4ECF-8FDA-9BF7CC6AE035}" presName="node" presStyleLbl="node1" presStyleIdx="2" presStyleCnt="5">
        <dgm:presLayoutVars>
          <dgm:bulletEnabled val="1"/>
        </dgm:presLayoutVars>
      </dgm:prSet>
      <dgm:spPr/>
    </dgm:pt>
    <dgm:pt modelId="{BDC273B0-0F38-41DE-91E8-4424C94EC438}" type="pres">
      <dgm:prSet presAssocID="{72FBA1AF-1921-4EAD-BC4D-4B3F255E7CB1}" presName="sibTrans" presStyleLbl="sibTrans1D1" presStyleIdx="2" presStyleCnt="4"/>
      <dgm:spPr/>
    </dgm:pt>
    <dgm:pt modelId="{700E411C-0B1E-44BC-A2C3-65885877CF61}" type="pres">
      <dgm:prSet presAssocID="{72FBA1AF-1921-4EAD-BC4D-4B3F255E7CB1}" presName="connectorText" presStyleLbl="sibTrans1D1" presStyleIdx="2" presStyleCnt="4"/>
      <dgm:spPr/>
    </dgm:pt>
    <dgm:pt modelId="{474F89DA-123E-452C-828C-58B283EEF760}" type="pres">
      <dgm:prSet presAssocID="{1F89C4C3-6C5E-4FB3-B1A7-A1CFF61F2BCE}" presName="node" presStyleLbl="node1" presStyleIdx="3" presStyleCnt="5">
        <dgm:presLayoutVars>
          <dgm:bulletEnabled val="1"/>
        </dgm:presLayoutVars>
      </dgm:prSet>
      <dgm:spPr/>
    </dgm:pt>
    <dgm:pt modelId="{215D0CC6-3961-45D7-9D12-902855BA2914}" type="pres">
      <dgm:prSet presAssocID="{5CFB76EC-7C8C-4541-95FF-D48C31DDBD75}" presName="sibTrans" presStyleLbl="sibTrans1D1" presStyleIdx="3" presStyleCnt="4"/>
      <dgm:spPr/>
    </dgm:pt>
    <dgm:pt modelId="{60771E47-0398-405D-98C2-B96BEDC3A1C4}" type="pres">
      <dgm:prSet presAssocID="{5CFB76EC-7C8C-4541-95FF-D48C31DDBD75}" presName="connectorText" presStyleLbl="sibTrans1D1" presStyleIdx="3" presStyleCnt="4"/>
      <dgm:spPr/>
    </dgm:pt>
    <dgm:pt modelId="{A2C42253-F776-4AE8-AC3B-3A4E5CB72695}" type="pres">
      <dgm:prSet presAssocID="{F36ED1D5-2989-45BE-84BA-FCF9D51F79E1}" presName="node" presStyleLbl="node1" presStyleIdx="4" presStyleCnt="5" custScaleX="118899" custScaleY="66278" custLinFactNeighborX="58521" custLinFactNeighborY="-5115">
        <dgm:presLayoutVars>
          <dgm:bulletEnabled val="1"/>
        </dgm:presLayoutVars>
      </dgm:prSet>
      <dgm:spPr/>
    </dgm:pt>
  </dgm:ptLst>
  <dgm:cxnLst>
    <dgm:cxn modelId="{51468E04-7A44-4FEF-878D-BBA899860878}" srcId="{E63A4922-78F9-4A05-9962-CE9B8722117F}" destId="{EBB39A29-F26D-4F70-9E25-132353F1CB53}" srcOrd="1" destOrd="0" parTransId="{A9FF2156-F0F3-4A7B-B9CA-F0B59998D99B}" sibTransId="{C7121E51-B587-4995-AE38-5A68F8A36C88}"/>
    <dgm:cxn modelId="{3CC8FC06-D880-4E7B-BCF4-A831C490C4FB}" type="presOf" srcId="{EBB39A29-F26D-4F70-9E25-132353F1CB53}" destId="{CD2DA903-3647-43D2-9724-509D7571421D}" srcOrd="0" destOrd="0" presId="urn:microsoft.com/office/officeart/2005/8/layout/bProcess3"/>
    <dgm:cxn modelId="{721EC91C-6696-4508-9BC8-E960ABEA9DE0}" type="presOf" srcId="{28501D71-C747-4ECF-8FDA-9BF7CC6AE035}" destId="{839F236A-49E6-4F8C-ABCA-BB2596A30F49}" srcOrd="0" destOrd="0" presId="urn:microsoft.com/office/officeart/2005/8/layout/bProcess3"/>
    <dgm:cxn modelId="{13E0E820-F608-455E-87DC-8D0DE6AE6669}" type="presOf" srcId="{72FBA1AF-1921-4EAD-BC4D-4B3F255E7CB1}" destId="{BDC273B0-0F38-41DE-91E8-4424C94EC438}" srcOrd="0" destOrd="0" presId="urn:microsoft.com/office/officeart/2005/8/layout/bProcess3"/>
    <dgm:cxn modelId="{89573922-E845-465B-B5C1-DA0FF78B7809}" type="presOf" srcId="{1F89C4C3-6C5E-4FB3-B1A7-A1CFF61F2BCE}" destId="{474F89DA-123E-452C-828C-58B283EEF760}" srcOrd="0" destOrd="0" presId="urn:microsoft.com/office/officeart/2005/8/layout/bProcess3"/>
    <dgm:cxn modelId="{54553C30-CFDB-4658-A777-5B2246C24AF7}" type="presOf" srcId="{9BB63133-3E47-4217-B239-C48A36A35699}" destId="{69528FBE-FEC0-456E-B223-F5D667905AAE}" srcOrd="0" destOrd="0" presId="urn:microsoft.com/office/officeart/2005/8/layout/bProcess3"/>
    <dgm:cxn modelId="{2C4CC445-5330-4CF4-9A5D-D2C452D09A8B}" srcId="{E63A4922-78F9-4A05-9962-CE9B8722117F}" destId="{28501D71-C747-4ECF-8FDA-9BF7CC6AE035}" srcOrd="2" destOrd="0" parTransId="{A0DB7252-54D6-4CEC-843C-3A0AB6EF517C}" sibTransId="{72FBA1AF-1921-4EAD-BC4D-4B3F255E7CB1}"/>
    <dgm:cxn modelId="{E7F03E50-487D-4970-B960-9C869250A6DB}" type="presOf" srcId="{F36ED1D5-2989-45BE-84BA-FCF9D51F79E1}" destId="{A2C42253-F776-4AE8-AC3B-3A4E5CB72695}" srcOrd="0" destOrd="0" presId="urn:microsoft.com/office/officeart/2005/8/layout/bProcess3"/>
    <dgm:cxn modelId="{BBE51757-2615-4E07-9D2A-5CFFC6A37A97}" type="presOf" srcId="{5CFB76EC-7C8C-4541-95FF-D48C31DDBD75}" destId="{215D0CC6-3961-45D7-9D12-902855BA2914}" srcOrd="0" destOrd="0" presId="urn:microsoft.com/office/officeart/2005/8/layout/bProcess3"/>
    <dgm:cxn modelId="{F2AF7A78-CA71-4905-92A9-4843A6C641B7}" type="presOf" srcId="{C7121E51-B587-4995-AE38-5A68F8A36C88}" destId="{ABCB0C6C-8C4E-48CC-9183-F584CD8E61BD}" srcOrd="1" destOrd="0" presId="urn:microsoft.com/office/officeart/2005/8/layout/bProcess3"/>
    <dgm:cxn modelId="{4AD9CB90-5C97-4D6F-9B19-900D0770CCF5}" srcId="{E63A4922-78F9-4A05-9962-CE9B8722117F}" destId="{F36ED1D5-2989-45BE-84BA-FCF9D51F79E1}" srcOrd="4" destOrd="0" parTransId="{1889257A-504E-4B82-B7FF-2EB9EE64C3AC}" sibTransId="{83672CDC-D46D-4741-9912-20CA20956A04}"/>
    <dgm:cxn modelId="{7BA0DCA7-9E3B-407B-8D44-51587CF9BB1D}" srcId="{E63A4922-78F9-4A05-9962-CE9B8722117F}" destId="{379BAA16-C5F5-4791-946A-E6C45A0FEA0A}" srcOrd="0" destOrd="0" parTransId="{9C7DE6F9-22A9-4D34-83F8-421EC8F68D93}" sibTransId="{9BB63133-3E47-4217-B239-C48A36A35699}"/>
    <dgm:cxn modelId="{A35C09B9-CD81-4294-B45D-7F6F80D1B6F5}" type="presOf" srcId="{379BAA16-C5F5-4791-946A-E6C45A0FEA0A}" destId="{5EC92974-8E48-4DEE-8011-497DA3B699C9}" srcOrd="0" destOrd="0" presId="urn:microsoft.com/office/officeart/2005/8/layout/bProcess3"/>
    <dgm:cxn modelId="{B0F6BFCF-E11C-435B-A880-CAC6BE203C11}" type="presOf" srcId="{C7121E51-B587-4995-AE38-5A68F8A36C88}" destId="{94F869D5-2642-48E0-BD61-5F1A74E9B68B}" srcOrd="0" destOrd="0" presId="urn:microsoft.com/office/officeart/2005/8/layout/bProcess3"/>
    <dgm:cxn modelId="{CB8F56D3-A982-4C13-925A-6D1F08C5984E}" type="presOf" srcId="{9BB63133-3E47-4217-B239-C48A36A35699}" destId="{6054DD5F-D66C-46EE-91DC-C40FF1159761}" srcOrd="1" destOrd="0" presId="urn:microsoft.com/office/officeart/2005/8/layout/bProcess3"/>
    <dgm:cxn modelId="{D12376E6-ACDB-4547-833D-D7211EFCF4C2}" srcId="{E63A4922-78F9-4A05-9962-CE9B8722117F}" destId="{1F89C4C3-6C5E-4FB3-B1A7-A1CFF61F2BCE}" srcOrd="3" destOrd="0" parTransId="{355C2414-9B4E-416D-8C4B-A55F783C3D8B}" sibTransId="{5CFB76EC-7C8C-4541-95FF-D48C31DDBD75}"/>
    <dgm:cxn modelId="{F10F8DF2-510E-498F-925C-B2AA9AFE9AE4}" type="presOf" srcId="{E63A4922-78F9-4A05-9962-CE9B8722117F}" destId="{6424393E-DA35-44E0-89F7-F21ED9C980DE}" srcOrd="0" destOrd="0" presId="urn:microsoft.com/office/officeart/2005/8/layout/bProcess3"/>
    <dgm:cxn modelId="{078FBDF6-6CBE-45C9-AF8E-BC764B14E986}" type="presOf" srcId="{5CFB76EC-7C8C-4541-95FF-D48C31DDBD75}" destId="{60771E47-0398-405D-98C2-B96BEDC3A1C4}" srcOrd="1" destOrd="0" presId="urn:microsoft.com/office/officeart/2005/8/layout/bProcess3"/>
    <dgm:cxn modelId="{B4D8A7F9-AE19-4CBC-95FF-11828A252602}" type="presOf" srcId="{72FBA1AF-1921-4EAD-BC4D-4B3F255E7CB1}" destId="{700E411C-0B1E-44BC-A2C3-65885877CF61}" srcOrd="1" destOrd="0" presId="urn:microsoft.com/office/officeart/2005/8/layout/bProcess3"/>
    <dgm:cxn modelId="{9B429469-06AC-432C-9C5A-C304E80F1618}" type="presParOf" srcId="{6424393E-DA35-44E0-89F7-F21ED9C980DE}" destId="{5EC92974-8E48-4DEE-8011-497DA3B699C9}" srcOrd="0" destOrd="0" presId="urn:microsoft.com/office/officeart/2005/8/layout/bProcess3"/>
    <dgm:cxn modelId="{0020A184-7971-4B73-AD33-37D1F1510A71}" type="presParOf" srcId="{6424393E-DA35-44E0-89F7-F21ED9C980DE}" destId="{69528FBE-FEC0-456E-B223-F5D667905AAE}" srcOrd="1" destOrd="0" presId="urn:microsoft.com/office/officeart/2005/8/layout/bProcess3"/>
    <dgm:cxn modelId="{7D611D38-B0F5-4073-820D-97CF07423DC1}" type="presParOf" srcId="{69528FBE-FEC0-456E-B223-F5D667905AAE}" destId="{6054DD5F-D66C-46EE-91DC-C40FF1159761}" srcOrd="0" destOrd="0" presId="urn:microsoft.com/office/officeart/2005/8/layout/bProcess3"/>
    <dgm:cxn modelId="{7D374E36-8B77-4CC6-A4B7-03E6D48BF7BA}" type="presParOf" srcId="{6424393E-DA35-44E0-89F7-F21ED9C980DE}" destId="{CD2DA903-3647-43D2-9724-509D7571421D}" srcOrd="2" destOrd="0" presId="urn:microsoft.com/office/officeart/2005/8/layout/bProcess3"/>
    <dgm:cxn modelId="{2A3EEBC4-ACF2-4801-8206-23C5587D5CE3}" type="presParOf" srcId="{6424393E-DA35-44E0-89F7-F21ED9C980DE}" destId="{94F869D5-2642-48E0-BD61-5F1A74E9B68B}" srcOrd="3" destOrd="0" presId="urn:microsoft.com/office/officeart/2005/8/layout/bProcess3"/>
    <dgm:cxn modelId="{2E3318D1-CFA5-4215-96C6-C4DF240186D0}" type="presParOf" srcId="{94F869D5-2642-48E0-BD61-5F1A74E9B68B}" destId="{ABCB0C6C-8C4E-48CC-9183-F584CD8E61BD}" srcOrd="0" destOrd="0" presId="urn:microsoft.com/office/officeart/2005/8/layout/bProcess3"/>
    <dgm:cxn modelId="{72AB9D66-DDA6-4FC2-A9EF-F7417949E7D8}" type="presParOf" srcId="{6424393E-DA35-44E0-89F7-F21ED9C980DE}" destId="{839F236A-49E6-4F8C-ABCA-BB2596A30F49}" srcOrd="4" destOrd="0" presId="urn:microsoft.com/office/officeart/2005/8/layout/bProcess3"/>
    <dgm:cxn modelId="{BFE0D82B-BD68-48A2-9A63-4E450E736B01}" type="presParOf" srcId="{6424393E-DA35-44E0-89F7-F21ED9C980DE}" destId="{BDC273B0-0F38-41DE-91E8-4424C94EC438}" srcOrd="5" destOrd="0" presId="urn:microsoft.com/office/officeart/2005/8/layout/bProcess3"/>
    <dgm:cxn modelId="{CE50D5F7-6E7E-4E13-9F79-04C262D773DB}" type="presParOf" srcId="{BDC273B0-0F38-41DE-91E8-4424C94EC438}" destId="{700E411C-0B1E-44BC-A2C3-65885877CF61}" srcOrd="0" destOrd="0" presId="urn:microsoft.com/office/officeart/2005/8/layout/bProcess3"/>
    <dgm:cxn modelId="{AA11AA19-5FBF-49F3-BCCF-49872C4A4909}" type="presParOf" srcId="{6424393E-DA35-44E0-89F7-F21ED9C980DE}" destId="{474F89DA-123E-452C-828C-58B283EEF760}" srcOrd="6" destOrd="0" presId="urn:microsoft.com/office/officeart/2005/8/layout/bProcess3"/>
    <dgm:cxn modelId="{813FB835-EF15-453D-8804-1C089D22746A}" type="presParOf" srcId="{6424393E-DA35-44E0-89F7-F21ED9C980DE}" destId="{215D0CC6-3961-45D7-9D12-902855BA2914}" srcOrd="7" destOrd="0" presId="urn:microsoft.com/office/officeart/2005/8/layout/bProcess3"/>
    <dgm:cxn modelId="{5BE22A27-6E94-4C70-B3C0-0230DDD45F67}" type="presParOf" srcId="{215D0CC6-3961-45D7-9D12-902855BA2914}" destId="{60771E47-0398-405D-98C2-B96BEDC3A1C4}" srcOrd="0" destOrd="0" presId="urn:microsoft.com/office/officeart/2005/8/layout/bProcess3"/>
    <dgm:cxn modelId="{10BFEDA2-3E1E-41AA-B6B1-F9EF91E4721E}" type="presParOf" srcId="{6424393E-DA35-44E0-89F7-F21ED9C980DE}" destId="{A2C42253-F776-4AE8-AC3B-3A4E5CB72695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ED022DF-E64C-4AE9-B10F-3334FE478A22}" type="doc">
      <dgm:prSet loTypeId="urn:microsoft.com/office/officeart/2005/8/layout/process2" loCatId="process" qsTypeId="urn:microsoft.com/office/officeart/2005/8/quickstyle/simple2" qsCatId="simple" csTypeId="urn:microsoft.com/office/officeart/2005/8/colors/accent1_1" csCatId="accent1" phldr="1"/>
      <dgm:spPr/>
    </dgm:pt>
    <dgm:pt modelId="{6B7E26C9-8E04-42CD-A3D6-F1D467F6E152}">
      <dgm:prSet phldrT="[Text]"/>
      <dgm:spPr/>
      <dgm:t>
        <a:bodyPr/>
        <a:lstStyle/>
        <a:p>
          <a:r>
            <a:rPr lang="bs-Latn-BA" dirty="0">
              <a:latin typeface="Bell MT" panose="02020503060305020303" pitchFamily="18" charset="0"/>
            </a:rPr>
            <a:t>For inducing mutation breeding and gene transfer.</a:t>
          </a:r>
        </a:p>
      </dgm:t>
    </dgm:pt>
    <dgm:pt modelId="{D67C5DE9-3398-4A93-A25D-BB3703C231DB}" type="parTrans" cxnId="{902A81D0-429C-4472-97F7-CA9217F17A57}">
      <dgm:prSet/>
      <dgm:spPr/>
      <dgm:t>
        <a:bodyPr/>
        <a:lstStyle/>
        <a:p>
          <a:endParaRPr lang="bs-Latn-BA">
            <a:latin typeface="Bell MT" panose="02020503060305020303" pitchFamily="18" charset="0"/>
          </a:endParaRPr>
        </a:p>
      </dgm:t>
    </dgm:pt>
    <dgm:pt modelId="{32A04942-D58F-405C-B59C-872CD7EA9CBD}" type="sibTrans" cxnId="{902A81D0-429C-4472-97F7-CA9217F17A57}">
      <dgm:prSet/>
      <dgm:spPr/>
      <dgm:t>
        <a:bodyPr/>
        <a:lstStyle/>
        <a:p>
          <a:endParaRPr lang="bs-Latn-BA">
            <a:latin typeface="Bell MT" panose="02020503060305020303" pitchFamily="18" charset="0"/>
          </a:endParaRPr>
        </a:p>
      </dgm:t>
    </dgm:pt>
    <dgm:pt modelId="{A640328A-6DBB-4903-BFF3-0059F445418F}">
      <dgm:prSet phldrT="[Text]"/>
      <dgm:spPr/>
      <dgm:t>
        <a:bodyPr/>
        <a:lstStyle/>
        <a:p>
          <a:r>
            <a:rPr lang="bs-Latn-BA" dirty="0">
              <a:latin typeface="Bell MT" panose="02020503060305020303" pitchFamily="18" charset="0"/>
            </a:rPr>
            <a:t>RF- (radiofrequency) driven multicasp plasma source- 30 keV</a:t>
          </a:r>
        </a:p>
      </dgm:t>
    </dgm:pt>
    <dgm:pt modelId="{AE81932E-3A98-4332-B285-3C8EFFC0E59E}" type="parTrans" cxnId="{3B4745FF-5B1E-4A71-8CEF-B500E5D9C93E}">
      <dgm:prSet/>
      <dgm:spPr/>
      <dgm:t>
        <a:bodyPr/>
        <a:lstStyle/>
        <a:p>
          <a:endParaRPr lang="bs-Latn-BA">
            <a:latin typeface="Bell MT" panose="02020503060305020303" pitchFamily="18" charset="0"/>
          </a:endParaRPr>
        </a:p>
      </dgm:t>
    </dgm:pt>
    <dgm:pt modelId="{E1D41516-C395-404E-94B1-EFC91D983EEC}" type="sibTrans" cxnId="{3B4745FF-5B1E-4A71-8CEF-B500E5D9C93E}">
      <dgm:prSet/>
      <dgm:spPr/>
      <dgm:t>
        <a:bodyPr/>
        <a:lstStyle/>
        <a:p>
          <a:endParaRPr lang="bs-Latn-BA">
            <a:latin typeface="Bell MT" panose="02020503060305020303" pitchFamily="18" charset="0"/>
          </a:endParaRPr>
        </a:p>
      </dgm:t>
    </dgm:pt>
    <dgm:pt modelId="{FC3CC7A3-49E2-4CFA-9DD7-976C9B152516}">
      <dgm:prSet phldrT="[Text]"/>
      <dgm:spPr/>
      <dgm:t>
        <a:bodyPr/>
        <a:lstStyle/>
        <a:p>
          <a:r>
            <a:rPr lang="bs-Latn-BA" dirty="0">
              <a:latin typeface="Bell MT" panose="02020503060305020303" pitchFamily="18" charset="0"/>
            </a:rPr>
            <a:t>Ion Beams of a few tens keVs.</a:t>
          </a:r>
        </a:p>
      </dgm:t>
    </dgm:pt>
    <dgm:pt modelId="{D741A238-53D4-4373-923A-7A964025421F}" type="parTrans" cxnId="{CC9AA0FF-AB05-4C0F-BCD2-5303206B0BFA}">
      <dgm:prSet/>
      <dgm:spPr/>
      <dgm:t>
        <a:bodyPr/>
        <a:lstStyle/>
        <a:p>
          <a:endParaRPr lang="bs-Latn-BA">
            <a:latin typeface="Bell MT" panose="02020503060305020303" pitchFamily="18" charset="0"/>
          </a:endParaRPr>
        </a:p>
      </dgm:t>
    </dgm:pt>
    <dgm:pt modelId="{68C38E0E-0A25-4A04-B7F0-63654B6D8C7D}" type="sibTrans" cxnId="{CC9AA0FF-AB05-4C0F-BCD2-5303206B0BFA}">
      <dgm:prSet/>
      <dgm:spPr/>
      <dgm:t>
        <a:bodyPr/>
        <a:lstStyle/>
        <a:p>
          <a:endParaRPr lang="bs-Latn-BA">
            <a:latin typeface="Bell MT" panose="02020503060305020303" pitchFamily="18" charset="0"/>
          </a:endParaRPr>
        </a:p>
      </dgm:t>
    </dgm:pt>
    <dgm:pt modelId="{3BDA0C30-AAC5-439B-8DD4-80719CF09FA3}" type="pres">
      <dgm:prSet presAssocID="{DED022DF-E64C-4AE9-B10F-3334FE478A22}" presName="linearFlow" presStyleCnt="0">
        <dgm:presLayoutVars>
          <dgm:resizeHandles val="exact"/>
        </dgm:presLayoutVars>
      </dgm:prSet>
      <dgm:spPr/>
    </dgm:pt>
    <dgm:pt modelId="{14A62E04-2175-492D-A04E-82AE9DE23FE0}" type="pres">
      <dgm:prSet presAssocID="{FC3CC7A3-49E2-4CFA-9DD7-976C9B152516}" presName="node" presStyleLbl="node1" presStyleIdx="0" presStyleCnt="3">
        <dgm:presLayoutVars>
          <dgm:bulletEnabled val="1"/>
        </dgm:presLayoutVars>
      </dgm:prSet>
      <dgm:spPr/>
    </dgm:pt>
    <dgm:pt modelId="{F03576C5-9E1E-484B-BFCB-99F99571410E}" type="pres">
      <dgm:prSet presAssocID="{68C38E0E-0A25-4A04-B7F0-63654B6D8C7D}" presName="sibTrans" presStyleLbl="sibTrans2D1" presStyleIdx="0" presStyleCnt="2"/>
      <dgm:spPr/>
    </dgm:pt>
    <dgm:pt modelId="{BC8FB3E3-A6A1-42FE-A573-675FAE6B7941}" type="pres">
      <dgm:prSet presAssocID="{68C38E0E-0A25-4A04-B7F0-63654B6D8C7D}" presName="connectorText" presStyleLbl="sibTrans2D1" presStyleIdx="0" presStyleCnt="2"/>
      <dgm:spPr/>
    </dgm:pt>
    <dgm:pt modelId="{A0B505E1-76A1-4940-B05A-B892DED8FDFD}" type="pres">
      <dgm:prSet presAssocID="{6B7E26C9-8E04-42CD-A3D6-F1D467F6E152}" presName="node" presStyleLbl="node1" presStyleIdx="1" presStyleCnt="3">
        <dgm:presLayoutVars>
          <dgm:bulletEnabled val="1"/>
        </dgm:presLayoutVars>
      </dgm:prSet>
      <dgm:spPr/>
    </dgm:pt>
    <dgm:pt modelId="{6C28A6FF-D5B1-4C61-9A54-6178A57B1AA2}" type="pres">
      <dgm:prSet presAssocID="{32A04942-D58F-405C-B59C-872CD7EA9CBD}" presName="sibTrans" presStyleLbl="sibTrans2D1" presStyleIdx="1" presStyleCnt="2"/>
      <dgm:spPr/>
    </dgm:pt>
    <dgm:pt modelId="{8AD6A85A-DDA3-48F6-A222-6F51EE5F1D3B}" type="pres">
      <dgm:prSet presAssocID="{32A04942-D58F-405C-B59C-872CD7EA9CBD}" presName="connectorText" presStyleLbl="sibTrans2D1" presStyleIdx="1" presStyleCnt="2"/>
      <dgm:spPr/>
    </dgm:pt>
    <dgm:pt modelId="{B2A31609-B331-4AEC-A7B6-8FC09D3F8A4A}" type="pres">
      <dgm:prSet presAssocID="{A640328A-6DBB-4903-BFF3-0059F445418F}" presName="node" presStyleLbl="node1" presStyleIdx="2" presStyleCnt="3">
        <dgm:presLayoutVars>
          <dgm:bulletEnabled val="1"/>
        </dgm:presLayoutVars>
      </dgm:prSet>
      <dgm:spPr/>
    </dgm:pt>
  </dgm:ptLst>
  <dgm:cxnLst>
    <dgm:cxn modelId="{D331280D-F953-437E-978A-3F2CED9594EB}" type="presOf" srcId="{FC3CC7A3-49E2-4CFA-9DD7-976C9B152516}" destId="{14A62E04-2175-492D-A04E-82AE9DE23FE0}" srcOrd="0" destOrd="0" presId="urn:microsoft.com/office/officeart/2005/8/layout/process2"/>
    <dgm:cxn modelId="{25BD4827-9521-41A3-93A7-B78090750679}" type="presOf" srcId="{68C38E0E-0A25-4A04-B7F0-63654B6D8C7D}" destId="{F03576C5-9E1E-484B-BFCB-99F99571410E}" srcOrd="0" destOrd="0" presId="urn:microsoft.com/office/officeart/2005/8/layout/process2"/>
    <dgm:cxn modelId="{C4DC525A-27B0-4E09-9BDC-043EFCD36F85}" type="presOf" srcId="{A640328A-6DBB-4903-BFF3-0059F445418F}" destId="{B2A31609-B331-4AEC-A7B6-8FC09D3F8A4A}" srcOrd="0" destOrd="0" presId="urn:microsoft.com/office/officeart/2005/8/layout/process2"/>
    <dgm:cxn modelId="{15AAE27E-F155-4A0B-A6A7-FCAEAD8E41DC}" type="presOf" srcId="{68C38E0E-0A25-4A04-B7F0-63654B6D8C7D}" destId="{BC8FB3E3-A6A1-42FE-A573-675FAE6B7941}" srcOrd="1" destOrd="0" presId="urn:microsoft.com/office/officeart/2005/8/layout/process2"/>
    <dgm:cxn modelId="{C20AEE81-A3EC-426E-A144-005633E3C88F}" type="presOf" srcId="{DED022DF-E64C-4AE9-B10F-3334FE478A22}" destId="{3BDA0C30-AAC5-439B-8DD4-80719CF09FA3}" srcOrd="0" destOrd="0" presId="urn:microsoft.com/office/officeart/2005/8/layout/process2"/>
    <dgm:cxn modelId="{DA37119B-F986-412D-81B0-551A24B47948}" type="presOf" srcId="{32A04942-D58F-405C-B59C-872CD7EA9CBD}" destId="{8AD6A85A-DDA3-48F6-A222-6F51EE5F1D3B}" srcOrd="1" destOrd="0" presId="urn:microsoft.com/office/officeart/2005/8/layout/process2"/>
    <dgm:cxn modelId="{D5B405C9-DF38-4D21-A8EB-3C8994504E8F}" type="presOf" srcId="{32A04942-D58F-405C-B59C-872CD7EA9CBD}" destId="{6C28A6FF-D5B1-4C61-9A54-6178A57B1AA2}" srcOrd="0" destOrd="0" presId="urn:microsoft.com/office/officeart/2005/8/layout/process2"/>
    <dgm:cxn modelId="{902A81D0-429C-4472-97F7-CA9217F17A57}" srcId="{DED022DF-E64C-4AE9-B10F-3334FE478A22}" destId="{6B7E26C9-8E04-42CD-A3D6-F1D467F6E152}" srcOrd="1" destOrd="0" parTransId="{D67C5DE9-3398-4A93-A25D-BB3703C231DB}" sibTransId="{32A04942-D58F-405C-B59C-872CD7EA9CBD}"/>
    <dgm:cxn modelId="{2B13B9EC-7556-414A-ADA0-C57BBD95C224}" type="presOf" srcId="{6B7E26C9-8E04-42CD-A3D6-F1D467F6E152}" destId="{A0B505E1-76A1-4940-B05A-B892DED8FDFD}" srcOrd="0" destOrd="0" presId="urn:microsoft.com/office/officeart/2005/8/layout/process2"/>
    <dgm:cxn modelId="{3B4745FF-5B1E-4A71-8CEF-B500E5D9C93E}" srcId="{DED022DF-E64C-4AE9-B10F-3334FE478A22}" destId="{A640328A-6DBB-4903-BFF3-0059F445418F}" srcOrd="2" destOrd="0" parTransId="{AE81932E-3A98-4332-B285-3C8EFFC0E59E}" sibTransId="{E1D41516-C395-404E-94B1-EFC91D983EEC}"/>
    <dgm:cxn modelId="{CC9AA0FF-AB05-4C0F-BCD2-5303206B0BFA}" srcId="{DED022DF-E64C-4AE9-B10F-3334FE478A22}" destId="{FC3CC7A3-49E2-4CFA-9DD7-976C9B152516}" srcOrd="0" destOrd="0" parTransId="{D741A238-53D4-4373-923A-7A964025421F}" sibTransId="{68C38E0E-0A25-4A04-B7F0-63654B6D8C7D}"/>
    <dgm:cxn modelId="{8B03E911-7D23-4F5F-B0A5-68DE2D57CA78}" type="presParOf" srcId="{3BDA0C30-AAC5-439B-8DD4-80719CF09FA3}" destId="{14A62E04-2175-492D-A04E-82AE9DE23FE0}" srcOrd="0" destOrd="0" presId="urn:microsoft.com/office/officeart/2005/8/layout/process2"/>
    <dgm:cxn modelId="{A3001D17-F13D-460B-B284-291BF570B74C}" type="presParOf" srcId="{3BDA0C30-AAC5-439B-8DD4-80719CF09FA3}" destId="{F03576C5-9E1E-484B-BFCB-99F99571410E}" srcOrd="1" destOrd="0" presId="urn:microsoft.com/office/officeart/2005/8/layout/process2"/>
    <dgm:cxn modelId="{130F0828-8D2C-4E44-9136-81C0D7C58230}" type="presParOf" srcId="{F03576C5-9E1E-484B-BFCB-99F99571410E}" destId="{BC8FB3E3-A6A1-42FE-A573-675FAE6B7941}" srcOrd="0" destOrd="0" presId="urn:microsoft.com/office/officeart/2005/8/layout/process2"/>
    <dgm:cxn modelId="{2425A37B-1E7F-47D5-9056-7DD06BF523C7}" type="presParOf" srcId="{3BDA0C30-AAC5-439B-8DD4-80719CF09FA3}" destId="{A0B505E1-76A1-4940-B05A-B892DED8FDFD}" srcOrd="2" destOrd="0" presId="urn:microsoft.com/office/officeart/2005/8/layout/process2"/>
    <dgm:cxn modelId="{AFB22985-E5AC-44BA-BB16-4E9B06E85413}" type="presParOf" srcId="{3BDA0C30-AAC5-439B-8DD4-80719CF09FA3}" destId="{6C28A6FF-D5B1-4C61-9A54-6178A57B1AA2}" srcOrd="3" destOrd="0" presId="urn:microsoft.com/office/officeart/2005/8/layout/process2"/>
    <dgm:cxn modelId="{612B6396-658F-4430-9851-37D3D6F94F04}" type="presParOf" srcId="{6C28A6FF-D5B1-4C61-9A54-6178A57B1AA2}" destId="{8AD6A85A-DDA3-48F6-A222-6F51EE5F1D3B}" srcOrd="0" destOrd="0" presId="urn:microsoft.com/office/officeart/2005/8/layout/process2"/>
    <dgm:cxn modelId="{C0FE3D8A-6D0D-4F87-A32E-FD18D447EFA0}" type="presParOf" srcId="{3BDA0C30-AAC5-439B-8DD4-80719CF09FA3}" destId="{B2A31609-B331-4AEC-A7B6-8FC09D3F8A4A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A2D5BFB-52A1-486C-8966-8A5EEACE2B72}" type="doc">
      <dgm:prSet loTypeId="urn:microsoft.com/office/officeart/2005/8/layout/chevron1" loCatId="process" qsTypeId="urn:microsoft.com/office/officeart/2005/8/quickstyle/simple2" qsCatId="simple" csTypeId="urn:microsoft.com/office/officeart/2005/8/colors/accent1_1" csCatId="accent1" phldr="1"/>
      <dgm:spPr/>
    </dgm:pt>
    <dgm:pt modelId="{1EFF6B8F-0109-4114-A426-2B52A9C768F4}">
      <dgm:prSet phldrT="[Text]" custT="1"/>
      <dgm:spPr/>
      <dgm:t>
        <a:bodyPr/>
        <a:lstStyle/>
        <a:p>
          <a:pPr algn="just"/>
          <a:r>
            <a:rPr lang="bs-Latn-BA" sz="1600" dirty="0">
              <a:latin typeface="Bell MT" panose="02020503060305020303" pitchFamily="18" charset="0"/>
            </a:rPr>
            <a:t>Seeds were  bomarded with N ions.</a:t>
          </a:r>
        </a:p>
      </dgm:t>
    </dgm:pt>
    <dgm:pt modelId="{D7C0E121-5AA2-4FFD-B0F3-663655D7FB87}" type="parTrans" cxnId="{E6E5B281-DB8C-4CBC-965C-A641BD0C809A}">
      <dgm:prSet/>
      <dgm:spPr/>
      <dgm:t>
        <a:bodyPr/>
        <a:lstStyle/>
        <a:p>
          <a:endParaRPr lang="bs-Latn-BA"/>
        </a:p>
      </dgm:t>
    </dgm:pt>
    <dgm:pt modelId="{F19D2D90-060C-4B71-A1DB-F24499A7ED6F}" type="sibTrans" cxnId="{E6E5B281-DB8C-4CBC-965C-A641BD0C809A}">
      <dgm:prSet/>
      <dgm:spPr/>
      <dgm:t>
        <a:bodyPr/>
        <a:lstStyle/>
        <a:p>
          <a:endParaRPr lang="bs-Latn-BA"/>
        </a:p>
      </dgm:t>
    </dgm:pt>
    <dgm:pt modelId="{D0B15A1F-44DF-4768-BA45-B0E48764D895}">
      <dgm:prSet phldrT="[Text]" custT="1"/>
      <dgm:spPr/>
      <dgm:t>
        <a:bodyPr/>
        <a:lstStyle/>
        <a:p>
          <a:pPr algn="ctr"/>
          <a:r>
            <a:rPr lang="bs-Latn-BA" sz="1600" dirty="0">
              <a:latin typeface="Bell MT" panose="02020503060305020303" pitchFamily="18" charset="0"/>
            </a:rPr>
            <a:t>Energy (30-60) keV</a:t>
          </a:r>
        </a:p>
      </dgm:t>
    </dgm:pt>
    <dgm:pt modelId="{39B85752-A9BE-4743-B93E-21A543DE3160}" type="parTrans" cxnId="{E9AACBE4-B59D-4E30-B517-384EBECED381}">
      <dgm:prSet/>
      <dgm:spPr/>
      <dgm:t>
        <a:bodyPr/>
        <a:lstStyle/>
        <a:p>
          <a:endParaRPr lang="bs-Latn-BA"/>
        </a:p>
      </dgm:t>
    </dgm:pt>
    <dgm:pt modelId="{4466145F-F59E-4A9E-B625-7D3094A717C2}" type="sibTrans" cxnId="{E9AACBE4-B59D-4E30-B517-384EBECED381}">
      <dgm:prSet/>
      <dgm:spPr/>
      <dgm:t>
        <a:bodyPr/>
        <a:lstStyle/>
        <a:p>
          <a:endParaRPr lang="bs-Latn-BA"/>
        </a:p>
      </dgm:t>
    </dgm:pt>
    <mc:AlternateContent xmlns:mc="http://schemas.openxmlformats.org/markup-compatibility/2006" xmlns:a14="http://schemas.microsoft.com/office/drawing/2010/main">
      <mc:Choice Requires="a14">
        <dgm:pt modelId="{98A78685-A649-49F8-9555-20470116C5A2}">
          <dgm:prSet phldrT="[Text]" custT="1"/>
          <dgm:spPr/>
          <dgm:t>
            <a:bodyPr/>
            <a:lstStyle/>
            <a:p>
              <a:r>
                <a:rPr lang="bs-Latn-BA" sz="1600" dirty="0">
                  <a:latin typeface="Bell MT" panose="02020503060305020303" pitchFamily="18" charset="0"/>
                </a:rPr>
                <a:t>Fluences </a:t>
              </a:r>
              <a14:m>
                <m:oMath xmlns:m="http://schemas.openxmlformats.org/officeDocument/2006/math">
                  <m:sSup>
                    <m:sSupPr>
                      <m:ctrlPr>
                        <a:rPr lang="bs-Latn-BA" sz="1600" i="1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bs-Latn-BA" sz="1600" b="0" i="1" smtClean="0">
                          <a:latin typeface="Cambria Math" panose="02040503050406030204" pitchFamily="18" charset="0"/>
                        </a:rPr>
                        <m:t>10</m:t>
                      </m:r>
                    </m:e>
                    <m:sup>
                      <m:r>
                        <a:rPr lang="bs-Latn-BA" sz="1600" b="0" i="1" smtClean="0">
                          <a:latin typeface="Cambria Math" panose="02040503050406030204" pitchFamily="18" charset="0"/>
                        </a:rPr>
                        <m:t>16</m:t>
                      </m:r>
                    </m:sup>
                  </m:sSup>
                  <m:f>
                    <m:fPr>
                      <m:ctrlPr>
                        <a:rPr lang="bs-Latn-BA" sz="1600" i="1" smtClean="0"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bs-Latn-BA" sz="1600" b="0" i="1" smtClean="0">
                          <a:latin typeface="Cambria Math" panose="02040503050406030204" pitchFamily="18" charset="0"/>
                        </a:rPr>
                        <m:t>𝑖𝑜𝑛𝑠</m:t>
                      </m:r>
                    </m:num>
                    <m:den>
                      <m:sSup>
                        <m:sSupPr>
                          <m:ctrlPr>
                            <a:rPr lang="bs-Latn-BA" sz="1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bs-Latn-BA" sz="1600" b="0" i="1" smtClean="0">
                              <a:latin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bs-Latn-BA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den>
                  </m:f>
                </m:oMath>
              </a14:m>
              <a:endParaRPr lang="bs-Latn-BA" sz="1600" dirty="0">
                <a:latin typeface="Bell MT" panose="02020503060305020303" pitchFamily="18" charset="0"/>
              </a:endParaRPr>
            </a:p>
          </dgm:t>
        </dgm:pt>
      </mc:Choice>
      <mc:Fallback xmlns="">
        <dgm:pt modelId="{98A78685-A649-49F8-9555-20470116C5A2}">
          <dgm:prSet phldrT="[Text]" custT="1"/>
          <dgm:spPr/>
          <dgm:t>
            <a:bodyPr/>
            <a:lstStyle/>
            <a:p>
              <a:r>
                <a:rPr lang="bs-Latn-BA" sz="1600" dirty="0">
                  <a:latin typeface="Bell MT" panose="02020503060305020303" pitchFamily="18" charset="0"/>
                </a:rPr>
                <a:t>Fluences </a:t>
              </a:r>
              <a:r>
                <a:rPr lang="bs-Latn-BA" sz="1600" b="0" i="0">
                  <a:latin typeface="Cambria Math" panose="02040503050406030204" pitchFamily="18" charset="0"/>
                </a:rPr>
                <a:t>10^16  𝑖𝑜𝑛𝑠/〖𝑐𝑚〗^2 </a:t>
              </a:r>
              <a:endParaRPr lang="bs-Latn-BA" sz="1600" dirty="0">
                <a:latin typeface="Bell MT" panose="02020503060305020303" pitchFamily="18" charset="0"/>
              </a:endParaRPr>
            </a:p>
          </dgm:t>
        </dgm:pt>
      </mc:Fallback>
    </mc:AlternateContent>
    <dgm:pt modelId="{945D2A58-BB20-448B-B628-AEF5761FAE6B}" type="parTrans" cxnId="{8358AC81-2DB5-4B64-8C88-26106483A3F1}">
      <dgm:prSet/>
      <dgm:spPr/>
      <dgm:t>
        <a:bodyPr/>
        <a:lstStyle/>
        <a:p>
          <a:endParaRPr lang="bs-Latn-BA"/>
        </a:p>
      </dgm:t>
    </dgm:pt>
    <dgm:pt modelId="{ECAD4A61-C5D8-4132-B062-35FDC44590CF}" type="sibTrans" cxnId="{8358AC81-2DB5-4B64-8C88-26106483A3F1}">
      <dgm:prSet/>
      <dgm:spPr/>
      <dgm:t>
        <a:bodyPr/>
        <a:lstStyle/>
        <a:p>
          <a:endParaRPr lang="bs-Latn-BA"/>
        </a:p>
      </dgm:t>
    </dgm:pt>
    <dgm:pt modelId="{092725BA-8330-419F-9886-0E5AA3247451}" type="pres">
      <dgm:prSet presAssocID="{1A2D5BFB-52A1-486C-8966-8A5EEACE2B72}" presName="Name0" presStyleCnt="0">
        <dgm:presLayoutVars>
          <dgm:dir/>
          <dgm:animLvl val="lvl"/>
          <dgm:resizeHandles val="exact"/>
        </dgm:presLayoutVars>
      </dgm:prSet>
      <dgm:spPr/>
    </dgm:pt>
    <dgm:pt modelId="{52A55F08-68FD-4380-9CEC-08E25E3DF016}" type="pres">
      <dgm:prSet presAssocID="{1EFF6B8F-0109-4114-A426-2B52A9C768F4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19132E34-55C6-49A0-828C-89CE58A5810B}" type="pres">
      <dgm:prSet presAssocID="{F19D2D90-060C-4B71-A1DB-F24499A7ED6F}" presName="parTxOnlySpace" presStyleCnt="0"/>
      <dgm:spPr/>
    </dgm:pt>
    <dgm:pt modelId="{BC644237-BDE8-49EE-8320-F6FE9977DC5F}" type="pres">
      <dgm:prSet presAssocID="{D0B15A1F-44DF-4768-BA45-B0E48764D895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2AE7EA56-0546-42F2-BF76-C162EE53498B}" type="pres">
      <dgm:prSet presAssocID="{4466145F-F59E-4A9E-B625-7D3094A717C2}" presName="parTxOnlySpace" presStyleCnt="0"/>
      <dgm:spPr/>
    </dgm:pt>
    <dgm:pt modelId="{553497B8-DE86-4AE5-B279-E7FD1780A2B4}" type="pres">
      <dgm:prSet presAssocID="{98A78685-A649-49F8-9555-20470116C5A2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7633B248-B5D1-4729-97A1-0AE71F2AD291}" type="presOf" srcId="{1A2D5BFB-52A1-486C-8966-8A5EEACE2B72}" destId="{092725BA-8330-419F-9886-0E5AA3247451}" srcOrd="0" destOrd="0" presId="urn:microsoft.com/office/officeart/2005/8/layout/chevron1"/>
    <dgm:cxn modelId="{8358AC81-2DB5-4B64-8C88-26106483A3F1}" srcId="{1A2D5BFB-52A1-486C-8966-8A5EEACE2B72}" destId="{98A78685-A649-49F8-9555-20470116C5A2}" srcOrd="2" destOrd="0" parTransId="{945D2A58-BB20-448B-B628-AEF5761FAE6B}" sibTransId="{ECAD4A61-C5D8-4132-B062-35FDC44590CF}"/>
    <dgm:cxn modelId="{E6E5B281-DB8C-4CBC-965C-A641BD0C809A}" srcId="{1A2D5BFB-52A1-486C-8966-8A5EEACE2B72}" destId="{1EFF6B8F-0109-4114-A426-2B52A9C768F4}" srcOrd="0" destOrd="0" parTransId="{D7C0E121-5AA2-4FFD-B0F3-663655D7FB87}" sibTransId="{F19D2D90-060C-4B71-A1DB-F24499A7ED6F}"/>
    <dgm:cxn modelId="{34C506A3-716B-4547-8E8F-DAC807635DCB}" type="presOf" srcId="{98A78685-A649-49F8-9555-20470116C5A2}" destId="{553497B8-DE86-4AE5-B279-E7FD1780A2B4}" srcOrd="0" destOrd="0" presId="urn:microsoft.com/office/officeart/2005/8/layout/chevron1"/>
    <dgm:cxn modelId="{EA04FDDF-96C5-4FB0-A3BF-23D585EDA285}" type="presOf" srcId="{D0B15A1F-44DF-4768-BA45-B0E48764D895}" destId="{BC644237-BDE8-49EE-8320-F6FE9977DC5F}" srcOrd="0" destOrd="0" presId="urn:microsoft.com/office/officeart/2005/8/layout/chevron1"/>
    <dgm:cxn modelId="{DE7943E4-7A06-4CFA-B236-81D5A7A6B949}" type="presOf" srcId="{1EFF6B8F-0109-4114-A426-2B52A9C768F4}" destId="{52A55F08-68FD-4380-9CEC-08E25E3DF016}" srcOrd="0" destOrd="0" presId="urn:microsoft.com/office/officeart/2005/8/layout/chevron1"/>
    <dgm:cxn modelId="{E9AACBE4-B59D-4E30-B517-384EBECED381}" srcId="{1A2D5BFB-52A1-486C-8966-8A5EEACE2B72}" destId="{D0B15A1F-44DF-4768-BA45-B0E48764D895}" srcOrd="1" destOrd="0" parTransId="{39B85752-A9BE-4743-B93E-21A543DE3160}" sibTransId="{4466145F-F59E-4A9E-B625-7D3094A717C2}"/>
    <dgm:cxn modelId="{6B52A6C0-C74B-45D5-B4D8-82440235A4C9}" type="presParOf" srcId="{092725BA-8330-419F-9886-0E5AA3247451}" destId="{52A55F08-68FD-4380-9CEC-08E25E3DF016}" srcOrd="0" destOrd="0" presId="urn:microsoft.com/office/officeart/2005/8/layout/chevron1"/>
    <dgm:cxn modelId="{0D55D587-5FD7-4BE0-95D5-DC2657B1DA02}" type="presParOf" srcId="{092725BA-8330-419F-9886-0E5AA3247451}" destId="{19132E34-55C6-49A0-828C-89CE58A5810B}" srcOrd="1" destOrd="0" presId="urn:microsoft.com/office/officeart/2005/8/layout/chevron1"/>
    <dgm:cxn modelId="{BA4EFE6D-0A26-4CD2-AAE8-890685D27BA8}" type="presParOf" srcId="{092725BA-8330-419F-9886-0E5AA3247451}" destId="{BC644237-BDE8-49EE-8320-F6FE9977DC5F}" srcOrd="2" destOrd="0" presId="urn:microsoft.com/office/officeart/2005/8/layout/chevron1"/>
    <dgm:cxn modelId="{145FFB78-552D-4027-A6DB-D7C6B2A3110B}" type="presParOf" srcId="{092725BA-8330-419F-9886-0E5AA3247451}" destId="{2AE7EA56-0546-42F2-BF76-C162EE53498B}" srcOrd="3" destOrd="0" presId="urn:microsoft.com/office/officeart/2005/8/layout/chevron1"/>
    <dgm:cxn modelId="{7ECC689E-23AA-4C6C-B525-7082BB73B6EF}" type="presParOf" srcId="{092725BA-8330-419F-9886-0E5AA3247451}" destId="{553497B8-DE86-4AE5-B279-E7FD1780A2B4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A2D5BFB-52A1-486C-8966-8A5EEACE2B72}" type="doc">
      <dgm:prSet loTypeId="urn:microsoft.com/office/officeart/2005/8/layout/chevron1" loCatId="process" qsTypeId="urn:microsoft.com/office/officeart/2005/8/quickstyle/simple2" qsCatId="simple" csTypeId="urn:microsoft.com/office/officeart/2005/8/colors/accent1_1" csCatId="accent1" phldr="1"/>
      <dgm:spPr/>
    </dgm:pt>
    <dgm:pt modelId="{1EFF6B8F-0109-4114-A426-2B52A9C768F4}">
      <dgm:prSet phldrT="[Text]" custT="1"/>
      <dgm:spPr/>
      <dgm:t>
        <a:bodyPr/>
        <a:lstStyle/>
        <a:p>
          <a:pPr algn="just"/>
          <a:r>
            <a:rPr lang="bs-Latn-BA" sz="1600" dirty="0">
              <a:latin typeface="Bell MT" panose="02020503060305020303" pitchFamily="18" charset="0"/>
            </a:rPr>
            <a:t>Seeds were  bomarded with N ions.</a:t>
          </a:r>
        </a:p>
      </dgm:t>
    </dgm:pt>
    <dgm:pt modelId="{D7C0E121-5AA2-4FFD-B0F3-663655D7FB87}" type="parTrans" cxnId="{E6E5B281-DB8C-4CBC-965C-A641BD0C809A}">
      <dgm:prSet/>
      <dgm:spPr/>
      <dgm:t>
        <a:bodyPr/>
        <a:lstStyle/>
        <a:p>
          <a:endParaRPr lang="bs-Latn-BA"/>
        </a:p>
      </dgm:t>
    </dgm:pt>
    <dgm:pt modelId="{F19D2D90-060C-4B71-A1DB-F24499A7ED6F}" type="sibTrans" cxnId="{E6E5B281-DB8C-4CBC-965C-A641BD0C809A}">
      <dgm:prSet/>
      <dgm:spPr/>
      <dgm:t>
        <a:bodyPr/>
        <a:lstStyle/>
        <a:p>
          <a:endParaRPr lang="bs-Latn-BA"/>
        </a:p>
      </dgm:t>
    </dgm:pt>
    <dgm:pt modelId="{D0B15A1F-44DF-4768-BA45-B0E48764D895}">
      <dgm:prSet phldrT="[Text]" custT="1"/>
      <dgm:spPr/>
      <dgm:t>
        <a:bodyPr/>
        <a:lstStyle/>
        <a:p>
          <a:pPr algn="ctr"/>
          <a:r>
            <a:rPr lang="bs-Latn-BA" sz="1600" dirty="0">
              <a:latin typeface="Bell MT" panose="02020503060305020303" pitchFamily="18" charset="0"/>
            </a:rPr>
            <a:t>Energy (30-60) keV</a:t>
          </a:r>
        </a:p>
      </dgm:t>
    </dgm:pt>
    <dgm:pt modelId="{39B85752-A9BE-4743-B93E-21A543DE3160}" type="parTrans" cxnId="{E9AACBE4-B59D-4E30-B517-384EBECED381}">
      <dgm:prSet/>
      <dgm:spPr/>
      <dgm:t>
        <a:bodyPr/>
        <a:lstStyle/>
        <a:p>
          <a:endParaRPr lang="bs-Latn-BA"/>
        </a:p>
      </dgm:t>
    </dgm:pt>
    <dgm:pt modelId="{4466145F-F59E-4A9E-B625-7D3094A717C2}" type="sibTrans" cxnId="{E9AACBE4-B59D-4E30-B517-384EBECED381}">
      <dgm:prSet/>
      <dgm:spPr/>
      <dgm:t>
        <a:bodyPr/>
        <a:lstStyle/>
        <a:p>
          <a:endParaRPr lang="bs-Latn-BA"/>
        </a:p>
      </dgm:t>
    </dgm:pt>
    <dgm:pt modelId="{98A78685-A649-49F8-9555-20470116C5A2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bs-Latn-BA">
              <a:noFill/>
            </a:rPr>
            <a:t> </a:t>
          </a:r>
        </a:p>
      </dgm:t>
    </dgm:pt>
    <dgm:pt modelId="{945D2A58-BB20-448B-B628-AEF5761FAE6B}" type="parTrans" cxnId="{8358AC81-2DB5-4B64-8C88-26106483A3F1}">
      <dgm:prSet/>
      <dgm:spPr/>
      <dgm:t>
        <a:bodyPr/>
        <a:lstStyle/>
        <a:p>
          <a:endParaRPr lang="bs-Latn-BA"/>
        </a:p>
      </dgm:t>
    </dgm:pt>
    <dgm:pt modelId="{ECAD4A61-C5D8-4132-B062-35FDC44590CF}" type="sibTrans" cxnId="{8358AC81-2DB5-4B64-8C88-26106483A3F1}">
      <dgm:prSet/>
      <dgm:spPr/>
      <dgm:t>
        <a:bodyPr/>
        <a:lstStyle/>
        <a:p>
          <a:endParaRPr lang="bs-Latn-BA"/>
        </a:p>
      </dgm:t>
    </dgm:pt>
    <dgm:pt modelId="{092725BA-8330-419F-9886-0E5AA3247451}" type="pres">
      <dgm:prSet presAssocID="{1A2D5BFB-52A1-486C-8966-8A5EEACE2B72}" presName="Name0" presStyleCnt="0">
        <dgm:presLayoutVars>
          <dgm:dir/>
          <dgm:animLvl val="lvl"/>
          <dgm:resizeHandles val="exact"/>
        </dgm:presLayoutVars>
      </dgm:prSet>
      <dgm:spPr/>
    </dgm:pt>
    <dgm:pt modelId="{52A55F08-68FD-4380-9CEC-08E25E3DF016}" type="pres">
      <dgm:prSet presAssocID="{1EFF6B8F-0109-4114-A426-2B52A9C768F4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19132E34-55C6-49A0-828C-89CE58A5810B}" type="pres">
      <dgm:prSet presAssocID="{F19D2D90-060C-4B71-A1DB-F24499A7ED6F}" presName="parTxOnlySpace" presStyleCnt="0"/>
      <dgm:spPr/>
    </dgm:pt>
    <dgm:pt modelId="{BC644237-BDE8-49EE-8320-F6FE9977DC5F}" type="pres">
      <dgm:prSet presAssocID="{D0B15A1F-44DF-4768-BA45-B0E48764D895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2AE7EA56-0546-42F2-BF76-C162EE53498B}" type="pres">
      <dgm:prSet presAssocID="{4466145F-F59E-4A9E-B625-7D3094A717C2}" presName="parTxOnlySpace" presStyleCnt="0"/>
      <dgm:spPr/>
    </dgm:pt>
    <dgm:pt modelId="{553497B8-DE86-4AE5-B279-E7FD1780A2B4}" type="pres">
      <dgm:prSet presAssocID="{98A78685-A649-49F8-9555-20470116C5A2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7633B248-B5D1-4729-97A1-0AE71F2AD291}" type="presOf" srcId="{1A2D5BFB-52A1-486C-8966-8A5EEACE2B72}" destId="{092725BA-8330-419F-9886-0E5AA3247451}" srcOrd="0" destOrd="0" presId="urn:microsoft.com/office/officeart/2005/8/layout/chevron1"/>
    <dgm:cxn modelId="{8358AC81-2DB5-4B64-8C88-26106483A3F1}" srcId="{1A2D5BFB-52A1-486C-8966-8A5EEACE2B72}" destId="{98A78685-A649-49F8-9555-20470116C5A2}" srcOrd="2" destOrd="0" parTransId="{945D2A58-BB20-448B-B628-AEF5761FAE6B}" sibTransId="{ECAD4A61-C5D8-4132-B062-35FDC44590CF}"/>
    <dgm:cxn modelId="{E6E5B281-DB8C-4CBC-965C-A641BD0C809A}" srcId="{1A2D5BFB-52A1-486C-8966-8A5EEACE2B72}" destId="{1EFF6B8F-0109-4114-A426-2B52A9C768F4}" srcOrd="0" destOrd="0" parTransId="{D7C0E121-5AA2-4FFD-B0F3-663655D7FB87}" sibTransId="{F19D2D90-060C-4B71-A1DB-F24499A7ED6F}"/>
    <dgm:cxn modelId="{34C506A3-716B-4547-8E8F-DAC807635DCB}" type="presOf" srcId="{98A78685-A649-49F8-9555-20470116C5A2}" destId="{553497B8-DE86-4AE5-B279-E7FD1780A2B4}" srcOrd="0" destOrd="0" presId="urn:microsoft.com/office/officeart/2005/8/layout/chevron1"/>
    <dgm:cxn modelId="{EA04FDDF-96C5-4FB0-A3BF-23D585EDA285}" type="presOf" srcId="{D0B15A1F-44DF-4768-BA45-B0E48764D895}" destId="{BC644237-BDE8-49EE-8320-F6FE9977DC5F}" srcOrd="0" destOrd="0" presId="urn:microsoft.com/office/officeart/2005/8/layout/chevron1"/>
    <dgm:cxn modelId="{DE7943E4-7A06-4CFA-B236-81D5A7A6B949}" type="presOf" srcId="{1EFF6B8F-0109-4114-A426-2B52A9C768F4}" destId="{52A55F08-68FD-4380-9CEC-08E25E3DF016}" srcOrd="0" destOrd="0" presId="urn:microsoft.com/office/officeart/2005/8/layout/chevron1"/>
    <dgm:cxn modelId="{E9AACBE4-B59D-4E30-B517-384EBECED381}" srcId="{1A2D5BFB-52A1-486C-8966-8A5EEACE2B72}" destId="{D0B15A1F-44DF-4768-BA45-B0E48764D895}" srcOrd="1" destOrd="0" parTransId="{39B85752-A9BE-4743-B93E-21A543DE3160}" sibTransId="{4466145F-F59E-4A9E-B625-7D3094A717C2}"/>
    <dgm:cxn modelId="{6B52A6C0-C74B-45D5-B4D8-82440235A4C9}" type="presParOf" srcId="{092725BA-8330-419F-9886-0E5AA3247451}" destId="{52A55F08-68FD-4380-9CEC-08E25E3DF016}" srcOrd="0" destOrd="0" presId="urn:microsoft.com/office/officeart/2005/8/layout/chevron1"/>
    <dgm:cxn modelId="{0D55D587-5FD7-4BE0-95D5-DC2657B1DA02}" type="presParOf" srcId="{092725BA-8330-419F-9886-0E5AA3247451}" destId="{19132E34-55C6-49A0-828C-89CE58A5810B}" srcOrd="1" destOrd="0" presId="urn:microsoft.com/office/officeart/2005/8/layout/chevron1"/>
    <dgm:cxn modelId="{BA4EFE6D-0A26-4CD2-AAE8-890685D27BA8}" type="presParOf" srcId="{092725BA-8330-419F-9886-0E5AA3247451}" destId="{BC644237-BDE8-49EE-8320-F6FE9977DC5F}" srcOrd="2" destOrd="0" presId="urn:microsoft.com/office/officeart/2005/8/layout/chevron1"/>
    <dgm:cxn modelId="{145FFB78-552D-4027-A6DB-D7C6B2A3110B}" type="presParOf" srcId="{092725BA-8330-419F-9886-0E5AA3247451}" destId="{2AE7EA56-0546-42F2-BF76-C162EE53498B}" srcOrd="3" destOrd="0" presId="urn:microsoft.com/office/officeart/2005/8/layout/chevron1"/>
    <dgm:cxn modelId="{7ECC689E-23AA-4C6C-B525-7082BB73B6EF}" type="presParOf" srcId="{092725BA-8330-419F-9886-0E5AA3247451}" destId="{553497B8-DE86-4AE5-B279-E7FD1780A2B4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054506-5281-4991-A511-FB71261EDC95}">
      <dsp:nvSpPr>
        <dsp:cNvPr id="0" name=""/>
        <dsp:cNvSpPr/>
      </dsp:nvSpPr>
      <dsp:spPr>
        <a:xfrm>
          <a:off x="2501228" y="1017676"/>
          <a:ext cx="3053031" cy="3053031"/>
        </a:xfrm>
        <a:prstGeom prst="ellipse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62DED7E-66DF-4229-BAC7-FF076D4DB06F}">
      <dsp:nvSpPr>
        <dsp:cNvPr id="0" name=""/>
        <dsp:cNvSpPr/>
      </dsp:nvSpPr>
      <dsp:spPr>
        <a:xfrm>
          <a:off x="3111834" y="1628283"/>
          <a:ext cx="1831818" cy="1831818"/>
        </a:xfrm>
        <a:prstGeom prst="ellipse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E67C356-77A0-44A4-A623-357EEB8DC6E6}">
      <dsp:nvSpPr>
        <dsp:cNvPr id="0" name=""/>
        <dsp:cNvSpPr/>
      </dsp:nvSpPr>
      <dsp:spPr>
        <a:xfrm>
          <a:off x="3722440" y="2238889"/>
          <a:ext cx="610606" cy="610606"/>
        </a:xfrm>
        <a:prstGeom prst="ellipse">
          <a:avLst/>
        </a:prstGeom>
        <a:solidFill>
          <a:srgbClr val="002060"/>
        </a:soli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1217930-8069-42C1-B9ED-9209F15FD13A}">
      <dsp:nvSpPr>
        <dsp:cNvPr id="0" name=""/>
        <dsp:cNvSpPr/>
      </dsp:nvSpPr>
      <dsp:spPr>
        <a:xfrm>
          <a:off x="5911309" y="0"/>
          <a:ext cx="1830093" cy="8904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Why am I speaking about the application of ions? </a:t>
          </a:r>
        </a:p>
      </dsp:txBody>
      <dsp:txXfrm>
        <a:off x="5911309" y="0"/>
        <a:ext cx="1830093" cy="890467"/>
      </dsp:txXfrm>
    </dsp:sp>
    <dsp:sp modelId="{A08962BA-6B90-40C3-AB27-AF8AE6FDD4BE}">
      <dsp:nvSpPr>
        <dsp:cNvPr id="0" name=""/>
        <dsp:cNvSpPr/>
      </dsp:nvSpPr>
      <dsp:spPr>
        <a:xfrm>
          <a:off x="5681469" y="445233"/>
          <a:ext cx="381628" cy="0"/>
        </a:xfrm>
        <a:prstGeom prst="line">
          <a:avLst/>
        </a:prstGeom>
        <a:noFill/>
        <a:ln w="19050" cap="flat" cmpd="sng" algn="ctr">
          <a:solidFill>
            <a:srgbClr val="002060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2F5E9084-50E9-406D-B051-79CF87A3993F}">
      <dsp:nvSpPr>
        <dsp:cNvPr id="0" name=""/>
        <dsp:cNvSpPr/>
      </dsp:nvSpPr>
      <dsp:spPr>
        <a:xfrm rot="5400000">
          <a:off x="3804618" y="668868"/>
          <a:ext cx="2098449" cy="1652198"/>
        </a:xfrm>
        <a:prstGeom prst="line">
          <a:avLst/>
        </a:prstGeom>
        <a:noFill/>
        <a:ln w="19050" cap="flat" cmpd="sng" algn="ctr">
          <a:solidFill>
            <a:srgbClr val="002060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799B6773-C8F5-4C1B-8D67-26F3203CA9A3}">
      <dsp:nvSpPr>
        <dsp:cNvPr id="0" name=""/>
        <dsp:cNvSpPr/>
      </dsp:nvSpPr>
      <dsp:spPr>
        <a:xfrm>
          <a:off x="5910057" y="998009"/>
          <a:ext cx="1832597" cy="6753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Steps during investigations. </a:t>
          </a:r>
        </a:p>
      </dsp:txBody>
      <dsp:txXfrm>
        <a:off x="5910057" y="998009"/>
        <a:ext cx="1832597" cy="675383"/>
      </dsp:txXfrm>
    </dsp:sp>
    <dsp:sp modelId="{0AA6DC92-E523-4E49-BFB8-A65CD79A9D66}">
      <dsp:nvSpPr>
        <dsp:cNvPr id="0" name=""/>
        <dsp:cNvSpPr/>
      </dsp:nvSpPr>
      <dsp:spPr>
        <a:xfrm>
          <a:off x="5681469" y="1335701"/>
          <a:ext cx="381628" cy="0"/>
        </a:xfrm>
        <a:prstGeom prst="line">
          <a:avLst/>
        </a:prstGeom>
        <a:noFill/>
        <a:ln w="19050" cap="flat" cmpd="sng" algn="ctr">
          <a:solidFill>
            <a:srgbClr val="002060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109B4550-F7D2-4A13-8E5F-AAC5741B4E35}">
      <dsp:nvSpPr>
        <dsp:cNvPr id="0" name=""/>
        <dsp:cNvSpPr/>
      </dsp:nvSpPr>
      <dsp:spPr>
        <a:xfrm rot="5400000">
          <a:off x="4255042" y="1545444"/>
          <a:ext cx="1635203" cy="1214597"/>
        </a:xfrm>
        <a:prstGeom prst="line">
          <a:avLst/>
        </a:prstGeom>
        <a:noFill/>
        <a:ln w="19050" cap="flat" cmpd="sng" algn="ctr">
          <a:solidFill>
            <a:srgbClr val="002060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526386EC-F364-4377-99A9-059695708B3A}">
      <dsp:nvSpPr>
        <dsp:cNvPr id="0" name=""/>
        <dsp:cNvSpPr/>
      </dsp:nvSpPr>
      <dsp:spPr>
        <a:xfrm>
          <a:off x="6021401" y="1780934"/>
          <a:ext cx="1609909" cy="8904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 and conclusion.  </a:t>
          </a:r>
        </a:p>
      </dsp:txBody>
      <dsp:txXfrm>
        <a:off x="6021401" y="1780934"/>
        <a:ext cx="1609909" cy="890467"/>
      </dsp:txXfrm>
    </dsp:sp>
    <dsp:sp modelId="{7B0A1743-5BA2-4940-B231-A25624D91C6A}">
      <dsp:nvSpPr>
        <dsp:cNvPr id="0" name=""/>
        <dsp:cNvSpPr/>
      </dsp:nvSpPr>
      <dsp:spPr>
        <a:xfrm>
          <a:off x="5681469" y="2226168"/>
          <a:ext cx="381628" cy="0"/>
        </a:xfrm>
        <a:prstGeom prst="line">
          <a:avLst/>
        </a:prstGeom>
        <a:noFill/>
        <a:ln w="19050" cap="flat" cmpd="sng" algn="ctr">
          <a:solidFill>
            <a:srgbClr val="002060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D929587B-BD7B-41E8-B602-3A8CFD74F8A8}">
      <dsp:nvSpPr>
        <dsp:cNvPr id="0" name=""/>
        <dsp:cNvSpPr/>
      </dsp:nvSpPr>
      <dsp:spPr>
        <a:xfrm rot="5400000">
          <a:off x="4706025" y="2421308"/>
          <a:ext cx="1168293" cy="776996"/>
        </a:xfrm>
        <a:prstGeom prst="line">
          <a:avLst/>
        </a:prstGeom>
        <a:noFill/>
        <a:ln w="19050" cap="flat" cmpd="sng" algn="ctr">
          <a:solidFill>
            <a:srgbClr val="002060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C2B5FC-F01C-41D2-A52C-D633BF97571D}">
      <dsp:nvSpPr>
        <dsp:cNvPr id="0" name=""/>
        <dsp:cNvSpPr/>
      </dsp:nvSpPr>
      <dsp:spPr>
        <a:xfrm>
          <a:off x="2044672" y="606379"/>
          <a:ext cx="1405638" cy="140563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800" kern="1200" dirty="0">
              <a:latin typeface="Bell MT" panose="02020503060305020303" pitchFamily="18" charset="0"/>
            </a:rPr>
            <a:t>Ions</a:t>
          </a:r>
        </a:p>
      </dsp:txBody>
      <dsp:txXfrm>
        <a:off x="2250523" y="812230"/>
        <a:ext cx="993936" cy="993936"/>
      </dsp:txXfrm>
    </dsp:sp>
    <dsp:sp modelId="{D749FAE6-4AC1-47DE-9B1E-A2BBA660FFE6}">
      <dsp:nvSpPr>
        <dsp:cNvPr id="0" name=""/>
        <dsp:cNvSpPr/>
      </dsp:nvSpPr>
      <dsp:spPr>
        <a:xfrm>
          <a:off x="2319563" y="43367"/>
          <a:ext cx="702819" cy="7028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800" kern="1200" dirty="0">
              <a:latin typeface="Bell MT" panose="02020503060305020303" pitchFamily="18" charset="0"/>
            </a:rPr>
            <a:t> 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bs-Latn-BA" sz="180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bs-Latn-BA" sz="1800" b="0" i="1" kern="1200" smtClean="0">
                      <a:latin typeface="Cambria Math" panose="02040503050406030204" pitchFamily="18" charset="0"/>
                    </a:rPr>
                    <m:t>𝐻𝑒</m:t>
                  </m:r>
                </m:e>
                <m:sup>
                  <m:r>
                    <a:rPr lang="bs-Latn-BA" sz="1800" b="0" i="1" kern="1200" smtClean="0">
                      <a:latin typeface="Cambria Math" panose="02040503050406030204" pitchFamily="18" charset="0"/>
                    </a:rPr>
                    <m:t>+</m:t>
                  </m:r>
                </m:sup>
              </m:sSup>
            </m:oMath>
          </a14:m>
          <a:endParaRPr lang="bs-Latn-BA" sz="1800" kern="1200" dirty="0">
            <a:latin typeface="Bell MT" panose="02020503060305020303" pitchFamily="18" charset="0"/>
          </a:endParaRPr>
        </a:p>
      </dsp:txBody>
      <dsp:txXfrm>
        <a:off x="2422488" y="146292"/>
        <a:ext cx="496969" cy="496969"/>
      </dsp:txXfrm>
    </dsp:sp>
    <dsp:sp modelId="{E23B2F1B-DF06-409A-9576-64B48571DFA1}">
      <dsp:nvSpPr>
        <dsp:cNvPr id="0" name=""/>
        <dsp:cNvSpPr/>
      </dsp:nvSpPr>
      <dsp:spPr>
        <a:xfrm>
          <a:off x="3189230" y="675217"/>
          <a:ext cx="702819" cy="7028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p>
                  <m:sSupPr>
                    <m:ctrlPr>
                      <a:rPr lang="bs-Latn-BA" sz="1800" i="1" kern="1200" smtClean="0">
                        <a:latin typeface="Cambria Math" panose="02040503050406030204" pitchFamily="18" charset="0"/>
                      </a:rPr>
                    </m:ctrlPr>
                  </m:sSupPr>
                  <m:e>
                    <m:r>
                      <a:rPr lang="bs-Latn-BA" sz="1800" b="0" i="1" kern="1200" smtClean="0">
                        <a:latin typeface="Cambria Math" panose="02040503050406030204" pitchFamily="18" charset="0"/>
                      </a:rPr>
                      <m:t>𝐶</m:t>
                    </m:r>
                  </m:e>
                  <m:sup>
                    <m:r>
                      <a:rPr lang="bs-Latn-BA" sz="1800" b="0" i="1" kern="1200" smtClean="0">
                        <a:latin typeface="Cambria Math" panose="02040503050406030204" pitchFamily="18" charset="0"/>
                      </a:rPr>
                      <m:t>+</m:t>
                    </m:r>
                  </m:sup>
                </m:sSup>
              </m:oMath>
            </m:oMathPara>
          </a14:m>
          <a:endParaRPr lang="bs-Latn-BA" sz="1800" kern="1200" dirty="0">
            <a:latin typeface="Bell MT" panose="02020503060305020303" pitchFamily="18" charset="0"/>
          </a:endParaRPr>
        </a:p>
      </dsp:txBody>
      <dsp:txXfrm>
        <a:off x="3292155" y="778142"/>
        <a:ext cx="496969" cy="496969"/>
      </dsp:txXfrm>
    </dsp:sp>
    <dsp:sp modelId="{D76384C8-6DA2-4FCC-B1EB-E387BB5AD96F}">
      <dsp:nvSpPr>
        <dsp:cNvPr id="0" name=""/>
        <dsp:cNvSpPr/>
      </dsp:nvSpPr>
      <dsp:spPr>
        <a:xfrm>
          <a:off x="2889989" y="1719576"/>
          <a:ext cx="702819" cy="7028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p>
                  <m:sSupPr>
                    <m:ctrlPr>
                      <a:rPr lang="bs-Latn-BA" sz="1800" i="1" kern="1200" smtClean="0">
                        <a:latin typeface="Cambria Math" panose="02040503050406030204" pitchFamily="18" charset="0"/>
                      </a:rPr>
                    </m:ctrlPr>
                  </m:sSupPr>
                  <m:e>
                    <m:r>
                      <a:rPr lang="bs-Latn-BA" sz="1800" b="0" i="1" kern="1200" smtClean="0">
                        <a:latin typeface="Cambria Math" panose="02040503050406030204" pitchFamily="18" charset="0"/>
                      </a:rPr>
                      <m:t>𝑁</m:t>
                    </m:r>
                  </m:e>
                  <m:sup>
                    <m:r>
                      <a:rPr lang="bs-Latn-BA" sz="1800" b="0" i="1" kern="1200" smtClean="0">
                        <a:latin typeface="Cambria Math" panose="02040503050406030204" pitchFamily="18" charset="0"/>
                      </a:rPr>
                      <m:t>+</m:t>
                    </m:r>
                  </m:sup>
                </m:sSup>
              </m:oMath>
            </m:oMathPara>
          </a14:m>
          <a:endParaRPr lang="bs-Latn-BA" sz="1800" kern="1200" dirty="0">
            <a:latin typeface="Bell MT" panose="02020503060305020303" pitchFamily="18" charset="0"/>
          </a:endParaRPr>
        </a:p>
      </dsp:txBody>
      <dsp:txXfrm>
        <a:off x="2992914" y="1822501"/>
        <a:ext cx="496969" cy="496969"/>
      </dsp:txXfrm>
    </dsp:sp>
    <dsp:sp modelId="{60CDE809-CDC3-4064-88F0-9C902D055380}">
      <dsp:nvSpPr>
        <dsp:cNvPr id="0" name=""/>
        <dsp:cNvSpPr/>
      </dsp:nvSpPr>
      <dsp:spPr>
        <a:xfrm>
          <a:off x="1782080" y="1697572"/>
          <a:ext cx="702819" cy="7028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p>
                  <m:sSupPr>
                    <m:ctrlPr>
                      <a:rPr lang="bs-Latn-BA" sz="1800" i="1" kern="1200" smtClean="0">
                        <a:latin typeface="Cambria Math" panose="02040503050406030204" pitchFamily="18" charset="0"/>
                      </a:rPr>
                    </m:ctrlPr>
                  </m:sSupPr>
                  <m:e>
                    <m:r>
                      <a:rPr lang="bs-Latn-BA" sz="1800" b="0" i="1" kern="1200" smtClean="0">
                        <a:latin typeface="Cambria Math" panose="02040503050406030204" pitchFamily="18" charset="0"/>
                      </a:rPr>
                      <m:t>𝐴𝑟</m:t>
                    </m:r>
                  </m:e>
                  <m:sup>
                    <m:r>
                      <a:rPr lang="bs-Latn-BA" sz="1800" b="0" i="1" kern="1200" smtClean="0">
                        <a:latin typeface="Cambria Math" panose="02040503050406030204" pitchFamily="18" charset="0"/>
                      </a:rPr>
                      <m:t>+</m:t>
                    </m:r>
                  </m:sup>
                </m:sSup>
              </m:oMath>
            </m:oMathPara>
          </a14:m>
          <a:endParaRPr lang="bs-Latn-BA" sz="1800" kern="1200" dirty="0">
            <a:latin typeface="Bell MT" panose="02020503060305020303" pitchFamily="18" charset="0"/>
          </a:endParaRPr>
        </a:p>
      </dsp:txBody>
      <dsp:txXfrm>
        <a:off x="1885005" y="1800497"/>
        <a:ext cx="496969" cy="496969"/>
      </dsp:txXfrm>
    </dsp:sp>
    <dsp:sp modelId="{1C1CD230-6C3D-4DF6-8244-045E8AC31359}">
      <dsp:nvSpPr>
        <dsp:cNvPr id="0" name=""/>
        <dsp:cNvSpPr/>
      </dsp:nvSpPr>
      <dsp:spPr>
        <a:xfrm>
          <a:off x="1449896" y="675217"/>
          <a:ext cx="702819" cy="7028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p>
                  <m:sSupPr>
                    <m:ctrlPr>
                      <a:rPr lang="bs-Latn-BA" sz="1800" i="1" kern="1200" smtClean="0">
                        <a:latin typeface="Cambria Math" panose="02040503050406030204" pitchFamily="18" charset="0"/>
                      </a:rPr>
                    </m:ctrlPr>
                  </m:sSupPr>
                  <m:e>
                    <m:r>
                      <a:rPr lang="bs-Latn-BA" sz="1800" b="0" i="1" kern="1200" smtClean="0">
                        <a:latin typeface="Cambria Math" panose="02040503050406030204" pitchFamily="18" charset="0"/>
                      </a:rPr>
                      <m:t>𝐾𝑟</m:t>
                    </m:r>
                  </m:e>
                  <m:sup>
                    <m:r>
                      <a:rPr lang="bs-Latn-BA" sz="1800" b="0" i="1" kern="1200" smtClean="0">
                        <a:latin typeface="Cambria Math" panose="02040503050406030204" pitchFamily="18" charset="0"/>
                      </a:rPr>
                      <m:t>+</m:t>
                    </m:r>
                  </m:sup>
                </m:sSup>
              </m:oMath>
            </m:oMathPara>
          </a14:m>
          <a:endParaRPr lang="bs-Latn-BA" sz="1800" kern="1200" dirty="0">
            <a:latin typeface="Bell MT" panose="02020503060305020303" pitchFamily="18" charset="0"/>
          </a:endParaRPr>
        </a:p>
      </dsp:txBody>
      <dsp:txXfrm>
        <a:off x="1552821" y="778142"/>
        <a:ext cx="496969" cy="49696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8AF889-1125-44E8-A076-8A3DE7B32CA8}">
      <dsp:nvSpPr>
        <dsp:cNvPr id="0" name=""/>
        <dsp:cNvSpPr/>
      </dsp:nvSpPr>
      <dsp:spPr>
        <a:xfrm>
          <a:off x="1857658" y="676018"/>
          <a:ext cx="1475939" cy="1108716"/>
        </a:xfrm>
        <a:prstGeom prst="round2DiagRect">
          <a:avLst>
            <a:gd name="adj1" fmla="val 0"/>
            <a:gd name="adj2" fmla="val 1667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9858E7B-40F1-44A2-B43C-BF17BC47A1FD}">
      <dsp:nvSpPr>
        <dsp:cNvPr id="0" name=""/>
        <dsp:cNvSpPr/>
      </dsp:nvSpPr>
      <dsp:spPr>
        <a:xfrm>
          <a:off x="1821234" y="726338"/>
          <a:ext cx="1548786" cy="100827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800" kern="1200" dirty="0">
              <a:latin typeface="Bell MT" panose="02020503060305020303" pitchFamily="18" charset="0"/>
            </a:rPr>
            <a:t>from 50 eVs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800" kern="1200" dirty="0">
              <a:latin typeface="Bell MT" panose="02020503060305020303" pitchFamily="18" charset="0"/>
            </a:rPr>
            <a:t>to a few  hundred keVs.</a:t>
          </a:r>
        </a:p>
      </dsp:txBody>
      <dsp:txXfrm>
        <a:off x="1821234" y="726338"/>
        <a:ext cx="1548786" cy="1008275"/>
      </dsp:txXfrm>
    </dsp:sp>
    <dsp:sp modelId="{D1B3C300-A950-4595-A2EF-50EEDF810C0C}">
      <dsp:nvSpPr>
        <dsp:cNvPr id="0" name=""/>
        <dsp:cNvSpPr/>
      </dsp:nvSpPr>
      <dsp:spPr>
        <a:xfrm rot="16200000">
          <a:off x="901769" y="765139"/>
          <a:ext cx="1414140" cy="458050"/>
        </a:xfrm>
        <a:prstGeom prst="rightArrow">
          <a:avLst>
            <a:gd name="adj1" fmla="val 49830"/>
            <a:gd name="adj2" fmla="val 6066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800" kern="1200" dirty="0">
              <a:latin typeface="Bell MT" panose="02020503060305020303" pitchFamily="18" charset="0"/>
            </a:rPr>
            <a:t>Energy</a:t>
          </a:r>
        </a:p>
      </dsp:txBody>
      <dsp:txXfrm>
        <a:off x="970996" y="949268"/>
        <a:ext cx="1275686" cy="22824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118C78-52EB-41C5-9F98-6B13F567830A}">
      <dsp:nvSpPr>
        <dsp:cNvPr id="0" name=""/>
        <dsp:cNvSpPr/>
      </dsp:nvSpPr>
      <dsp:spPr>
        <a:xfrm>
          <a:off x="549663" y="690651"/>
          <a:ext cx="7584080" cy="694396"/>
        </a:xfrm>
        <a:prstGeom prst="notched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317F86-8959-459F-89F7-82382966ACDD}">
      <dsp:nvSpPr>
        <dsp:cNvPr id="0" name=""/>
        <dsp:cNvSpPr/>
      </dsp:nvSpPr>
      <dsp:spPr>
        <a:xfrm>
          <a:off x="546282" y="0"/>
          <a:ext cx="3563479" cy="830279"/>
        </a:xfrm>
        <a:prstGeom prst="rect">
          <a:avLst/>
        </a:prstGeom>
        <a:solidFill>
          <a:schemeClr val="lt1"/>
        </a:solidFill>
        <a:ln w="15875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</a:rPr>
            <a:t>T</a:t>
          </a:r>
          <a:r>
            <a:rPr lang="en-US" sz="1600" kern="1200" dirty="0">
              <a:latin typeface="Bell MT" panose="02020503060305020303" pitchFamily="18" charset="0"/>
            </a:rPr>
            <a:t>he possibility of controlling the types and number of vacancies by choosing a corresponding ion type and its velocity</a:t>
          </a:r>
          <a:r>
            <a:rPr lang="bs-Latn-BA" sz="1600" kern="1200" dirty="0">
              <a:latin typeface="Bell MT" panose="02020503060305020303" pitchFamily="18" charset="0"/>
            </a:rPr>
            <a:t>.</a:t>
          </a:r>
        </a:p>
      </dsp:txBody>
      <dsp:txXfrm>
        <a:off x="546282" y="0"/>
        <a:ext cx="3563479" cy="830279"/>
      </dsp:txXfrm>
    </dsp:sp>
    <dsp:sp modelId="{2A2B31FC-5EDF-49F1-A77B-F141BDF91F8C}">
      <dsp:nvSpPr>
        <dsp:cNvPr id="0" name=""/>
        <dsp:cNvSpPr/>
      </dsp:nvSpPr>
      <dsp:spPr>
        <a:xfrm>
          <a:off x="1862277" y="934064"/>
          <a:ext cx="207569" cy="20756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7CA9DB-A10A-4905-98D2-2882B831FD62}">
      <dsp:nvSpPr>
        <dsp:cNvPr id="0" name=""/>
        <dsp:cNvSpPr/>
      </dsp:nvSpPr>
      <dsp:spPr>
        <a:xfrm>
          <a:off x="3889128" y="1288286"/>
          <a:ext cx="3761747" cy="619787"/>
        </a:xfrm>
        <a:prstGeom prst="rect">
          <a:avLst/>
        </a:prstGeom>
        <a:solidFill>
          <a:schemeClr val="lt1"/>
        </a:solidFill>
        <a:ln w="15875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</a:rPr>
            <a:t>R</a:t>
          </a:r>
          <a:r>
            <a:rPr lang="en-US" sz="1600" kern="1200" dirty="0" err="1">
              <a:latin typeface="Bell MT" panose="02020503060305020303" pitchFamily="18" charset="0"/>
            </a:rPr>
            <a:t>esearch</a:t>
          </a:r>
          <a:r>
            <a:rPr lang="bs-Latn-BA" sz="1600" kern="1200" dirty="0">
              <a:latin typeface="Bell MT" panose="02020503060305020303" pitchFamily="18" charset="0"/>
            </a:rPr>
            <a:t> and </a:t>
          </a:r>
          <a:r>
            <a:rPr lang="en-US" sz="1600" kern="1200" dirty="0">
              <a:latin typeface="Bell MT" panose="02020503060305020303" pitchFamily="18" charset="0"/>
            </a:rPr>
            <a:t>practical application of these system</a:t>
          </a:r>
          <a:r>
            <a:rPr lang="bs-Latn-BA" sz="1600" kern="1200" dirty="0">
              <a:latin typeface="Bell MT" panose="02020503060305020303" pitchFamily="18" charset="0"/>
            </a:rPr>
            <a:t>s.</a:t>
          </a:r>
        </a:p>
      </dsp:txBody>
      <dsp:txXfrm>
        <a:off x="3889128" y="1288286"/>
        <a:ext cx="3761747" cy="619787"/>
      </dsp:txXfrm>
    </dsp:sp>
    <dsp:sp modelId="{FF25AF15-0371-4AFF-8FDC-269F90E377D6}">
      <dsp:nvSpPr>
        <dsp:cNvPr id="0" name=""/>
        <dsp:cNvSpPr/>
      </dsp:nvSpPr>
      <dsp:spPr>
        <a:xfrm>
          <a:off x="5682621" y="986687"/>
          <a:ext cx="207569" cy="207569"/>
        </a:xfrm>
        <a:prstGeom prst="ellipse">
          <a:avLst/>
        </a:prstGeom>
        <a:solidFill>
          <a:schemeClr val="accent4">
            <a:hueOff val="943321"/>
            <a:satOff val="7007"/>
            <a:lumOff val="1568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51A353-780B-40D2-BCE2-BB4AADF09F53}">
      <dsp:nvSpPr>
        <dsp:cNvPr id="0" name=""/>
        <dsp:cNvSpPr/>
      </dsp:nvSpPr>
      <dsp:spPr>
        <a:xfrm>
          <a:off x="4485594" y="2406798"/>
          <a:ext cx="1738416" cy="125943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Applications </a:t>
          </a:r>
        </a:p>
      </dsp:txBody>
      <dsp:txXfrm>
        <a:off x="4740179" y="2591237"/>
        <a:ext cx="1229246" cy="890552"/>
      </dsp:txXfrm>
    </dsp:sp>
    <dsp:sp modelId="{B7D202EB-9650-411F-BD9D-DEE2F7164F4D}">
      <dsp:nvSpPr>
        <dsp:cNvPr id="0" name=""/>
        <dsp:cNvSpPr/>
      </dsp:nvSpPr>
      <dsp:spPr>
        <a:xfrm rot="16047288">
          <a:off x="5159615" y="1866702"/>
          <a:ext cx="309282" cy="51535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2200" kern="1200"/>
        </a:p>
      </dsp:txBody>
      <dsp:txXfrm rot="10800000">
        <a:off x="5208068" y="2016120"/>
        <a:ext cx="216497" cy="309214"/>
      </dsp:txXfrm>
    </dsp:sp>
    <dsp:sp modelId="{952C7DAA-7132-41B4-915C-FD4642A60E6B}">
      <dsp:nvSpPr>
        <dsp:cNvPr id="0" name=""/>
        <dsp:cNvSpPr/>
      </dsp:nvSpPr>
      <dsp:spPr>
        <a:xfrm>
          <a:off x="4597393" y="859815"/>
          <a:ext cx="1364179" cy="9645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bs-Latn-BA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Depth profiling</a:t>
          </a:r>
          <a:endParaRPr lang="bs-Latn-BA" sz="1600" u="none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97172" y="1001073"/>
        <a:ext cx="964621" cy="682054"/>
      </dsp:txXfrm>
    </dsp:sp>
    <dsp:sp modelId="{CDFF31AC-D27A-4410-B1F6-F812D50383C6}">
      <dsp:nvSpPr>
        <dsp:cNvPr id="0" name=""/>
        <dsp:cNvSpPr/>
      </dsp:nvSpPr>
      <dsp:spPr>
        <a:xfrm rot="19706841">
          <a:off x="6099159" y="2232550"/>
          <a:ext cx="290525" cy="51535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2200" kern="1200"/>
        </a:p>
      </dsp:txBody>
      <dsp:txXfrm>
        <a:off x="6105602" y="2358425"/>
        <a:ext cx="203368" cy="309214"/>
      </dsp:txXfrm>
    </dsp:sp>
    <dsp:sp modelId="{387221AE-94C6-45B6-A286-01C8AF887953}">
      <dsp:nvSpPr>
        <dsp:cNvPr id="0" name=""/>
        <dsp:cNvSpPr/>
      </dsp:nvSpPr>
      <dsp:spPr>
        <a:xfrm>
          <a:off x="6036464" y="1548200"/>
          <a:ext cx="2066159" cy="8707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bs-Latn-BA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Micromachining</a:t>
          </a:r>
        </a:p>
      </dsp:txBody>
      <dsp:txXfrm>
        <a:off x="6339046" y="1675711"/>
        <a:ext cx="1460995" cy="615679"/>
      </dsp:txXfrm>
    </dsp:sp>
    <dsp:sp modelId="{81764D39-0C7A-4D74-B5E7-C9D426FE4D0A}">
      <dsp:nvSpPr>
        <dsp:cNvPr id="0" name=""/>
        <dsp:cNvSpPr/>
      </dsp:nvSpPr>
      <dsp:spPr>
        <a:xfrm rot="397845">
          <a:off x="6316287" y="2905280"/>
          <a:ext cx="252472" cy="51535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2200" kern="1200"/>
        </a:p>
      </dsp:txBody>
      <dsp:txXfrm>
        <a:off x="6316540" y="3003978"/>
        <a:ext cx="176730" cy="309214"/>
      </dsp:txXfrm>
    </dsp:sp>
    <dsp:sp modelId="{EA3930CF-E48C-4131-BEC4-FAE6B8CAFF81}">
      <dsp:nvSpPr>
        <dsp:cNvPr id="0" name=""/>
        <dsp:cNvSpPr/>
      </dsp:nvSpPr>
      <dsp:spPr>
        <a:xfrm>
          <a:off x="6674160" y="2821675"/>
          <a:ext cx="1440382" cy="9038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bs-Latn-BA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2D (3D) profiling</a:t>
          </a:r>
        </a:p>
      </dsp:txBody>
      <dsp:txXfrm>
        <a:off x="6885099" y="2954043"/>
        <a:ext cx="1018504" cy="639128"/>
      </dsp:txXfrm>
    </dsp:sp>
    <dsp:sp modelId="{1E05C09D-8A31-4D10-875A-16C28BF34BDE}">
      <dsp:nvSpPr>
        <dsp:cNvPr id="0" name=""/>
        <dsp:cNvSpPr/>
      </dsp:nvSpPr>
      <dsp:spPr>
        <a:xfrm rot="2259144">
          <a:off x="6024796" y="3424674"/>
          <a:ext cx="334119" cy="51535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2200" kern="1200"/>
        </a:p>
      </dsp:txBody>
      <dsp:txXfrm>
        <a:off x="6035234" y="3497129"/>
        <a:ext cx="233883" cy="309214"/>
      </dsp:txXfrm>
    </dsp:sp>
    <dsp:sp modelId="{CEF25EB0-3151-41C0-B05C-6571375C9A56}">
      <dsp:nvSpPr>
        <dsp:cNvPr id="0" name=""/>
        <dsp:cNvSpPr/>
      </dsp:nvSpPr>
      <dsp:spPr>
        <a:xfrm>
          <a:off x="6123003" y="3789698"/>
          <a:ext cx="1613196" cy="9237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bs-Latn-BA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Environment</a:t>
          </a:r>
        </a:p>
      </dsp:txBody>
      <dsp:txXfrm>
        <a:off x="6359250" y="3924977"/>
        <a:ext cx="1140702" cy="653182"/>
      </dsp:txXfrm>
    </dsp:sp>
    <dsp:sp modelId="{F4E47CFA-D52E-45DB-8247-73FDFA9F95EA}">
      <dsp:nvSpPr>
        <dsp:cNvPr id="0" name=""/>
        <dsp:cNvSpPr/>
      </dsp:nvSpPr>
      <dsp:spPr>
        <a:xfrm rot="5261179">
          <a:off x="5225700" y="3713421"/>
          <a:ext cx="333724" cy="51535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2200" kern="1200"/>
        </a:p>
      </dsp:txBody>
      <dsp:txXfrm>
        <a:off x="5273738" y="3766474"/>
        <a:ext cx="233607" cy="309214"/>
      </dsp:txXfrm>
    </dsp:sp>
    <dsp:sp modelId="{087F8B15-BB43-4ED0-8D5B-3D22B34E8E09}">
      <dsp:nvSpPr>
        <dsp:cNvPr id="0" name=""/>
        <dsp:cNvSpPr/>
      </dsp:nvSpPr>
      <dsp:spPr>
        <a:xfrm>
          <a:off x="4740466" y="4294986"/>
          <a:ext cx="1364179" cy="8369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bs-Latn-BA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Biology</a:t>
          </a:r>
        </a:p>
      </dsp:txBody>
      <dsp:txXfrm>
        <a:off x="4940245" y="4417549"/>
        <a:ext cx="964621" cy="591784"/>
      </dsp:txXfrm>
    </dsp:sp>
    <dsp:sp modelId="{B8D2C666-E5F9-4D40-8D13-4D46603AE163}">
      <dsp:nvSpPr>
        <dsp:cNvPr id="0" name=""/>
        <dsp:cNvSpPr/>
      </dsp:nvSpPr>
      <dsp:spPr>
        <a:xfrm rot="8265267">
          <a:off x="4439564" y="3466116"/>
          <a:ext cx="316965" cy="51535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2200" kern="1200"/>
        </a:p>
      </dsp:txBody>
      <dsp:txXfrm rot="10800000">
        <a:off x="4522304" y="3537222"/>
        <a:ext cx="221876" cy="309214"/>
      </dsp:txXfrm>
    </dsp:sp>
    <dsp:sp modelId="{C362083A-ECD6-4136-8F1B-A2D19CB42976}">
      <dsp:nvSpPr>
        <dsp:cNvPr id="0" name=""/>
        <dsp:cNvSpPr/>
      </dsp:nvSpPr>
      <dsp:spPr>
        <a:xfrm>
          <a:off x="3299276" y="3854294"/>
          <a:ext cx="1364179" cy="85913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bs-Latn-BA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Medicine</a:t>
          </a:r>
        </a:p>
      </dsp:txBody>
      <dsp:txXfrm>
        <a:off x="3499055" y="3980111"/>
        <a:ext cx="964621" cy="607498"/>
      </dsp:txXfrm>
    </dsp:sp>
    <dsp:sp modelId="{84D24BFA-1932-4A33-B4CA-2770F876CAA8}">
      <dsp:nvSpPr>
        <dsp:cNvPr id="0" name=""/>
        <dsp:cNvSpPr/>
      </dsp:nvSpPr>
      <dsp:spPr>
        <a:xfrm rot="10672965">
          <a:off x="4165676" y="2818601"/>
          <a:ext cx="226973" cy="51535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2200" kern="1200"/>
        </a:p>
      </dsp:txBody>
      <dsp:txXfrm rot="10800000">
        <a:off x="4233745" y="2920414"/>
        <a:ext cx="158881" cy="309214"/>
      </dsp:txXfrm>
    </dsp:sp>
    <dsp:sp modelId="{C8D8C0FD-6D7D-4106-AAB8-0B66B8B61ACA}">
      <dsp:nvSpPr>
        <dsp:cNvPr id="0" name=""/>
        <dsp:cNvSpPr/>
      </dsp:nvSpPr>
      <dsp:spPr>
        <a:xfrm>
          <a:off x="2462728" y="2626277"/>
          <a:ext cx="1597495" cy="9752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bs-Latn-BA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Archeometry</a:t>
          </a:r>
        </a:p>
      </dsp:txBody>
      <dsp:txXfrm>
        <a:off x="2696676" y="2769099"/>
        <a:ext cx="1129599" cy="689607"/>
      </dsp:txXfrm>
    </dsp:sp>
    <dsp:sp modelId="{83579344-3C96-4C1E-9EA3-F93AD8098C5C}">
      <dsp:nvSpPr>
        <dsp:cNvPr id="0" name=""/>
        <dsp:cNvSpPr/>
      </dsp:nvSpPr>
      <dsp:spPr>
        <a:xfrm rot="13011570">
          <a:off x="4403878" y="2171452"/>
          <a:ext cx="281547" cy="51535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2200" kern="1200"/>
        </a:p>
      </dsp:txBody>
      <dsp:txXfrm rot="10800000">
        <a:off x="4479900" y="2299856"/>
        <a:ext cx="197083" cy="309214"/>
      </dsp:txXfrm>
    </dsp:sp>
    <dsp:sp modelId="{80C52552-9DBB-4DB6-ADC7-96981125F231}">
      <dsp:nvSpPr>
        <dsp:cNvPr id="0" name=""/>
        <dsp:cNvSpPr/>
      </dsp:nvSpPr>
      <dsp:spPr>
        <a:xfrm>
          <a:off x="3187291" y="1462479"/>
          <a:ext cx="1364179" cy="9207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bs-Latn-BA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Fusion</a:t>
          </a:r>
        </a:p>
      </dsp:txBody>
      <dsp:txXfrm>
        <a:off x="3387070" y="1597324"/>
        <a:ext cx="964621" cy="65109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4C2DC9-7E99-498D-909D-B74C9AE96B81}">
      <dsp:nvSpPr>
        <dsp:cNvPr id="0" name=""/>
        <dsp:cNvSpPr/>
      </dsp:nvSpPr>
      <dsp:spPr>
        <a:xfrm>
          <a:off x="0" y="0"/>
          <a:ext cx="2572841" cy="1440000"/>
        </a:xfrm>
        <a:prstGeom prst="rightArrow">
          <a:avLst/>
        </a:prstGeom>
        <a:gradFill rotWithShape="1">
          <a:gsLst>
            <a:gs pos="0">
              <a:schemeClr val="dk1">
                <a:shade val="85000"/>
                <a:satMod val="130000"/>
              </a:schemeClr>
            </a:gs>
            <a:gs pos="34000">
              <a:schemeClr val="dk1">
                <a:shade val="87000"/>
                <a:satMod val="125000"/>
              </a:schemeClr>
            </a:gs>
            <a:gs pos="70000">
              <a:schemeClr val="dk1">
                <a:tint val="100000"/>
                <a:shade val="90000"/>
                <a:satMod val="130000"/>
              </a:schemeClr>
            </a:gs>
            <a:gs pos="100000">
              <a:schemeClr val="dk1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</dsp:sp>
    <dsp:sp modelId="{9C86C786-9237-4592-8871-24D02C87D935}">
      <dsp:nvSpPr>
        <dsp:cNvPr id="0" name=""/>
        <dsp:cNvSpPr/>
      </dsp:nvSpPr>
      <dsp:spPr>
        <a:xfrm rot="616556">
          <a:off x="207535" y="383373"/>
          <a:ext cx="210802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24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MeV energies</a:t>
          </a:r>
        </a:p>
      </dsp:txBody>
      <dsp:txXfrm>
        <a:off x="207535" y="383373"/>
        <a:ext cx="2108021" cy="72000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4E0661-5416-4A23-A1B4-E1D6CAD30FF7}">
      <dsp:nvSpPr>
        <dsp:cNvPr id="0" name=""/>
        <dsp:cNvSpPr/>
      </dsp:nvSpPr>
      <dsp:spPr>
        <a:xfrm>
          <a:off x="2713983" y="1328"/>
          <a:ext cx="1808354" cy="9041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None/>
          </a:pPr>
          <a:r>
            <a:rPr lang="bs-Latn-BA" sz="1600" kern="1200" dirty="0">
              <a:latin typeface="Bell MT" panose="02020503060305020303" pitchFamily="18" charset="0"/>
              <a:cs typeface="Arial" pitchFamily="34" charset="0"/>
            </a:rPr>
            <a:t>1. </a:t>
          </a:r>
          <a:r>
            <a:rPr lang="ta-IN" sz="1600" kern="1200" dirty="0">
              <a:latin typeface="Bell MT" panose="02020503060305020303" pitchFamily="18" charset="0"/>
              <a:cs typeface="Arial" pitchFamily="34" charset="0"/>
            </a:rPr>
            <a:t>Proton</a:t>
          </a:r>
          <a:r>
            <a:rPr lang="bs-Latn-BA" sz="1600" kern="1200" dirty="0">
              <a:latin typeface="Bell MT" panose="02020503060305020303" pitchFamily="18" charset="0"/>
              <a:cs typeface="Arial" pitchFamily="34" charset="0"/>
            </a:rPr>
            <a:t>/helium ions</a:t>
          </a:r>
          <a:r>
            <a:rPr lang="ta-IN" sz="1600" kern="1200" dirty="0">
              <a:latin typeface="Bell MT" panose="02020503060305020303" pitchFamily="18" charset="0"/>
              <a:cs typeface="Arial" pitchFamily="34" charset="0"/>
            </a:rPr>
            <a:t> beam</a:t>
          </a:r>
          <a:r>
            <a:rPr lang="bs-Latn-BA" sz="1600" kern="1200" dirty="0">
              <a:latin typeface="Bell MT" panose="02020503060305020303" pitchFamily="18" charset="0"/>
              <a:cs typeface="Arial" pitchFamily="34" charset="0"/>
            </a:rPr>
            <a:t>.</a:t>
          </a:r>
          <a:endParaRPr lang="bs-Latn-BA" sz="1600" kern="1200" dirty="0">
            <a:latin typeface="Bell MT" panose="02020503060305020303" pitchFamily="18" charset="0"/>
          </a:endParaRPr>
        </a:p>
      </dsp:txBody>
      <dsp:txXfrm>
        <a:off x="2740465" y="27810"/>
        <a:ext cx="1755390" cy="851213"/>
      </dsp:txXfrm>
    </dsp:sp>
    <dsp:sp modelId="{11A4E30F-03A8-4835-BEFC-42BCE3D1FDBC}">
      <dsp:nvSpPr>
        <dsp:cNvPr id="0" name=""/>
        <dsp:cNvSpPr/>
      </dsp:nvSpPr>
      <dsp:spPr>
        <a:xfrm rot="2700000">
          <a:off x="4015509" y="1163960"/>
          <a:ext cx="942850" cy="316462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1300" kern="1200"/>
        </a:p>
      </dsp:txBody>
      <dsp:txXfrm>
        <a:off x="4110448" y="1227252"/>
        <a:ext cx="752972" cy="189878"/>
      </dsp:txXfrm>
    </dsp:sp>
    <dsp:sp modelId="{8922F501-98E8-4B08-A66E-E70C06064BE8}">
      <dsp:nvSpPr>
        <dsp:cNvPr id="0" name=""/>
        <dsp:cNvSpPr/>
      </dsp:nvSpPr>
      <dsp:spPr>
        <a:xfrm>
          <a:off x="3868797" y="1738875"/>
          <a:ext cx="2973820" cy="9041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  <a:cs typeface="Arial" pitchFamily="34" charset="0"/>
            </a:rPr>
            <a:t>2. </a:t>
          </a:r>
          <a:r>
            <a:rPr lang="ta-IN" sz="1600" kern="1200" dirty="0">
              <a:latin typeface="Bell MT" panose="02020503060305020303" pitchFamily="18" charset="0"/>
              <a:cs typeface="Arial" pitchFamily="34" charset="0"/>
            </a:rPr>
            <a:t>Ionized atoms try to stabilize by attracting electrons (from outer shells) leading to photon emission –</a:t>
          </a:r>
          <a:r>
            <a:rPr lang="hr-HR" sz="1600" kern="1200" dirty="0">
              <a:latin typeface="Bell MT" panose="02020503060305020303" pitchFamily="18" charset="0"/>
              <a:cs typeface="Arial" pitchFamily="34" charset="0"/>
            </a:rPr>
            <a:t> </a:t>
          </a:r>
          <a:r>
            <a:rPr lang="hr-HR" sz="1600" b="0" kern="1200" dirty="0">
              <a:latin typeface="Bell MT" panose="02020503060305020303" pitchFamily="18" charset="0"/>
              <a:cs typeface="Arial" pitchFamily="34" charset="0"/>
            </a:rPr>
            <a:t>quantum</a:t>
          </a:r>
          <a:r>
            <a:rPr lang="ta-IN" sz="1600" b="0" kern="1200" dirty="0">
              <a:latin typeface="Bell MT" panose="02020503060305020303" pitchFamily="18" charset="0"/>
              <a:cs typeface="Arial" pitchFamily="34" charset="0"/>
            </a:rPr>
            <a:t> </a:t>
          </a:r>
          <a:r>
            <a:rPr lang="hr-HR" sz="1600" kern="1200" dirty="0">
              <a:latin typeface="Bell MT" panose="02020503060305020303" pitchFamily="18" charset="0"/>
              <a:cs typeface="Arial" pitchFamily="34" charset="0"/>
            </a:rPr>
            <a:t>x</a:t>
          </a:r>
          <a:r>
            <a:rPr lang="ta-IN" sz="1600" kern="1200" dirty="0">
              <a:latin typeface="Bell MT" panose="02020503060305020303" pitchFamily="18" charset="0"/>
              <a:cs typeface="Arial" pitchFamily="34" charset="0"/>
            </a:rPr>
            <a:t>-rays</a:t>
          </a:r>
          <a:r>
            <a:rPr lang="bs-Latn-BA" sz="1600" kern="1200" dirty="0">
              <a:latin typeface="Bell MT" panose="02020503060305020303" pitchFamily="18" charset="0"/>
              <a:cs typeface="Arial" pitchFamily="34" charset="0"/>
            </a:rPr>
            <a:t>.</a:t>
          </a:r>
          <a:endParaRPr lang="hr-HR" sz="1600" kern="1200" dirty="0">
            <a:latin typeface="Bell MT" panose="02020503060305020303" pitchFamily="18" charset="0"/>
            <a:cs typeface="Arial" pitchFamily="34" charset="0"/>
          </a:endParaRPr>
        </a:p>
      </dsp:txBody>
      <dsp:txXfrm>
        <a:off x="3895279" y="1765357"/>
        <a:ext cx="2920856" cy="851213"/>
      </dsp:txXfrm>
    </dsp:sp>
    <dsp:sp modelId="{FE314E76-A9DF-404B-BF44-4296598BCB5F}">
      <dsp:nvSpPr>
        <dsp:cNvPr id="0" name=""/>
        <dsp:cNvSpPr/>
      </dsp:nvSpPr>
      <dsp:spPr>
        <a:xfrm rot="8100000">
          <a:off x="4015509" y="2901506"/>
          <a:ext cx="942850" cy="316462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1300" kern="1200"/>
        </a:p>
      </dsp:txBody>
      <dsp:txXfrm rot="10800000">
        <a:off x="4110448" y="2964798"/>
        <a:ext cx="752972" cy="189878"/>
      </dsp:txXfrm>
    </dsp:sp>
    <dsp:sp modelId="{BA4D1A70-17B0-411A-B9A0-94C674730310}">
      <dsp:nvSpPr>
        <dsp:cNvPr id="0" name=""/>
        <dsp:cNvSpPr/>
      </dsp:nvSpPr>
      <dsp:spPr>
        <a:xfrm>
          <a:off x="2416591" y="3476422"/>
          <a:ext cx="2403140" cy="9041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600" kern="1200" dirty="0">
              <a:latin typeface="Bell MT" panose="02020503060305020303" pitchFamily="18" charset="0"/>
              <a:cs typeface="Arial" pitchFamily="34" charset="0"/>
            </a:rPr>
            <a:t>3. Energ</a:t>
          </a:r>
          <a:r>
            <a:rPr lang="ta-IN" sz="1600" kern="1200" dirty="0">
              <a:latin typeface="Bell MT" panose="02020503060305020303" pitchFamily="18" charset="0"/>
              <a:cs typeface="Arial" pitchFamily="34" charset="0"/>
            </a:rPr>
            <a:t>y of </a:t>
          </a:r>
          <a:r>
            <a:rPr lang="bs-Latn-BA" sz="1600" kern="1200" dirty="0">
              <a:latin typeface="Bell MT" panose="02020503060305020303" pitchFamily="18" charset="0"/>
              <a:cs typeface="Arial" pitchFamily="34" charset="0"/>
            </a:rPr>
            <a:t>X</a:t>
          </a:r>
          <a:r>
            <a:rPr lang="ta-IN" sz="1600" kern="1200" dirty="0">
              <a:latin typeface="Bell MT" panose="02020503060305020303" pitchFamily="18" charset="0"/>
              <a:cs typeface="Arial" pitchFamily="34" charset="0"/>
            </a:rPr>
            <a:t>-ray</a:t>
          </a:r>
          <a:r>
            <a:rPr lang="bs-Latn-BA" sz="1600" kern="1200" dirty="0">
              <a:latin typeface="Bell MT" panose="02020503060305020303" pitchFamily="18" charset="0"/>
              <a:cs typeface="Arial" pitchFamily="34" charset="0"/>
            </a:rPr>
            <a:t>- identification card of the element. </a:t>
          </a:r>
          <a:endParaRPr lang="hr-HR" sz="1600" kern="1200" dirty="0">
            <a:latin typeface="Bell MT" panose="02020503060305020303" pitchFamily="18" charset="0"/>
            <a:cs typeface="Arial" pitchFamily="34" charset="0"/>
          </a:endParaRPr>
        </a:p>
      </dsp:txBody>
      <dsp:txXfrm>
        <a:off x="2443073" y="3502904"/>
        <a:ext cx="2350176" cy="851213"/>
      </dsp:txXfrm>
    </dsp:sp>
    <dsp:sp modelId="{6503B7F1-A4D8-44A2-BF26-A2276FBB9703}">
      <dsp:nvSpPr>
        <dsp:cNvPr id="0" name=""/>
        <dsp:cNvSpPr/>
      </dsp:nvSpPr>
      <dsp:spPr>
        <a:xfrm rot="13500000">
          <a:off x="2277962" y="2901506"/>
          <a:ext cx="942850" cy="316462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1300" kern="1200"/>
        </a:p>
      </dsp:txBody>
      <dsp:txXfrm rot="10800000">
        <a:off x="2372901" y="2964798"/>
        <a:ext cx="752972" cy="189878"/>
      </dsp:txXfrm>
    </dsp:sp>
    <dsp:sp modelId="{8454D445-20CE-477F-A12F-B7FBFF89F031}">
      <dsp:nvSpPr>
        <dsp:cNvPr id="0" name=""/>
        <dsp:cNvSpPr/>
      </dsp:nvSpPr>
      <dsp:spPr>
        <a:xfrm>
          <a:off x="419165" y="1738875"/>
          <a:ext cx="2922897" cy="9041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  <a:cs typeface="Arial" pitchFamily="34" charset="0"/>
            </a:rPr>
            <a:t>4. X</a:t>
          </a:r>
          <a:r>
            <a:rPr lang="ta-IN" sz="1600" kern="1200" dirty="0">
              <a:latin typeface="Bell MT" panose="02020503060305020303" pitchFamily="18" charset="0"/>
              <a:cs typeface="Arial" pitchFamily="34" charset="0"/>
            </a:rPr>
            <a:t>-ray energy (wavelength)</a:t>
          </a:r>
          <a:r>
            <a:rPr lang="bs-Latn-BA" sz="1600" kern="1200" dirty="0">
              <a:latin typeface="Bell MT" panose="02020503060305020303" pitchFamily="18" charset="0"/>
              <a:cs typeface="Arial" pitchFamily="34" charset="0"/>
            </a:rPr>
            <a:t>- </a:t>
          </a:r>
          <a:r>
            <a:rPr lang="ta-IN" sz="1600" kern="1200" dirty="0">
              <a:latin typeface="Bell MT" panose="02020503060305020303" pitchFamily="18" charset="0"/>
              <a:cs typeface="Arial" pitchFamily="34" charset="0"/>
            </a:rPr>
            <a:t>identif</a:t>
          </a:r>
          <a:r>
            <a:rPr lang="bs-Latn-BA" sz="1600" kern="1200" dirty="0">
              <a:latin typeface="Bell MT" panose="02020503060305020303" pitchFamily="18" charset="0"/>
              <a:cs typeface="Arial" pitchFamily="34" charset="0"/>
            </a:rPr>
            <a:t>ication of</a:t>
          </a:r>
          <a:r>
            <a:rPr lang="ta-IN" sz="1600" kern="1200" dirty="0">
              <a:latin typeface="Bell MT" panose="02020503060305020303" pitchFamily="18" charset="0"/>
              <a:cs typeface="Arial" pitchFamily="34" charset="0"/>
            </a:rPr>
            <a:t> </a:t>
          </a:r>
          <a:r>
            <a:rPr lang="hr-HR" sz="1600" kern="1200" dirty="0">
              <a:latin typeface="Bell MT" panose="02020503060305020303" pitchFamily="18" charset="0"/>
              <a:cs typeface="Arial" pitchFamily="34" charset="0"/>
            </a:rPr>
            <a:t>atom</a:t>
          </a:r>
          <a:r>
            <a:rPr lang="ta-IN" sz="1600" kern="1200" dirty="0">
              <a:latin typeface="Bell MT" panose="02020503060305020303" pitchFamily="18" charset="0"/>
              <a:cs typeface="Arial" pitchFamily="34" charset="0"/>
            </a:rPr>
            <a:t> that emitted x-ray</a:t>
          </a:r>
          <a:r>
            <a:rPr lang="hr-HR" sz="1400" kern="1200" dirty="0">
              <a:cs typeface="Arial" pitchFamily="34" charset="0"/>
            </a:rPr>
            <a:t>! </a:t>
          </a:r>
        </a:p>
      </dsp:txBody>
      <dsp:txXfrm>
        <a:off x="445647" y="1765357"/>
        <a:ext cx="2869933" cy="851213"/>
      </dsp:txXfrm>
    </dsp:sp>
    <dsp:sp modelId="{0E99B497-EF71-49A5-A99D-DD46E78CE7AE}">
      <dsp:nvSpPr>
        <dsp:cNvPr id="0" name=""/>
        <dsp:cNvSpPr/>
      </dsp:nvSpPr>
      <dsp:spPr>
        <a:xfrm rot="18900000">
          <a:off x="2277962" y="1163960"/>
          <a:ext cx="942850" cy="316462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1300" kern="1200"/>
        </a:p>
      </dsp:txBody>
      <dsp:txXfrm>
        <a:off x="2372901" y="1227252"/>
        <a:ext cx="752972" cy="189878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0E5B1C-0D25-42A5-8E7D-0EDD20256D5B}">
      <dsp:nvSpPr>
        <dsp:cNvPr id="0" name=""/>
        <dsp:cNvSpPr/>
      </dsp:nvSpPr>
      <dsp:spPr>
        <a:xfrm>
          <a:off x="14744" y="2617"/>
          <a:ext cx="3347376" cy="10470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Bell MT" panose="02020503060305020303" pitchFamily="18" charset="0"/>
            </a:rPr>
            <a:t> The Van de Graaff accelerator</a:t>
          </a:r>
          <a:r>
            <a:rPr lang="bs-Latn-BA" sz="1600" kern="1200" dirty="0">
              <a:latin typeface="Bell MT" panose="02020503060305020303" pitchFamily="18" charset="0"/>
            </a:rPr>
            <a:t>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</a:rPr>
            <a:t>E</a:t>
          </a:r>
          <a:r>
            <a:rPr lang="en-US" sz="1600" kern="1200" dirty="0" err="1">
              <a:latin typeface="Bell MT" panose="02020503060305020303" pitchFamily="18" charset="0"/>
            </a:rPr>
            <a:t>nergies</a:t>
          </a:r>
          <a:r>
            <a:rPr lang="en-US" sz="1600" kern="1200" dirty="0">
              <a:latin typeface="Bell MT" panose="02020503060305020303" pitchFamily="18" charset="0"/>
            </a:rPr>
            <a:t> of </a:t>
          </a:r>
          <a:r>
            <a:rPr lang="bs-Latn-BA" sz="1600" kern="1200" dirty="0">
              <a:latin typeface="Bell MT" panose="02020503060305020303" pitchFamily="18" charset="0"/>
            </a:rPr>
            <a:t>(</a:t>
          </a:r>
          <a:r>
            <a:rPr lang="en-US" sz="1600" kern="1200" dirty="0">
              <a:latin typeface="Bell MT" panose="02020503060305020303" pitchFamily="18" charset="0"/>
            </a:rPr>
            <a:t>2-3</a:t>
          </a:r>
          <a:r>
            <a:rPr lang="bs-Latn-BA" sz="1600" kern="1200" dirty="0">
              <a:latin typeface="Bell MT" panose="02020503060305020303" pitchFamily="18" charset="0"/>
            </a:rPr>
            <a:t>)</a:t>
          </a:r>
          <a:r>
            <a:rPr lang="en-US" sz="1600" kern="1200" dirty="0">
              <a:latin typeface="Bell MT" panose="02020503060305020303" pitchFamily="18" charset="0"/>
            </a:rPr>
            <a:t> MeV </a:t>
          </a:r>
          <a:r>
            <a:rPr lang="bs-Latn-BA" sz="1600" kern="1200" dirty="0">
              <a:latin typeface="Bell MT" panose="02020503060305020303" pitchFamily="18" charset="0"/>
            </a:rPr>
            <a:t>for</a:t>
          </a:r>
          <a:r>
            <a:rPr lang="en-US" sz="1600" kern="1200" dirty="0">
              <a:latin typeface="Bell MT" panose="02020503060305020303" pitchFamily="18" charset="0"/>
            </a:rPr>
            <a:t> protons and twice that to</a:t>
          </a:r>
          <a:r>
            <a:rPr lang="bs-Latn-BA" sz="1600" kern="1200" dirty="0">
              <a:latin typeface="Bell MT" panose="02020503060305020303" pitchFamily="18" charset="0"/>
            </a:rPr>
            <a:t> doubly charged helium ions.</a:t>
          </a:r>
        </a:p>
      </dsp:txBody>
      <dsp:txXfrm>
        <a:off x="45412" y="33285"/>
        <a:ext cx="3286040" cy="985758"/>
      </dsp:txXfrm>
    </dsp:sp>
    <dsp:sp modelId="{E4982045-1DEE-4C4C-AE4E-4402E22CBEFF}">
      <dsp:nvSpPr>
        <dsp:cNvPr id="0" name=""/>
        <dsp:cNvSpPr/>
      </dsp:nvSpPr>
      <dsp:spPr>
        <a:xfrm rot="5400000">
          <a:off x="1492102" y="1075889"/>
          <a:ext cx="392660" cy="47119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1600" kern="1200"/>
        </a:p>
      </dsp:txBody>
      <dsp:txXfrm rot="-5400000">
        <a:off x="1547074" y="1115155"/>
        <a:ext cx="282716" cy="274862"/>
      </dsp:txXfrm>
    </dsp:sp>
    <dsp:sp modelId="{BFAAFE2E-518A-42CF-B3CF-F19E51C5B334}">
      <dsp:nvSpPr>
        <dsp:cNvPr id="0" name=""/>
        <dsp:cNvSpPr/>
      </dsp:nvSpPr>
      <dsp:spPr>
        <a:xfrm>
          <a:off x="0" y="1573259"/>
          <a:ext cx="3376865" cy="10470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Bell MT" panose="02020503060305020303" pitchFamily="18" charset="0"/>
            </a:rPr>
            <a:t> Several tens of µ</a:t>
          </a:r>
          <a:r>
            <a:rPr lang="bs-Latn-BA" sz="1600" kern="1200" dirty="0">
              <a:latin typeface="Bell MT" panose="02020503060305020303" pitchFamily="18" charset="0"/>
            </a:rPr>
            <a:t>A</a:t>
          </a:r>
          <a:r>
            <a:rPr lang="en-US" sz="1600" kern="1200" dirty="0">
              <a:latin typeface="Bell MT" panose="02020503060305020303" pitchFamily="18" charset="0"/>
            </a:rPr>
            <a:t> current </a:t>
          </a:r>
          <a:r>
            <a:rPr lang="bs-Latn-BA" sz="1600" kern="1200" dirty="0">
              <a:latin typeface="Bell MT" panose="02020503060305020303" pitchFamily="18" charset="0"/>
            </a:rPr>
            <a:t>is</a:t>
          </a:r>
          <a:r>
            <a:rPr lang="en-US" sz="1600" kern="1200" dirty="0">
              <a:latin typeface="Bell MT" panose="02020503060305020303" pitchFamily="18" charset="0"/>
            </a:rPr>
            <a:t> generated by</a:t>
          </a:r>
          <a:r>
            <a:rPr lang="bs-Latn-BA" sz="1600" kern="1200" dirty="0">
              <a:latin typeface="Bell MT" panose="02020503060305020303" pitchFamily="18" charset="0"/>
            </a:rPr>
            <a:t> the accelerator.</a:t>
          </a:r>
        </a:p>
      </dsp:txBody>
      <dsp:txXfrm>
        <a:off x="30668" y="1603927"/>
        <a:ext cx="3315529" cy="985758"/>
      </dsp:txXfrm>
    </dsp:sp>
    <dsp:sp modelId="{B27795D4-B99F-4A92-A007-C4F62B786231}">
      <dsp:nvSpPr>
        <dsp:cNvPr id="0" name=""/>
        <dsp:cNvSpPr/>
      </dsp:nvSpPr>
      <dsp:spPr>
        <a:xfrm rot="5400000">
          <a:off x="1492102" y="2646530"/>
          <a:ext cx="392660" cy="47119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1600" kern="1200"/>
        </a:p>
      </dsp:txBody>
      <dsp:txXfrm rot="-5400000">
        <a:off x="1547074" y="2685796"/>
        <a:ext cx="282716" cy="274862"/>
      </dsp:txXfrm>
    </dsp:sp>
    <dsp:sp modelId="{133DD2D5-5814-4442-814D-19D8628BAC7A}">
      <dsp:nvSpPr>
        <dsp:cNvPr id="0" name=""/>
        <dsp:cNvSpPr/>
      </dsp:nvSpPr>
      <dsp:spPr>
        <a:xfrm>
          <a:off x="22116" y="3143900"/>
          <a:ext cx="3332632" cy="6061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b="0" i="0" kern="1200" dirty="0">
              <a:effectLst/>
              <a:latin typeface="Bell MT" panose="02020503060305020303" pitchFamily="18" charset="0"/>
            </a:rPr>
            <a:t>*(1-10) nA are currents for the PIXE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b="0" i="0" kern="1200" dirty="0">
              <a:effectLst/>
              <a:latin typeface="Bell MT" panose="02020503060305020303" pitchFamily="18" charset="0"/>
            </a:rPr>
            <a:t>*</a:t>
          </a:r>
          <a:r>
            <a:rPr lang="en-US" sz="1600" b="0" i="0" kern="1200" dirty="0">
              <a:effectLst/>
              <a:latin typeface="Bell MT" panose="02020503060305020303" pitchFamily="18" charset="0"/>
            </a:rPr>
            <a:t>larger currents </a:t>
          </a:r>
          <a:r>
            <a:rPr lang="bs-Latn-BA" sz="1600" b="0" i="0" kern="1200" dirty="0">
              <a:effectLst/>
              <a:latin typeface="Bell MT" panose="02020503060305020303" pitchFamily="18" charset="0"/>
            </a:rPr>
            <a:t>- </a:t>
          </a:r>
          <a:r>
            <a:rPr lang="en-US" sz="1600" b="0" i="0" kern="1200" dirty="0">
              <a:effectLst/>
              <a:latin typeface="Bell MT" panose="02020503060305020303" pitchFamily="18" charset="0"/>
            </a:rPr>
            <a:t>pile-up effect</a:t>
          </a:r>
          <a:endParaRPr lang="bs-Latn-BA" sz="1600" kern="1200" dirty="0">
            <a:latin typeface="Bell MT" panose="02020503060305020303" pitchFamily="18" charset="0"/>
          </a:endParaRPr>
        </a:p>
      </dsp:txBody>
      <dsp:txXfrm>
        <a:off x="39870" y="3161654"/>
        <a:ext cx="3297124" cy="57067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7D3037-332D-415B-B2FE-7193F6F3B0DF}">
      <dsp:nvSpPr>
        <dsp:cNvPr id="0" name=""/>
        <dsp:cNvSpPr/>
      </dsp:nvSpPr>
      <dsp:spPr>
        <a:xfrm>
          <a:off x="2503279" y="-68363"/>
          <a:ext cx="5553233" cy="5553233"/>
        </a:xfrm>
        <a:prstGeom prst="circularArrow">
          <a:avLst>
            <a:gd name="adj1" fmla="val 5544"/>
            <a:gd name="adj2" fmla="val 330680"/>
            <a:gd name="adj3" fmla="val 14182492"/>
            <a:gd name="adj4" fmla="val 17143181"/>
            <a:gd name="adj5" fmla="val 5757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tint val="4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tint val="4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0D8529B6-5E03-4D84-A2C2-5686D93FA4A7}">
      <dsp:nvSpPr>
        <dsp:cNvPr id="0" name=""/>
        <dsp:cNvSpPr/>
      </dsp:nvSpPr>
      <dsp:spPr>
        <a:xfrm>
          <a:off x="4214382" y="88425"/>
          <a:ext cx="2131028" cy="798814"/>
        </a:xfrm>
        <a:prstGeom prst="roundRect">
          <a:avLst/>
        </a:prstGeom>
        <a:solidFill>
          <a:schemeClr val="accent5"/>
        </a:solidFill>
        <a:ln w="25400" cap="flat" cmpd="sng" algn="ctr">
          <a:solidFill>
            <a:schemeClr val="l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b="1" kern="1200" dirty="0">
              <a:latin typeface="Bell MT" panose="02020503060305020303" pitchFamily="18" charset="0"/>
            </a:rPr>
            <a:t>PIXE applications</a:t>
          </a:r>
        </a:p>
      </dsp:txBody>
      <dsp:txXfrm>
        <a:off x="4253377" y="127420"/>
        <a:ext cx="2053038" cy="720824"/>
      </dsp:txXfrm>
    </dsp:sp>
    <dsp:sp modelId="{6CF061AC-6AAD-4AA9-8EEC-7FA80283BCF2}">
      <dsp:nvSpPr>
        <dsp:cNvPr id="0" name=""/>
        <dsp:cNvSpPr/>
      </dsp:nvSpPr>
      <dsp:spPr>
        <a:xfrm>
          <a:off x="6373591" y="1373887"/>
          <a:ext cx="1777457" cy="459781"/>
        </a:xfrm>
        <a:prstGeom prst="roundRect">
          <a:avLst/>
        </a:prstGeom>
        <a:solidFill>
          <a:schemeClr val="lt1"/>
        </a:solidFill>
        <a:ln w="15875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400" kern="1200" dirty="0">
              <a:latin typeface="Bell MT" panose="02020503060305020303" pitchFamily="18" charset="0"/>
            </a:rPr>
            <a:t>Analysis of juices, water</a:t>
          </a:r>
        </a:p>
      </dsp:txBody>
      <dsp:txXfrm>
        <a:off x="6396036" y="1396332"/>
        <a:ext cx="1732567" cy="414891"/>
      </dsp:txXfrm>
    </dsp:sp>
    <dsp:sp modelId="{9E7E388F-9FCE-40BB-8745-26D8BD6AE1DD}">
      <dsp:nvSpPr>
        <dsp:cNvPr id="0" name=""/>
        <dsp:cNvSpPr/>
      </dsp:nvSpPr>
      <dsp:spPr>
        <a:xfrm>
          <a:off x="6495284" y="2515530"/>
          <a:ext cx="2469453" cy="558203"/>
        </a:xfrm>
        <a:prstGeom prst="roundRect">
          <a:avLst/>
        </a:prstGeom>
        <a:solidFill>
          <a:schemeClr val="lt1"/>
        </a:solidFill>
        <a:ln w="15875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400" kern="1200" dirty="0">
              <a:latin typeface="Bell MT" panose="02020503060305020303" pitchFamily="18" charset="0"/>
            </a:rPr>
            <a:t>Spatial distributions of Ca and Fe from earthenware</a:t>
          </a:r>
        </a:p>
      </dsp:txBody>
      <dsp:txXfrm>
        <a:off x="6522533" y="2542779"/>
        <a:ext cx="2414955" cy="503705"/>
      </dsp:txXfrm>
    </dsp:sp>
    <dsp:sp modelId="{C8B54440-7A2E-4AE2-B42F-63A6F32A6B51}">
      <dsp:nvSpPr>
        <dsp:cNvPr id="0" name=""/>
        <dsp:cNvSpPr/>
      </dsp:nvSpPr>
      <dsp:spPr>
        <a:xfrm>
          <a:off x="5955799" y="3958820"/>
          <a:ext cx="2740331" cy="650034"/>
        </a:xfrm>
        <a:prstGeom prst="roundRect">
          <a:avLst/>
        </a:prstGeom>
        <a:solidFill>
          <a:schemeClr val="lt1"/>
        </a:solidFill>
        <a:ln w="15875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400" kern="1200" dirty="0">
              <a:latin typeface="Bell MT" panose="02020503060305020303" pitchFamily="18" charset="0"/>
            </a:rPr>
            <a:t>Distributions of elements in grains grown in soil containing cesium</a:t>
          </a:r>
        </a:p>
      </dsp:txBody>
      <dsp:txXfrm>
        <a:off x="5987531" y="3990552"/>
        <a:ext cx="2676867" cy="586570"/>
      </dsp:txXfrm>
    </dsp:sp>
    <dsp:sp modelId="{0B1B357E-5EC4-49B4-A119-60FAE60A1AA3}">
      <dsp:nvSpPr>
        <dsp:cNvPr id="0" name=""/>
        <dsp:cNvSpPr/>
      </dsp:nvSpPr>
      <dsp:spPr>
        <a:xfrm>
          <a:off x="4450096" y="4994175"/>
          <a:ext cx="1659600" cy="459781"/>
        </a:xfrm>
        <a:prstGeom prst="roundRect">
          <a:avLst/>
        </a:prstGeom>
        <a:solidFill>
          <a:schemeClr val="lt1"/>
        </a:solidFill>
        <a:ln w="15875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400" kern="1200" dirty="0">
              <a:latin typeface="Bell MT" panose="02020503060305020303" pitchFamily="18" charset="0"/>
            </a:rPr>
            <a:t>Analysis of airborne dust</a:t>
          </a:r>
        </a:p>
      </dsp:txBody>
      <dsp:txXfrm>
        <a:off x="4472541" y="5016620"/>
        <a:ext cx="1614710" cy="414891"/>
      </dsp:txXfrm>
    </dsp:sp>
    <dsp:sp modelId="{9F1AE0DE-E702-4BE0-8E15-1CF08E12FEE0}">
      <dsp:nvSpPr>
        <dsp:cNvPr id="0" name=""/>
        <dsp:cNvSpPr/>
      </dsp:nvSpPr>
      <dsp:spPr>
        <a:xfrm>
          <a:off x="1901671" y="3993489"/>
          <a:ext cx="2791631" cy="719356"/>
        </a:xfrm>
        <a:prstGeom prst="roundRect">
          <a:avLst/>
        </a:prstGeom>
        <a:solidFill>
          <a:schemeClr val="lt1"/>
        </a:solidFill>
        <a:ln w="15875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400" kern="1200" dirty="0">
              <a:latin typeface="Bell MT" panose="02020503060305020303" pitchFamily="18" charset="0"/>
            </a:rPr>
            <a:t>B</a:t>
          </a:r>
          <a:r>
            <a:rPr lang="en-US" sz="1400" kern="1200" dirty="0">
              <a:latin typeface="Bell MT" panose="02020503060305020303" pitchFamily="18" charset="0"/>
            </a:rPr>
            <a:t>rain elemental distributions associated to Alzheimer’s disease,</a:t>
          </a:r>
          <a:endParaRPr lang="bs-Latn-BA" sz="1400" b="1" kern="1200" dirty="0">
            <a:latin typeface="Bell MT" panose="02020503060305020303" pitchFamily="18" charset="0"/>
          </a:endParaRPr>
        </a:p>
      </dsp:txBody>
      <dsp:txXfrm>
        <a:off x="1936787" y="4028605"/>
        <a:ext cx="2721399" cy="649124"/>
      </dsp:txXfrm>
    </dsp:sp>
    <dsp:sp modelId="{70C91A7E-C7BE-4359-BF6F-FDCD6509B7E8}">
      <dsp:nvSpPr>
        <dsp:cNvPr id="0" name=""/>
        <dsp:cNvSpPr/>
      </dsp:nvSpPr>
      <dsp:spPr>
        <a:xfrm>
          <a:off x="1520892" y="2456542"/>
          <a:ext cx="2781774" cy="798814"/>
        </a:xfrm>
        <a:prstGeom prst="roundRect">
          <a:avLst/>
        </a:prstGeom>
        <a:solidFill>
          <a:schemeClr val="lt1"/>
        </a:solidFill>
        <a:ln w="15875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400" kern="1200" dirty="0">
              <a:latin typeface="Bell MT" panose="02020503060305020303" pitchFamily="18" charset="0"/>
            </a:rPr>
            <a:t>S</a:t>
          </a:r>
          <a:r>
            <a:rPr lang="en-US" sz="1400" kern="1200" dirty="0" err="1">
              <a:latin typeface="Bell MT" panose="02020503060305020303" pitchFamily="18" charset="0"/>
            </a:rPr>
            <a:t>tudy</a:t>
          </a:r>
          <a:r>
            <a:rPr lang="en-US" sz="1400" kern="1200" dirty="0">
              <a:latin typeface="Bell MT" panose="02020503060305020303" pitchFamily="18" charset="0"/>
            </a:rPr>
            <a:t> of size and distribution of gold nanoparticles</a:t>
          </a:r>
          <a:r>
            <a:rPr lang="bs-Latn-BA" sz="1400" kern="1200" dirty="0">
              <a:latin typeface="Bell MT" panose="02020503060305020303" pitchFamily="18" charset="0"/>
            </a:rPr>
            <a:t> </a:t>
          </a:r>
          <a:r>
            <a:rPr lang="en-US" sz="1400" kern="1200" dirty="0">
              <a:latin typeface="Bell MT" panose="02020503060305020303" pitchFamily="18" charset="0"/>
            </a:rPr>
            <a:t>used as agents in cancer fighting strategies</a:t>
          </a:r>
          <a:r>
            <a:rPr lang="bs-Latn-BA" sz="1400" kern="1200" dirty="0">
              <a:latin typeface="Bell MT" panose="02020503060305020303" pitchFamily="18" charset="0"/>
            </a:rPr>
            <a:t>;</a:t>
          </a:r>
          <a:r>
            <a:rPr lang="en-US" sz="1400" kern="1200" dirty="0">
              <a:latin typeface="Bell MT" panose="02020503060305020303" pitchFamily="18" charset="0"/>
            </a:rPr>
            <a:t> </a:t>
          </a:r>
          <a:endParaRPr lang="bs-Latn-BA" sz="1400" b="1" kern="1200" dirty="0">
            <a:latin typeface="Bell MT" panose="02020503060305020303" pitchFamily="18" charset="0"/>
          </a:endParaRPr>
        </a:p>
      </dsp:txBody>
      <dsp:txXfrm>
        <a:off x="1559887" y="2495537"/>
        <a:ext cx="2703784" cy="720824"/>
      </dsp:txXfrm>
    </dsp:sp>
    <dsp:sp modelId="{80E128DD-913B-4471-B5DA-A4296A648147}">
      <dsp:nvSpPr>
        <dsp:cNvPr id="0" name=""/>
        <dsp:cNvSpPr/>
      </dsp:nvSpPr>
      <dsp:spPr>
        <a:xfrm>
          <a:off x="2517330" y="1270023"/>
          <a:ext cx="1597628" cy="798814"/>
        </a:xfrm>
        <a:prstGeom prst="roundRect">
          <a:avLst/>
        </a:prstGeom>
        <a:solidFill>
          <a:schemeClr val="lt1"/>
        </a:solidFill>
        <a:ln w="15875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Bell MT" panose="02020503060305020303" pitchFamily="18" charset="0"/>
            </a:rPr>
            <a:t>prosthesis degradation</a:t>
          </a:r>
          <a:endParaRPr lang="bs-Latn-BA" sz="1400" b="1" kern="1200" dirty="0">
            <a:latin typeface="Bell MT" panose="02020503060305020303" pitchFamily="18" charset="0"/>
          </a:endParaRPr>
        </a:p>
      </dsp:txBody>
      <dsp:txXfrm>
        <a:off x="2556325" y="1309018"/>
        <a:ext cx="1519638" cy="72082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9F5CBF-62E8-4460-8F71-452489A02128}">
      <dsp:nvSpPr>
        <dsp:cNvPr id="0" name=""/>
        <dsp:cNvSpPr/>
      </dsp:nvSpPr>
      <dsp:spPr>
        <a:xfrm>
          <a:off x="-11316" y="4896"/>
          <a:ext cx="3354436" cy="910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Bell MT" panose="02020503060305020303" pitchFamily="18" charset="0"/>
            </a:rPr>
            <a:t>The 2 µm thick tissue slices layered on the object glass</a:t>
          </a:r>
          <a:endParaRPr lang="bs-Latn-BA" sz="1600" kern="1200" dirty="0">
            <a:latin typeface="Bell MT" panose="02020503060305020303" pitchFamily="18" charset="0"/>
          </a:endParaRPr>
        </a:p>
      </dsp:txBody>
      <dsp:txXfrm>
        <a:off x="15347" y="31559"/>
        <a:ext cx="3301110" cy="857013"/>
      </dsp:txXfrm>
    </dsp:sp>
    <dsp:sp modelId="{0C70A3DB-03C5-4904-BF8A-7171E6E0D5CC}">
      <dsp:nvSpPr>
        <dsp:cNvPr id="0" name=""/>
        <dsp:cNvSpPr/>
      </dsp:nvSpPr>
      <dsp:spPr>
        <a:xfrm rot="5400000">
          <a:off x="1495212" y="937994"/>
          <a:ext cx="341377" cy="4096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1700" kern="1200"/>
        </a:p>
      </dsp:txBody>
      <dsp:txXfrm rot="-5400000">
        <a:off x="1543005" y="972132"/>
        <a:ext cx="245792" cy="238964"/>
      </dsp:txXfrm>
    </dsp:sp>
    <dsp:sp modelId="{6891052E-675E-4684-A8AC-E21BCB4BF053}">
      <dsp:nvSpPr>
        <dsp:cNvPr id="0" name=""/>
        <dsp:cNvSpPr/>
      </dsp:nvSpPr>
      <dsp:spPr>
        <a:xfrm>
          <a:off x="-11316" y="1370405"/>
          <a:ext cx="3354436" cy="910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Bell MT" panose="02020503060305020303" pitchFamily="18" charset="0"/>
            </a:rPr>
            <a:t>3 MeV proton beam of size</a:t>
          </a:r>
          <a:r>
            <a:rPr lang="bs-Latn-BA" sz="1600" kern="1200" dirty="0">
              <a:latin typeface="Bell MT" panose="02020503060305020303" pitchFamily="18" charset="0"/>
            </a:rPr>
            <a:t> </a:t>
          </a:r>
          <a:r>
            <a:rPr lang="en-US" sz="1600" kern="1200" dirty="0">
              <a:latin typeface="Bell MT" panose="02020503060305020303" pitchFamily="18" charset="0"/>
            </a:rPr>
            <a:t>1</a:t>
          </a:r>
          <a:r>
            <a:rPr lang="bs-Latn-BA" sz="1600" kern="1200" dirty="0">
              <a:latin typeface="Bell MT" panose="02020503060305020303" pitchFamily="18" charset="0"/>
            </a:rPr>
            <a:t>x</a:t>
          </a:r>
          <a:r>
            <a:rPr lang="en-US" sz="1600" kern="1200" dirty="0">
              <a:latin typeface="Bell MT" panose="02020503060305020303" pitchFamily="18" charset="0"/>
            </a:rPr>
            <a:t>1 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n-US" sz="160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m:rPr>
                      <m:nor/>
                    </m:rPr>
                    <a:rPr lang="en-US" sz="1600" kern="1200" dirty="0">
                      <a:latin typeface="Bell MT" panose="02020503060305020303" pitchFamily="18" charset="0"/>
                    </a:rPr>
                    <m:t>µ</m:t>
                  </m:r>
                  <m:r>
                    <m:rPr>
                      <m:nor/>
                    </m:rPr>
                    <a:rPr lang="en-US" sz="1600" kern="1200" dirty="0">
                      <a:latin typeface="Bell MT" panose="02020503060305020303" pitchFamily="18" charset="0"/>
                    </a:rPr>
                    <m:t>m</m:t>
                  </m:r>
                </m:e>
                <m:sup>
                  <m:r>
                    <a:rPr lang="bs-Latn-BA" sz="1600" b="0" i="1" kern="1200" smtClean="0">
                      <a:latin typeface="Cambria Math" panose="02040503050406030204" pitchFamily="18" charset="0"/>
                    </a:rPr>
                    <m:t>2</m:t>
                  </m:r>
                </m:sup>
              </m:sSup>
            </m:oMath>
          </a14:m>
          <a:r>
            <a:rPr lang="en-US" sz="1600" kern="1200" dirty="0">
              <a:latin typeface="Bell MT" panose="02020503060305020303" pitchFamily="18" charset="0"/>
            </a:rPr>
            <a:t>and</a:t>
          </a:r>
          <a:r>
            <a:rPr lang="bs-Latn-BA" sz="1600" kern="1200" dirty="0">
              <a:latin typeface="Bell MT" panose="02020503060305020303" pitchFamily="18" charset="0"/>
            </a:rPr>
            <a:t> </a:t>
          </a:r>
          <a:r>
            <a:rPr lang="en-US" sz="1600" kern="1200" dirty="0">
              <a:latin typeface="Bell MT" panose="02020503060305020303" pitchFamily="18" charset="0"/>
            </a:rPr>
            <a:t>analytical ion current up to 300 </a:t>
          </a:r>
          <a:r>
            <a:rPr lang="en-US" sz="1600" kern="1200" dirty="0" err="1">
              <a:latin typeface="Bell MT" panose="02020503060305020303" pitchFamily="18" charset="0"/>
            </a:rPr>
            <a:t>pA</a:t>
          </a:r>
          <a:endParaRPr lang="bs-Latn-BA" sz="1600" kern="1200" dirty="0">
            <a:latin typeface="Bell MT" panose="02020503060305020303" pitchFamily="18" charset="0"/>
          </a:endParaRPr>
        </a:p>
      </dsp:txBody>
      <dsp:txXfrm>
        <a:off x="15347" y="1397068"/>
        <a:ext cx="3301110" cy="857013"/>
      </dsp:txXfrm>
    </dsp:sp>
    <dsp:sp modelId="{F2252730-AF09-4C75-A281-D0151BE3FFF6}">
      <dsp:nvSpPr>
        <dsp:cNvPr id="0" name=""/>
        <dsp:cNvSpPr/>
      </dsp:nvSpPr>
      <dsp:spPr>
        <a:xfrm rot="5400000">
          <a:off x="1495212" y="2303503"/>
          <a:ext cx="341377" cy="4096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1700" kern="1200"/>
        </a:p>
      </dsp:txBody>
      <dsp:txXfrm rot="-5400000">
        <a:off x="1543005" y="2337641"/>
        <a:ext cx="245792" cy="238964"/>
      </dsp:txXfrm>
    </dsp:sp>
    <dsp:sp modelId="{1EB37527-1985-4008-B230-E7E919742450}">
      <dsp:nvSpPr>
        <dsp:cNvPr id="0" name=""/>
        <dsp:cNvSpPr/>
      </dsp:nvSpPr>
      <dsp:spPr>
        <a:xfrm>
          <a:off x="-11316" y="2735914"/>
          <a:ext cx="3354436" cy="910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</a:rPr>
            <a:t>*</a:t>
          </a:r>
          <a:r>
            <a:rPr lang="en-US" sz="1600" kern="1200" dirty="0">
              <a:latin typeface="Bell MT" panose="02020503060305020303" pitchFamily="18" charset="0"/>
            </a:rPr>
            <a:t>the optical microscope </a:t>
          </a:r>
          <a:endParaRPr lang="bs-Latn-BA" sz="1600" kern="1200" dirty="0">
            <a:latin typeface="Bell MT" panose="02020503060305020303" pitchFamily="18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</a:rPr>
            <a:t>*</a:t>
          </a:r>
          <a:r>
            <a:rPr lang="en-US" sz="1600" kern="1200" dirty="0">
              <a:latin typeface="Bell MT" panose="02020503060305020303" pitchFamily="18" charset="0"/>
            </a:rPr>
            <a:t>the potential presence</a:t>
          </a:r>
          <a:r>
            <a:rPr lang="bs-Latn-BA" sz="1600" kern="1200" dirty="0">
              <a:latin typeface="Bell MT" panose="02020503060305020303" pitchFamily="18" charset="0"/>
            </a:rPr>
            <a:t> </a:t>
          </a:r>
          <a:r>
            <a:rPr lang="en-US" sz="1600" kern="1200" dirty="0">
              <a:latin typeface="Bell MT" panose="02020503060305020303" pitchFamily="18" charset="0"/>
            </a:rPr>
            <a:t>of the metallic particles</a:t>
          </a:r>
          <a:endParaRPr lang="bs-Latn-BA" sz="1600" kern="1200" dirty="0">
            <a:latin typeface="Bell MT" panose="02020503060305020303" pitchFamily="18" charset="0"/>
          </a:endParaRPr>
        </a:p>
      </dsp:txBody>
      <dsp:txXfrm>
        <a:off x="15347" y="2762577"/>
        <a:ext cx="3301110" cy="857013"/>
      </dsp:txXfrm>
    </dsp:sp>
    <dsp:sp modelId="{841AB483-0B81-406E-B9B6-6F16C3FDCE6C}">
      <dsp:nvSpPr>
        <dsp:cNvPr id="0" name=""/>
        <dsp:cNvSpPr/>
      </dsp:nvSpPr>
      <dsp:spPr>
        <a:xfrm rot="5400000">
          <a:off x="1495212" y="3669011"/>
          <a:ext cx="341377" cy="4096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1700" kern="1200"/>
        </a:p>
      </dsp:txBody>
      <dsp:txXfrm rot="-5400000">
        <a:off x="1543005" y="3703149"/>
        <a:ext cx="245792" cy="238964"/>
      </dsp:txXfrm>
    </dsp:sp>
    <dsp:sp modelId="{369E4927-F308-460B-8FE4-EBC8A84DF8E5}">
      <dsp:nvSpPr>
        <dsp:cNvPr id="0" name=""/>
        <dsp:cNvSpPr/>
      </dsp:nvSpPr>
      <dsp:spPr>
        <a:xfrm>
          <a:off x="0" y="4101423"/>
          <a:ext cx="3331803" cy="910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Bell MT" panose="02020503060305020303" pitchFamily="18" charset="0"/>
            </a:rPr>
            <a:t>High amounts of metal</a:t>
          </a:r>
          <a:r>
            <a:rPr lang="bs-Latn-BA" sz="1600" kern="1200" dirty="0">
              <a:latin typeface="Bell MT" panose="02020503060305020303" pitchFamily="18" charset="0"/>
            </a:rPr>
            <a:t> e</a:t>
          </a:r>
          <a:r>
            <a:rPr lang="en-US" sz="1600" kern="1200" dirty="0" err="1">
              <a:latin typeface="Bell MT" panose="02020503060305020303" pitchFamily="18" charset="0"/>
            </a:rPr>
            <a:t>lements</a:t>
          </a:r>
          <a:r>
            <a:rPr lang="en-US" sz="1600" kern="1200" dirty="0">
              <a:latin typeface="Bell MT" panose="02020503060305020303" pitchFamily="18" charset="0"/>
            </a:rPr>
            <a:t> (</a:t>
          </a:r>
          <a:r>
            <a:rPr lang="en-US" sz="1600" kern="1200" dirty="0" err="1">
              <a:latin typeface="Bell MT" panose="02020503060305020303" pitchFamily="18" charset="0"/>
            </a:rPr>
            <a:t>Ti</a:t>
          </a:r>
          <a:r>
            <a:rPr lang="en-US" sz="1600" kern="1200" dirty="0">
              <a:latin typeface="Bell MT" panose="02020503060305020303" pitchFamily="18" charset="0"/>
            </a:rPr>
            <a:t>, V or Al) in blood</a:t>
          </a:r>
          <a:r>
            <a:rPr lang="bs-Latn-BA" sz="1600" kern="1200" dirty="0">
              <a:latin typeface="Bell MT" panose="02020503060305020303" pitchFamily="18" charset="0"/>
            </a:rPr>
            <a:t>- </a:t>
          </a:r>
          <a:r>
            <a:rPr lang="en-US" sz="1600" kern="1200" dirty="0">
              <a:latin typeface="Bell MT" panose="02020503060305020303" pitchFamily="18" charset="0"/>
            </a:rPr>
            <a:t>rough estimation of the</a:t>
          </a:r>
          <a:r>
            <a:rPr lang="bs-Latn-BA" sz="1600" kern="1200" dirty="0">
              <a:latin typeface="Bell MT" panose="02020503060305020303" pitchFamily="18" charset="0"/>
            </a:rPr>
            <a:t> </a:t>
          </a:r>
          <a:r>
            <a:rPr lang="en-US" sz="1600" kern="1200" dirty="0">
              <a:latin typeface="Bell MT" panose="02020503060305020303" pitchFamily="18" charset="0"/>
            </a:rPr>
            <a:t>degree of prosthesis degradation.</a:t>
          </a:r>
          <a:endParaRPr lang="bs-Latn-BA" sz="1600" kern="1200" dirty="0">
            <a:latin typeface="Bell MT" panose="02020503060305020303" pitchFamily="18" charset="0"/>
          </a:endParaRPr>
        </a:p>
      </dsp:txBody>
      <dsp:txXfrm>
        <a:off x="26663" y="4128086"/>
        <a:ext cx="3278477" cy="857013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66F128-1B32-4C4D-97AA-21B41DC904F6}">
      <dsp:nvSpPr>
        <dsp:cNvPr id="0" name=""/>
        <dsp:cNvSpPr/>
      </dsp:nvSpPr>
      <dsp:spPr>
        <a:xfrm>
          <a:off x="985035" y="304"/>
          <a:ext cx="3162264" cy="115904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800" kern="1200" dirty="0">
              <a:latin typeface="Bell MT" panose="02020503060305020303" pitchFamily="18" charset="0"/>
            </a:rPr>
            <a:t>Determining the presence of radionuclides (natural and artificial origin) in the environment.</a:t>
          </a:r>
        </a:p>
      </dsp:txBody>
      <dsp:txXfrm>
        <a:off x="1018982" y="34251"/>
        <a:ext cx="3094370" cy="1091153"/>
      </dsp:txXfrm>
    </dsp:sp>
    <dsp:sp modelId="{B8457261-132E-4456-B8A0-1252F325CD6C}">
      <dsp:nvSpPr>
        <dsp:cNvPr id="0" name=""/>
        <dsp:cNvSpPr/>
      </dsp:nvSpPr>
      <dsp:spPr>
        <a:xfrm rot="5400000">
          <a:off x="2348846" y="1188328"/>
          <a:ext cx="434642" cy="5215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2100" kern="1200"/>
        </a:p>
      </dsp:txBody>
      <dsp:txXfrm rot="-5400000">
        <a:off x="2409696" y="1231793"/>
        <a:ext cx="312943" cy="304249"/>
      </dsp:txXfrm>
    </dsp:sp>
    <dsp:sp modelId="{BD29C91B-920E-42BC-950D-0A946500144C}">
      <dsp:nvSpPr>
        <dsp:cNvPr id="0" name=""/>
        <dsp:cNvSpPr/>
      </dsp:nvSpPr>
      <dsp:spPr>
        <a:xfrm>
          <a:off x="973322" y="1738876"/>
          <a:ext cx="3185690" cy="11070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Bell MT" panose="02020503060305020303" pitchFamily="18" charset="0"/>
            </a:rPr>
            <a:t>The aim is to assess the risk of exposure of the population to ionizing radiation. </a:t>
          </a:r>
          <a:endParaRPr lang="bs-Latn-BA" sz="1800" kern="1200" dirty="0">
            <a:latin typeface="Bell MT" panose="02020503060305020303" pitchFamily="18" charset="0"/>
          </a:endParaRPr>
        </a:p>
      </dsp:txBody>
      <dsp:txXfrm>
        <a:off x="1005745" y="1771299"/>
        <a:ext cx="3120844" cy="10421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6CE3E5-D30F-4EF8-8947-72206EC4AF73}">
      <dsp:nvSpPr>
        <dsp:cNvPr id="0" name=""/>
        <dsp:cNvSpPr/>
      </dsp:nvSpPr>
      <dsp:spPr>
        <a:xfrm>
          <a:off x="884121" y="3165028"/>
          <a:ext cx="323224" cy="20622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1612" y="0"/>
              </a:lnTo>
              <a:lnTo>
                <a:pt x="161612" y="2062286"/>
              </a:lnTo>
              <a:lnTo>
                <a:pt x="323224" y="2062286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700" kern="1200"/>
        </a:p>
      </dsp:txBody>
      <dsp:txXfrm>
        <a:off x="993547" y="4143984"/>
        <a:ext cx="104373" cy="104373"/>
      </dsp:txXfrm>
    </dsp:sp>
    <dsp:sp modelId="{A81C704E-6557-4F7E-B376-35B6B98C9049}">
      <dsp:nvSpPr>
        <dsp:cNvPr id="0" name=""/>
        <dsp:cNvSpPr/>
      </dsp:nvSpPr>
      <dsp:spPr>
        <a:xfrm>
          <a:off x="884121" y="3165028"/>
          <a:ext cx="323224" cy="10378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1612" y="0"/>
              </a:lnTo>
              <a:lnTo>
                <a:pt x="161612" y="1037833"/>
              </a:lnTo>
              <a:lnTo>
                <a:pt x="323224" y="1037833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500" kern="1200"/>
        </a:p>
      </dsp:txBody>
      <dsp:txXfrm>
        <a:off x="1018559" y="3656769"/>
        <a:ext cx="54350" cy="54350"/>
      </dsp:txXfrm>
    </dsp:sp>
    <dsp:sp modelId="{71409E0A-1971-4087-B51E-22CBCE62463C}">
      <dsp:nvSpPr>
        <dsp:cNvPr id="0" name=""/>
        <dsp:cNvSpPr/>
      </dsp:nvSpPr>
      <dsp:spPr>
        <a:xfrm>
          <a:off x="884121" y="3073698"/>
          <a:ext cx="32322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91329"/>
              </a:moveTo>
              <a:lnTo>
                <a:pt x="161612" y="91329"/>
              </a:lnTo>
              <a:lnTo>
                <a:pt x="161612" y="45720"/>
              </a:lnTo>
              <a:lnTo>
                <a:pt x="323224" y="45720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500" kern="1200"/>
        </a:p>
      </dsp:txBody>
      <dsp:txXfrm>
        <a:off x="1037573" y="3111257"/>
        <a:ext cx="16321" cy="16321"/>
      </dsp:txXfrm>
    </dsp:sp>
    <dsp:sp modelId="{746592B2-FB8D-4F0B-91D8-9D2DE28B825A}">
      <dsp:nvSpPr>
        <dsp:cNvPr id="0" name=""/>
        <dsp:cNvSpPr/>
      </dsp:nvSpPr>
      <dsp:spPr>
        <a:xfrm>
          <a:off x="884121" y="2084718"/>
          <a:ext cx="323224" cy="1080309"/>
        </a:xfrm>
        <a:custGeom>
          <a:avLst/>
          <a:gdLst/>
          <a:ahLst/>
          <a:cxnLst/>
          <a:rect l="0" t="0" r="0" b="0"/>
          <a:pathLst>
            <a:path>
              <a:moveTo>
                <a:pt x="0" y="1080309"/>
              </a:moveTo>
              <a:lnTo>
                <a:pt x="161612" y="1080309"/>
              </a:lnTo>
              <a:lnTo>
                <a:pt x="161612" y="0"/>
              </a:lnTo>
              <a:lnTo>
                <a:pt x="323224" y="0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500" kern="1200"/>
        </a:p>
      </dsp:txBody>
      <dsp:txXfrm>
        <a:off x="1017543" y="2596682"/>
        <a:ext cx="56381" cy="56381"/>
      </dsp:txXfrm>
    </dsp:sp>
    <dsp:sp modelId="{404A2FC9-B027-4F09-8316-6CCA1971BE90}">
      <dsp:nvSpPr>
        <dsp:cNvPr id="0" name=""/>
        <dsp:cNvSpPr/>
      </dsp:nvSpPr>
      <dsp:spPr>
        <a:xfrm>
          <a:off x="884121" y="994311"/>
          <a:ext cx="323224" cy="2170716"/>
        </a:xfrm>
        <a:custGeom>
          <a:avLst/>
          <a:gdLst/>
          <a:ahLst/>
          <a:cxnLst/>
          <a:rect l="0" t="0" r="0" b="0"/>
          <a:pathLst>
            <a:path>
              <a:moveTo>
                <a:pt x="0" y="2170716"/>
              </a:moveTo>
              <a:lnTo>
                <a:pt x="161612" y="2170716"/>
              </a:lnTo>
              <a:lnTo>
                <a:pt x="161612" y="0"/>
              </a:lnTo>
              <a:lnTo>
                <a:pt x="323224" y="0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700" kern="1200"/>
        </a:p>
      </dsp:txBody>
      <dsp:txXfrm>
        <a:off x="990867" y="2024803"/>
        <a:ext cx="109732" cy="109732"/>
      </dsp:txXfrm>
    </dsp:sp>
    <dsp:sp modelId="{AED37E11-CEC3-4541-8044-3EC5DCD6DC0A}">
      <dsp:nvSpPr>
        <dsp:cNvPr id="0" name=""/>
        <dsp:cNvSpPr/>
      </dsp:nvSpPr>
      <dsp:spPr>
        <a:xfrm rot="16200000">
          <a:off x="-1108245" y="2888021"/>
          <a:ext cx="3430721" cy="55401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2000" kern="1200" dirty="0">
              <a:latin typeface="Bell MT" panose="02020503060305020303" pitchFamily="18" charset="0"/>
              <a:cs typeface="Times New Roman" panose="02020603050405020304" pitchFamily="18" charset="0"/>
            </a:rPr>
            <a:t>The goal</a:t>
          </a:r>
        </a:p>
      </dsp:txBody>
      <dsp:txXfrm>
        <a:off x="-1108245" y="2888021"/>
        <a:ext cx="3430721" cy="554013"/>
      </dsp:txXfrm>
    </dsp:sp>
    <dsp:sp modelId="{0E06A9B5-CB97-4B99-9F0E-A8B24CC754AB}">
      <dsp:nvSpPr>
        <dsp:cNvPr id="0" name=""/>
        <dsp:cNvSpPr/>
      </dsp:nvSpPr>
      <dsp:spPr>
        <a:xfrm>
          <a:off x="1207346" y="499054"/>
          <a:ext cx="3614188" cy="99051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*A simple low-</a:t>
          </a:r>
          <a:r>
            <a:rPr lang="en-US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energy accelerator set up</a:t>
          </a:r>
          <a:r>
            <a:rPr lang="bs-Latn-BA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 </a:t>
          </a:r>
          <a:r>
            <a:rPr lang="en-US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 </a:t>
          </a:r>
          <a:r>
            <a:rPr lang="bs-Latn-BA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*</a:t>
          </a:r>
          <a:r>
            <a:rPr lang="en-US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research, education, study of medical </a:t>
          </a:r>
          <a:r>
            <a:rPr lang="bs-Latn-BA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radioisotopes production.</a:t>
          </a:r>
        </a:p>
      </dsp:txBody>
      <dsp:txXfrm>
        <a:off x="1207346" y="499054"/>
        <a:ext cx="3614188" cy="990513"/>
      </dsp:txXfrm>
    </dsp:sp>
    <dsp:sp modelId="{9B27F7EC-FBD7-46F6-BF0A-F161F0464405}">
      <dsp:nvSpPr>
        <dsp:cNvPr id="0" name=""/>
        <dsp:cNvSpPr/>
      </dsp:nvSpPr>
      <dsp:spPr>
        <a:xfrm>
          <a:off x="1207346" y="1737196"/>
          <a:ext cx="3635175" cy="6950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E</a:t>
          </a:r>
          <a:r>
            <a:rPr lang="en-US" sz="1600" kern="1200" dirty="0" err="1">
              <a:latin typeface="Bell MT" panose="02020503060305020303" pitchFamily="18" charset="0"/>
              <a:cs typeface="Times New Roman" panose="02020603050405020304" pitchFamily="18" charset="0"/>
            </a:rPr>
            <a:t>nergies</a:t>
          </a:r>
          <a:r>
            <a:rPr lang="bs-Latn-BA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: U</a:t>
          </a:r>
          <a:r>
            <a:rPr lang="en-US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p to about </a:t>
          </a:r>
          <a:r>
            <a:rPr lang="en-US" sz="1600" b="1" kern="1200" dirty="0">
              <a:latin typeface="Bell MT" panose="02020503060305020303" pitchFamily="18" charset="0"/>
              <a:cs typeface="Times New Roman" panose="02020603050405020304" pitchFamily="18" charset="0"/>
            </a:rPr>
            <a:t>10 keV/u </a:t>
          </a:r>
          <a:r>
            <a:rPr lang="en-US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(phase </a:t>
          </a:r>
          <a:r>
            <a:rPr lang="bs-Latn-BA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I</a:t>
          </a:r>
          <a:r>
            <a:rPr lang="en-US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) </a:t>
          </a:r>
          <a:endParaRPr lang="bs-Latn-BA" sz="1600" b="1" kern="1200" dirty="0">
            <a:latin typeface="Bell MT" panose="02020503060305020303" pitchFamily="18" charset="0"/>
            <a:cs typeface="Times New Roman" panose="02020603050405020304" pitchFamily="18" charset="0"/>
          </a:endParaRPr>
        </a:p>
      </dsp:txBody>
      <dsp:txXfrm>
        <a:off x="1207346" y="1737196"/>
        <a:ext cx="3635175" cy="695043"/>
      </dsp:txXfrm>
    </dsp:sp>
    <dsp:sp modelId="{6798CE7F-66F1-497C-B1AF-3F6EF6958B3F}">
      <dsp:nvSpPr>
        <dsp:cNvPr id="0" name=""/>
        <dsp:cNvSpPr/>
      </dsp:nvSpPr>
      <dsp:spPr>
        <a:xfrm>
          <a:off x="1207346" y="2679868"/>
          <a:ext cx="3654929" cy="87910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Expansion with RFQ</a:t>
          </a:r>
          <a:r>
            <a:rPr lang="bs-Latn-BA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 (phase II)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final energy of</a:t>
          </a:r>
          <a:r>
            <a:rPr lang="bs-Latn-BA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- </a:t>
          </a:r>
          <a:r>
            <a:rPr lang="bs-Latn-BA" sz="1600" b="1" kern="1200" dirty="0">
              <a:latin typeface="Bell MT" panose="02020503060305020303" pitchFamily="18" charset="0"/>
              <a:cs typeface="Times New Roman" panose="02020603050405020304" pitchFamily="18" charset="0"/>
            </a:rPr>
            <a:t>up to 0.5-5</a:t>
          </a:r>
          <a:r>
            <a:rPr lang="en-US" sz="1600" b="1" kern="1200" dirty="0">
              <a:latin typeface="Bell MT" panose="02020503060305020303" pitchFamily="18" charset="0"/>
              <a:cs typeface="Times New Roman" panose="02020603050405020304" pitchFamily="18" charset="0"/>
            </a:rPr>
            <a:t> MeV/u</a:t>
          </a:r>
          <a:endParaRPr lang="bs-Latn-BA" sz="1600" kern="1200" dirty="0">
            <a:latin typeface="Bell MT" panose="02020503060305020303" pitchFamily="18" charset="0"/>
          </a:endParaRPr>
        </a:p>
      </dsp:txBody>
      <dsp:txXfrm>
        <a:off x="1207346" y="2679868"/>
        <a:ext cx="3654929" cy="879100"/>
      </dsp:txXfrm>
    </dsp:sp>
    <dsp:sp modelId="{8CC4B4D6-0862-4757-83DD-0C0C95DD72C5}">
      <dsp:nvSpPr>
        <dsp:cNvPr id="0" name=""/>
        <dsp:cNvSpPr/>
      </dsp:nvSpPr>
      <dsp:spPr>
        <a:xfrm>
          <a:off x="1207346" y="3806596"/>
          <a:ext cx="3620750" cy="79252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Further studies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W</a:t>
          </a:r>
          <a:r>
            <a:rPr lang="en-US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hat are the potential applications? </a:t>
          </a:r>
          <a:endParaRPr lang="bs-Latn-BA" sz="1600" kern="1200" dirty="0">
            <a:latin typeface="Bell MT" panose="02020503060305020303" pitchFamily="18" charset="0"/>
            <a:cs typeface="Times New Roman" panose="02020603050405020304" pitchFamily="18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W</a:t>
          </a:r>
          <a:r>
            <a:rPr lang="en-US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hat is the optimal final energy?</a:t>
          </a:r>
          <a:endParaRPr lang="bs-Latn-BA" sz="1400" kern="1200" dirty="0"/>
        </a:p>
      </dsp:txBody>
      <dsp:txXfrm>
        <a:off x="1207346" y="3806596"/>
        <a:ext cx="3620750" cy="792529"/>
      </dsp:txXfrm>
    </dsp:sp>
    <dsp:sp modelId="{8C33FCAA-A447-4B50-88CA-85286F1F2236}">
      <dsp:nvSpPr>
        <dsp:cNvPr id="0" name=""/>
        <dsp:cNvSpPr/>
      </dsp:nvSpPr>
      <dsp:spPr>
        <a:xfrm>
          <a:off x="1207346" y="4846754"/>
          <a:ext cx="3627248" cy="76112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Nanogan source provides ions (Table 1);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RF power up to 100W</a:t>
          </a:r>
          <a:r>
            <a:rPr lang="bs-Latn-BA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;  the maximum extracting voltage is 20 kV.</a:t>
          </a:r>
        </a:p>
      </dsp:txBody>
      <dsp:txXfrm>
        <a:off x="1207346" y="4846754"/>
        <a:ext cx="3627248" cy="761120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FC6F7D-D40D-4E65-9AE3-B733EF6C8BB9}">
      <dsp:nvSpPr>
        <dsp:cNvPr id="0" name=""/>
        <dsp:cNvSpPr/>
      </dsp:nvSpPr>
      <dsp:spPr>
        <a:xfrm>
          <a:off x="1085628" y="0"/>
          <a:ext cx="527004" cy="52700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2200" kern="1200" dirty="0"/>
            <a:t>.</a:t>
          </a:r>
          <a:endParaRPr lang="hr-BA" sz="2200" kern="1200" dirty="0"/>
        </a:p>
      </dsp:txBody>
      <dsp:txXfrm>
        <a:off x="1162806" y="77178"/>
        <a:ext cx="372648" cy="372648"/>
      </dsp:txXfrm>
    </dsp:sp>
    <dsp:sp modelId="{FE265941-4386-4B90-8635-4F843AC19020}">
      <dsp:nvSpPr>
        <dsp:cNvPr id="0" name=""/>
        <dsp:cNvSpPr/>
      </dsp:nvSpPr>
      <dsp:spPr>
        <a:xfrm rot="2160330">
          <a:off x="1595933" y="404787"/>
          <a:ext cx="140002" cy="1778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r-BA" sz="700" kern="1200"/>
        </a:p>
      </dsp:txBody>
      <dsp:txXfrm>
        <a:off x="1599945" y="428015"/>
        <a:ext cx="98001" cy="106717"/>
      </dsp:txXfrm>
    </dsp:sp>
    <dsp:sp modelId="{E2FF40D7-C0C4-4B5D-B9E6-94DC69FAB64A}">
      <dsp:nvSpPr>
        <dsp:cNvPr id="0" name=""/>
        <dsp:cNvSpPr/>
      </dsp:nvSpPr>
      <dsp:spPr>
        <a:xfrm>
          <a:off x="1725646" y="465093"/>
          <a:ext cx="527004" cy="527004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2200" kern="1200" dirty="0">
              <a:solidFill>
                <a:schemeClr val="tx2">
                  <a:lumMod val="20000"/>
                  <a:lumOff val="80000"/>
                </a:schemeClr>
              </a:solidFill>
            </a:rPr>
            <a:t>.</a:t>
          </a:r>
          <a:endParaRPr lang="hr-BA" sz="2200" kern="1200" dirty="0">
            <a:solidFill>
              <a:schemeClr val="tx2">
                <a:lumMod val="20000"/>
                <a:lumOff val="80000"/>
              </a:schemeClr>
            </a:solidFill>
          </a:endParaRPr>
        </a:p>
      </dsp:txBody>
      <dsp:txXfrm>
        <a:off x="1802824" y="542271"/>
        <a:ext cx="372648" cy="372648"/>
      </dsp:txXfrm>
    </dsp:sp>
    <dsp:sp modelId="{249BE7C5-C89E-4BF0-8535-52EE36329195}">
      <dsp:nvSpPr>
        <dsp:cNvPr id="0" name=""/>
        <dsp:cNvSpPr/>
      </dsp:nvSpPr>
      <dsp:spPr>
        <a:xfrm rot="6480000">
          <a:off x="1798153" y="1012089"/>
          <a:ext cx="139973" cy="1778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r-BA" sz="700" kern="1200"/>
        </a:p>
      </dsp:txBody>
      <dsp:txXfrm rot="10800000">
        <a:off x="1825637" y="1027694"/>
        <a:ext cx="97981" cy="106717"/>
      </dsp:txXfrm>
    </dsp:sp>
    <dsp:sp modelId="{C5706062-48C4-46B2-A9C3-8C3AE5CDADC4}">
      <dsp:nvSpPr>
        <dsp:cNvPr id="0" name=""/>
        <dsp:cNvSpPr/>
      </dsp:nvSpPr>
      <dsp:spPr>
        <a:xfrm>
          <a:off x="1481181" y="1217479"/>
          <a:ext cx="527004" cy="527004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r-BA" sz="1100" kern="1200" dirty="0"/>
        </a:p>
      </dsp:txBody>
      <dsp:txXfrm>
        <a:off x="1558359" y="1294657"/>
        <a:ext cx="372648" cy="372648"/>
      </dsp:txXfrm>
    </dsp:sp>
    <dsp:sp modelId="{519AD4C3-9742-4A24-8B9F-F26B5AD6771D}">
      <dsp:nvSpPr>
        <dsp:cNvPr id="0" name=""/>
        <dsp:cNvSpPr/>
      </dsp:nvSpPr>
      <dsp:spPr>
        <a:xfrm rot="10800000">
          <a:off x="1283105" y="1392049"/>
          <a:ext cx="139973" cy="1778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r-BA" sz="700" kern="1200"/>
        </a:p>
      </dsp:txBody>
      <dsp:txXfrm rot="10800000">
        <a:off x="1325097" y="1427622"/>
        <a:ext cx="97981" cy="106717"/>
      </dsp:txXfrm>
    </dsp:sp>
    <dsp:sp modelId="{0AAF4DD4-9793-4057-B21C-C13273E2EBD1}">
      <dsp:nvSpPr>
        <dsp:cNvPr id="0" name=""/>
        <dsp:cNvSpPr/>
      </dsp:nvSpPr>
      <dsp:spPr>
        <a:xfrm>
          <a:off x="690076" y="1217479"/>
          <a:ext cx="527004" cy="527004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2200" kern="1200" dirty="0">
              <a:solidFill>
                <a:srgbClr val="66FF66"/>
              </a:solidFill>
            </a:rPr>
            <a:t>.</a:t>
          </a:r>
          <a:endParaRPr lang="hr-BA" sz="2200" kern="1200" dirty="0">
            <a:solidFill>
              <a:srgbClr val="66FF66"/>
            </a:solidFill>
          </a:endParaRPr>
        </a:p>
      </dsp:txBody>
      <dsp:txXfrm>
        <a:off x="767254" y="1294657"/>
        <a:ext cx="372648" cy="372648"/>
      </dsp:txXfrm>
    </dsp:sp>
    <dsp:sp modelId="{AD885D63-8B30-4F9A-869A-8A5BBA413F94}">
      <dsp:nvSpPr>
        <dsp:cNvPr id="0" name=""/>
        <dsp:cNvSpPr/>
      </dsp:nvSpPr>
      <dsp:spPr>
        <a:xfrm rot="15120000">
          <a:off x="762583" y="1019624"/>
          <a:ext cx="139973" cy="1778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r-BA" sz="700" kern="1200"/>
        </a:p>
      </dsp:txBody>
      <dsp:txXfrm rot="10800000">
        <a:off x="790067" y="1075165"/>
        <a:ext cx="97981" cy="106717"/>
      </dsp:txXfrm>
    </dsp:sp>
    <dsp:sp modelId="{D74CFA6A-C628-42AA-B5FB-B1ECE0EBBC4B}">
      <dsp:nvSpPr>
        <dsp:cNvPr id="0" name=""/>
        <dsp:cNvSpPr/>
      </dsp:nvSpPr>
      <dsp:spPr>
        <a:xfrm>
          <a:off x="445611" y="465093"/>
          <a:ext cx="527004" cy="527004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r-BA" sz="2200" kern="1200" dirty="0">
            <a:solidFill>
              <a:srgbClr val="66FF66"/>
            </a:solidFill>
          </a:endParaRPr>
        </a:p>
      </dsp:txBody>
      <dsp:txXfrm>
        <a:off x="522789" y="542271"/>
        <a:ext cx="372648" cy="372648"/>
      </dsp:txXfrm>
    </dsp:sp>
    <dsp:sp modelId="{75200CDE-35D8-4C5D-AA80-B91F895F2442}">
      <dsp:nvSpPr>
        <dsp:cNvPr id="0" name=""/>
        <dsp:cNvSpPr/>
      </dsp:nvSpPr>
      <dsp:spPr>
        <a:xfrm rot="19439670">
          <a:off x="955915" y="409446"/>
          <a:ext cx="140002" cy="1778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r-BA" sz="700" kern="1200"/>
        </a:p>
      </dsp:txBody>
      <dsp:txXfrm>
        <a:off x="959927" y="457364"/>
        <a:ext cx="98001" cy="106717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95D19B-0E17-4251-BA7B-4CF20552BBEA}">
      <dsp:nvSpPr>
        <dsp:cNvPr id="0" name=""/>
        <dsp:cNvSpPr/>
      </dsp:nvSpPr>
      <dsp:spPr>
        <a:xfrm>
          <a:off x="2974" y="56266"/>
          <a:ext cx="2589304" cy="999471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40E78F-71F4-4D0A-AC02-3C8242B6BB14}">
      <dsp:nvSpPr>
        <dsp:cNvPr id="0" name=""/>
        <dsp:cNvSpPr/>
      </dsp:nvSpPr>
      <dsp:spPr>
        <a:xfrm>
          <a:off x="384587" y="59614"/>
          <a:ext cx="2186523" cy="9994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The RBS method</a:t>
          </a:r>
          <a:r>
            <a:rPr lang="bs-Latn-BA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-</a:t>
          </a:r>
          <a:r>
            <a:rPr lang="en-US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 in a combination with the PIXE method</a:t>
          </a:r>
          <a:r>
            <a:rPr lang="bs-Latn-BA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.</a:t>
          </a:r>
        </a:p>
      </dsp:txBody>
      <dsp:txXfrm>
        <a:off x="413861" y="88888"/>
        <a:ext cx="2127975" cy="940923"/>
      </dsp:txXfrm>
    </dsp:sp>
    <dsp:sp modelId="{C73DADAC-823E-4B52-A966-0D3DC6CEFA4F}">
      <dsp:nvSpPr>
        <dsp:cNvPr id="0" name=""/>
        <dsp:cNvSpPr/>
      </dsp:nvSpPr>
      <dsp:spPr>
        <a:xfrm>
          <a:off x="2960535" y="32303"/>
          <a:ext cx="3981340" cy="1159886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09FA5A-D8E9-4051-8EE6-BD7AD4533AC7}">
      <dsp:nvSpPr>
        <dsp:cNvPr id="0" name=""/>
        <dsp:cNvSpPr/>
      </dsp:nvSpPr>
      <dsp:spPr>
        <a:xfrm>
          <a:off x="3425655" y="151950"/>
          <a:ext cx="3380059" cy="9349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b="1" kern="1200" dirty="0">
              <a:latin typeface="Bell MT" panose="02020503060305020303" pitchFamily="18" charset="0"/>
              <a:cs typeface="Times New Roman" panose="02020603050405020304" pitchFamily="18" charset="0"/>
            </a:rPr>
            <a:t>Application of the RBS</a:t>
          </a:r>
          <a:r>
            <a:rPr lang="bs-Latn-BA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- </a:t>
          </a:r>
          <a:r>
            <a:rPr lang="en-US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the composition of material and profile depth of 2 µm for α</a:t>
          </a:r>
          <a:r>
            <a:rPr lang="bs-Latn-BA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 </a:t>
          </a:r>
          <a:r>
            <a:rPr lang="en-US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particles, and up to 20 µm for protons</a:t>
          </a:r>
          <a:r>
            <a:rPr lang="bs-Latn-BA" sz="1600" kern="1200" dirty="0">
              <a:latin typeface="Bell MT" panose="02020503060305020303" pitchFamily="18" charset="0"/>
              <a:cs typeface="Times New Roman" panose="02020603050405020304" pitchFamily="18" charset="0"/>
            </a:rPr>
            <a:t>.</a:t>
          </a:r>
        </a:p>
      </dsp:txBody>
      <dsp:txXfrm>
        <a:off x="3453037" y="179332"/>
        <a:ext cx="3325295" cy="880141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BB485A-B8A2-4056-AECC-77BB55578559}">
      <dsp:nvSpPr>
        <dsp:cNvPr id="0" name=""/>
        <dsp:cNvSpPr/>
      </dsp:nvSpPr>
      <dsp:spPr>
        <a:xfrm rot="10800000">
          <a:off x="844863" y="1912"/>
          <a:ext cx="2482643" cy="878145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7238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Bell MT" panose="02020503060305020303" pitchFamily="18" charset="0"/>
            </a:rPr>
            <a:t>(a) metallurgy</a:t>
          </a:r>
          <a:endParaRPr lang="bs-Latn-BA" sz="1600" kern="1200" dirty="0">
            <a:latin typeface="Bell MT" panose="02020503060305020303" pitchFamily="18" charset="0"/>
          </a:endParaRPr>
        </a:p>
      </dsp:txBody>
      <dsp:txXfrm rot="10800000">
        <a:off x="1064399" y="1912"/>
        <a:ext cx="2263107" cy="878145"/>
      </dsp:txXfrm>
    </dsp:sp>
    <dsp:sp modelId="{B62274AE-5730-47CE-BBC0-1B5E84A73BF6}">
      <dsp:nvSpPr>
        <dsp:cNvPr id="0" name=""/>
        <dsp:cNvSpPr/>
      </dsp:nvSpPr>
      <dsp:spPr>
        <a:xfrm>
          <a:off x="405791" y="1912"/>
          <a:ext cx="878145" cy="878145"/>
        </a:xfrm>
        <a:prstGeom prst="ellipse">
          <a:avLst/>
        </a:prstGeom>
        <a:blipFill rotWithShape="1">
          <a:blip xmlns:r="http://schemas.openxmlformats.org/officeDocument/2006/relationships" r:embed="rId1"/>
          <a:srcRect/>
          <a:stretch>
            <a:fillRect l="-39000" r="-39000"/>
          </a:stretch>
        </a:blip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55EF0EC-E4AC-4004-A2C5-4E377366D9E1}">
      <dsp:nvSpPr>
        <dsp:cNvPr id="0" name=""/>
        <dsp:cNvSpPr/>
      </dsp:nvSpPr>
      <dsp:spPr>
        <a:xfrm rot="10800000">
          <a:off x="844863" y="1142191"/>
          <a:ext cx="2482643" cy="878145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7238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Bell MT" panose="02020503060305020303" pitchFamily="18" charset="0"/>
            </a:rPr>
            <a:t>(b) solid-state physics</a:t>
          </a:r>
          <a:endParaRPr lang="bs-Latn-BA" sz="1600" kern="1200" dirty="0">
            <a:latin typeface="Bell MT" panose="02020503060305020303" pitchFamily="18" charset="0"/>
          </a:endParaRPr>
        </a:p>
      </dsp:txBody>
      <dsp:txXfrm rot="10800000">
        <a:off x="1064399" y="1142191"/>
        <a:ext cx="2263107" cy="878145"/>
      </dsp:txXfrm>
    </dsp:sp>
    <dsp:sp modelId="{02C10E01-C656-4CE6-B6A6-E6DD675EC312}">
      <dsp:nvSpPr>
        <dsp:cNvPr id="0" name=""/>
        <dsp:cNvSpPr/>
      </dsp:nvSpPr>
      <dsp:spPr>
        <a:xfrm>
          <a:off x="405791" y="1142191"/>
          <a:ext cx="878145" cy="878145"/>
        </a:xfrm>
        <a:prstGeom prst="ellipse">
          <a:avLst/>
        </a:prstGeom>
        <a:blipFill rotWithShape="1">
          <a:blip xmlns:r="http://schemas.openxmlformats.org/officeDocument/2006/relationships" r:embed="rId2"/>
          <a:srcRect/>
          <a:stretch>
            <a:fillRect l="-25000" r="-25000"/>
          </a:stretch>
        </a:blip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CD864566-9012-44AF-BE12-3E0A8F379A56}">
      <dsp:nvSpPr>
        <dsp:cNvPr id="0" name=""/>
        <dsp:cNvSpPr/>
      </dsp:nvSpPr>
      <dsp:spPr>
        <a:xfrm rot="10800000">
          <a:off x="844863" y="2282469"/>
          <a:ext cx="2482643" cy="878145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7238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Bell MT" panose="02020503060305020303" pitchFamily="18" charset="0"/>
            </a:rPr>
            <a:t>(c) electrochemistry</a:t>
          </a:r>
          <a:endParaRPr lang="bs-Latn-BA" sz="1600" kern="1200" dirty="0">
            <a:latin typeface="Bell MT" panose="02020503060305020303" pitchFamily="18" charset="0"/>
          </a:endParaRPr>
        </a:p>
      </dsp:txBody>
      <dsp:txXfrm rot="10800000">
        <a:off x="1064399" y="2282469"/>
        <a:ext cx="2263107" cy="878145"/>
      </dsp:txXfrm>
    </dsp:sp>
    <dsp:sp modelId="{CB28CB8F-CA05-43BA-901C-913252A0EF5F}">
      <dsp:nvSpPr>
        <dsp:cNvPr id="0" name=""/>
        <dsp:cNvSpPr/>
      </dsp:nvSpPr>
      <dsp:spPr>
        <a:xfrm>
          <a:off x="405791" y="2282469"/>
          <a:ext cx="878145" cy="878145"/>
        </a:xfrm>
        <a:prstGeom prst="ellipse">
          <a:avLst/>
        </a:prstGeom>
        <a:blipFill rotWithShape="1">
          <a:blip xmlns:r="http://schemas.openxmlformats.org/officeDocument/2006/relationships" r:embed="rId3"/>
          <a:srcRect/>
          <a:stretch>
            <a:fillRect l="-42000" r="-42000"/>
          </a:stretch>
        </a:blip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93556B5-2943-4020-87EF-5767F06EF852}">
      <dsp:nvSpPr>
        <dsp:cNvPr id="0" name=""/>
        <dsp:cNvSpPr/>
      </dsp:nvSpPr>
      <dsp:spPr>
        <a:xfrm rot="10800000">
          <a:off x="844863" y="3422747"/>
          <a:ext cx="2482643" cy="878145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7238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Bell MT" panose="02020503060305020303" pitchFamily="18" charset="0"/>
            </a:rPr>
            <a:t>(d) surface science</a:t>
          </a:r>
          <a:endParaRPr lang="bs-Latn-BA" sz="1600" kern="1200" dirty="0">
            <a:latin typeface="Bell MT" panose="02020503060305020303" pitchFamily="18" charset="0"/>
          </a:endParaRPr>
        </a:p>
      </dsp:txBody>
      <dsp:txXfrm rot="10800000">
        <a:off x="1064399" y="3422747"/>
        <a:ext cx="2263107" cy="878145"/>
      </dsp:txXfrm>
    </dsp:sp>
    <dsp:sp modelId="{6C786A4C-4E91-4A2A-9C16-26F492F19794}">
      <dsp:nvSpPr>
        <dsp:cNvPr id="0" name=""/>
        <dsp:cNvSpPr/>
      </dsp:nvSpPr>
      <dsp:spPr>
        <a:xfrm>
          <a:off x="405791" y="3422747"/>
          <a:ext cx="878145" cy="878145"/>
        </a:xfrm>
        <a:prstGeom prst="ellipse">
          <a:avLst/>
        </a:prstGeom>
        <a:blipFill rotWithShape="1">
          <a:blip xmlns:r="http://schemas.openxmlformats.org/officeDocument/2006/relationships" r:embed="rId4"/>
          <a:srcRect/>
          <a:stretch>
            <a:fillRect l="-25000" r="-25000"/>
          </a:stretch>
        </a:blip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4596A6-25A4-46E0-8604-F7F87528ECE6}">
      <dsp:nvSpPr>
        <dsp:cNvPr id="0" name=""/>
        <dsp:cNvSpPr/>
      </dsp:nvSpPr>
      <dsp:spPr>
        <a:xfrm rot="914202">
          <a:off x="2634091" y="2285923"/>
          <a:ext cx="829563" cy="27509"/>
        </a:xfrm>
        <a:custGeom>
          <a:avLst/>
          <a:gdLst/>
          <a:ahLst/>
          <a:cxnLst/>
          <a:rect l="0" t="0" r="0" b="0"/>
          <a:pathLst>
            <a:path>
              <a:moveTo>
                <a:pt x="0" y="13754"/>
              </a:moveTo>
              <a:lnTo>
                <a:pt x="829563" y="1375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FC01FE-CA24-4BD0-88AC-CA1C6D54AEA8}">
      <dsp:nvSpPr>
        <dsp:cNvPr id="0" name=""/>
        <dsp:cNvSpPr/>
      </dsp:nvSpPr>
      <dsp:spPr>
        <a:xfrm rot="21352003">
          <a:off x="2647220" y="1993041"/>
          <a:ext cx="1116175" cy="27509"/>
        </a:xfrm>
        <a:custGeom>
          <a:avLst/>
          <a:gdLst/>
          <a:ahLst/>
          <a:cxnLst/>
          <a:rect l="0" t="0" r="0" b="0"/>
          <a:pathLst>
            <a:path>
              <a:moveTo>
                <a:pt x="0" y="13754"/>
              </a:moveTo>
              <a:lnTo>
                <a:pt x="1116175" y="1375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13A93C-783A-41D3-9A95-0BB18527A4B0}">
      <dsp:nvSpPr>
        <dsp:cNvPr id="0" name=""/>
        <dsp:cNvSpPr/>
      </dsp:nvSpPr>
      <dsp:spPr>
        <a:xfrm rot="19858999">
          <a:off x="2605385" y="1664917"/>
          <a:ext cx="689694" cy="27509"/>
        </a:xfrm>
        <a:custGeom>
          <a:avLst/>
          <a:gdLst/>
          <a:ahLst/>
          <a:cxnLst/>
          <a:rect l="0" t="0" r="0" b="0"/>
          <a:pathLst>
            <a:path>
              <a:moveTo>
                <a:pt x="0" y="13754"/>
              </a:moveTo>
              <a:lnTo>
                <a:pt x="689694" y="1375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C4D9E3-7DE6-437E-9F2D-F7F8245C212E}">
      <dsp:nvSpPr>
        <dsp:cNvPr id="0" name=""/>
        <dsp:cNvSpPr/>
      </dsp:nvSpPr>
      <dsp:spPr>
        <a:xfrm rot="16596393">
          <a:off x="2092541" y="1436000"/>
          <a:ext cx="423981" cy="27509"/>
        </a:xfrm>
        <a:custGeom>
          <a:avLst/>
          <a:gdLst/>
          <a:ahLst/>
          <a:cxnLst/>
          <a:rect l="0" t="0" r="0" b="0"/>
          <a:pathLst>
            <a:path>
              <a:moveTo>
                <a:pt x="0" y="13754"/>
              </a:moveTo>
              <a:lnTo>
                <a:pt x="423981" y="1375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7155D2-4828-401B-9EFE-55FB1088B653}">
      <dsp:nvSpPr>
        <dsp:cNvPr id="0" name=""/>
        <dsp:cNvSpPr/>
      </dsp:nvSpPr>
      <dsp:spPr>
        <a:xfrm rot="13151361">
          <a:off x="1298157" y="1539570"/>
          <a:ext cx="582412" cy="27509"/>
        </a:xfrm>
        <a:custGeom>
          <a:avLst/>
          <a:gdLst/>
          <a:ahLst/>
          <a:cxnLst/>
          <a:rect l="0" t="0" r="0" b="0"/>
          <a:pathLst>
            <a:path>
              <a:moveTo>
                <a:pt x="0" y="13754"/>
              </a:moveTo>
              <a:lnTo>
                <a:pt x="582412" y="1375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41689D-9D13-4D88-97D7-EE31CC3CA967}">
      <dsp:nvSpPr>
        <dsp:cNvPr id="0" name=""/>
        <dsp:cNvSpPr/>
      </dsp:nvSpPr>
      <dsp:spPr>
        <a:xfrm>
          <a:off x="1551950" y="1664971"/>
          <a:ext cx="1359836" cy="824340"/>
        </a:xfrm>
        <a:prstGeom prst="ellipse">
          <a:avLst/>
        </a:prstGeom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1A45C07-4023-4880-A651-0FDBDCA2B75B}">
      <dsp:nvSpPr>
        <dsp:cNvPr id="0" name=""/>
        <dsp:cNvSpPr/>
      </dsp:nvSpPr>
      <dsp:spPr>
        <a:xfrm>
          <a:off x="515372" y="820674"/>
          <a:ext cx="1086968" cy="60028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b="0" kern="1200" dirty="0">
              <a:latin typeface="Bell MT" panose="02020503060305020303" pitchFamily="18" charset="0"/>
            </a:rPr>
            <a:t>SIMS &amp; LEIS</a:t>
          </a:r>
        </a:p>
      </dsp:txBody>
      <dsp:txXfrm>
        <a:off x="674555" y="908584"/>
        <a:ext cx="768602" cy="424468"/>
      </dsp:txXfrm>
    </dsp:sp>
    <dsp:sp modelId="{CE03D78D-FCC9-4130-897A-D498DD96BE68}">
      <dsp:nvSpPr>
        <dsp:cNvPr id="0" name=""/>
        <dsp:cNvSpPr/>
      </dsp:nvSpPr>
      <dsp:spPr>
        <a:xfrm>
          <a:off x="1361881" y="514477"/>
          <a:ext cx="2017979" cy="72500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 err="1">
              <a:ln w="0"/>
              <a:effectLst/>
              <a:latin typeface="Bell MT" panose="02020503060305020303" pitchFamily="18" charset="0"/>
            </a:rPr>
            <a:t>Nanomagnetism</a:t>
          </a:r>
          <a:r>
            <a:rPr lang="en-US" sz="1600" b="0" kern="1200" dirty="0">
              <a:ln w="0"/>
              <a:effectLst/>
              <a:latin typeface="Bell MT" panose="02020503060305020303" pitchFamily="18" charset="0"/>
            </a:rPr>
            <a:t> and Spintronics</a:t>
          </a:r>
          <a:endParaRPr lang="bs-Latn-BA" sz="1600" b="0" kern="1200" dirty="0">
            <a:effectLst/>
            <a:latin typeface="Bell MT" panose="02020503060305020303" pitchFamily="18" charset="0"/>
          </a:endParaRPr>
        </a:p>
      </dsp:txBody>
      <dsp:txXfrm>
        <a:off x="1657407" y="620652"/>
        <a:ext cx="1426927" cy="512657"/>
      </dsp:txXfrm>
    </dsp:sp>
    <dsp:sp modelId="{444EB0A4-2F16-4667-882B-639F54A4275B}">
      <dsp:nvSpPr>
        <dsp:cNvPr id="0" name=""/>
        <dsp:cNvSpPr/>
      </dsp:nvSpPr>
      <dsp:spPr>
        <a:xfrm>
          <a:off x="2997960" y="884731"/>
          <a:ext cx="1479053" cy="71451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b="0" kern="1200" dirty="0">
              <a:latin typeface="Bell MT" panose="02020503060305020303" pitchFamily="18" charset="0"/>
            </a:rPr>
            <a:t>Nuclear astrophysics</a:t>
          </a:r>
        </a:p>
      </dsp:txBody>
      <dsp:txXfrm>
        <a:off x="3214562" y="989370"/>
        <a:ext cx="1045849" cy="505240"/>
      </dsp:txXfrm>
    </dsp:sp>
    <dsp:sp modelId="{E2B6889D-4066-4915-9D0E-0164FAE7DFB3}">
      <dsp:nvSpPr>
        <dsp:cNvPr id="0" name=""/>
        <dsp:cNvSpPr/>
      </dsp:nvSpPr>
      <dsp:spPr>
        <a:xfrm>
          <a:off x="3757795" y="1598707"/>
          <a:ext cx="1113848" cy="655835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b="0" kern="1200" dirty="0">
              <a:latin typeface="Bell MT" panose="02020503060305020303" pitchFamily="18" charset="0"/>
            </a:rPr>
            <a:t>Biology</a:t>
          </a:r>
        </a:p>
      </dsp:txBody>
      <dsp:txXfrm>
        <a:off x="3920914" y="1694752"/>
        <a:ext cx="787610" cy="463745"/>
      </dsp:txXfrm>
    </dsp:sp>
    <dsp:sp modelId="{C753C0C7-6375-47F3-A9D2-FD16CC1E2B89}">
      <dsp:nvSpPr>
        <dsp:cNvPr id="0" name=""/>
        <dsp:cNvSpPr/>
      </dsp:nvSpPr>
      <dsp:spPr>
        <a:xfrm>
          <a:off x="3380432" y="2229952"/>
          <a:ext cx="1241890" cy="65834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b="0" kern="1200" dirty="0">
              <a:latin typeface="Bell MT" panose="02020503060305020303" pitchFamily="18" charset="0"/>
            </a:rPr>
            <a:t>Graphene</a:t>
          </a:r>
        </a:p>
      </dsp:txBody>
      <dsp:txXfrm>
        <a:off x="3562303" y="2326364"/>
        <a:ext cx="878148" cy="465519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922156-1C57-4403-BEFF-CBC590E2501C}">
      <dsp:nvSpPr>
        <dsp:cNvPr id="0" name=""/>
        <dsp:cNvSpPr/>
      </dsp:nvSpPr>
      <dsp:spPr>
        <a:xfrm rot="8903516">
          <a:off x="2182093" y="2307581"/>
          <a:ext cx="540015" cy="22258"/>
        </a:xfrm>
        <a:custGeom>
          <a:avLst/>
          <a:gdLst/>
          <a:ahLst/>
          <a:cxnLst/>
          <a:rect l="0" t="0" r="0" b="0"/>
          <a:pathLst>
            <a:path>
              <a:moveTo>
                <a:pt x="0" y="11129"/>
              </a:moveTo>
              <a:lnTo>
                <a:pt x="540015" y="1112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B57492-8143-449F-A9A0-6FE390CFF47B}">
      <dsp:nvSpPr>
        <dsp:cNvPr id="0" name=""/>
        <dsp:cNvSpPr/>
      </dsp:nvSpPr>
      <dsp:spPr>
        <a:xfrm rot="6467236">
          <a:off x="2628851" y="2545891"/>
          <a:ext cx="484728" cy="22258"/>
        </a:xfrm>
        <a:custGeom>
          <a:avLst/>
          <a:gdLst/>
          <a:ahLst/>
          <a:cxnLst/>
          <a:rect l="0" t="0" r="0" b="0"/>
          <a:pathLst>
            <a:path>
              <a:moveTo>
                <a:pt x="0" y="11129"/>
              </a:moveTo>
              <a:lnTo>
                <a:pt x="484728" y="1112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CA4151-17F2-46EE-B8BF-16ACAAD0F59F}">
      <dsp:nvSpPr>
        <dsp:cNvPr id="0" name=""/>
        <dsp:cNvSpPr/>
      </dsp:nvSpPr>
      <dsp:spPr>
        <a:xfrm rot="3647427">
          <a:off x="3140343" y="2563844"/>
          <a:ext cx="569937" cy="22258"/>
        </a:xfrm>
        <a:custGeom>
          <a:avLst/>
          <a:gdLst/>
          <a:ahLst/>
          <a:cxnLst/>
          <a:rect l="0" t="0" r="0" b="0"/>
          <a:pathLst>
            <a:path>
              <a:moveTo>
                <a:pt x="0" y="11129"/>
              </a:moveTo>
              <a:lnTo>
                <a:pt x="569937" y="1112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C4D9E3-7DE6-437E-9F2D-F7F8245C212E}">
      <dsp:nvSpPr>
        <dsp:cNvPr id="0" name=""/>
        <dsp:cNvSpPr/>
      </dsp:nvSpPr>
      <dsp:spPr>
        <a:xfrm rot="1590871">
          <a:off x="3417591" y="2288640"/>
          <a:ext cx="751384" cy="22258"/>
        </a:xfrm>
        <a:custGeom>
          <a:avLst/>
          <a:gdLst/>
          <a:ahLst/>
          <a:cxnLst/>
          <a:rect l="0" t="0" r="0" b="0"/>
          <a:pathLst>
            <a:path>
              <a:moveTo>
                <a:pt x="0" y="11129"/>
              </a:moveTo>
              <a:lnTo>
                <a:pt x="751384" y="1112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7155D2-4828-401B-9EFE-55FB1088B653}">
      <dsp:nvSpPr>
        <dsp:cNvPr id="0" name=""/>
        <dsp:cNvSpPr/>
      </dsp:nvSpPr>
      <dsp:spPr>
        <a:xfrm rot="126674">
          <a:off x="3456895" y="1953279"/>
          <a:ext cx="619312" cy="22258"/>
        </a:xfrm>
        <a:custGeom>
          <a:avLst/>
          <a:gdLst/>
          <a:ahLst/>
          <a:cxnLst/>
          <a:rect l="0" t="0" r="0" b="0"/>
          <a:pathLst>
            <a:path>
              <a:moveTo>
                <a:pt x="0" y="11129"/>
              </a:moveTo>
              <a:lnTo>
                <a:pt x="619312" y="1112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41689D-9D13-4D88-97D7-EE31CC3CA967}">
      <dsp:nvSpPr>
        <dsp:cNvPr id="0" name=""/>
        <dsp:cNvSpPr/>
      </dsp:nvSpPr>
      <dsp:spPr>
        <a:xfrm>
          <a:off x="2449421" y="1498950"/>
          <a:ext cx="1240316" cy="879529"/>
        </a:xfrm>
        <a:prstGeom prst="ellipse">
          <a:avLst/>
        </a:prstGeom>
        <a:blipFill rotWithShape="1">
          <a:blip xmlns:r="http://schemas.openxmlformats.org/officeDocument/2006/relationships" r:embed="rId1"/>
          <a:srcRect/>
          <a:stretch>
            <a:fillRect l="-27000" r="-27000"/>
          </a:stretch>
        </a:blipFill>
        <a:ln w="76200">
          <a:solidFill>
            <a:schemeClr val="bg1">
              <a:lumMod val="75000"/>
            </a:schemeClr>
          </a:solidFill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1A45C07-4023-4880-A651-0FDBDCA2B75B}">
      <dsp:nvSpPr>
        <dsp:cNvPr id="0" name=""/>
        <dsp:cNvSpPr/>
      </dsp:nvSpPr>
      <dsp:spPr>
        <a:xfrm>
          <a:off x="4075037" y="1673836"/>
          <a:ext cx="1054053" cy="64274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b="0" kern="1200" dirty="0">
              <a:latin typeface="Bell MT" panose="02020503060305020303" pitchFamily="18" charset="0"/>
            </a:rPr>
            <a:t>PIXE</a:t>
          </a:r>
        </a:p>
      </dsp:txBody>
      <dsp:txXfrm>
        <a:off x="4229399" y="1767964"/>
        <a:ext cx="745329" cy="454490"/>
      </dsp:txXfrm>
    </dsp:sp>
    <dsp:sp modelId="{CE03D78D-FCC9-4130-897A-D498DD96BE68}">
      <dsp:nvSpPr>
        <dsp:cNvPr id="0" name=""/>
        <dsp:cNvSpPr/>
      </dsp:nvSpPr>
      <dsp:spPr>
        <a:xfrm>
          <a:off x="3963859" y="2359128"/>
          <a:ext cx="1247951" cy="67408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</a:rPr>
            <a:t>RBS</a:t>
          </a:r>
          <a:endParaRPr lang="bs-Latn-BA" sz="1600" b="0" kern="1200" dirty="0">
            <a:effectLst/>
            <a:latin typeface="Bell MT" panose="02020503060305020303" pitchFamily="18" charset="0"/>
          </a:endParaRPr>
        </a:p>
      </dsp:txBody>
      <dsp:txXfrm>
        <a:off x="4146617" y="2457845"/>
        <a:ext cx="882435" cy="476649"/>
      </dsp:txXfrm>
    </dsp:sp>
    <dsp:sp modelId="{DB32F496-67AE-4218-9ED6-8D5BFC45B95E}">
      <dsp:nvSpPr>
        <dsp:cNvPr id="0" name=""/>
        <dsp:cNvSpPr/>
      </dsp:nvSpPr>
      <dsp:spPr>
        <a:xfrm>
          <a:off x="3172126" y="2807301"/>
          <a:ext cx="1137586" cy="66433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</a:rPr>
            <a:t>EBS</a:t>
          </a:r>
        </a:p>
      </dsp:txBody>
      <dsp:txXfrm>
        <a:off x="3338722" y="2904590"/>
        <a:ext cx="804394" cy="469752"/>
      </dsp:txXfrm>
    </dsp:sp>
    <dsp:sp modelId="{153F5D39-A2AF-4227-8FFC-CA9A9C601486}">
      <dsp:nvSpPr>
        <dsp:cNvPr id="0" name=""/>
        <dsp:cNvSpPr/>
      </dsp:nvSpPr>
      <dsp:spPr>
        <a:xfrm>
          <a:off x="2134963" y="2781892"/>
          <a:ext cx="1115085" cy="66433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</a:rPr>
            <a:t>ERDA</a:t>
          </a:r>
        </a:p>
      </dsp:txBody>
      <dsp:txXfrm>
        <a:off x="2298263" y="2879181"/>
        <a:ext cx="788485" cy="469752"/>
      </dsp:txXfrm>
    </dsp:sp>
    <dsp:sp modelId="{874ED6F7-9673-4AEC-B7B1-45E51B6E51D9}">
      <dsp:nvSpPr>
        <dsp:cNvPr id="0" name=""/>
        <dsp:cNvSpPr/>
      </dsp:nvSpPr>
      <dsp:spPr>
        <a:xfrm>
          <a:off x="1294062" y="2364000"/>
          <a:ext cx="1089376" cy="66433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</a:rPr>
            <a:t>NRA</a:t>
          </a:r>
        </a:p>
      </dsp:txBody>
      <dsp:txXfrm>
        <a:off x="1453597" y="2461289"/>
        <a:ext cx="770306" cy="4697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2A8E15-FDB7-4136-9456-5982666AC6CA}">
      <dsp:nvSpPr>
        <dsp:cNvPr id="0" name=""/>
        <dsp:cNvSpPr/>
      </dsp:nvSpPr>
      <dsp:spPr>
        <a:xfrm>
          <a:off x="1043640" y="703"/>
          <a:ext cx="3085803" cy="13131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</a:rPr>
            <a:t> Magnetizable thin </a:t>
          </a:r>
          <a:r>
            <a:rPr lang="en-US" sz="1600" kern="1200" dirty="0">
              <a:latin typeface="Bell MT" panose="02020503060305020303" pitchFamily="18" charset="0"/>
            </a:rPr>
            <a:t>films are irradiated with ions</a:t>
          </a:r>
          <a:r>
            <a:rPr lang="bs-Latn-BA" sz="1600" kern="1200" dirty="0">
              <a:latin typeface="Bell MT" panose="02020503060305020303" pitchFamily="18" charset="0"/>
            </a:rPr>
            <a:t>- </a:t>
          </a:r>
          <a:r>
            <a:rPr lang="en-US" sz="1600" kern="1200" dirty="0">
              <a:latin typeface="Bell MT" panose="02020503060305020303" pitchFamily="18" charset="0"/>
            </a:rPr>
            <a:t>radiation damages in the films, which affects their</a:t>
          </a:r>
          <a:r>
            <a:rPr lang="bs-Latn-BA" sz="1600" kern="1200" dirty="0">
              <a:latin typeface="Bell MT" panose="02020503060305020303" pitchFamily="18" charset="0"/>
            </a:rPr>
            <a:t> </a:t>
          </a:r>
          <a:r>
            <a:rPr lang="en-US" sz="1600" kern="1200" dirty="0">
              <a:latin typeface="Bell MT" panose="02020503060305020303" pitchFamily="18" charset="0"/>
            </a:rPr>
            <a:t>(magneto-) optical and (magneto-) electrical properties. </a:t>
          </a:r>
          <a:endParaRPr lang="bs-Latn-BA" sz="1600" kern="1200" dirty="0">
            <a:latin typeface="Bell MT" panose="02020503060305020303" pitchFamily="18" charset="0"/>
          </a:endParaRPr>
        </a:p>
      </dsp:txBody>
      <dsp:txXfrm>
        <a:off x="1082100" y="39163"/>
        <a:ext cx="3008883" cy="1236187"/>
      </dsp:txXfrm>
    </dsp:sp>
    <dsp:sp modelId="{C2364DD2-9964-4486-9945-B0B8C4112BDD}">
      <dsp:nvSpPr>
        <dsp:cNvPr id="0" name=""/>
        <dsp:cNvSpPr/>
      </dsp:nvSpPr>
      <dsp:spPr>
        <a:xfrm rot="5400000">
          <a:off x="2340334" y="1346639"/>
          <a:ext cx="492415" cy="59089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dk2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dk2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1600" kern="1200">
            <a:latin typeface="Bell MT" panose="02020503060305020303" pitchFamily="18" charset="0"/>
          </a:endParaRPr>
        </a:p>
      </dsp:txBody>
      <dsp:txXfrm rot="-5400000">
        <a:off x="2409273" y="1395880"/>
        <a:ext cx="354538" cy="344691"/>
      </dsp:txXfrm>
    </dsp:sp>
    <dsp:sp modelId="{7AB69576-0570-4DC8-A0C1-6F6532945B52}">
      <dsp:nvSpPr>
        <dsp:cNvPr id="0" name=""/>
        <dsp:cNvSpPr/>
      </dsp:nvSpPr>
      <dsp:spPr>
        <a:xfrm>
          <a:off x="1043640" y="1970365"/>
          <a:ext cx="3085803" cy="7364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</a:rPr>
            <a:t>T</a:t>
          </a:r>
          <a:r>
            <a:rPr lang="en-US" sz="1600" kern="1200" dirty="0">
              <a:latin typeface="Bell MT" panose="02020503060305020303" pitchFamily="18" charset="0"/>
            </a:rPr>
            <a:t>he chemical composition of the thin films</a:t>
          </a:r>
          <a:r>
            <a:rPr lang="bs-Latn-BA" sz="1600" kern="1200" dirty="0">
              <a:latin typeface="Bell MT" panose="02020503060305020303" pitchFamily="18" charset="0"/>
            </a:rPr>
            <a:t>.</a:t>
          </a:r>
        </a:p>
      </dsp:txBody>
      <dsp:txXfrm>
        <a:off x="1065210" y="1991935"/>
        <a:ext cx="3042663" cy="693303"/>
      </dsp:txXfrm>
    </dsp:sp>
    <dsp:sp modelId="{71BC158D-3D2E-42BF-86BD-B54757D9CE4A}">
      <dsp:nvSpPr>
        <dsp:cNvPr id="0" name=""/>
        <dsp:cNvSpPr/>
      </dsp:nvSpPr>
      <dsp:spPr>
        <a:xfrm rot="5400000">
          <a:off x="2340334" y="2739636"/>
          <a:ext cx="492415" cy="59089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dk2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dk2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1600" kern="1200">
            <a:latin typeface="Bell MT" panose="02020503060305020303" pitchFamily="18" charset="0"/>
          </a:endParaRPr>
        </a:p>
      </dsp:txBody>
      <dsp:txXfrm rot="-5400000">
        <a:off x="2409273" y="2788877"/>
        <a:ext cx="354538" cy="344691"/>
      </dsp:txXfrm>
    </dsp:sp>
    <dsp:sp modelId="{4424C084-103C-42AA-BF51-BF2939EB1898}">
      <dsp:nvSpPr>
        <dsp:cNvPr id="0" name=""/>
        <dsp:cNvSpPr/>
      </dsp:nvSpPr>
      <dsp:spPr>
        <a:xfrm>
          <a:off x="1043640" y="3363362"/>
          <a:ext cx="3085803" cy="7229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</a:rPr>
            <a:t>An i</a:t>
          </a:r>
          <a:r>
            <a:rPr lang="en-US" sz="1600" kern="1200" dirty="0" err="1">
              <a:latin typeface="Bell MT" panose="02020503060305020303" pitchFamily="18" charset="0"/>
            </a:rPr>
            <a:t>ndustrial</a:t>
          </a:r>
          <a:r>
            <a:rPr lang="en-US" sz="1600" kern="1200" dirty="0">
              <a:latin typeface="Bell MT" panose="02020503060305020303" pitchFamily="18" charset="0"/>
            </a:rPr>
            <a:t> application.</a:t>
          </a:r>
          <a:endParaRPr lang="bs-Latn-BA" sz="1600" kern="1200" dirty="0">
            <a:latin typeface="Bell MT" panose="02020503060305020303" pitchFamily="18" charset="0"/>
          </a:endParaRPr>
        </a:p>
      </dsp:txBody>
      <dsp:txXfrm>
        <a:off x="1064814" y="3384536"/>
        <a:ext cx="3043455" cy="68058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E935CA-0D9F-458D-A61A-B0DCB3C374B1}">
      <dsp:nvSpPr>
        <dsp:cNvPr id="0" name=""/>
        <dsp:cNvSpPr/>
      </dsp:nvSpPr>
      <dsp:spPr>
        <a:xfrm>
          <a:off x="2286837" y="68567"/>
          <a:ext cx="1712800" cy="73386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>
              <a:latin typeface="Bell MT" panose="02020503060305020303" pitchFamily="18" charset="0"/>
            </a:rPr>
            <a:t>1. M</a:t>
          </a:r>
          <a:r>
            <a:rPr lang="en-US" sz="1600" kern="1200">
              <a:latin typeface="Bell MT" panose="02020503060305020303" pitchFamily="18" charset="0"/>
            </a:rPr>
            <a:t>agneto-optic (MO) sensors, </a:t>
          </a:r>
          <a:endParaRPr lang="bs-Latn-BA" sz="1600" kern="1200" dirty="0">
            <a:latin typeface="Bell MT" panose="02020503060305020303" pitchFamily="18" charset="0"/>
          </a:endParaRPr>
        </a:p>
      </dsp:txBody>
      <dsp:txXfrm>
        <a:off x="2322661" y="104391"/>
        <a:ext cx="1641152" cy="662219"/>
      </dsp:txXfrm>
    </dsp:sp>
    <dsp:sp modelId="{36A25EC0-8D15-4B62-9E7E-9B68B794033D}">
      <dsp:nvSpPr>
        <dsp:cNvPr id="0" name=""/>
        <dsp:cNvSpPr/>
      </dsp:nvSpPr>
      <dsp:spPr>
        <a:xfrm>
          <a:off x="1412391" y="435501"/>
          <a:ext cx="3461691" cy="3461691"/>
        </a:xfrm>
        <a:custGeom>
          <a:avLst/>
          <a:gdLst/>
          <a:ahLst/>
          <a:cxnLst/>
          <a:rect l="0" t="0" r="0" b="0"/>
          <a:pathLst>
            <a:path>
              <a:moveTo>
                <a:pt x="2591155" y="228949"/>
              </a:moveTo>
              <a:arcTo wR="1730845" hR="1730845" stAng="17988286" swAng="878915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68C277-0093-4F30-8EE8-785C8E03385B}">
      <dsp:nvSpPr>
        <dsp:cNvPr id="0" name=""/>
        <dsp:cNvSpPr/>
      </dsp:nvSpPr>
      <dsp:spPr>
        <a:xfrm>
          <a:off x="3832879" y="933990"/>
          <a:ext cx="1618628" cy="73386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</a:rPr>
            <a:t>2. </a:t>
          </a:r>
          <a:r>
            <a:rPr lang="en-US" sz="1600" kern="1200" dirty="0">
              <a:latin typeface="Bell MT" panose="02020503060305020303" pitchFamily="18" charset="0"/>
            </a:rPr>
            <a:t>TMR (Tuning Magneto</a:t>
          </a:r>
          <a:r>
            <a:rPr lang="bs-Latn-BA" sz="1600" kern="1200" dirty="0">
              <a:latin typeface="Bell MT" panose="02020503060305020303" pitchFamily="18" charset="0"/>
            </a:rPr>
            <a:t> </a:t>
          </a:r>
          <a:r>
            <a:rPr lang="en-US" sz="1600" kern="1200" dirty="0">
              <a:latin typeface="Bell MT" panose="02020503060305020303" pitchFamily="18" charset="0"/>
            </a:rPr>
            <a:t>Resistance)</a:t>
          </a:r>
          <a:endParaRPr lang="bs-Latn-BA" sz="1600" kern="1200" dirty="0">
            <a:latin typeface="Bell MT" panose="02020503060305020303" pitchFamily="18" charset="0"/>
          </a:endParaRPr>
        </a:p>
      </dsp:txBody>
      <dsp:txXfrm>
        <a:off x="3868703" y="969814"/>
        <a:ext cx="1546980" cy="662219"/>
      </dsp:txXfrm>
    </dsp:sp>
    <dsp:sp modelId="{9D50D56F-BFB5-4C04-A91B-21CFA2D83242}">
      <dsp:nvSpPr>
        <dsp:cNvPr id="0" name=""/>
        <dsp:cNvSpPr/>
      </dsp:nvSpPr>
      <dsp:spPr>
        <a:xfrm>
          <a:off x="1412391" y="435501"/>
          <a:ext cx="3461691" cy="3461691"/>
        </a:xfrm>
        <a:custGeom>
          <a:avLst/>
          <a:gdLst/>
          <a:ahLst/>
          <a:cxnLst/>
          <a:rect l="0" t="0" r="0" b="0"/>
          <a:pathLst>
            <a:path>
              <a:moveTo>
                <a:pt x="3391198" y="1241911"/>
              </a:moveTo>
              <a:arcTo wR="1730845" hR="1730845" stAng="20615494" swAng="1969011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5FFE08-669C-46AD-88E9-7A918B354493}">
      <dsp:nvSpPr>
        <dsp:cNvPr id="0" name=""/>
        <dsp:cNvSpPr/>
      </dsp:nvSpPr>
      <dsp:spPr>
        <a:xfrm>
          <a:off x="3874071" y="2664836"/>
          <a:ext cx="1536243" cy="73386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>
              <a:latin typeface="Bell MT" panose="02020503060305020303" pitchFamily="18" charset="0"/>
            </a:rPr>
            <a:t>3. </a:t>
          </a:r>
          <a:r>
            <a:rPr lang="en-US" sz="1600" kern="1200">
              <a:latin typeface="Bell MT" panose="02020503060305020303" pitchFamily="18" charset="0"/>
            </a:rPr>
            <a:t>GMR (Giant Magneto</a:t>
          </a:r>
          <a:r>
            <a:rPr lang="bs-Latn-BA" sz="1600" kern="1200">
              <a:latin typeface="Bell MT" panose="02020503060305020303" pitchFamily="18" charset="0"/>
            </a:rPr>
            <a:t> </a:t>
          </a:r>
          <a:r>
            <a:rPr lang="en-US" sz="1600" kern="1200">
              <a:latin typeface="Bell MT" panose="02020503060305020303" pitchFamily="18" charset="0"/>
            </a:rPr>
            <a:t>Resistance) </a:t>
          </a:r>
          <a:endParaRPr lang="bs-Latn-BA" sz="1600" kern="1200" dirty="0">
            <a:latin typeface="Bell MT" panose="02020503060305020303" pitchFamily="18" charset="0"/>
          </a:endParaRPr>
        </a:p>
      </dsp:txBody>
      <dsp:txXfrm>
        <a:off x="3909895" y="2700660"/>
        <a:ext cx="1464595" cy="662219"/>
      </dsp:txXfrm>
    </dsp:sp>
    <dsp:sp modelId="{625FB017-CF6F-42BC-BC2B-B0F069EBD28A}">
      <dsp:nvSpPr>
        <dsp:cNvPr id="0" name=""/>
        <dsp:cNvSpPr/>
      </dsp:nvSpPr>
      <dsp:spPr>
        <a:xfrm>
          <a:off x="1412391" y="435501"/>
          <a:ext cx="3461691" cy="3461691"/>
        </a:xfrm>
        <a:custGeom>
          <a:avLst/>
          <a:gdLst/>
          <a:ahLst/>
          <a:cxnLst/>
          <a:rect l="0" t="0" r="0" b="0"/>
          <a:pathLst>
            <a:path>
              <a:moveTo>
                <a:pt x="2941662" y="2967675"/>
              </a:moveTo>
              <a:arcTo wR="1730845" hR="1730845" stAng="2736535" swAng="1249802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A24E17-7416-4483-98FE-DD0AF6F33E15}">
      <dsp:nvSpPr>
        <dsp:cNvPr id="0" name=""/>
        <dsp:cNvSpPr/>
      </dsp:nvSpPr>
      <dsp:spPr>
        <a:xfrm>
          <a:off x="2457229" y="3665242"/>
          <a:ext cx="1372015" cy="46389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</a:rPr>
            <a:t>4. </a:t>
          </a:r>
          <a:r>
            <a:rPr lang="en-US" sz="1600" kern="1200" dirty="0">
              <a:latin typeface="Bell MT" panose="02020503060305020303" pitchFamily="18" charset="0"/>
            </a:rPr>
            <a:t>Nanotubes </a:t>
          </a:r>
          <a:endParaRPr lang="bs-Latn-BA" sz="1600" kern="1200" dirty="0">
            <a:latin typeface="Bell MT" panose="02020503060305020303" pitchFamily="18" charset="0"/>
          </a:endParaRPr>
        </a:p>
      </dsp:txBody>
      <dsp:txXfrm>
        <a:off x="2479875" y="3687888"/>
        <a:ext cx="1326723" cy="418607"/>
      </dsp:txXfrm>
    </dsp:sp>
    <dsp:sp modelId="{B216ABBB-8FC5-4C19-AB81-5C1FF163D098}">
      <dsp:nvSpPr>
        <dsp:cNvPr id="0" name=""/>
        <dsp:cNvSpPr/>
      </dsp:nvSpPr>
      <dsp:spPr>
        <a:xfrm>
          <a:off x="1412391" y="435501"/>
          <a:ext cx="3461691" cy="3461691"/>
        </a:xfrm>
        <a:custGeom>
          <a:avLst/>
          <a:gdLst/>
          <a:ahLst/>
          <a:cxnLst/>
          <a:rect l="0" t="0" r="0" b="0"/>
          <a:pathLst>
            <a:path>
              <a:moveTo>
                <a:pt x="1038981" y="3317398"/>
              </a:moveTo>
              <a:arcTo wR="1730845" hR="1730845" stAng="6813663" swAng="1249802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A0F187-B8D2-40EF-848B-9251BB2033A1}">
      <dsp:nvSpPr>
        <dsp:cNvPr id="0" name=""/>
        <dsp:cNvSpPr/>
      </dsp:nvSpPr>
      <dsp:spPr>
        <a:xfrm>
          <a:off x="745892" y="2664836"/>
          <a:ext cx="1796777" cy="73386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</a:rPr>
            <a:t>5. </a:t>
          </a:r>
          <a:r>
            <a:rPr lang="en-US" sz="1600" kern="1200" dirty="0">
              <a:latin typeface="Bell MT" panose="02020503060305020303" pitchFamily="18" charset="0"/>
            </a:rPr>
            <a:t>microchips</a:t>
          </a:r>
          <a:endParaRPr lang="bs-Latn-BA" sz="1600" kern="1200" dirty="0">
            <a:latin typeface="Bell MT" panose="02020503060305020303" pitchFamily="18" charset="0"/>
          </a:endParaRPr>
        </a:p>
      </dsp:txBody>
      <dsp:txXfrm>
        <a:off x="781716" y="2700660"/>
        <a:ext cx="1725129" cy="662219"/>
      </dsp:txXfrm>
    </dsp:sp>
    <dsp:sp modelId="{BE32B461-93D4-40B2-B596-2555A1E6A77B}">
      <dsp:nvSpPr>
        <dsp:cNvPr id="0" name=""/>
        <dsp:cNvSpPr/>
      </dsp:nvSpPr>
      <dsp:spPr>
        <a:xfrm>
          <a:off x="1412391" y="435501"/>
          <a:ext cx="3461691" cy="3461691"/>
        </a:xfrm>
        <a:custGeom>
          <a:avLst/>
          <a:gdLst/>
          <a:ahLst/>
          <a:cxnLst/>
          <a:rect l="0" t="0" r="0" b="0"/>
          <a:pathLst>
            <a:path>
              <a:moveTo>
                <a:pt x="70445" y="2219616"/>
              </a:moveTo>
              <a:arcTo wR="1730845" hR="1730845" stAng="9815832" swAng="2003567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34A9B8-44C7-416D-85A7-692C04298DB0}">
      <dsp:nvSpPr>
        <dsp:cNvPr id="0" name=""/>
        <dsp:cNvSpPr/>
      </dsp:nvSpPr>
      <dsp:spPr>
        <a:xfrm>
          <a:off x="417136" y="950950"/>
          <a:ext cx="2454288" cy="69994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</a:rPr>
            <a:t>6. </a:t>
          </a:r>
          <a:r>
            <a:rPr lang="en-US" sz="1600" kern="1200" dirty="0">
              <a:latin typeface="Bell MT" panose="02020503060305020303" pitchFamily="18" charset="0"/>
            </a:rPr>
            <a:t>magnetooptical sensors, ultracompact, self-wound coils or transformers</a:t>
          </a:r>
          <a:r>
            <a:rPr lang="bs-Latn-BA" sz="1600" kern="1200" dirty="0">
              <a:latin typeface="Bell MT" panose="02020503060305020303" pitchFamily="18" charset="0"/>
            </a:rPr>
            <a:t>.</a:t>
          </a:r>
        </a:p>
      </dsp:txBody>
      <dsp:txXfrm>
        <a:off x="451305" y="985119"/>
        <a:ext cx="2385950" cy="631609"/>
      </dsp:txXfrm>
    </dsp:sp>
    <dsp:sp modelId="{152BFE45-1455-4139-B92D-73C3A8AEA4DC}">
      <dsp:nvSpPr>
        <dsp:cNvPr id="0" name=""/>
        <dsp:cNvSpPr/>
      </dsp:nvSpPr>
      <dsp:spPr>
        <a:xfrm>
          <a:off x="1412391" y="435501"/>
          <a:ext cx="3461691" cy="3461691"/>
        </a:xfrm>
        <a:custGeom>
          <a:avLst/>
          <a:gdLst/>
          <a:ahLst/>
          <a:cxnLst/>
          <a:rect l="0" t="0" r="0" b="0"/>
          <a:pathLst>
            <a:path>
              <a:moveTo>
                <a:pt x="501848" y="512078"/>
              </a:moveTo>
              <a:arcTo wR="1730845" hR="1730845" stAng="13485633" swAng="925609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BBA968-C1EE-455B-BDC8-C2F53D0D11E3}">
      <dsp:nvSpPr>
        <dsp:cNvPr id="0" name=""/>
        <dsp:cNvSpPr/>
      </dsp:nvSpPr>
      <dsp:spPr>
        <a:xfrm>
          <a:off x="2304247" y="2393424"/>
          <a:ext cx="1963658" cy="11300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b="0" i="0" kern="1200" dirty="0">
              <a:latin typeface="Bell MT" panose="02020503060305020303" pitchFamily="18" charset="0"/>
            </a:rPr>
            <a:t>LUNA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b="0" i="0" kern="1200" dirty="0">
              <a:latin typeface="Bell MT" panose="02020503060305020303" pitchFamily="18" charset="0"/>
            </a:rPr>
            <a:t>project</a:t>
          </a:r>
        </a:p>
      </dsp:txBody>
      <dsp:txXfrm>
        <a:off x="2591818" y="2558912"/>
        <a:ext cx="1388516" cy="799049"/>
      </dsp:txXfrm>
    </dsp:sp>
    <dsp:sp modelId="{BFCA0409-CD01-41E6-8E87-1FE48F443D12}">
      <dsp:nvSpPr>
        <dsp:cNvPr id="0" name=""/>
        <dsp:cNvSpPr/>
      </dsp:nvSpPr>
      <dsp:spPr>
        <a:xfrm rot="11700000">
          <a:off x="886626" y="2257236"/>
          <a:ext cx="1452466" cy="505727"/>
        </a:xfrm>
        <a:prstGeom prst="lef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FE60CB-7B2B-4265-8C19-397207DA2479}">
      <dsp:nvSpPr>
        <dsp:cNvPr id="0" name=""/>
        <dsp:cNvSpPr/>
      </dsp:nvSpPr>
      <dsp:spPr>
        <a:xfrm>
          <a:off x="68494" y="1647833"/>
          <a:ext cx="1685757" cy="134860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solidFill>
                <a:schemeClr val="tx1"/>
              </a:solidFill>
              <a:latin typeface="Bell MT" panose="02020503060305020303" pitchFamily="18" charset="0"/>
            </a:rPr>
            <a:t>Energies needed for nuclear reactions in the Sun are 1.6 keV, and in red giants stars 10 keV. </a:t>
          </a:r>
        </a:p>
      </dsp:txBody>
      <dsp:txXfrm>
        <a:off x="107993" y="1687332"/>
        <a:ext cx="1606759" cy="1269607"/>
      </dsp:txXfrm>
    </dsp:sp>
    <dsp:sp modelId="{03D6166E-9485-40A1-A75B-F63E3209937A}">
      <dsp:nvSpPr>
        <dsp:cNvPr id="0" name=""/>
        <dsp:cNvSpPr/>
      </dsp:nvSpPr>
      <dsp:spPr>
        <a:xfrm rot="14700000">
          <a:off x="1740643" y="1272386"/>
          <a:ext cx="1754254" cy="505727"/>
        </a:xfrm>
        <a:prstGeom prst="lef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050B62-B8F2-4810-B78F-B85A6752942B}">
      <dsp:nvSpPr>
        <dsp:cNvPr id="0" name=""/>
        <dsp:cNvSpPr/>
      </dsp:nvSpPr>
      <dsp:spPr>
        <a:xfrm>
          <a:off x="1404201" y="271425"/>
          <a:ext cx="1685757" cy="9177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b="0" i="0" kern="1200" dirty="0">
              <a:latin typeface="Bell MT" panose="02020503060305020303" pitchFamily="18" charset="0"/>
            </a:rPr>
            <a:t>Nuclear fusion reactions</a:t>
          </a:r>
          <a:endParaRPr lang="bs-Latn-BA" sz="1600" kern="1200" dirty="0">
            <a:latin typeface="Bell MT" panose="02020503060305020303" pitchFamily="18" charset="0"/>
          </a:endParaRPr>
        </a:p>
      </dsp:txBody>
      <dsp:txXfrm>
        <a:off x="1431081" y="298305"/>
        <a:ext cx="1631997" cy="863993"/>
      </dsp:txXfrm>
    </dsp:sp>
    <dsp:sp modelId="{EF4DD570-FC40-4D35-A250-5F5798F97F7A}">
      <dsp:nvSpPr>
        <dsp:cNvPr id="0" name=""/>
        <dsp:cNvSpPr/>
      </dsp:nvSpPr>
      <dsp:spPr>
        <a:xfrm rot="17761641">
          <a:off x="3101846" y="1276977"/>
          <a:ext cx="1763694" cy="505727"/>
        </a:xfrm>
        <a:prstGeom prst="lef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585469-7D7E-45D5-88B4-3721574DAD9D}">
      <dsp:nvSpPr>
        <dsp:cNvPr id="0" name=""/>
        <dsp:cNvSpPr/>
      </dsp:nvSpPr>
      <dsp:spPr>
        <a:xfrm>
          <a:off x="3258706" y="274989"/>
          <a:ext cx="2223884" cy="9248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b="0" i="0" kern="1200" dirty="0">
              <a:latin typeface="Bell MT" panose="02020503060305020303" pitchFamily="18" charset="0"/>
            </a:rPr>
            <a:t>I</a:t>
          </a:r>
          <a:r>
            <a:rPr lang="en-US" sz="1600" b="0" i="0" kern="1200" dirty="0">
              <a:latin typeface="Bell MT" panose="02020503060305020303" pitchFamily="18" charset="0"/>
            </a:rPr>
            <a:t>deal place to measure cross section of nuclear reaction of astrophysical interest</a:t>
          </a:r>
          <a:r>
            <a:rPr lang="bs-Latn-BA" sz="1600" b="0" i="0" kern="1200" dirty="0">
              <a:latin typeface="Bell MT" panose="02020503060305020303" pitchFamily="18" charset="0"/>
            </a:rPr>
            <a:t>.</a:t>
          </a:r>
          <a:endParaRPr lang="bs-Latn-BA" sz="1600" kern="1200" dirty="0">
            <a:latin typeface="Bell MT" panose="02020503060305020303" pitchFamily="18" charset="0"/>
          </a:endParaRPr>
        </a:p>
      </dsp:txBody>
      <dsp:txXfrm>
        <a:off x="3285795" y="302078"/>
        <a:ext cx="2169706" cy="870695"/>
      </dsp:txXfrm>
    </dsp:sp>
    <dsp:sp modelId="{E6D8D3F2-6AB0-4869-AEA0-D833C3EB240B}">
      <dsp:nvSpPr>
        <dsp:cNvPr id="0" name=""/>
        <dsp:cNvSpPr/>
      </dsp:nvSpPr>
      <dsp:spPr>
        <a:xfrm rot="20700000">
          <a:off x="4233059" y="2257236"/>
          <a:ext cx="1452466" cy="505727"/>
        </a:xfrm>
        <a:prstGeom prst="lef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BCD217-4342-41A6-A2D3-69CE21DBB57C}">
      <dsp:nvSpPr>
        <dsp:cNvPr id="0" name=""/>
        <dsp:cNvSpPr/>
      </dsp:nvSpPr>
      <dsp:spPr>
        <a:xfrm>
          <a:off x="4817901" y="1854555"/>
          <a:ext cx="1685757" cy="9351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b="0" i="0" kern="1200" dirty="0">
              <a:latin typeface="Bell MT" panose="02020503060305020303" pitchFamily="18" charset="0"/>
            </a:rPr>
            <a:t>Emited photons or charged particles.</a:t>
          </a:r>
          <a:endParaRPr lang="bs-Latn-BA" sz="1600" kern="1200" dirty="0"/>
        </a:p>
      </dsp:txBody>
      <dsp:txXfrm>
        <a:off x="4845291" y="1881945"/>
        <a:ext cx="1630977" cy="88038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528FBE-FEC0-456E-B223-F5D667905AAE}">
      <dsp:nvSpPr>
        <dsp:cNvPr id="0" name=""/>
        <dsp:cNvSpPr/>
      </dsp:nvSpPr>
      <dsp:spPr>
        <a:xfrm>
          <a:off x="2143724" y="351366"/>
          <a:ext cx="27228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72283" y="4572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500" kern="1200"/>
        </a:p>
      </dsp:txBody>
      <dsp:txXfrm>
        <a:off x="2272294" y="395570"/>
        <a:ext cx="15144" cy="3031"/>
      </dsp:txXfrm>
    </dsp:sp>
    <dsp:sp modelId="{5EC92974-8E48-4DEE-8011-497DA3B699C9}">
      <dsp:nvSpPr>
        <dsp:cNvPr id="0" name=""/>
        <dsp:cNvSpPr/>
      </dsp:nvSpPr>
      <dsp:spPr>
        <a:xfrm>
          <a:off x="645843" y="2021"/>
          <a:ext cx="1499680" cy="79013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bs-Latn-BA" sz="1600" b="0" i="0" kern="1200" dirty="0">
              <a:effectLst/>
              <a:latin typeface="Bell MT" panose="02020503060305020303" pitchFamily="18" charset="0"/>
            </a:rPr>
            <a:t>I</a:t>
          </a:r>
          <a:r>
            <a:rPr lang="en-US" sz="1600" b="0" i="0" kern="1200" dirty="0">
              <a:effectLst/>
              <a:latin typeface="Bell MT" panose="02020503060305020303" pitchFamily="18" charset="0"/>
            </a:rPr>
            <a:t>on</a:t>
          </a:r>
          <a:r>
            <a:rPr lang="bs-Latn-BA" sz="1600" b="0" i="0" kern="1200" dirty="0">
              <a:effectLst/>
              <a:latin typeface="Bell MT" panose="02020503060305020303" pitchFamily="18" charset="0"/>
            </a:rPr>
            <a:t> </a:t>
          </a:r>
          <a:r>
            <a:rPr lang="en-US" sz="1600" b="0" i="0" kern="1200" dirty="0" err="1">
              <a:effectLst/>
              <a:latin typeface="Bell MT" panose="02020503060305020303" pitchFamily="18" charset="0"/>
            </a:rPr>
            <a:t>duoplasmat</a:t>
          </a:r>
          <a:r>
            <a:rPr lang="bs-Latn-BA" sz="1600" b="0" i="0" kern="1200" dirty="0">
              <a:effectLst/>
              <a:latin typeface="Bell MT" panose="02020503060305020303" pitchFamily="18" charset="0"/>
            </a:rPr>
            <a:t>r</a:t>
          </a:r>
          <a:r>
            <a:rPr lang="en-US" sz="1600" b="0" i="0" kern="1200" dirty="0">
              <a:effectLst/>
              <a:latin typeface="Bell MT" panose="02020503060305020303" pitchFamily="18" charset="0"/>
            </a:rPr>
            <a:t>on</a:t>
          </a:r>
          <a:r>
            <a:rPr lang="bs-Latn-BA" sz="1600" b="0" i="0" kern="1200" dirty="0">
              <a:effectLst/>
              <a:latin typeface="Bell MT" panose="02020503060305020303" pitchFamily="18" charset="0"/>
            </a:rPr>
            <a:t> sou</a:t>
          </a:r>
          <a:r>
            <a:rPr lang="en-US" sz="1600" b="0" i="0" kern="1200" dirty="0" err="1">
              <a:effectLst/>
              <a:latin typeface="Bell MT" panose="02020503060305020303" pitchFamily="18" charset="0"/>
            </a:rPr>
            <a:t>rce</a:t>
          </a:r>
          <a:r>
            <a:rPr lang="en-US" sz="1600" b="0" i="0" kern="1200" dirty="0">
              <a:effectLst/>
              <a:latin typeface="Bell MT" panose="02020503060305020303" pitchFamily="18" charset="0"/>
            </a:rPr>
            <a:t>,</a:t>
          </a:r>
          <a:endParaRPr lang="bs-Latn-BA" sz="1600" kern="1200" dirty="0"/>
        </a:p>
      </dsp:txBody>
      <dsp:txXfrm>
        <a:off x="645843" y="2021"/>
        <a:ext cx="1499680" cy="790130"/>
      </dsp:txXfrm>
    </dsp:sp>
    <dsp:sp modelId="{94F869D5-2642-48E0-BD61-5F1A74E9B68B}">
      <dsp:nvSpPr>
        <dsp:cNvPr id="0" name=""/>
        <dsp:cNvSpPr/>
      </dsp:nvSpPr>
      <dsp:spPr>
        <a:xfrm>
          <a:off x="1304285" y="790351"/>
          <a:ext cx="1802564" cy="272283"/>
        </a:xfrm>
        <a:custGeom>
          <a:avLst/>
          <a:gdLst/>
          <a:ahLst/>
          <a:cxnLst/>
          <a:rect l="0" t="0" r="0" b="0"/>
          <a:pathLst>
            <a:path>
              <a:moveTo>
                <a:pt x="1802564" y="0"/>
              </a:moveTo>
              <a:lnTo>
                <a:pt x="1802564" y="153241"/>
              </a:lnTo>
              <a:lnTo>
                <a:pt x="0" y="153241"/>
              </a:lnTo>
              <a:lnTo>
                <a:pt x="0" y="27228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500" kern="1200"/>
        </a:p>
      </dsp:txBody>
      <dsp:txXfrm>
        <a:off x="2159872" y="924977"/>
        <a:ext cx="91391" cy="3031"/>
      </dsp:txXfrm>
    </dsp:sp>
    <dsp:sp modelId="{CD2DA903-3647-43D2-9724-509D7571421D}">
      <dsp:nvSpPr>
        <dsp:cNvPr id="0" name=""/>
        <dsp:cNvSpPr/>
      </dsp:nvSpPr>
      <dsp:spPr>
        <a:xfrm>
          <a:off x="2448408" y="2021"/>
          <a:ext cx="1316884" cy="79013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bs-Latn-BA" sz="1600" b="0" i="0" kern="1200" dirty="0">
              <a:effectLst/>
              <a:latin typeface="Bell MT" panose="02020503060305020303" pitchFamily="18" charset="0"/>
            </a:rPr>
            <a:t>An</a:t>
          </a:r>
          <a:r>
            <a:rPr lang="en-US" sz="1600" b="0" i="0" kern="1200" dirty="0">
              <a:effectLst/>
              <a:latin typeface="Bell MT" panose="02020503060305020303" pitchFamily="18" charset="0"/>
            </a:rPr>
            <a:t> ion-beam extraction</a:t>
          </a:r>
          <a:r>
            <a:rPr lang="bs-Latn-BA" sz="1600" b="0" i="0" kern="1200" dirty="0">
              <a:effectLst/>
              <a:latin typeface="Bell MT" panose="02020503060305020303" pitchFamily="18" charset="0"/>
            </a:rPr>
            <a:t>.</a:t>
          </a:r>
        </a:p>
      </dsp:txBody>
      <dsp:txXfrm>
        <a:off x="2448408" y="2021"/>
        <a:ext cx="1316884" cy="790130"/>
      </dsp:txXfrm>
    </dsp:sp>
    <dsp:sp modelId="{BDC273B0-0F38-41DE-91E8-4424C94EC438}">
      <dsp:nvSpPr>
        <dsp:cNvPr id="0" name=""/>
        <dsp:cNvSpPr/>
      </dsp:nvSpPr>
      <dsp:spPr>
        <a:xfrm>
          <a:off x="1960927" y="1444380"/>
          <a:ext cx="27228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72283" y="4572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500" kern="1200"/>
        </a:p>
      </dsp:txBody>
      <dsp:txXfrm>
        <a:off x="2089497" y="1488584"/>
        <a:ext cx="15144" cy="3031"/>
      </dsp:txXfrm>
    </dsp:sp>
    <dsp:sp modelId="{839F236A-49E6-4F8C-ABCA-BB2596A30F49}">
      <dsp:nvSpPr>
        <dsp:cNvPr id="0" name=""/>
        <dsp:cNvSpPr/>
      </dsp:nvSpPr>
      <dsp:spPr>
        <a:xfrm>
          <a:off x="645843" y="1095035"/>
          <a:ext cx="1316884" cy="79013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n-US" sz="1600" b="0" i="0" kern="1200" dirty="0">
              <a:effectLst/>
              <a:latin typeface="Bell MT" panose="02020503060305020303" pitchFamily="18" charset="0"/>
            </a:rPr>
            <a:t> </a:t>
          </a:r>
          <a:r>
            <a:rPr lang="bs-Latn-BA" sz="1600" b="0" i="0" kern="1200" dirty="0">
              <a:effectLst/>
              <a:latin typeface="Bell MT" panose="02020503060305020303" pitchFamily="18" charset="0"/>
            </a:rPr>
            <a:t>A</a:t>
          </a:r>
          <a:r>
            <a:rPr lang="en-US" sz="1600" b="0" i="0" kern="1200" dirty="0" err="1">
              <a:effectLst/>
              <a:latin typeface="Bell MT" panose="02020503060305020303" pitchFamily="18" charset="0"/>
            </a:rPr>
            <a:t>cceleration</a:t>
          </a:r>
          <a:r>
            <a:rPr lang="en-US" sz="1600" b="0" i="0" kern="1200" dirty="0">
              <a:effectLst/>
              <a:latin typeface="Bell MT" panose="02020503060305020303" pitchFamily="18" charset="0"/>
            </a:rPr>
            <a:t> system, </a:t>
          </a:r>
          <a:endParaRPr lang="bs-Latn-BA" sz="1600" b="0" i="0" kern="1200" dirty="0">
            <a:effectLst/>
            <a:latin typeface="Bell MT" panose="02020503060305020303" pitchFamily="18" charset="0"/>
          </a:endParaRPr>
        </a:p>
      </dsp:txBody>
      <dsp:txXfrm>
        <a:off x="645843" y="1095035"/>
        <a:ext cx="1316884" cy="790130"/>
      </dsp:txXfrm>
    </dsp:sp>
    <dsp:sp modelId="{215D0CC6-3961-45D7-9D12-902855BA2914}">
      <dsp:nvSpPr>
        <dsp:cNvPr id="0" name=""/>
        <dsp:cNvSpPr/>
      </dsp:nvSpPr>
      <dsp:spPr>
        <a:xfrm>
          <a:off x="2199378" y="1883365"/>
          <a:ext cx="724674" cy="231868"/>
        </a:xfrm>
        <a:custGeom>
          <a:avLst/>
          <a:gdLst/>
          <a:ahLst/>
          <a:cxnLst/>
          <a:rect l="0" t="0" r="0" b="0"/>
          <a:pathLst>
            <a:path>
              <a:moveTo>
                <a:pt x="724674" y="0"/>
              </a:moveTo>
              <a:lnTo>
                <a:pt x="724674" y="133034"/>
              </a:lnTo>
              <a:lnTo>
                <a:pt x="0" y="133034"/>
              </a:lnTo>
              <a:lnTo>
                <a:pt x="0" y="23186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500" kern="1200"/>
        </a:p>
      </dsp:txBody>
      <dsp:txXfrm>
        <a:off x="2542447" y="1997783"/>
        <a:ext cx="38537" cy="3031"/>
      </dsp:txXfrm>
    </dsp:sp>
    <dsp:sp modelId="{474F89DA-123E-452C-828C-58B283EEF760}">
      <dsp:nvSpPr>
        <dsp:cNvPr id="0" name=""/>
        <dsp:cNvSpPr/>
      </dsp:nvSpPr>
      <dsp:spPr>
        <a:xfrm>
          <a:off x="2265611" y="1095035"/>
          <a:ext cx="1316884" cy="79013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n-US" sz="1600" b="0" i="0" kern="1200" dirty="0">
              <a:effectLst/>
              <a:latin typeface="Bell MT" panose="02020503060305020303" pitchFamily="18" charset="0"/>
            </a:rPr>
            <a:t> </a:t>
          </a:r>
          <a:r>
            <a:rPr lang="bs-Latn-BA" sz="1600" b="0" i="0" kern="1200" dirty="0">
              <a:effectLst/>
              <a:latin typeface="Bell MT" panose="02020503060305020303" pitchFamily="18" charset="0"/>
            </a:rPr>
            <a:t>A</a:t>
          </a:r>
          <a:r>
            <a:rPr lang="en-US" sz="1600" b="0" i="0" kern="1200" dirty="0">
              <a:effectLst/>
              <a:latin typeface="Bell MT" panose="02020503060305020303" pitchFamily="18" charset="0"/>
            </a:rPr>
            <a:t> double-focusing 90° analyzing magnet</a:t>
          </a:r>
          <a:endParaRPr lang="bs-Latn-BA" sz="1600" kern="1200" dirty="0"/>
        </a:p>
      </dsp:txBody>
      <dsp:txXfrm>
        <a:off x="2265611" y="1095035"/>
        <a:ext cx="1316884" cy="790130"/>
      </dsp:txXfrm>
    </dsp:sp>
    <dsp:sp modelId="{A2C42253-F776-4AE8-AC3B-3A4E5CB72695}">
      <dsp:nvSpPr>
        <dsp:cNvPr id="0" name=""/>
        <dsp:cNvSpPr/>
      </dsp:nvSpPr>
      <dsp:spPr>
        <a:xfrm>
          <a:off x="1416497" y="2147633"/>
          <a:ext cx="1565762" cy="52368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b="1" i="0" kern="1200" dirty="0">
              <a:effectLst/>
              <a:latin typeface="Bell MT" panose="02020503060305020303" pitchFamily="18" charset="0"/>
            </a:rPr>
            <a:t>Components for the LUNA.</a:t>
          </a:r>
        </a:p>
      </dsp:txBody>
      <dsp:txXfrm>
        <a:off x="1416497" y="2147633"/>
        <a:ext cx="1565762" cy="52368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A62E04-2175-492D-A04E-82AE9DE23FE0}">
      <dsp:nvSpPr>
        <dsp:cNvPr id="0" name=""/>
        <dsp:cNvSpPr/>
      </dsp:nvSpPr>
      <dsp:spPr>
        <a:xfrm>
          <a:off x="29011" y="0"/>
          <a:ext cx="1802621" cy="86873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400" kern="1200" dirty="0">
              <a:latin typeface="Bell MT" panose="02020503060305020303" pitchFamily="18" charset="0"/>
            </a:rPr>
            <a:t>Ion Beams of a few tens keVs.</a:t>
          </a:r>
        </a:p>
      </dsp:txBody>
      <dsp:txXfrm>
        <a:off x="54455" y="25444"/>
        <a:ext cx="1751733" cy="817845"/>
      </dsp:txXfrm>
    </dsp:sp>
    <dsp:sp modelId="{F03576C5-9E1E-484B-BFCB-99F99571410E}">
      <dsp:nvSpPr>
        <dsp:cNvPr id="0" name=""/>
        <dsp:cNvSpPr/>
      </dsp:nvSpPr>
      <dsp:spPr>
        <a:xfrm rot="5400000">
          <a:off x="767435" y="890451"/>
          <a:ext cx="325774" cy="3909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1100" kern="1200">
            <a:latin typeface="Bell MT" panose="02020503060305020303" pitchFamily="18" charset="0"/>
          </a:endParaRPr>
        </a:p>
      </dsp:txBody>
      <dsp:txXfrm rot="-5400000">
        <a:off x="813044" y="923028"/>
        <a:ext cx="234557" cy="228042"/>
      </dsp:txXfrm>
    </dsp:sp>
    <dsp:sp modelId="{A0B505E1-76A1-4940-B05A-B892DED8FDFD}">
      <dsp:nvSpPr>
        <dsp:cNvPr id="0" name=""/>
        <dsp:cNvSpPr/>
      </dsp:nvSpPr>
      <dsp:spPr>
        <a:xfrm>
          <a:off x="29011" y="1303099"/>
          <a:ext cx="1802621" cy="86873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400" kern="1200" dirty="0">
              <a:latin typeface="Bell MT" panose="02020503060305020303" pitchFamily="18" charset="0"/>
            </a:rPr>
            <a:t>For inducing mutation breeding and gene transfer.</a:t>
          </a:r>
        </a:p>
      </dsp:txBody>
      <dsp:txXfrm>
        <a:off x="54455" y="1328543"/>
        <a:ext cx="1751733" cy="817845"/>
      </dsp:txXfrm>
    </dsp:sp>
    <dsp:sp modelId="{6C28A6FF-D5B1-4C61-9A54-6178A57B1AA2}">
      <dsp:nvSpPr>
        <dsp:cNvPr id="0" name=""/>
        <dsp:cNvSpPr/>
      </dsp:nvSpPr>
      <dsp:spPr>
        <a:xfrm rot="5400000">
          <a:off x="767435" y="2193551"/>
          <a:ext cx="325774" cy="3909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bs-Latn-BA" sz="1100" kern="1200">
            <a:latin typeface="Bell MT" panose="02020503060305020303" pitchFamily="18" charset="0"/>
          </a:endParaRPr>
        </a:p>
      </dsp:txBody>
      <dsp:txXfrm rot="-5400000">
        <a:off x="813044" y="2226128"/>
        <a:ext cx="234557" cy="228042"/>
      </dsp:txXfrm>
    </dsp:sp>
    <dsp:sp modelId="{B2A31609-B331-4AEC-A7B6-8FC09D3F8A4A}">
      <dsp:nvSpPr>
        <dsp:cNvPr id="0" name=""/>
        <dsp:cNvSpPr/>
      </dsp:nvSpPr>
      <dsp:spPr>
        <a:xfrm>
          <a:off x="29011" y="2606199"/>
          <a:ext cx="1802621" cy="86873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400" kern="1200" dirty="0">
              <a:latin typeface="Bell MT" panose="02020503060305020303" pitchFamily="18" charset="0"/>
            </a:rPr>
            <a:t>RF- (radiofrequency) driven multicasp plasma source- 30 keV</a:t>
          </a:r>
        </a:p>
      </dsp:txBody>
      <dsp:txXfrm>
        <a:off x="54455" y="2631643"/>
        <a:ext cx="1751733" cy="81784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A55F08-68FD-4380-9CEC-08E25E3DF016}">
      <dsp:nvSpPr>
        <dsp:cNvPr id="0" name=""/>
        <dsp:cNvSpPr/>
      </dsp:nvSpPr>
      <dsp:spPr>
        <a:xfrm>
          <a:off x="1987" y="0"/>
          <a:ext cx="2421739" cy="70961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</a:rPr>
            <a:t>Seeds were  bomarded with N ions.</a:t>
          </a:r>
        </a:p>
      </dsp:txBody>
      <dsp:txXfrm>
        <a:off x="356797" y="0"/>
        <a:ext cx="1712120" cy="709619"/>
      </dsp:txXfrm>
    </dsp:sp>
    <dsp:sp modelId="{BC644237-BDE8-49EE-8320-F6FE9977DC5F}">
      <dsp:nvSpPr>
        <dsp:cNvPr id="0" name=""/>
        <dsp:cNvSpPr/>
      </dsp:nvSpPr>
      <dsp:spPr>
        <a:xfrm>
          <a:off x="2181553" y="0"/>
          <a:ext cx="2421739" cy="70961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</a:rPr>
            <a:t>Energy (30-60) keV</a:t>
          </a:r>
        </a:p>
      </dsp:txBody>
      <dsp:txXfrm>
        <a:off x="2536363" y="0"/>
        <a:ext cx="1712120" cy="709619"/>
      </dsp:txXfrm>
    </dsp:sp>
    <dsp:sp modelId="{553497B8-DE86-4AE5-B279-E7FD1780A2B4}">
      <dsp:nvSpPr>
        <dsp:cNvPr id="0" name=""/>
        <dsp:cNvSpPr/>
      </dsp:nvSpPr>
      <dsp:spPr>
        <a:xfrm>
          <a:off x="4361119" y="0"/>
          <a:ext cx="2421739" cy="70961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s-Latn-BA" sz="1600" kern="1200" dirty="0">
              <a:latin typeface="Bell MT" panose="02020503060305020303" pitchFamily="18" charset="0"/>
            </a:rPr>
            <a:t>Fluences 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bs-Latn-BA" sz="160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bs-Latn-BA" sz="1600" b="0" i="1" kern="1200" smtClean="0">
                      <a:latin typeface="Cambria Math" panose="02040503050406030204" pitchFamily="18" charset="0"/>
                    </a:rPr>
                    <m:t>10</m:t>
                  </m:r>
                </m:e>
                <m:sup>
                  <m:r>
                    <a:rPr lang="bs-Latn-BA" sz="1600" b="0" i="1" kern="1200" smtClean="0">
                      <a:latin typeface="Cambria Math" panose="02040503050406030204" pitchFamily="18" charset="0"/>
                    </a:rPr>
                    <m:t>16</m:t>
                  </m:r>
                </m:sup>
              </m:sSup>
              <m:f>
                <m:fPr>
                  <m:ctrlPr>
                    <a:rPr lang="bs-Latn-BA" sz="1600" i="1" kern="1200" smtClean="0"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bs-Latn-BA" sz="1600" b="0" i="1" kern="1200" smtClean="0">
                      <a:latin typeface="Cambria Math" panose="02040503050406030204" pitchFamily="18" charset="0"/>
                    </a:rPr>
                    <m:t>𝑖𝑜𝑛𝑠</m:t>
                  </m:r>
                </m:num>
                <m:den>
                  <m:sSup>
                    <m:sSupPr>
                      <m:ctrlPr>
                        <a:rPr lang="bs-Latn-BA" sz="1600" i="1" kern="120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bs-Latn-BA" sz="1600" b="0" i="1" kern="1200" smtClean="0">
                          <a:latin typeface="Cambria Math" panose="02040503050406030204" pitchFamily="18" charset="0"/>
                        </a:rPr>
                        <m:t>𝑐𝑚</m:t>
                      </m:r>
                    </m:e>
                    <m:sup>
                      <m:r>
                        <a:rPr lang="bs-Latn-BA" sz="1600" b="0" i="1" kern="1200" smtClean="0"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den>
              </m:f>
            </m:oMath>
          </a14:m>
          <a:endParaRPr lang="bs-Latn-BA" sz="1600" kern="1200" dirty="0">
            <a:latin typeface="Bell MT" panose="02020503060305020303" pitchFamily="18" charset="0"/>
          </a:endParaRPr>
        </a:p>
      </dsp:txBody>
      <dsp:txXfrm>
        <a:off x="4715929" y="0"/>
        <a:ext cx="1712120" cy="70961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725D67-A160-4FC5-854F-73EB46B5EE9A}">
      <dsp:nvSpPr>
        <dsp:cNvPr id="0" name=""/>
        <dsp:cNvSpPr/>
      </dsp:nvSpPr>
      <dsp:spPr>
        <a:xfrm>
          <a:off x="463821" y="586"/>
          <a:ext cx="2528204" cy="12635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Bell MT" panose="02020503060305020303" pitchFamily="18" charset="0"/>
            </a:rPr>
            <a:t>Bombarding graphene materials with accelerated ions controls the types and number of structural defects</a:t>
          </a:r>
          <a:r>
            <a:rPr lang="bs-Latn-BA" sz="1600" kern="1200" dirty="0">
              <a:latin typeface="Bell MT" panose="02020503060305020303" pitchFamily="18" charset="0"/>
            </a:rPr>
            <a:t>.</a:t>
          </a:r>
          <a:r>
            <a:rPr lang="en-US" sz="1600" kern="1200" dirty="0">
              <a:latin typeface="Bell MT" panose="02020503060305020303" pitchFamily="18" charset="0"/>
            </a:rPr>
            <a:t> </a:t>
          </a:r>
          <a:endParaRPr lang="bs-Latn-BA" sz="1600" kern="1200" dirty="0">
            <a:latin typeface="Bell MT" panose="02020503060305020303" pitchFamily="18" charset="0"/>
          </a:endParaRPr>
        </a:p>
      </dsp:txBody>
      <dsp:txXfrm>
        <a:off x="500829" y="37594"/>
        <a:ext cx="2454188" cy="11895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OpposingIdeas">
  <dgm:title val=""/>
  <dgm:desc val=""/>
  <dgm:catLst>
    <dgm:cat type="relationship" pri="34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clrData>
  <dgm:layoutNode name="Name0">
    <dgm:varLst>
      <dgm:chMax val="2"/>
      <dgm:dir/>
      <dgm:animOne val="branch"/>
      <dgm:animLvl val="lvl"/>
      <dgm:resizeHandles val="exact"/>
    </dgm:varLst>
    <dgm:choose name="Name1">
      <dgm:if name="Name2" axis="ch" ptType="node" func="cnt" op="lte" val="1">
        <dgm:alg type="composite">
          <dgm:param type="ar" val="0.9928"/>
        </dgm:alg>
      </dgm:if>
      <dgm:else name="Name3">
        <dgm:alg type="composite">
          <dgm:param type="ar" val="1.6364"/>
        </dgm:alg>
      </dgm:else>
    </dgm:choose>
    <dgm:shape xmlns:r="http://schemas.openxmlformats.org/officeDocument/2006/relationships" r:blip="">
      <dgm:adjLst/>
    </dgm:shape>
    <dgm:choose name="Name4">
      <dgm:if name="Name5" func="var" arg="dir" op="equ" val="norm">
        <dgm:choose name="Name6">
          <dgm:if name="Name7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2963"/>
              <dgm:constr type="t" for="ch" forName="ChildText1" refType="h" fact="0.2722"/>
              <dgm:constr type="w" for="ch" forName="ChildText1" refType="w" fact="0.6534"/>
              <dgm:constr type="h" for="ch" forName="ChildText1" refType="h" fact="0.6682"/>
              <dgm:constr type="l" for="ch" forName="Background" refType="w" fact="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l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l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8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l" for="ch" forName="ChildText2" refType="w" fact="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l" for="ch" forName="Background" refType="w" fact="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l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l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l" for="ch" forName="ParentText2" refType="w" fact="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l" for="ch" forName="ParentShape2" refType="w" fact="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l" for="ch" forName="Divider" refType="w" fact="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if>
      <dgm:else name="Name9">
        <dgm:choose name="Name10">
          <dgm:if name="Name11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2455"/>
              <dgm:constr type="t" for="ch" forName="ChildText1" refType="h" fact="0.2651"/>
              <dgm:constr type="w" for="ch" forName="ChildText1" refType="w" fact="0.5351"/>
              <dgm:constr type="h" for="ch" forName="ChildText1" refType="h" fact="0.56"/>
              <dgm:constr type="r" for="ch" forName="Background" refType="w" fact="-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r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r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12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r" for="ch" forName="ChildText2" refType="w" fact="-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r" for="ch" forName="Background" refType="w" fact="-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r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r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r" for="ch" forName="ParentText2" refType="w" fact="-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r" for="ch" forName="ParentShape2" refType="w" fact="-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r" for="ch" forName="Divider" refType="w" fact="-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else>
    </dgm:choose>
    <dgm:choose name="Name13">
      <dgm:if name="Name14" axis="ch" ptType="node" func="cnt" op="gte" val="1">
        <dgm:layoutNode name="Background" styleLbl="node1">
          <dgm:alg type="sp"/>
          <dgm:choose name="Name15">
            <dgm:if name="Name16" func="var" arg="dir" op="equ" val="norm">
              <dgm:shape xmlns:r="http://schemas.openxmlformats.org/officeDocument/2006/relationships" type="round2DiagRect" r:blip="">
                <dgm:adjLst>
                  <dgm:adj idx="1" val="0"/>
                  <dgm:adj idx="2" val="0.1667"/>
                </dgm:adjLst>
              </dgm:shape>
            </dgm:if>
            <dgm:else name="Name17">
              <dgm:shape xmlns:r="http://schemas.openxmlformats.org/officeDocument/2006/relationships" type="round2DiagRect" r:blip="">
                <dgm:adjLst>
                  <dgm:adj idx="1" val="0.1667"/>
                  <dgm:adj idx="2" val="0"/>
                </dgm:adjLst>
              </dgm:shape>
            </dgm:else>
          </dgm:choose>
          <dgm:presOf/>
        </dgm:layoutNode>
        <dgm:choose name="Name18">
          <dgm:if name="Name19" axis="ch" ptType="node" func="cnt" op="gte" val="2">
            <dgm:layoutNode name="Divider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</dgm:if>
          <dgm:else name="Name20"/>
        </dgm:choose>
        <dgm:layoutNode name="ChildText1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hideGeom="1">
            <dgm:adjLst/>
          </dgm:shape>
          <dgm:presOf axis="ch des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21">
          <dgm:if name="Name22" axis="ch" ptType="node" func="cnt" op="gte" val="2">
            <dgm:layoutNode name="ChildText2" styleLbl="revTx">
              <dgm:varLst>
                <dgm:chMax val="0"/>
                <dgm:chPref val="0"/>
                <dgm:bulletEnabled val="1"/>
              </dgm:varLst>
              <dgm:alg type="tx">
                <dgm:param type="parTxLTRAlign" val="l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ch des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23"/>
        </dgm:choose>
        <dgm:layoutNode name="ParentText1" styleLbl="revTx">
          <dgm:varLst>
            <dgm:chMax val="1"/>
            <dgm:chPref val="1"/>
          </dgm:varLst>
          <dgm:choose name="Name24">
            <dgm:if name="Name25" func="var" arg="dir" op="equ" val="norm">
              <dgm:alg type="tx">
                <dgm:param type="parTxLTRAlign" val="r"/>
                <dgm:param type="shpTxLTRAlignCh" val="r"/>
                <dgm:param type="txAnchorVertCh" val="mid"/>
                <dgm:param type="autoTxRot" val="grav"/>
              </dgm:alg>
            </dgm:if>
            <dgm:else name="Name26">
              <dgm:alg type="tx">
                <dgm:param type="parTxLTRAlign" val="l"/>
                <dgm:param type="shpTxLTRAlignCh" val="r"/>
                <dgm:param type="txAnchorVertCh" val="mid"/>
                <dgm:param type="autoTxRot" val="grav"/>
              </dgm:alg>
            </dgm:else>
          </dgm:choose>
          <dgm:choose name="Name27">
            <dgm:if name="Name28" func="var" arg="dir" op="equ" val="norm">
              <dgm:shape xmlns:r="http://schemas.openxmlformats.org/officeDocument/2006/relationships" rot="-90" type="rightArrow" r:blip="" hideGeom="1">
                <dgm:adjLst>
                  <dgm:adj idx="1" val="0.4983"/>
                  <dgm:adj idx="2" val="0.6066"/>
                </dgm:adjLst>
              </dgm:shape>
            </dgm:if>
            <dgm:else name="Name29">
              <dgm:shape xmlns:r="http://schemas.openxmlformats.org/officeDocument/2006/relationships" rot="90" type="leftArrow" r:blip="" hideGeom="1">
                <dgm:adjLst>
                  <dgm:adj idx="1" val="0.4983"/>
                  <dgm:adj idx="2" val="0.6066"/>
                </dgm:adjLst>
              </dgm:shape>
            </dgm:else>
          </dgm:choose>
          <dgm:presOf axis="ch 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ParentShape1" styleLbl="alignImgPlace1">
          <dgm:varLst/>
          <dgm:alg type="sp"/>
          <dgm:presOf axis="ch self" ptType="node node" st="1 1" cnt="1 0"/>
          <dgm:choose name="Name30">
            <dgm:if name="Name31" func="var" arg="dir" op="equ" val="norm">
              <dgm:shape xmlns:r="http://schemas.openxmlformats.org/officeDocument/2006/relationships" rot="-90" type="rightArrow" r:blip="">
                <dgm:adjLst>
                  <dgm:adj idx="1" val="0.4983"/>
                  <dgm:adj idx="2" val="0.6066"/>
                </dgm:adjLst>
              </dgm:shape>
            </dgm:if>
            <dgm:else name="Name32">
              <dgm:shape xmlns:r="http://schemas.openxmlformats.org/officeDocument/2006/relationships" rot="90" type="leftArrow" r:blip="">
                <dgm:adjLst>
                  <dgm:adj idx="1" val="0.4983"/>
                  <dgm:adj idx="2" val="0.6066"/>
                </dgm:adjLst>
              </dgm:shape>
            </dgm:else>
          </dgm:choose>
        </dgm:layoutNode>
        <dgm:choose name="Name33">
          <dgm:if name="Name34" axis="ch" ptType="node" func="cnt" op="gte" val="2">
            <dgm:layoutNode name="ParentText2" styleLbl="revTx">
              <dgm:varLst>
                <dgm:chMax val="1"/>
                <dgm:chPref val="1"/>
              </dgm:varLst>
              <dgm:choose name="Name35">
                <dgm:if name="Name36" func="var" arg="dir" op="equ" val="norm">
                  <dgm:alg type="tx">
                    <dgm:param type="parTxLTRAlign" val="r"/>
                    <dgm:param type="shpTxLTRAlignCh" val="r"/>
                    <dgm:param type="txAnchorVertCh" val="mid"/>
                    <dgm:param type="autoTxRot" val="grav"/>
                  </dgm:alg>
                </dgm:if>
                <dgm:else name="Name37">
                  <dgm:alg type="tx">
                    <dgm:param type="parTxLTRAlign" val="l"/>
                    <dgm:param type="shpTxLTRAlignCh" val="r"/>
                    <dgm:param type="txAnchorVertCh" val="mid"/>
                    <dgm:param type="autoTxRot" val="grav"/>
                  </dgm:alg>
                </dgm:else>
              </dgm:choose>
              <dgm:choose name="Name38">
                <dgm:if name="Name39" func="var" arg="dir" op="equ" val="norm">
                  <dgm:shape xmlns:r="http://schemas.openxmlformats.org/officeDocument/2006/relationships" rot="90" type="rightArrow" r:blip="" hideGeom="1">
                    <dgm:adjLst>
                      <dgm:adj idx="1" val="0.4983"/>
                      <dgm:adj idx="2" val="0.6066"/>
                    </dgm:adjLst>
                  </dgm:shape>
                </dgm:if>
                <dgm:else name="Name40">
                  <dgm:shape xmlns:r="http://schemas.openxmlformats.org/officeDocument/2006/relationships" rot="-90" type="leftArrow" r:blip="" hideGeom="1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ParentShape2" styleLbl="alignImgPlace1">
              <dgm:varLst/>
              <dgm:alg type="sp"/>
              <dgm:choose name="Name41">
                <dgm:if name="Name42" func="var" arg="dir" op="equ" val="norm">
                  <dgm:shape xmlns:r="http://schemas.openxmlformats.org/officeDocument/2006/relationships" rot="90" type="rightArrow" r:blip="">
                    <dgm:adjLst>
                      <dgm:adj idx="1" val="0.4983"/>
                      <dgm:adj idx="2" val="0.6066"/>
                    </dgm:adjLst>
                  </dgm:shape>
                </dgm:if>
                <dgm:else name="Name43">
                  <dgm:shape xmlns:r="http://schemas.openxmlformats.org/officeDocument/2006/relationships" rot="-90" type="leftArrow" r:blip="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</dgm:layoutNode>
          </dgm:if>
          <dgm:else name="Name44"/>
        </dgm:choose>
      </dgm:if>
      <dgm:else name="Name45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21/05/2021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931328-08EB-4902-9DA1-93AD96D3B264}" type="slidenum">
              <a:rPr lang="bs-Latn-BA" smtClean="0"/>
              <a:t>1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959799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A416E5-F31A-4EA8-ADAE-273D871A9DE2}" type="slidenum">
              <a:rPr lang="bs-Latn-BA" smtClean="0"/>
              <a:t>5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7571466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931328-08EB-4902-9DA1-93AD96D3B264}" type="slidenum">
              <a:rPr lang="bs-Latn-BA" smtClean="0"/>
              <a:t>11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190398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931328-08EB-4902-9DA1-93AD96D3B264}" type="slidenum">
              <a:rPr lang="bs-Latn-BA" smtClean="0"/>
              <a:t>19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896604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BE1BC7D-DDBF-4ECD-9465-702FF7643EEF}" type="datetime1">
              <a:rPr lang="it-IT" smtClean="0"/>
              <a:t>21/05/2021</a:t>
            </a:fld>
            <a:endParaRPr lang="it-I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21/05/2021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21/05/2021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21/05/2021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F50668-7C7A-4E04-AF8E-2281C5E456CB}" type="datetime1">
              <a:rPr lang="it-IT" smtClean="0"/>
              <a:pPr/>
              <a:t>21/05/2021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13" Type="http://schemas.openxmlformats.org/officeDocument/2006/relationships/diagramData" Target="../diagrams/data12.xml"/><Relationship Id="rId18" Type="http://schemas.openxmlformats.org/officeDocument/2006/relationships/diagramLayout" Target="../diagrams/layout11.xml"/><Relationship Id="rId26" Type="http://schemas.microsoft.com/office/2007/relationships/diagramDrawing" Target="../diagrams/drawing12.xml"/><Relationship Id="rId3" Type="http://schemas.openxmlformats.org/officeDocument/2006/relationships/diagramData" Target="../diagrams/data10.xml"/><Relationship Id="rId21" Type="http://schemas.microsoft.com/office/2007/relationships/diagramDrawing" Target="../diagrams/drawing11.xml"/><Relationship Id="rId7" Type="http://schemas.microsoft.com/office/2007/relationships/diagramDrawing" Target="../diagrams/drawing9.xml"/><Relationship Id="rId12" Type="http://schemas.microsoft.com/office/2007/relationships/diagramDrawing" Target="../diagrams/drawing10.xml"/><Relationship Id="rId17" Type="http://schemas.openxmlformats.org/officeDocument/2006/relationships/diagramData" Target="../diagrams/data13.xml"/><Relationship Id="rId25" Type="http://schemas.openxmlformats.org/officeDocument/2006/relationships/diagramColors" Target="../diagrams/colors12.xml"/><Relationship Id="rId2" Type="http://schemas.openxmlformats.org/officeDocument/2006/relationships/image" Target="../media/image22.jpeg"/><Relationship Id="rId16" Type="http://schemas.openxmlformats.org/officeDocument/2006/relationships/diagramColors" Target="../diagrams/colors10.xml"/><Relationship Id="rId20" Type="http://schemas.openxmlformats.org/officeDocument/2006/relationships/diagramColors" Target="../diagrams/colors1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9.xml"/><Relationship Id="rId11" Type="http://schemas.openxmlformats.org/officeDocument/2006/relationships/diagramColors" Target="../diagrams/colors10.xml"/><Relationship Id="rId24" Type="http://schemas.openxmlformats.org/officeDocument/2006/relationships/diagramQuickStyle" Target="../diagrams/quickStyle12.xml"/><Relationship Id="rId5" Type="http://schemas.openxmlformats.org/officeDocument/2006/relationships/diagramQuickStyle" Target="../diagrams/quickStyle9.xml"/><Relationship Id="rId15" Type="http://schemas.openxmlformats.org/officeDocument/2006/relationships/diagramQuickStyle" Target="../diagrams/quickStyle10.xml"/><Relationship Id="rId23" Type="http://schemas.openxmlformats.org/officeDocument/2006/relationships/diagramLayout" Target="../diagrams/layout12.xml"/><Relationship Id="rId10" Type="http://schemas.openxmlformats.org/officeDocument/2006/relationships/diagramQuickStyle" Target="../diagrams/quickStyle10.xml"/><Relationship Id="rId19" Type="http://schemas.openxmlformats.org/officeDocument/2006/relationships/diagramQuickStyle" Target="../diagrams/quickStyle11.xml"/><Relationship Id="rId4" Type="http://schemas.openxmlformats.org/officeDocument/2006/relationships/diagramLayout" Target="../diagrams/layout9.xml"/><Relationship Id="rId9" Type="http://schemas.openxmlformats.org/officeDocument/2006/relationships/diagramLayout" Target="../diagrams/layout10.xml"/><Relationship Id="rId14" Type="http://schemas.openxmlformats.org/officeDocument/2006/relationships/diagramLayout" Target="../diagrams/layout10.xml"/><Relationship Id="rId22" Type="http://schemas.openxmlformats.org/officeDocument/2006/relationships/diagramData" Target="../diagrams/data14.xml"/><Relationship Id="rId27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6.xml"/><Relationship Id="rId3" Type="http://schemas.openxmlformats.org/officeDocument/2006/relationships/diagramData" Target="../diagrams/data15.xml"/><Relationship Id="rId7" Type="http://schemas.microsoft.com/office/2007/relationships/diagramDrawing" Target="../diagrams/drawing13.xml"/><Relationship Id="rId12" Type="http://schemas.microsoft.com/office/2007/relationships/diagramDrawing" Target="../diagrams/drawing1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3.xml"/><Relationship Id="rId11" Type="http://schemas.openxmlformats.org/officeDocument/2006/relationships/diagramColors" Target="../diagrams/colors14.xml"/><Relationship Id="rId5" Type="http://schemas.openxmlformats.org/officeDocument/2006/relationships/diagramQuickStyle" Target="../diagrams/quickStyle13.xml"/><Relationship Id="rId10" Type="http://schemas.openxmlformats.org/officeDocument/2006/relationships/diagramQuickStyle" Target="../diagrams/quickStyle14.xml"/><Relationship Id="rId4" Type="http://schemas.openxmlformats.org/officeDocument/2006/relationships/diagramLayout" Target="../diagrams/layout13.xml"/><Relationship Id="rId9" Type="http://schemas.openxmlformats.org/officeDocument/2006/relationships/diagramLayout" Target="../diagrams/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5.xml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6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1.xml"/><Relationship Id="rId3" Type="http://schemas.openxmlformats.org/officeDocument/2006/relationships/diagramData" Target="../diagrams/data20.xml"/><Relationship Id="rId7" Type="http://schemas.microsoft.com/office/2007/relationships/diagramDrawing" Target="../diagrams/drawing18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3.xml"/><Relationship Id="rId3" Type="http://schemas.openxmlformats.org/officeDocument/2006/relationships/diagramData" Target="../diagrams/data22.xml"/><Relationship Id="rId7" Type="http://schemas.microsoft.com/office/2007/relationships/diagramDrawing" Target="../diagrams/drawing19.xml"/><Relationship Id="rId12" Type="http://schemas.microsoft.com/office/2007/relationships/diagramDrawing" Target="../diagrams/drawing20.xml"/><Relationship Id="rId17" Type="http://schemas.openxmlformats.org/officeDocument/2006/relationships/image" Target="../media/image36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9.xml"/><Relationship Id="rId11" Type="http://schemas.openxmlformats.org/officeDocument/2006/relationships/diagramColors" Target="../diagrams/colors20.xml"/><Relationship Id="rId5" Type="http://schemas.openxmlformats.org/officeDocument/2006/relationships/diagramQuickStyle" Target="../diagrams/quickStyle19.xml"/><Relationship Id="rId10" Type="http://schemas.openxmlformats.org/officeDocument/2006/relationships/diagramQuickStyle" Target="../diagrams/quickStyle20.xml"/><Relationship Id="rId4" Type="http://schemas.openxmlformats.org/officeDocument/2006/relationships/diagramLayout" Target="../diagrams/layout19.xml"/><Relationship Id="rId9" Type="http://schemas.openxmlformats.org/officeDocument/2006/relationships/diagramLayout" Target="../diagrams/layout2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2.xml"/><Relationship Id="rId3" Type="http://schemas.openxmlformats.org/officeDocument/2006/relationships/diagramLayout" Target="../diagrams/layout21.xml"/><Relationship Id="rId7" Type="http://schemas.openxmlformats.org/officeDocument/2006/relationships/diagramData" Target="../diagrams/data25.xml"/><Relationship Id="rId12" Type="http://schemas.openxmlformats.org/officeDocument/2006/relationships/image" Target="../media/image38.png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1.xml"/><Relationship Id="rId11" Type="http://schemas.microsoft.com/office/2007/relationships/diagramDrawing" Target="../diagrams/drawing22.xml"/><Relationship Id="rId5" Type="http://schemas.openxmlformats.org/officeDocument/2006/relationships/diagramColors" Target="../diagrams/colors21.xml"/><Relationship Id="rId10" Type="http://schemas.openxmlformats.org/officeDocument/2006/relationships/diagramColors" Target="../diagrams/colors22.xml"/><Relationship Id="rId4" Type="http://schemas.openxmlformats.org/officeDocument/2006/relationships/diagramQuickStyle" Target="../diagrams/quickStyle21.xml"/><Relationship Id="rId9" Type="http://schemas.openxmlformats.org/officeDocument/2006/relationships/diagramQuickStyle" Target="../diagrams/quickStyle2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7.xml"/><Relationship Id="rId3" Type="http://schemas.openxmlformats.org/officeDocument/2006/relationships/diagramData" Target="../diagrams/data26.xml"/><Relationship Id="rId7" Type="http://schemas.microsoft.com/office/2007/relationships/diagramDrawing" Target="../diagrams/drawing23.xml"/><Relationship Id="rId12" Type="http://schemas.microsoft.com/office/2007/relationships/diagramDrawing" Target="../diagrams/drawing2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3.xml"/><Relationship Id="rId11" Type="http://schemas.openxmlformats.org/officeDocument/2006/relationships/diagramColors" Target="../diagrams/colors24.xml"/><Relationship Id="rId5" Type="http://schemas.openxmlformats.org/officeDocument/2006/relationships/diagramQuickStyle" Target="../diagrams/quickStyle23.xml"/><Relationship Id="rId10" Type="http://schemas.openxmlformats.org/officeDocument/2006/relationships/diagramQuickStyle" Target="../diagrams/quickStyle24.xml"/><Relationship Id="rId4" Type="http://schemas.openxmlformats.org/officeDocument/2006/relationships/diagramLayout" Target="../diagrams/layout23.xml"/><Relationship Id="rId9" Type="http://schemas.openxmlformats.org/officeDocument/2006/relationships/diagramLayout" Target="../diagrams/layout2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8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meca.com/products/sims/technique" TargetMode="External"/><Relationship Id="rId2" Type="http://schemas.openxmlformats.org/officeDocument/2006/relationships/hyperlink" Target="https://bit.ly/346Zit5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bit.ly/31TfLjb" TargetMode="External"/><Relationship Id="rId4" Type="http://schemas.openxmlformats.org/officeDocument/2006/relationships/hyperlink" Target="https://bit.ly/31Rsm6g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bit.ly/2HyWtJ3" TargetMode="External"/><Relationship Id="rId13" Type="http://schemas.openxmlformats.org/officeDocument/2006/relationships/hyperlink" Target="https://bit.ly/36eXVII" TargetMode="External"/><Relationship Id="rId18" Type="http://schemas.openxmlformats.org/officeDocument/2006/relationships/hyperlink" Target="https://bit.ly/3hiSCPw" TargetMode="External"/><Relationship Id="rId3" Type="http://schemas.openxmlformats.org/officeDocument/2006/relationships/hyperlink" Target="https://bit.ly/3e5gAdu" TargetMode="External"/><Relationship Id="rId7" Type="http://schemas.openxmlformats.org/officeDocument/2006/relationships/hyperlink" Target="https://bit.ly/3kmfeNM" TargetMode="External"/><Relationship Id="rId12" Type="http://schemas.openxmlformats.org/officeDocument/2006/relationships/hyperlink" Target="https://bit.ly/3laM30t" TargetMode="External"/><Relationship Id="rId17" Type="http://schemas.openxmlformats.org/officeDocument/2006/relationships/hyperlink" Target="https://bit.ly/36uXKJf" TargetMode="External"/><Relationship Id="rId2" Type="http://schemas.openxmlformats.org/officeDocument/2006/relationships/hyperlink" Target="https://bit.ly/3kQusuV" TargetMode="External"/><Relationship Id="rId16" Type="http://schemas.openxmlformats.org/officeDocument/2006/relationships/hyperlink" Target="https://bit.ly/38te5Rt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rsc.li/3dMCnGS" TargetMode="External"/><Relationship Id="rId11" Type="http://schemas.openxmlformats.org/officeDocument/2006/relationships/hyperlink" Target="https://bit.ly/355VBEI" TargetMode="External"/><Relationship Id="rId5" Type="http://schemas.openxmlformats.org/officeDocument/2006/relationships/hyperlink" Target="https://bit.ly/2TqcgMp" TargetMode="External"/><Relationship Id="rId15" Type="http://schemas.openxmlformats.org/officeDocument/2006/relationships/hyperlink" Target="https://bit.ly/315RZjv" TargetMode="External"/><Relationship Id="rId10" Type="http://schemas.openxmlformats.org/officeDocument/2006/relationships/hyperlink" Target="https://bit.ly/36mBxNw" TargetMode="External"/><Relationship Id="rId4" Type="http://schemas.openxmlformats.org/officeDocument/2006/relationships/hyperlink" Target="https://bit.ly/34oxnF6" TargetMode="External"/><Relationship Id="rId9" Type="http://schemas.openxmlformats.org/officeDocument/2006/relationships/hyperlink" Target="https://bit.ly/34BbnHl" TargetMode="External"/><Relationship Id="rId14" Type="http://schemas.openxmlformats.org/officeDocument/2006/relationships/hyperlink" Target="https://bit.ly/3lgkh2F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9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#_ftnref7"/><Relationship Id="rId3" Type="http://schemas.microsoft.com/office/2007/relationships/hdphoto" Target="../media/hdphoto1.wdp"/><Relationship Id="rId7" Type="http://schemas.openxmlformats.org/officeDocument/2006/relationships/hyperlink" Target="#_ftnref8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hyperlink" Target="#_ftnref5"/><Relationship Id="rId5" Type="http://schemas.openxmlformats.org/officeDocument/2006/relationships/hyperlink" Target="#_ftnref9"/><Relationship Id="rId4" Type="http://schemas.openxmlformats.org/officeDocument/2006/relationships/hyperlink" Target="#_ftnref4"/><Relationship Id="rId9" Type="http://schemas.openxmlformats.org/officeDocument/2006/relationships/hyperlink" Target="#_ftnref6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Relationship Id="rId1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13" Type="http://schemas.microsoft.com/office/2007/relationships/diagramDrawing" Target="../diagrams/drawing8.xml"/><Relationship Id="rId18" Type="http://schemas.openxmlformats.org/officeDocument/2006/relationships/image" Target="../media/image20.png"/><Relationship Id="rId3" Type="http://schemas.openxmlformats.org/officeDocument/2006/relationships/image" Target="../media/image18.png"/><Relationship Id="rId7" Type="http://schemas.openxmlformats.org/officeDocument/2006/relationships/diagramColors" Target="../diagrams/colors7.xml"/><Relationship Id="rId12" Type="http://schemas.openxmlformats.org/officeDocument/2006/relationships/diagramColors" Target="../diagrams/colors8.xml"/><Relationship Id="rId17" Type="http://schemas.openxmlformats.org/officeDocument/2006/relationships/diagramColors" Target="../diagrams/colors8.xml"/><Relationship Id="rId2" Type="http://schemas.openxmlformats.org/officeDocument/2006/relationships/image" Target="../media/image17.png"/><Relationship Id="rId16" Type="http://schemas.openxmlformats.org/officeDocument/2006/relationships/diagramQuickStyle" Target="../diagrams/quickStyle8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7.xml"/><Relationship Id="rId11" Type="http://schemas.openxmlformats.org/officeDocument/2006/relationships/diagramQuickStyle" Target="../diagrams/quickStyle8.xml"/><Relationship Id="rId5" Type="http://schemas.openxmlformats.org/officeDocument/2006/relationships/diagramLayout" Target="../diagrams/layout7.xml"/><Relationship Id="rId15" Type="http://schemas.openxmlformats.org/officeDocument/2006/relationships/diagramLayout" Target="../diagrams/layout8.xml"/><Relationship Id="rId10" Type="http://schemas.openxmlformats.org/officeDocument/2006/relationships/diagramLayout" Target="../diagrams/layout8.xml"/><Relationship Id="rId19" Type="http://schemas.openxmlformats.org/officeDocument/2006/relationships/image" Target="../media/image21.png"/><Relationship Id="rId4" Type="http://schemas.openxmlformats.org/officeDocument/2006/relationships/diagramData" Target="../diagrams/data7.xml"/><Relationship Id="rId9" Type="http://schemas.openxmlformats.org/officeDocument/2006/relationships/diagramData" Target="../diagrams/data8.xml"/><Relationship Id="rId14" Type="http://schemas.openxmlformats.org/officeDocument/2006/relationships/diagramData" Target="../diagrams/data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066D3-2164-4B2E-9AC8-98BEA14F65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79247" y="2705877"/>
            <a:ext cx="7579356" cy="1579369"/>
          </a:xfrm>
        </p:spPr>
        <p:txBody>
          <a:bodyPr>
            <a:normAutofit/>
          </a:bodyPr>
          <a:lstStyle/>
          <a:p>
            <a:pPr algn="ctr"/>
            <a:r>
              <a:rPr lang="bs-Latn-BA" sz="4400" dirty="0">
                <a:latin typeface="Bell MT" panose="02020503060305020303" pitchFamily="18" charset="0"/>
                <a:cs typeface="Times New Roman" panose="02020603050405020304" pitchFamily="18" charset="0"/>
              </a:rPr>
              <a:t>Ion Beam Analysis (IBA) Applications</a:t>
            </a:r>
          </a:p>
        </p:txBody>
      </p:sp>
      <p:sp>
        <p:nvSpPr>
          <p:cNvPr id="10" name="Sottotitolo 2">
            <a:extLst>
              <a:ext uri="{FF2B5EF4-FFF2-40B4-BE49-F238E27FC236}">
                <a16:creationId xmlns:a16="http://schemas.microsoft.com/office/drawing/2014/main" id="{E486F2A6-43FB-4D87-844F-933AB9CEB6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51965" y="4614239"/>
            <a:ext cx="3088070" cy="358976"/>
          </a:xfrm>
        </p:spPr>
        <p:txBody>
          <a:bodyPr>
            <a:normAutofit fontScale="92500" lnSpcReduction="20000"/>
          </a:bodyPr>
          <a:lstStyle/>
          <a:p>
            <a:r>
              <a:rPr lang="bs-Latn-BA" dirty="0">
                <a:latin typeface="Bell MT" panose="02020503060305020303" pitchFamily="18" charset="0"/>
                <a:cs typeface="Times New Roman" panose="02020603050405020304" pitchFamily="18" charset="0"/>
              </a:rPr>
              <a:t>Fehima Ugarak</a:t>
            </a:r>
            <a:endParaRPr lang="it-IT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289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tock-photo-illustration-of-graphite-structure-350946668.jpg">
            <a:extLst>
              <a:ext uri="{FF2B5EF4-FFF2-40B4-BE49-F238E27FC236}">
                <a16:creationId xmlns:a16="http://schemas.microsoft.com/office/drawing/2014/main" id="{12CBD104-D39D-48DC-A8A1-369D19C187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lum bright="-2000"/>
          </a:blip>
          <a:stretch>
            <a:fillRect/>
          </a:stretch>
        </p:blipFill>
        <p:spPr>
          <a:xfrm>
            <a:off x="8886872" y="1911060"/>
            <a:ext cx="3137488" cy="303290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BAB36D7-F980-4895-A6B5-426C8DB73811}"/>
              </a:ext>
            </a:extLst>
          </p:cNvPr>
          <p:cNvSpPr/>
          <p:nvPr/>
        </p:nvSpPr>
        <p:spPr>
          <a:xfrm>
            <a:off x="90256" y="1276426"/>
            <a:ext cx="12011487" cy="7102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4490CA3-099D-4E4A-9EF0-89FD41598DEB}"/>
              </a:ext>
            </a:extLst>
          </p:cNvPr>
          <p:cNvSpPr/>
          <p:nvPr/>
        </p:nvSpPr>
        <p:spPr>
          <a:xfrm>
            <a:off x="2332653" y="5442408"/>
            <a:ext cx="9691707" cy="829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1F906D-2FED-4D80-9B92-40DA44380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2392" y="387753"/>
            <a:ext cx="6034548" cy="717756"/>
          </a:xfrm>
        </p:spPr>
        <p:txBody>
          <a:bodyPr>
            <a:normAutofit/>
          </a:bodyPr>
          <a:lstStyle/>
          <a:p>
            <a:r>
              <a:rPr lang="bs-Latn-BA" sz="2400" dirty="0">
                <a:latin typeface="Bell MT" panose="02020503060305020303" pitchFamily="18" charset="0"/>
              </a:rPr>
              <a:t>Application of ions on graphene nanomaterials 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55E521F-A0A2-4F84-AC38-C722C1D5AB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48041581"/>
              </p:ext>
            </p:extLst>
          </p:nvPr>
        </p:nvGraphicFramePr>
        <p:xfrm>
          <a:off x="561252" y="1251059"/>
          <a:ext cx="3455847" cy="1264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Diagram 4">
                <a:extLst>
                  <a:ext uri="{FF2B5EF4-FFF2-40B4-BE49-F238E27FC236}">
                    <a16:creationId xmlns:a16="http://schemas.microsoft.com/office/drawing/2014/main" id="{19002690-BF5A-4D29-B217-24AB4C431E0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252422947"/>
                  </p:ext>
                </p:extLst>
              </p:nvPr>
            </p:nvGraphicFramePr>
            <p:xfrm>
              <a:off x="2215847" y="1644423"/>
              <a:ext cx="5341947" cy="244375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Choice>
        <mc:Fallback xmlns="">
          <p:graphicFrame>
            <p:nvGraphicFramePr>
              <p:cNvPr id="5" name="Diagram 4">
                <a:extLst>
                  <a:ext uri="{FF2B5EF4-FFF2-40B4-BE49-F238E27FC236}">
                    <a16:creationId xmlns:a16="http://schemas.microsoft.com/office/drawing/2014/main" id="{19002690-BF5A-4D29-B217-24AB4C431E0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252422947"/>
                  </p:ext>
                </p:extLst>
              </p:nvPr>
            </p:nvGraphicFramePr>
            <p:xfrm>
              <a:off x="2215847" y="1644423"/>
              <a:ext cx="5341947" cy="244375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3" r:lo="rId14" r:qs="rId15" r:cs="rId16"/>
              </a:graphicData>
            </a:graphic>
          </p:graphicFrame>
        </mc:Fallback>
      </mc:AlternateContent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A44A9FB-6015-4B0D-9452-2212D9F068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4854063"/>
              </p:ext>
            </p:extLst>
          </p:nvPr>
        </p:nvGraphicFramePr>
        <p:xfrm>
          <a:off x="4904315" y="2946341"/>
          <a:ext cx="4746140" cy="1971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47F511BD-1397-4668-81BE-AB914C248B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0303507"/>
              </p:ext>
            </p:extLst>
          </p:nvPr>
        </p:nvGraphicFramePr>
        <p:xfrm>
          <a:off x="871906" y="4274486"/>
          <a:ext cx="8318067" cy="20756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sp>
        <p:nvSpPr>
          <p:cNvPr id="9" name="Segnaposto numero diapositiva 6">
            <a:extLst>
              <a:ext uri="{FF2B5EF4-FFF2-40B4-BE49-F238E27FC236}">
                <a16:creationId xmlns:a16="http://schemas.microsoft.com/office/drawing/2014/main" id="{161C9A8E-2369-4383-9859-50D3D08A3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10" name="Segnaposto data 5">
            <a:extLst>
              <a:ext uri="{FF2B5EF4-FFF2-40B4-BE49-F238E27FC236}">
                <a16:creationId xmlns:a16="http://schemas.microsoft.com/office/drawing/2014/main" id="{7CBEE386-389A-48B9-833D-922143B4C0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bs-Latn-BA" dirty="0"/>
              <a:t>21/05/2021</a:t>
            </a:r>
            <a:endParaRPr lang="it-IT" dirty="0"/>
          </a:p>
        </p:txBody>
      </p:sp>
      <p:pic>
        <p:nvPicPr>
          <p:cNvPr id="12" name="Picture 11" descr="pencil_lead_closeup.jpg">
            <a:extLst>
              <a:ext uri="{FF2B5EF4-FFF2-40B4-BE49-F238E27FC236}">
                <a16:creationId xmlns:a16="http://schemas.microsoft.com/office/drawing/2014/main" id="{80FADCE2-06CB-45B3-882E-B508ADC0DB24}"/>
              </a:ext>
            </a:extLst>
          </p:cNvPr>
          <p:cNvPicPr>
            <a:picLocks noChangeAspect="1"/>
          </p:cNvPicPr>
          <p:nvPr/>
        </p:nvPicPr>
        <p:blipFill>
          <a:blip r:embed="rId27" cstate="print"/>
          <a:stretch>
            <a:fillRect/>
          </a:stretch>
        </p:blipFill>
        <p:spPr>
          <a:xfrm>
            <a:off x="7999656" y="1273107"/>
            <a:ext cx="1178214" cy="117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202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  <p:bldGraphic spid="6" grpId="0">
        <p:bldAsOne/>
      </p:bldGraphic>
      <p:bldGraphic spid="7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382B33D-65CD-46AA-AA7E-5A11F2A55D74}"/>
              </a:ext>
            </a:extLst>
          </p:cNvPr>
          <p:cNvSpPr/>
          <p:nvPr/>
        </p:nvSpPr>
        <p:spPr>
          <a:xfrm>
            <a:off x="0" y="1538361"/>
            <a:ext cx="12015216" cy="6653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1B18BD-7117-4508-A539-9F942CB57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275" y="401445"/>
            <a:ext cx="4394044" cy="996743"/>
          </a:xfrm>
        </p:spPr>
        <p:txBody>
          <a:bodyPr>
            <a:normAutofit/>
          </a:bodyPr>
          <a:lstStyle/>
          <a:p>
            <a:r>
              <a:rPr lang="bs-Latn-BA" sz="3600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RFQ provides...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4F9A395-B594-4FD3-97D7-1895FB72FB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3278378"/>
              </p:ext>
            </p:extLst>
          </p:nvPr>
        </p:nvGraphicFramePr>
        <p:xfrm>
          <a:off x="463671" y="606206"/>
          <a:ext cx="10631049" cy="6009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4CEF5B2F-B0A4-4463-B27B-B88C980A22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633407"/>
              </p:ext>
            </p:extLst>
          </p:nvPr>
        </p:nvGraphicFramePr>
        <p:xfrm>
          <a:off x="550009" y="1221121"/>
          <a:ext cx="2572841" cy="1486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Segnaposto numero diapositiva 6">
            <a:extLst>
              <a:ext uri="{FF2B5EF4-FFF2-40B4-BE49-F238E27FC236}">
                <a16:creationId xmlns:a16="http://schemas.microsoft.com/office/drawing/2014/main" id="{385E8082-7490-4278-AA09-0907A0987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11</a:t>
            </a:fld>
            <a:endParaRPr lang="it-IT" dirty="0"/>
          </a:p>
        </p:txBody>
      </p:sp>
      <p:sp>
        <p:nvSpPr>
          <p:cNvPr id="8" name="Segnaposto data 5">
            <a:extLst>
              <a:ext uri="{FF2B5EF4-FFF2-40B4-BE49-F238E27FC236}">
                <a16:creationId xmlns:a16="http://schemas.microsoft.com/office/drawing/2014/main" id="{1A1156CF-3E99-4980-ACD8-43971CAA42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bs-Latn-BA" dirty="0"/>
              <a:t>21/05/2021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97064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0570CB4-6A7D-4B9C-9813-71C793CE9E04}"/>
              </a:ext>
            </a:extLst>
          </p:cNvPr>
          <p:cNvSpPr/>
          <p:nvPr/>
        </p:nvSpPr>
        <p:spPr>
          <a:xfrm>
            <a:off x="88777" y="1287262"/>
            <a:ext cx="12011487" cy="7102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F7743F-45D6-432D-965B-CEB871545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194" y="574906"/>
            <a:ext cx="6233324" cy="787818"/>
          </a:xfrm>
        </p:spPr>
        <p:txBody>
          <a:bodyPr>
            <a:noAutofit/>
          </a:bodyPr>
          <a:lstStyle/>
          <a:p>
            <a:r>
              <a:rPr lang="bs-Latn-BA" sz="2800" spc="0" dirty="0">
                <a:solidFill>
                  <a:schemeClr val="tx1"/>
                </a:solidFill>
                <a:latin typeface="Bell MT" panose="02020503060305020303" pitchFamily="18" charset="0"/>
              </a:rPr>
              <a:t>Particle Induced X-rays Emission- PIXE </a:t>
            </a:r>
            <a:endParaRPr lang="bs-Latn-BA" sz="2800" spc="0" dirty="0">
              <a:solidFill>
                <a:schemeClr val="tx1"/>
              </a:solidFill>
            </a:endParaRPr>
          </a:p>
        </p:txBody>
      </p:sp>
      <p:pic>
        <p:nvPicPr>
          <p:cNvPr id="4" name="Picture 1" descr="C:\Users\Milko Jaksic\Pictures\c2r_1_PIXE.gif">
            <a:extLst>
              <a:ext uri="{FF2B5EF4-FFF2-40B4-BE49-F238E27FC236}">
                <a16:creationId xmlns:a16="http://schemas.microsoft.com/office/drawing/2014/main" id="{0A65FA5A-A8FC-4D58-B1F7-DB5A864570C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9700" y="1440961"/>
            <a:ext cx="3401552" cy="3475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0607278-60FC-4913-936F-236F38F8CB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2738056"/>
              </p:ext>
            </p:extLst>
          </p:nvPr>
        </p:nvGraphicFramePr>
        <p:xfrm>
          <a:off x="-105688" y="1440961"/>
          <a:ext cx="7261784" cy="4381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9926064-BAD3-4644-ADA7-87F848229E49}"/>
              </a:ext>
            </a:extLst>
          </p:cNvPr>
          <p:cNvSpPr/>
          <p:nvPr/>
        </p:nvSpPr>
        <p:spPr>
          <a:xfrm>
            <a:off x="8482433" y="5069699"/>
            <a:ext cx="3282820" cy="449984"/>
          </a:xfrm>
          <a:prstGeom prst="round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bs-Latn-BA" dirty="0">
                <a:latin typeface="Bell MT" panose="02020503060305020303" pitchFamily="18" charset="0"/>
              </a:rPr>
              <a:t>Fig 12. PIXE mechanism</a:t>
            </a:r>
          </a:p>
        </p:txBody>
      </p:sp>
      <p:sp>
        <p:nvSpPr>
          <p:cNvPr id="8" name="Segnaposto numero diapositiva 6">
            <a:extLst>
              <a:ext uri="{FF2B5EF4-FFF2-40B4-BE49-F238E27FC236}">
                <a16:creationId xmlns:a16="http://schemas.microsoft.com/office/drawing/2014/main" id="{4B0D599F-B092-4CB2-809E-E2A32DBD4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9" name="Segnaposto data 5">
            <a:extLst>
              <a:ext uri="{FF2B5EF4-FFF2-40B4-BE49-F238E27FC236}">
                <a16:creationId xmlns:a16="http://schemas.microsoft.com/office/drawing/2014/main" id="{F3BEB6C1-5E9F-4CD9-AD59-D410325CDF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bs-Latn-BA" dirty="0"/>
              <a:t>21/05/2021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2618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24E0661-5416-4A23-A1B4-E1D6CAD30F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1A4E30F-03A8-4835-BEFC-42BCE3D1FD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922F501-98E8-4B08-A66E-E70C06064B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314E76-A9DF-404B-BF44-4296598BCB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A4D1A70-17B0-411A-B9A0-94C6747303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503B7F1-A4D8-44A2-BF26-A2276FBB97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454D445-20CE-477F-A12F-B7FBFF89F0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E99B497-EF71-49A5-A99D-DD46E78CE7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51EAEBF-71A4-43AD-8B17-449840B63BDA}"/>
              </a:ext>
            </a:extLst>
          </p:cNvPr>
          <p:cNvSpPr/>
          <p:nvPr/>
        </p:nvSpPr>
        <p:spPr>
          <a:xfrm>
            <a:off x="88777" y="1287262"/>
            <a:ext cx="12011487" cy="7102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73BB8E-A959-4E27-8759-315F977D9307}"/>
              </a:ext>
            </a:extLst>
          </p:cNvPr>
          <p:cNvSpPr/>
          <p:nvPr/>
        </p:nvSpPr>
        <p:spPr>
          <a:xfrm>
            <a:off x="1530897" y="5198585"/>
            <a:ext cx="4842728" cy="475861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bs-Latn-BA" sz="1600" dirty="0">
                <a:latin typeface="Bell MT" panose="02020503060305020303" pitchFamily="18" charset="0"/>
              </a:rPr>
              <a:t>Fig. 13. Typical arrangement for the PIXE technique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AEC1C5C-C3DD-48CE-BDAC-8D442AE633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120" y="556393"/>
            <a:ext cx="5664505" cy="4644745"/>
          </a:xfrm>
          <a:prstGeom prst="rect">
            <a:avLst/>
          </a:prstGeom>
        </p:spPr>
      </p:pic>
      <p:graphicFrame>
        <p:nvGraphicFramePr>
          <p:cNvPr id="21" name="Diagram 20">
            <a:extLst>
              <a:ext uri="{FF2B5EF4-FFF2-40B4-BE49-F238E27FC236}">
                <a16:creationId xmlns:a16="http://schemas.microsoft.com/office/drawing/2014/main" id="{1A901B8D-317C-422E-A8D4-870AAB6462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7555960"/>
              </p:ext>
            </p:extLst>
          </p:nvPr>
        </p:nvGraphicFramePr>
        <p:xfrm>
          <a:off x="7306686" y="1203286"/>
          <a:ext cx="3376865" cy="3752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FF7E7B3-27DA-4581-9B28-3A936F775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8" name="Segnaposto data 5">
            <a:extLst>
              <a:ext uri="{FF2B5EF4-FFF2-40B4-BE49-F238E27FC236}">
                <a16:creationId xmlns:a16="http://schemas.microsoft.com/office/drawing/2014/main" id="{5205A9D0-8A81-4E50-BAE6-A01E660630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bs-Latn-BA" dirty="0"/>
              <a:t>21/05/2021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38147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AB0E5B1C-0D25-42A5-8E7D-0EDD20256D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E4982045-1DEE-4C4C-AE4E-4402E22CBE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BFAAFE2E-518A-42CF-B3CF-F19E51C5B3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B27795D4-B99F-4A92-A007-C4F62B7862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133DD2D5-5814-4442-814D-19D8628BAC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139C56C-0B03-4D3F-A2F6-C6F231AB495B}"/>
              </a:ext>
            </a:extLst>
          </p:cNvPr>
          <p:cNvSpPr/>
          <p:nvPr/>
        </p:nvSpPr>
        <p:spPr>
          <a:xfrm>
            <a:off x="133166" y="1232933"/>
            <a:ext cx="11745156" cy="8000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7535D766-3243-488E-B9B4-EC930367F1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2450313"/>
              </p:ext>
            </p:extLst>
          </p:nvPr>
        </p:nvGraphicFramePr>
        <p:xfrm>
          <a:off x="699795" y="541177"/>
          <a:ext cx="10403633" cy="5542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egnaposto numero diapositiva 6">
            <a:extLst>
              <a:ext uri="{FF2B5EF4-FFF2-40B4-BE49-F238E27FC236}">
                <a16:creationId xmlns:a16="http://schemas.microsoft.com/office/drawing/2014/main" id="{A8E455CD-30EE-433B-B97D-E8059B86B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7" name="Segnaposto data 5">
            <a:extLst>
              <a:ext uri="{FF2B5EF4-FFF2-40B4-BE49-F238E27FC236}">
                <a16:creationId xmlns:a16="http://schemas.microsoft.com/office/drawing/2014/main" id="{8EF70CDD-74BC-4685-BED7-C26A0C3A84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bs-Latn-BA" dirty="0"/>
              <a:t>21/05/2021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0915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DC4291B-D498-46C1-AFE1-0B40B4EDA4C0}"/>
              </a:ext>
            </a:extLst>
          </p:cNvPr>
          <p:cNvSpPr/>
          <p:nvPr/>
        </p:nvSpPr>
        <p:spPr>
          <a:xfrm>
            <a:off x="88777" y="1287262"/>
            <a:ext cx="12011487" cy="7102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6FE624-5DF4-4F8D-90EC-0385DC38C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3130" y="111622"/>
            <a:ext cx="4328658" cy="511999"/>
          </a:xfrm>
        </p:spPr>
        <p:txBody>
          <a:bodyPr>
            <a:noAutofit/>
          </a:bodyPr>
          <a:lstStyle/>
          <a:p>
            <a:pPr algn="ctr"/>
            <a:br>
              <a:rPr lang="bs-Latn-BA" sz="2000" dirty="0">
                <a:latin typeface="Bell MT" panose="02020503060305020303" pitchFamily="18" charset="0"/>
              </a:rPr>
            </a:br>
            <a:r>
              <a:rPr lang="bs-Latn-BA" sz="2000" dirty="0">
                <a:latin typeface="Bell MT" panose="02020503060305020303" pitchFamily="18" charset="0"/>
              </a:rPr>
              <a:t>Interesting application- </a:t>
            </a:r>
            <a:r>
              <a:rPr lang="bs-Latn-BA" sz="2000" dirty="0">
                <a:solidFill>
                  <a:schemeClr val="tx1"/>
                </a:solidFill>
                <a:latin typeface="Bell MT" panose="02020503060305020303" pitchFamily="18" charset="0"/>
              </a:rPr>
              <a:t>µPIXE  </a:t>
            </a:r>
            <a:r>
              <a:rPr lang="en-US" sz="2000" dirty="0">
                <a:solidFill>
                  <a:schemeClr val="tx1"/>
                </a:solidFill>
                <a:latin typeface="Bell MT" panose="02020503060305020303" pitchFamily="18" charset="0"/>
              </a:rPr>
              <a:t>technique</a:t>
            </a:r>
            <a:r>
              <a:rPr lang="bs-Latn-BA" sz="2000" dirty="0">
                <a:solidFill>
                  <a:schemeClr val="tx1"/>
                </a:solidFill>
                <a:latin typeface="Bell MT" panose="02020503060305020303" pitchFamily="18" charset="0"/>
              </a:rPr>
              <a:t> </a:t>
            </a:r>
            <a:br>
              <a:rPr lang="bs-Latn-BA" sz="2000" dirty="0">
                <a:solidFill>
                  <a:schemeClr val="tx1"/>
                </a:solidFill>
                <a:latin typeface="Bell MT" panose="02020503060305020303" pitchFamily="18" charset="0"/>
              </a:rPr>
            </a:br>
            <a:endParaRPr lang="bs-Latn-BA" sz="2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BF4469-A2CE-49C3-894E-577774AD3F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702" t="33426" r="11277" b="10684"/>
          <a:stretch/>
        </p:blipFill>
        <p:spPr>
          <a:xfrm>
            <a:off x="7044612" y="1046390"/>
            <a:ext cx="4806012" cy="359754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4865FD0-8FD0-43EF-96C9-D3BA1CC763BB}"/>
              </a:ext>
            </a:extLst>
          </p:cNvPr>
          <p:cNvSpPr txBox="1"/>
          <p:nvPr/>
        </p:nvSpPr>
        <p:spPr>
          <a:xfrm>
            <a:off x="6914916" y="4664725"/>
            <a:ext cx="506540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Bell MT" panose="02020503060305020303" pitchFamily="18" charset="0"/>
              </a:rPr>
              <a:t>Fig. 1</a:t>
            </a:r>
            <a:r>
              <a:rPr lang="bs-Latn-BA" sz="1400" dirty="0">
                <a:latin typeface="Bell MT" panose="02020503060305020303" pitchFamily="18" charset="0"/>
              </a:rPr>
              <a:t>4</a:t>
            </a:r>
            <a:r>
              <a:rPr lang="en-US" sz="1400" dirty="0">
                <a:latin typeface="Bell MT" panose="02020503060305020303" pitchFamily="18" charset="0"/>
              </a:rPr>
              <a:t>. Corresponds to a microphotograph taken with at 40X from a 2 µm thick</a:t>
            </a:r>
            <a:r>
              <a:rPr lang="bs-Latn-BA" sz="1400" dirty="0">
                <a:latin typeface="Bell MT" panose="02020503060305020303" pitchFamily="18" charset="0"/>
              </a:rPr>
              <a:t> </a:t>
            </a:r>
            <a:r>
              <a:rPr lang="en-US" sz="1400" dirty="0">
                <a:latin typeface="Bell MT" panose="02020503060305020303" pitchFamily="18" charset="0"/>
              </a:rPr>
              <a:t>slice stained for pathological examination using Hematoxylin and Eosin.</a:t>
            </a:r>
            <a:r>
              <a:rPr lang="bs-Latn-BA" sz="1400" dirty="0">
                <a:latin typeface="Bell MT" panose="02020503060305020303" pitchFamily="18" charset="0"/>
              </a:rPr>
              <a:t> </a:t>
            </a:r>
            <a:r>
              <a:rPr lang="en-US" sz="1400" dirty="0">
                <a:latin typeface="Bell MT" panose="02020503060305020303" pitchFamily="18" charset="0"/>
              </a:rPr>
              <a:t>The</a:t>
            </a:r>
            <a:r>
              <a:rPr lang="bs-Latn-BA" sz="1400" dirty="0">
                <a:latin typeface="Bell MT" panose="02020503060305020303" pitchFamily="18" charset="0"/>
              </a:rPr>
              <a:t> </a:t>
            </a:r>
            <a:r>
              <a:rPr lang="en-US" sz="1400" dirty="0">
                <a:latin typeface="Bell MT" panose="02020503060305020303" pitchFamily="18" charset="0"/>
              </a:rPr>
              <a:t>candidates to metallic particle (in yellow-green color) are marked with red</a:t>
            </a:r>
            <a:r>
              <a:rPr lang="bs-Latn-BA" sz="1400" dirty="0">
                <a:latin typeface="Bell MT" panose="02020503060305020303" pitchFamily="18" charset="0"/>
              </a:rPr>
              <a:t> </a:t>
            </a:r>
            <a:r>
              <a:rPr lang="en-US" sz="1400" dirty="0">
                <a:latin typeface="Bell MT" panose="02020503060305020303" pitchFamily="18" charset="0"/>
              </a:rPr>
              <a:t>circles.</a:t>
            </a:r>
            <a:endParaRPr lang="bs-Latn-BA" sz="1400" dirty="0">
              <a:latin typeface="Bell MT" panose="02020503060305020303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Diagram 2">
                <a:extLst>
                  <a:ext uri="{FF2B5EF4-FFF2-40B4-BE49-F238E27FC236}">
                    <a16:creationId xmlns:a16="http://schemas.microsoft.com/office/drawing/2014/main" id="{F9B4654E-6A71-4ABA-AD3E-45CDD7BBEAB7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825670832"/>
                  </p:ext>
                </p:extLst>
              </p:nvPr>
            </p:nvGraphicFramePr>
            <p:xfrm>
              <a:off x="1945282" y="789418"/>
              <a:ext cx="3331803" cy="501665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>
          <p:graphicFrame>
            <p:nvGraphicFramePr>
              <p:cNvPr id="3" name="Diagram 2">
                <a:extLst>
                  <a:ext uri="{FF2B5EF4-FFF2-40B4-BE49-F238E27FC236}">
                    <a16:creationId xmlns:a16="http://schemas.microsoft.com/office/drawing/2014/main" id="{F9B4654E-6A71-4ABA-AD3E-45CDD7BBEAB7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825670832"/>
                  </p:ext>
                </p:extLst>
              </p:nvPr>
            </p:nvGraphicFramePr>
            <p:xfrm>
              <a:off x="1945282" y="789418"/>
              <a:ext cx="3331803" cy="501665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4" r:qs="rId5" r:cs="rId6"/>
              </a:graphicData>
            </a:graphic>
          </p:graphicFrame>
        </mc:Fallback>
      </mc:AlternateContent>
      <p:sp>
        <p:nvSpPr>
          <p:cNvPr id="11" name="Segnaposto numero diapositiva 6">
            <a:extLst>
              <a:ext uri="{FF2B5EF4-FFF2-40B4-BE49-F238E27FC236}">
                <a16:creationId xmlns:a16="http://schemas.microsoft.com/office/drawing/2014/main" id="{93466697-D2FA-45FD-8B2E-C2B387CCE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10" name="Segnaposto data 5">
            <a:extLst>
              <a:ext uri="{FF2B5EF4-FFF2-40B4-BE49-F238E27FC236}">
                <a16:creationId xmlns:a16="http://schemas.microsoft.com/office/drawing/2014/main" id="{24D6B9C5-DF43-471D-8BAE-5A21CED0F2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bs-Latn-BA" dirty="0"/>
              <a:t>21/05/2021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6307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BEDC2C0-BDB1-43B5-BB34-2E0965110CDF}"/>
              </a:ext>
            </a:extLst>
          </p:cNvPr>
          <p:cNvSpPr/>
          <p:nvPr/>
        </p:nvSpPr>
        <p:spPr>
          <a:xfrm>
            <a:off x="88777" y="1287262"/>
            <a:ext cx="12011487" cy="7102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C2D0DD-AB01-44F9-BCE4-47D993759B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250" t="24108" r="27285" b="14550"/>
          <a:stretch/>
        </p:blipFill>
        <p:spPr>
          <a:xfrm>
            <a:off x="7039501" y="716436"/>
            <a:ext cx="4676877" cy="3312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B83D7D-2735-4F4A-A200-32FCBAFBD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862" y="716436"/>
            <a:ext cx="4292007" cy="850746"/>
          </a:xfrm>
        </p:spPr>
        <p:txBody>
          <a:bodyPr>
            <a:normAutofit/>
          </a:bodyPr>
          <a:lstStyle/>
          <a:p>
            <a:r>
              <a:rPr lang="bs-Latn-BA" sz="2800" spc="0" dirty="0">
                <a:solidFill>
                  <a:schemeClr val="tx1"/>
                </a:solidFill>
                <a:latin typeface="Bell MT" panose="02020503060305020303" pitchFamily="18" charset="0"/>
              </a:rPr>
              <a:t>Maybe we can use PIXE...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677ADE8-F959-4A91-A42A-139F01CF93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1130418"/>
              </p:ext>
            </p:extLst>
          </p:nvPr>
        </p:nvGraphicFramePr>
        <p:xfrm>
          <a:off x="20164" y="1642369"/>
          <a:ext cx="5132336" cy="2846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EF2A1622-1FB9-4524-8448-B63950F4F971}"/>
              </a:ext>
            </a:extLst>
          </p:cNvPr>
          <p:cNvGraphicFramePr/>
          <p:nvPr/>
        </p:nvGraphicFramePr>
        <p:xfrm>
          <a:off x="4542503" y="3917729"/>
          <a:ext cx="2698262" cy="174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1401BC1-200F-4A5D-9BF4-35A6832B0649}"/>
              </a:ext>
            </a:extLst>
          </p:cNvPr>
          <p:cNvSpPr txBox="1"/>
          <p:nvPr/>
        </p:nvSpPr>
        <p:spPr>
          <a:xfrm>
            <a:off x="6998451" y="3683889"/>
            <a:ext cx="35593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bs-Latn-BA" dirty="0">
                <a:solidFill>
                  <a:schemeClr val="bg1"/>
                </a:solidFill>
                <a:latin typeface="Bell MT" panose="02020503060305020303" pitchFamily="18" charset="0"/>
              </a:rPr>
              <a:t>Fig. 15. Sampling locations in BiH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44F12F-AC2E-4D0C-8F08-86C30B22EB13}"/>
              </a:ext>
            </a:extLst>
          </p:cNvPr>
          <p:cNvSpPr/>
          <p:nvPr/>
        </p:nvSpPr>
        <p:spPr>
          <a:xfrm>
            <a:off x="8587743" y="3314014"/>
            <a:ext cx="737117" cy="2612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bs-Latn-BA" sz="1400" dirty="0">
                <a:solidFill>
                  <a:srgbClr val="DCE1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Neum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53C8646-B85F-40AE-9BE3-554E08977B13}"/>
              </a:ext>
            </a:extLst>
          </p:cNvPr>
          <p:cNvSpPr/>
          <p:nvPr/>
        </p:nvSpPr>
        <p:spPr>
          <a:xfrm>
            <a:off x="9227158" y="3489608"/>
            <a:ext cx="122810" cy="104349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9827D27C-122F-4378-A1C0-9F13E724F1CC}"/>
                  </a:ext>
                </a:extLst>
              </p:cNvPr>
              <p:cNvSpPr/>
              <p:nvPr/>
            </p:nvSpPr>
            <p:spPr>
              <a:xfrm>
                <a:off x="6900208" y="4161839"/>
                <a:ext cx="4899519" cy="1345653"/>
              </a:xfrm>
              <a:prstGeom prst="round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bs-Latn-BA" sz="1600" dirty="0">
                    <a:latin typeface="Bell MT" panose="02020503060305020303" pitchFamily="18" charset="0"/>
                  </a:rPr>
                  <a:t>N</a:t>
                </a:r>
                <a:r>
                  <a:rPr lang="en-US" sz="1600" dirty="0" err="1">
                    <a:latin typeface="Bell MT" panose="02020503060305020303" pitchFamily="18" charset="0"/>
                  </a:rPr>
                  <a:t>atural</a:t>
                </a:r>
                <a:r>
                  <a:rPr lang="en-US" sz="1600" dirty="0">
                    <a:latin typeface="Bell MT" panose="02020503060305020303" pitchFamily="18" charset="0"/>
                  </a:rPr>
                  <a:t> radionuclides</a:t>
                </a:r>
                <a:r>
                  <a:rPr lang="bs-Latn-BA" sz="1600" dirty="0">
                    <a:latin typeface="Bell MT" panose="02020503060305020303" pitchFamily="18" charset="0"/>
                  </a:rPr>
                  <a:t> in food and water samples that can be detected in B&amp;H are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bs-Latn-BA" sz="16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bs-Latn-BA" sz="1600" b="0" i="1" smtClean="0">
                            <a:latin typeface="Cambria Math" panose="02040503050406030204" pitchFamily="18" charset="0"/>
                          </a:rPr>
                          <m:t>40</m:t>
                        </m:r>
                      </m:sup>
                    </m:sSup>
                  </m:oMath>
                </a14:m>
                <a:r>
                  <a:rPr lang="en-US" sz="1600" dirty="0">
                    <a:latin typeface="Bell MT" panose="02020503060305020303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bs-Latn-BA" sz="1600" b="0" i="1" smtClean="0">
                            <a:latin typeface="Cambria Math" panose="02040503050406030204" pitchFamily="18" charset="0"/>
                          </a:rPr>
                          <m:t>𝑅𝑎</m:t>
                        </m:r>
                      </m:e>
                      <m:sup>
                        <m:r>
                          <a:rPr lang="bs-Latn-BA" sz="1600" b="0" i="1" smtClean="0">
                            <a:latin typeface="Cambria Math" panose="02040503050406030204" pitchFamily="18" charset="0"/>
                          </a:rPr>
                          <m:t>226</m:t>
                        </m:r>
                      </m:sup>
                    </m:sSup>
                    <m:r>
                      <a:rPr lang="bs-Latn-BA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bs-Latn-BA" sz="1600" b="0" i="0" smtClean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bs-Latn-BA" sz="1600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bs-Latn-BA" sz="1600" b="0" i="1" smtClean="0">
                            <a:latin typeface="Cambria Math" panose="02040503050406030204" pitchFamily="18" charset="0"/>
                          </a:rPr>
                          <m:t>𝑇h</m:t>
                        </m:r>
                      </m:e>
                      <m:sup>
                        <m:r>
                          <a:rPr lang="bs-Latn-BA" sz="1600" b="0" i="1" smtClean="0">
                            <a:latin typeface="Cambria Math" panose="02040503050406030204" pitchFamily="18" charset="0"/>
                          </a:rPr>
                          <m:t>232</m:t>
                        </m:r>
                      </m:sup>
                    </m:sSup>
                  </m:oMath>
                </a14:m>
                <a:endParaRPr lang="bs-Latn-BA" sz="1600" dirty="0">
                  <a:latin typeface="Bell MT" panose="02020503060305020303" pitchFamily="18" charset="0"/>
                </a:endParaRPr>
              </a:p>
              <a:p>
                <a:pPr algn="ctr"/>
                <a:r>
                  <a:rPr lang="en-US" sz="1600" dirty="0">
                    <a:latin typeface="Bell MT" panose="02020503060305020303" pitchFamily="18" charset="0"/>
                  </a:rPr>
                  <a:t>and artificial ones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bs-Latn-BA" sz="1600" i="1">
                            <a:latin typeface="Cambria Math" panose="02040503050406030204" pitchFamily="18" charset="0"/>
                          </a:rPr>
                          <m:t>𝐶𝑠</m:t>
                        </m:r>
                      </m:e>
                      <m:sup>
                        <m:r>
                          <a:rPr lang="bs-Latn-BA" sz="1600" i="1">
                            <a:latin typeface="Cambria Math" panose="02040503050406030204" pitchFamily="18" charset="0"/>
                          </a:rPr>
                          <m:t>137</m:t>
                        </m:r>
                      </m:sup>
                    </m:sSup>
                  </m:oMath>
                </a14:m>
                <a:r>
                  <a:rPr lang="bs-Latn-BA" sz="1600" dirty="0">
                    <a:latin typeface="Bell MT" panose="02020503060305020303" pitchFamily="18" charset="0"/>
                  </a:rPr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bs-Latn-BA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bs-Latn-BA" sz="1600" i="1">
                            <a:latin typeface="Cambria Math" panose="02040503050406030204" pitchFamily="18" charset="0"/>
                          </a:rPr>
                          <m:t>𝑆𝑟</m:t>
                        </m:r>
                      </m:e>
                      <m:sup>
                        <m:r>
                          <a:rPr lang="bs-Latn-BA" sz="1600">
                            <a:latin typeface="Cambria Math" panose="02040503050406030204" pitchFamily="18" charset="0"/>
                          </a:rPr>
                          <m:t>89/90</m:t>
                        </m:r>
                      </m:sup>
                    </m:sSup>
                  </m:oMath>
                </a14:m>
                <a:r>
                  <a:rPr lang="en-US" sz="1600" dirty="0">
                    <a:latin typeface="Bell MT" panose="02020503060305020303" pitchFamily="18" charset="0"/>
                  </a:rPr>
                  <a:t>. </a:t>
                </a:r>
                <a:endParaRPr lang="bs-Latn-BA" sz="1600" dirty="0"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9827D27C-122F-4378-A1C0-9F13E724F1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0208" y="4161839"/>
                <a:ext cx="4899519" cy="1345653"/>
              </a:xfrm>
              <a:prstGeom prst="round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s-Latn-B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Segnaposto numero diapositiva 6">
            <a:extLst>
              <a:ext uri="{FF2B5EF4-FFF2-40B4-BE49-F238E27FC236}">
                <a16:creationId xmlns:a16="http://schemas.microsoft.com/office/drawing/2014/main" id="{E1BD2C00-AEDF-4F6E-B8E5-608C83D3C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13" name="Segnaposto data 5">
            <a:extLst>
              <a:ext uri="{FF2B5EF4-FFF2-40B4-BE49-F238E27FC236}">
                <a16:creationId xmlns:a16="http://schemas.microsoft.com/office/drawing/2014/main" id="{D08E75C6-B4D4-47C7-809E-729670BB93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bs-Latn-BA" dirty="0"/>
              <a:t>21/05/2021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4433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  <p:bldP spid="8" grpId="0"/>
      <p:bldP spid="3" grpId="0"/>
      <p:bldP spid="7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6B79662-09E3-48E6-A62A-C5F58E99E808}"/>
              </a:ext>
            </a:extLst>
          </p:cNvPr>
          <p:cNvSpPr/>
          <p:nvPr/>
        </p:nvSpPr>
        <p:spPr>
          <a:xfrm>
            <a:off x="-1" y="1447060"/>
            <a:ext cx="12126897" cy="568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1826DC-1F4E-4106-A435-BAFC65955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2480" y="290280"/>
            <a:ext cx="7037439" cy="668133"/>
          </a:xfrm>
        </p:spPr>
        <p:txBody>
          <a:bodyPr>
            <a:normAutofit/>
          </a:bodyPr>
          <a:lstStyle/>
          <a:p>
            <a:pPr algn="ctr"/>
            <a:r>
              <a:rPr lang="bs-Latn-BA" sz="2400" dirty="0">
                <a:latin typeface="Bell MT" panose="02020503060305020303" pitchFamily="18" charset="0"/>
                <a:cs typeface="Times New Roman" panose="02020603050405020304" pitchFamily="18" charset="0"/>
              </a:rPr>
              <a:t>Rutherford Backscattering Spectrometry (RBS)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85561C4-2841-4958-8283-99A2D7FB6A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6606667"/>
              </p:ext>
            </p:extLst>
          </p:nvPr>
        </p:nvGraphicFramePr>
        <p:xfrm>
          <a:off x="139292" y="1060833"/>
          <a:ext cx="7133301" cy="1361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5F787B2A-AE4B-4738-8566-88EFE75795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052435"/>
              </p:ext>
            </p:extLst>
          </p:nvPr>
        </p:nvGraphicFramePr>
        <p:xfrm>
          <a:off x="7833095" y="1060833"/>
          <a:ext cx="3733298" cy="43028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555D4888-DCF6-4BFD-9D85-BF9193FC89FB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8871" t="22407" r="19516" b="27888"/>
          <a:stretch/>
        </p:blipFill>
        <p:spPr>
          <a:xfrm>
            <a:off x="213032" y="2534761"/>
            <a:ext cx="7059561" cy="30585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95DF7EA-5019-4C3B-A776-93BB5EC1AD16}"/>
              </a:ext>
            </a:extLst>
          </p:cNvPr>
          <p:cNvSpPr txBox="1"/>
          <p:nvPr/>
        </p:nvSpPr>
        <p:spPr>
          <a:xfrm>
            <a:off x="1006869" y="5638447"/>
            <a:ext cx="63811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Bell MT" panose="02020503060305020303" pitchFamily="18" charset="0"/>
              </a:rPr>
              <a:t>Figure </a:t>
            </a:r>
            <a:r>
              <a:rPr lang="bs-Latn-BA" dirty="0">
                <a:latin typeface="Bell MT" panose="02020503060305020303" pitchFamily="18" charset="0"/>
              </a:rPr>
              <a:t>16</a:t>
            </a:r>
            <a:r>
              <a:rPr lang="en-US" dirty="0">
                <a:latin typeface="Bell MT" panose="02020503060305020303" pitchFamily="18" charset="0"/>
              </a:rPr>
              <a:t>. Schematic overview of the RBS set-up</a:t>
            </a:r>
            <a:endParaRPr lang="bs-Latn-BA" dirty="0">
              <a:latin typeface="Bell MT" panose="02020503060305020303" pitchFamily="18" charset="0"/>
            </a:endParaRPr>
          </a:p>
        </p:txBody>
      </p:sp>
      <p:sp>
        <p:nvSpPr>
          <p:cNvPr id="8" name="Segnaposto numero diapositiva 6">
            <a:extLst>
              <a:ext uri="{FF2B5EF4-FFF2-40B4-BE49-F238E27FC236}">
                <a16:creationId xmlns:a16="http://schemas.microsoft.com/office/drawing/2014/main" id="{9743F9C9-85D5-4EA8-8000-94F20F5B5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17</a:t>
            </a:fld>
            <a:endParaRPr lang="it-IT" dirty="0"/>
          </a:p>
        </p:txBody>
      </p:sp>
      <p:sp>
        <p:nvSpPr>
          <p:cNvPr id="11" name="Segnaposto data 5">
            <a:extLst>
              <a:ext uri="{FF2B5EF4-FFF2-40B4-BE49-F238E27FC236}">
                <a16:creationId xmlns:a16="http://schemas.microsoft.com/office/drawing/2014/main" id="{912578AE-7A58-4BDF-84AB-3E71A78792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bs-Latn-BA" dirty="0"/>
              <a:t>21/05/2021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86159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A9A94DA-5830-49FA-894D-6A17E1EE2188}"/>
              </a:ext>
            </a:extLst>
          </p:cNvPr>
          <p:cNvSpPr/>
          <p:nvPr/>
        </p:nvSpPr>
        <p:spPr>
          <a:xfrm>
            <a:off x="594805" y="1331652"/>
            <a:ext cx="1855432" cy="639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C7F693-739B-4D33-8825-FA7D221FDB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928" y="288162"/>
            <a:ext cx="10305072" cy="59992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818E66F-F339-4B33-BB50-E07F01F83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818703" cy="437392"/>
          </a:xfrm>
        </p:spPr>
        <p:txBody>
          <a:bodyPr>
            <a:noAutofit/>
          </a:bodyPr>
          <a:lstStyle/>
          <a:p>
            <a:pPr algn="just"/>
            <a:r>
              <a:rPr lang="bs-Latn-BA" sz="1600" spc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600" spc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Auto CAD drawing of a possible setup in a </a:t>
            </a:r>
            <a:r>
              <a:rPr lang="bs-Latn-BA" sz="1600" spc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room</a:t>
            </a:r>
            <a:r>
              <a:rPr lang="en-US" sz="1600" spc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located in the building of the</a:t>
            </a:r>
            <a:r>
              <a:rPr lang="bs-Latn-BA" sz="1600" spc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spc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Science in Sarajevo</a:t>
            </a:r>
            <a:endParaRPr lang="bs-Latn-BA" sz="1600" spc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egnaposto numero diapositiva 6">
            <a:extLst>
              <a:ext uri="{FF2B5EF4-FFF2-40B4-BE49-F238E27FC236}">
                <a16:creationId xmlns:a16="http://schemas.microsoft.com/office/drawing/2014/main" id="{EC6D6C32-3148-4436-B50B-80AA17FDD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18</a:t>
            </a:fld>
            <a:endParaRPr lang="it-IT" dirty="0"/>
          </a:p>
        </p:txBody>
      </p:sp>
      <p:sp>
        <p:nvSpPr>
          <p:cNvPr id="7" name="Segnaposto data 5">
            <a:extLst>
              <a:ext uri="{FF2B5EF4-FFF2-40B4-BE49-F238E27FC236}">
                <a16:creationId xmlns:a16="http://schemas.microsoft.com/office/drawing/2014/main" id="{B704C67E-9447-41BC-A6D5-D75795A8DC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bs-Latn-BA" dirty="0"/>
              <a:t>21/05/2021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165728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048CB4D-0291-4377-9518-27EA45EC7CA7}"/>
              </a:ext>
            </a:extLst>
          </p:cNvPr>
          <p:cNvSpPr/>
          <p:nvPr/>
        </p:nvSpPr>
        <p:spPr>
          <a:xfrm>
            <a:off x="104776" y="1336308"/>
            <a:ext cx="11940924" cy="9973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742A88-251D-4623-9A92-F821F65AB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9551" y="396585"/>
            <a:ext cx="4309940" cy="551033"/>
          </a:xfrm>
        </p:spPr>
        <p:txBody>
          <a:bodyPr>
            <a:normAutofit/>
          </a:bodyPr>
          <a:lstStyle/>
          <a:p>
            <a:pPr algn="ctr"/>
            <a:r>
              <a:rPr lang="bs-Latn-BA" sz="2800" b="1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ll MT" panose="02020503060305020303" pitchFamily="18" charset="0"/>
              </a:rPr>
              <a:t>Summary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27FFC4C-0F44-4F36-B326-7D0AFAC77F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9863594"/>
              </p:ext>
            </p:extLst>
          </p:nvPr>
        </p:nvGraphicFramePr>
        <p:xfrm>
          <a:off x="-514931" y="341066"/>
          <a:ext cx="7791982" cy="4183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AAE1A19B-B62B-4487-AB83-658589F8D0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9275367"/>
              </p:ext>
            </p:extLst>
          </p:nvPr>
        </p:nvGraphicFramePr>
        <p:xfrm>
          <a:off x="-1262927" y="1834966"/>
          <a:ext cx="8953927" cy="3888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5" name="Segnaposto numero diapositiva 6">
            <a:extLst>
              <a:ext uri="{FF2B5EF4-FFF2-40B4-BE49-F238E27FC236}">
                <a16:creationId xmlns:a16="http://schemas.microsoft.com/office/drawing/2014/main" id="{8E101315-8DC7-4C34-B783-25E3F18BF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19</a:t>
            </a:fld>
            <a:endParaRPr lang="it-IT" dirty="0"/>
          </a:p>
        </p:txBody>
      </p:sp>
      <p:sp>
        <p:nvSpPr>
          <p:cNvPr id="7" name="Segnaposto data 5">
            <a:extLst>
              <a:ext uri="{FF2B5EF4-FFF2-40B4-BE49-F238E27FC236}">
                <a16:creationId xmlns:a16="http://schemas.microsoft.com/office/drawing/2014/main" id="{C4605DCD-9E48-49FA-926D-4A260DE3E5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bs-Latn-BA" dirty="0"/>
              <a:t>21/05/2021</a:t>
            </a:r>
            <a:endParaRPr lang="it-IT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A6C0575-31F2-4E2A-A1CD-DE29CBEF98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270729"/>
              </p:ext>
            </p:extLst>
          </p:nvPr>
        </p:nvGraphicFramePr>
        <p:xfrm>
          <a:off x="4362450" y="1136841"/>
          <a:ext cx="7724774" cy="4460726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2052826987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520969065"/>
                    </a:ext>
                  </a:extLst>
                </a:gridCol>
                <a:gridCol w="4562474">
                  <a:extLst>
                    <a:ext uri="{9D8B030D-6E8A-4147-A177-3AD203B41FA5}">
                      <a16:colId xmlns:a16="http://schemas.microsoft.com/office/drawing/2014/main" val="1881765626"/>
                    </a:ext>
                  </a:extLst>
                </a:gridCol>
              </a:tblGrid>
              <a:tr h="542028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Application</a:t>
                      </a:r>
                      <a:endParaRPr kumimoji="0" lang="bs-Latn-BA" altLang="sr-Latn-R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ell MT" panose="02020503060305020303" pitchFamily="18" charset="0"/>
                        <a:cs typeface="Noto Sans SC Regular" charset="0"/>
                      </a:endParaRP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/>
                      </a:pPr>
                      <a:r>
                        <a:rPr kumimoji="0" lang="bs-Latn-BA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(keV energies)</a:t>
                      </a:r>
                      <a:endParaRPr kumimoji="0" lang="en-US" altLang="sr-Latn-R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ell MT" panose="02020503060305020303" pitchFamily="18" charset="0"/>
                        <a:cs typeface="Noto Sans SC Regular" charset="0"/>
                      </a:endParaRPr>
                    </a:p>
                  </a:txBody>
                  <a:tcPr marL="0" marR="0" marT="35280" marB="0" horzOverflow="overflow">
                    <a:lnL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1588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Viability</a:t>
                      </a:r>
                    </a:p>
                  </a:txBody>
                  <a:tcPr marL="0" marR="0" marT="35280" marB="0" horzOverflow="overflow">
                    <a:lnL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1588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Remarks</a:t>
                      </a:r>
                    </a:p>
                  </a:txBody>
                  <a:tcPr marL="0" marR="0" marT="35280" marB="0" horzOverflow="overflow">
                    <a:lnL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5160246"/>
                  </a:ext>
                </a:extLst>
              </a:tr>
              <a:tr h="542028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712788" marR="0" lvl="0" indent="-19050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SIMS, </a:t>
                      </a:r>
                      <a:endParaRPr kumimoji="0" lang="bs-Latn-BA" altLang="sr-Latn-R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ell MT" panose="02020503060305020303" pitchFamily="18" charset="0"/>
                        <a:cs typeface="Noto Sans SC Regular" charset="0"/>
                      </a:endParaRPr>
                    </a:p>
                    <a:p>
                      <a:pPr marL="712788" marR="0" lvl="0" indent="-19050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LEIS</a:t>
                      </a:r>
                      <a:endParaRPr kumimoji="0" lang="bs-Latn-BA" altLang="sr-Latn-R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ell MT" panose="02020503060305020303" pitchFamily="18" charset="0"/>
                        <a:cs typeface="Noto Sans SC Regular" charset="0"/>
                      </a:endParaRPr>
                    </a:p>
                  </a:txBody>
                  <a:tcPr marL="0" marR="0" marT="35280" marB="0" horzOverflow="overflow">
                    <a:lnL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1588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rather not</a:t>
                      </a:r>
                    </a:p>
                  </a:txBody>
                  <a:tcPr marL="0" marR="0" marT="35280" marB="0" horzOverflow="overflow">
                    <a:lnL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bs-Latn-BA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Nanogan source can produce O+, O2+ and Ar+</a:t>
                      </a:r>
                      <a:r>
                        <a:rPr kumimoji="0" lang="en-US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, </a:t>
                      </a:r>
                      <a:r>
                        <a:rPr kumimoji="0" lang="bs-Latn-BA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m</a:t>
                      </a:r>
                      <a:r>
                        <a:rPr kumimoji="0" lang="en-US" altLang="sr-Latn-R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uch</a:t>
                      </a:r>
                      <a:r>
                        <a:rPr kumimoji="0" lang="en-US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 weaker beam currents required,</a:t>
                      </a:r>
                      <a:r>
                        <a:rPr kumimoji="0" lang="bs-Latn-BA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 </a:t>
                      </a:r>
                      <a:r>
                        <a:rPr kumimoji="0" lang="en-US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other equipment</a:t>
                      </a:r>
                      <a:r>
                        <a:rPr kumimoji="0" lang="bs-Latn-BA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, electrostatic analyzer is</a:t>
                      </a:r>
                      <a:r>
                        <a:rPr kumimoji="0" lang="en-US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 expensive.</a:t>
                      </a:r>
                    </a:p>
                  </a:txBody>
                  <a:tcPr marL="0" marR="0" marT="35280" marB="0" horzOverflow="overflow">
                    <a:lnL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619291"/>
                  </a:ext>
                </a:extLst>
              </a:tr>
              <a:tr h="957037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endParaRPr kumimoji="0" lang="en-US" altLang="sr-Latn-R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Noto Sans SC Regular" charset="0"/>
                      </a:endParaRP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Ion implantation</a:t>
                      </a:r>
                    </a:p>
                  </a:txBody>
                  <a:tcPr marL="0" marR="0" marT="3600" marB="0" horzOverflow="overflow">
                    <a:lnL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endParaRPr kumimoji="0" lang="en-US" altLang="sr-Latn-R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Noto Sans SC Regular" charset="0"/>
                      </a:endParaRPr>
                    </a:p>
                    <a:p>
                      <a:pPr marL="1588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possible</a:t>
                      </a:r>
                    </a:p>
                  </a:txBody>
                  <a:tcPr marL="0" marR="0" marT="3600" marB="0" horzOverflow="overflow">
                    <a:lnL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5BC64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396875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Right intensities, additional equipment not very  expensive, but low energies limit depth of  implantation – </a:t>
                      </a:r>
                      <a:r>
                        <a:rPr lang="en-US" dirty="0">
                          <a:solidFill>
                            <a:schemeClr val="bg1"/>
                          </a:solidFill>
                          <a:latin typeface="Bell MT" panose="02020503060305020303" pitchFamily="18" charset="0"/>
                        </a:rPr>
                        <a:t>requires interest from local scientists</a:t>
                      </a:r>
                      <a:r>
                        <a:rPr lang="bs-Latn-BA" dirty="0">
                          <a:solidFill>
                            <a:schemeClr val="bg1"/>
                          </a:solidFill>
                          <a:latin typeface="Bell MT" panose="02020503060305020303" pitchFamily="18" charset="0"/>
                        </a:rPr>
                        <a:t>.</a:t>
                      </a:r>
                      <a:endParaRPr kumimoji="0" lang="en-US" altLang="sr-Latn-R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ell MT" panose="02020503060305020303" pitchFamily="18" charset="0"/>
                        <a:cs typeface="Noto Sans SC Regular" charset="0"/>
                      </a:endParaRPr>
                    </a:p>
                  </a:txBody>
                  <a:tcPr marL="0" marR="0" marT="35280" marB="0" horzOverflow="overflow">
                    <a:lnL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840579"/>
                  </a:ext>
                </a:extLst>
              </a:tr>
              <a:tr h="542028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/>
                      </a:pPr>
                      <a:r>
                        <a:rPr lang="bs-Latn-BA" sz="1600" dirty="0">
                          <a:latin typeface="Bell MT" panose="02020503060305020303" pitchFamily="18" charset="0"/>
                        </a:rPr>
                        <a:t>Graphene nanomaterials </a:t>
                      </a:r>
                      <a:endParaRPr kumimoji="0" lang="en-US" altLang="sr-Latn-R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ell MT" panose="02020503060305020303" pitchFamily="18" charset="0"/>
                        <a:cs typeface="Noto Sans SC Regular" charset="0"/>
                      </a:endParaRP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endParaRPr kumimoji="0" lang="en-US" altLang="sr-Latn-R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ell MT" panose="02020503060305020303" pitchFamily="18" charset="0"/>
                        <a:cs typeface="Noto Sans SC Regular" charset="0"/>
                      </a:endParaRPr>
                    </a:p>
                  </a:txBody>
                  <a:tcPr marL="0" marR="0" marT="36000" marB="0" horzOverflow="overflow">
                    <a:lnL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1588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possible</a:t>
                      </a:r>
                    </a:p>
                  </a:txBody>
                  <a:tcPr marL="0" marR="0" marT="36000" marB="0" horzOverflow="overflow">
                    <a:lnL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5BC64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1006475" marR="0" lvl="0" indent="-738188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/>
                      </a:pPr>
                      <a:r>
                        <a:rPr kumimoji="0" lang="bs-Latn-BA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At the Chemistry department exist strong interest in this application.</a:t>
                      </a:r>
                      <a:endParaRPr kumimoji="0" lang="en-US" altLang="sr-Latn-R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ell MT" panose="02020503060305020303" pitchFamily="18" charset="0"/>
                        <a:cs typeface="Noto Sans SC Regular" charset="0"/>
                      </a:endParaRPr>
                    </a:p>
                  </a:txBody>
                  <a:tcPr marL="0" marR="0" marT="36000" marB="0" horzOverflow="overflow">
                    <a:lnL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636608"/>
                  </a:ext>
                </a:extLst>
              </a:tr>
              <a:tr h="542028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Stellar physics</a:t>
                      </a:r>
                    </a:p>
                  </a:txBody>
                  <a:tcPr marL="0" marR="0" marT="36000" marB="0" horzOverflow="overflow">
                    <a:lnL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1588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rather not</a:t>
                      </a:r>
                    </a:p>
                  </a:txBody>
                  <a:tcPr marL="0" marR="0" marT="36000" marB="0" horzOverflow="overflow">
                    <a:lnL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884238" marR="0" lvl="0" indent="-600075" algn="just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Other equipment (detectors) quite expensive, need  strong interests from local physicists.</a:t>
                      </a:r>
                    </a:p>
                  </a:txBody>
                  <a:tcPr marL="0" marR="0" marT="36000" marB="0" horzOverflow="overflow">
                    <a:lnL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784415"/>
                  </a:ext>
                </a:extLst>
              </a:tr>
              <a:tr h="544543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Biology, Agriculture</a:t>
                      </a:r>
                      <a:r>
                        <a:rPr kumimoji="0" lang="bs-Latn-BA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, M</a:t>
                      </a:r>
                      <a:r>
                        <a:rPr lang="bs-Latn-BA" dirty="0">
                          <a:latin typeface="Bell MT" panose="02020503060305020303" pitchFamily="18" charset="0"/>
                        </a:rPr>
                        <a:t>icrobiology, and Medical science.</a:t>
                      </a:r>
                      <a:endParaRPr kumimoji="0" lang="en-US" altLang="sr-Latn-R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ell MT" panose="02020503060305020303" pitchFamily="18" charset="0"/>
                        <a:cs typeface="Noto Sans SC Regular" charset="0"/>
                      </a:endParaRPr>
                    </a:p>
                  </a:txBody>
                  <a:tcPr marL="0" marR="0" marT="36000" marB="0" horzOverflow="overflow">
                    <a:lnL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1588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endParaRPr kumimoji="0" lang="bs-Latn-BA" altLang="sr-Latn-R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ell MT" panose="02020503060305020303" pitchFamily="18" charset="0"/>
                        <a:cs typeface="Noto Sans SC Regular" charset="0"/>
                      </a:endParaRPr>
                    </a:p>
                    <a:p>
                      <a:pPr marL="1588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possible</a:t>
                      </a:r>
                    </a:p>
                  </a:txBody>
                  <a:tcPr marL="0" marR="0" marT="36000" marB="0" horzOverflow="overflow">
                    <a:lnL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5BC64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5pPr>
                      <a:lvl6pPr marL="25146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6pPr>
                      <a:lvl7pPr marL="29718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7pPr>
                      <a:lvl8pPr marL="34290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8pPr>
                      <a:lvl9pPr marL="3886200" indent="-228600" defTabSz="45720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Noto Sans SC Regular" charset="0"/>
                        </a:defRPr>
                      </a:lvl9pPr>
                    </a:lstStyle>
                    <a:p>
                      <a:pPr marL="1588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endParaRPr kumimoji="0" lang="bs-Latn-BA" altLang="sr-Latn-RS" sz="16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ell MT" panose="02020503060305020303" pitchFamily="18" charset="0"/>
                        <a:cs typeface="Noto Sans SC Regular" charset="0"/>
                      </a:endParaRPr>
                    </a:p>
                    <a:p>
                      <a:pPr marL="1588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altLang="sr-Latn-R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Need </a:t>
                      </a:r>
                      <a:r>
                        <a:rPr kumimoji="0" lang="en-US" alt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ll MT" panose="02020503060305020303" pitchFamily="18" charset="0"/>
                          <a:cs typeface="Noto Sans SC Regular" charset="0"/>
                        </a:rPr>
                        <a:t>interests from local scientists.</a:t>
                      </a:r>
                    </a:p>
                  </a:txBody>
                  <a:tcPr marL="0" marR="0" marT="36000" marB="0" horzOverflow="overflow">
                    <a:lnL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6FAC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04721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11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8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38E7D-E0F7-4595-BB87-54B215ADF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4954" y="907656"/>
            <a:ext cx="5550481" cy="810532"/>
          </a:xfrm>
        </p:spPr>
        <p:txBody>
          <a:bodyPr>
            <a:normAutofit fontScale="90000"/>
          </a:bodyPr>
          <a:lstStyle/>
          <a:p>
            <a:r>
              <a:rPr lang="bs-Latn-BA" sz="4000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 am going to talk about...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90C50D4-5690-4769-9E0D-057FCC782F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6602924"/>
              </p:ext>
            </p:extLst>
          </p:nvPr>
        </p:nvGraphicFramePr>
        <p:xfrm>
          <a:off x="1376256" y="1849454"/>
          <a:ext cx="10243883" cy="40707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0309B585-F8C3-414C-9CD5-B59040ABEB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37330" y="4344247"/>
            <a:ext cx="992209" cy="9922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C71396-73F4-4394-AE2B-D9F0D4D0DCD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4410" t="8542" r="13429" b="21137"/>
          <a:stretch/>
        </p:blipFill>
        <p:spPr>
          <a:xfrm>
            <a:off x="2102680" y="4512465"/>
            <a:ext cx="952718" cy="9922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65A1F5-3AA1-4AD6-B546-974677F4FCD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2819" t="8687" r="24055" b="33666"/>
          <a:stretch/>
        </p:blipFill>
        <p:spPr>
          <a:xfrm>
            <a:off x="1376256" y="4868934"/>
            <a:ext cx="800585" cy="6894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4BAD54F-DFDB-4C33-A5B7-650F29115BAB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7147" t="32687" r="2270"/>
          <a:stretch/>
        </p:blipFill>
        <p:spPr>
          <a:xfrm>
            <a:off x="886221" y="5174173"/>
            <a:ext cx="517466" cy="5593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Segnaposto numero diapositiva 6">
            <a:extLst>
              <a:ext uri="{FF2B5EF4-FFF2-40B4-BE49-F238E27FC236}">
                <a16:creationId xmlns:a16="http://schemas.microsoft.com/office/drawing/2014/main" id="{2910B832-5F2C-4111-8C6C-27F0D9FA9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10" name="Segnaposto data 5">
            <a:extLst>
              <a:ext uri="{FF2B5EF4-FFF2-40B4-BE49-F238E27FC236}">
                <a16:creationId xmlns:a16="http://schemas.microsoft.com/office/drawing/2014/main" id="{6589377B-5584-4933-A65E-E1B72D1B7C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bs-Latn-BA" dirty="0"/>
              <a:t>21/05/2021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50350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67C356-77A0-44A4-A623-357EEB8DC6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8962BA-6B90-40C3-AB27-AF8AE6FDD4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5E9084-50E9-406D-B051-79CF87A399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217930-8069-42C1-B9ED-9209F15FD1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2DED7E-66DF-4229-BAC7-FF076D4DB0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9B4550-F7D2-4A13-8E5F-AAC5741B4E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A6DC92-E523-4E49-BFB8-A65CD79A9D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99B6773-C8F5-4C1B-8D67-26F3203CA9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054506-5281-4991-A511-FB71261EDC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0A1743-5BA2-4940-B231-A25624D91C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29587B-BD7B-41E8-B602-3A8CFD74F8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26386EC-F364-4377-99A9-059695708B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bs-Latn-BA" dirty="0">
                <a:latin typeface="Bell MT" panose="02020503060305020303" pitchFamily="18" charset="0"/>
              </a:rPr>
              <a:t>Thank you!</a:t>
            </a:r>
            <a:endParaRPr lang="it-IT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112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6A79D75-A032-4F87-A186-C0DD43589F2F}"/>
              </a:ext>
            </a:extLst>
          </p:cNvPr>
          <p:cNvSpPr/>
          <p:nvPr/>
        </p:nvSpPr>
        <p:spPr>
          <a:xfrm>
            <a:off x="492852" y="1420427"/>
            <a:ext cx="11447614" cy="674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C9C270-5FCB-48D4-827B-5798F4DD4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6025" y="318321"/>
            <a:ext cx="1854270" cy="542196"/>
          </a:xfrm>
        </p:spPr>
        <p:txBody>
          <a:bodyPr>
            <a:noAutofit/>
          </a:bodyPr>
          <a:lstStyle/>
          <a:p>
            <a:r>
              <a:rPr lang="bs-Latn-BA" sz="2400" spc="0" dirty="0">
                <a:solidFill>
                  <a:schemeClr val="tx1"/>
                </a:solidFill>
                <a:latin typeface="Bell MT" panose="02020503060305020303" pitchFamily="18" charset="0"/>
              </a:rPr>
              <a:t>References 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A58198D1-06AC-47D5-ACBA-899531E64C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852" y="717160"/>
            <a:ext cx="11206296" cy="4939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kumimoji="0" lang="en-US" altLang="sr-Latn-RS" sz="1400" b="0" i="0" strike="noStrike" cap="none" normalizeH="0" baseline="0" dirty="0" err="1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Kokkoris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M. Ion Beam Analysis Techniques for non-Destructive Profiling studies . Athens : Department of Physics, National Technical University of Athens, October 2013.</a:t>
            </a:r>
            <a:endParaRPr kumimoji="0" lang="en-US" altLang="sr-Latn-RS" sz="1400" b="0" i="0" strike="noStrike" cap="none" normalizeH="0" baseline="0" dirty="0">
              <a:ln>
                <a:noFill/>
              </a:ln>
              <a:effectLst/>
              <a:latin typeface="Bell MT" panose="02020503060305020303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kumimoji="0" lang="en-US" altLang="sr-Latn-RS" sz="1400" b="0" i="0" strike="noStrike" cap="none" normalizeH="0" baseline="0" dirty="0" err="1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D.W.Grainger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kumimoji="0" lang="en-US" altLang="sr-Latn-RS" sz="1400" b="0" i="0" strike="noStrike" cap="none" normalizeH="0" baseline="0" dirty="0" err="1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D.G.Castner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Surface Analysis and </a:t>
            </a:r>
            <a:r>
              <a:rPr kumimoji="0" lang="en-US" altLang="sr-Latn-RS" sz="1400" b="0" i="0" strike="noStrike" cap="none" normalizeH="0" baseline="0" dirty="0" err="1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Biointerfaces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Vacuum and Ambient In Situ Techniques. 2017.</a:t>
            </a:r>
            <a:endParaRPr kumimoji="0" lang="en-US" altLang="sr-Latn-RS" sz="1400" b="0" i="0" strike="noStrike" cap="none" normalizeH="0" baseline="0" dirty="0">
              <a:ln>
                <a:noFill/>
              </a:ln>
              <a:effectLst/>
              <a:latin typeface="Bell MT" panose="02020503060305020303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Ishii, </a:t>
            </a:r>
            <a:r>
              <a:rPr kumimoji="0" lang="en-US" altLang="sr-Latn-RS" sz="1400" b="0" i="0" strike="noStrike" cap="none" normalizeH="0" baseline="0" dirty="0" err="1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Keizo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kumimoji="0" lang="en-US" altLang="sr-Latn-RS" sz="1400" b="0" i="1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PIXE and Its Applications to Elemental Analysis. 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Sendai : Cyclotron and Radioisotope Center, Tohoku University, 10 June 2019.</a:t>
            </a:r>
            <a:endParaRPr kumimoji="0" lang="en-US" altLang="sr-Latn-RS" sz="1400" b="0" i="0" strike="noStrike" cap="none" normalizeH="0" baseline="0" dirty="0">
              <a:ln>
                <a:noFill/>
              </a:ln>
              <a:effectLst/>
              <a:latin typeface="Bell MT" panose="02020503060305020303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kumimoji="0" lang="en-US" altLang="sr-Latn-RS" sz="1400" b="0" i="1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PIXE (Particle‐Induced X‐Ray Emission). </a:t>
            </a:r>
            <a:r>
              <a:rPr kumimoji="0" lang="en-US" altLang="sr-Latn-RS" sz="1400" b="0" i="0" strike="noStrike" cap="none" normalizeH="0" baseline="0" dirty="0" err="1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Mandò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P.A. 15 September 2006.</a:t>
            </a:r>
            <a:endParaRPr kumimoji="0" lang="en-US" altLang="sr-Latn-RS" sz="1400" b="0" i="0" strike="noStrike" cap="none" normalizeH="0" baseline="0" dirty="0">
              <a:ln>
                <a:noFill/>
              </a:ln>
              <a:effectLst/>
              <a:latin typeface="Bell MT" panose="02020503060305020303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kumimoji="0" lang="en-US" altLang="sr-Latn-RS" sz="1400" b="0" i="1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Rutherford Backscattering Spectrometry (RBS). 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Mayer, M. </a:t>
            </a:r>
            <a:r>
              <a:rPr kumimoji="0" lang="en-US" altLang="sr-Latn-RS" sz="1400" b="0" i="0" strike="noStrike" cap="none" normalizeH="0" baseline="0" dirty="0" err="1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Garching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Germany : Max-Planck-</a:t>
            </a:r>
            <a:r>
              <a:rPr kumimoji="0" lang="en-US" altLang="sr-Latn-RS" sz="1400" b="0" i="0" strike="noStrike" cap="none" normalizeH="0" baseline="0" dirty="0" err="1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Institut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sr-Latn-RS" sz="1400" b="0" i="0" strike="noStrike" cap="none" normalizeH="0" baseline="0" dirty="0" err="1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f¨ur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sr-Latn-RS" sz="1400" b="0" i="0" strike="noStrike" cap="none" normalizeH="0" baseline="0" dirty="0" err="1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Plasmaphysik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EURATOM Association, 2003.</a:t>
            </a:r>
            <a:endParaRPr kumimoji="0" lang="en-US" altLang="sr-Latn-RS" sz="1400" b="0" i="0" strike="noStrike" cap="none" normalizeH="0" baseline="0" dirty="0">
              <a:ln>
                <a:noFill/>
              </a:ln>
              <a:effectLst/>
              <a:latin typeface="Bell MT" panose="02020503060305020303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</a:t>
            </a:r>
            <a:r>
              <a:rPr kumimoji="0" lang="en-US" altLang="sr-Latn-RS" sz="1400" b="0" i="0" strike="noStrike" cap="none" normalizeH="0" baseline="0" dirty="0" err="1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C.R.Gossett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Non-Rutherford elastic backscattering for light element cross section enhancement. Washington, DC 20375-5000, USA : </a:t>
            </a:r>
            <a:r>
              <a:rPr kumimoji="0" lang="en-US" altLang="sr-Latn-RS" sz="1400" b="0" i="0" strike="noStrike" cap="none" normalizeH="0" baseline="0" dirty="0" err="1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s.n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., 1989.</a:t>
            </a:r>
            <a:endParaRPr kumimoji="0" lang="en-US" altLang="sr-Latn-RS" sz="1400" b="0" i="0" strike="noStrike" cap="none" normalizeH="0" baseline="0" dirty="0">
              <a:ln>
                <a:noFill/>
              </a:ln>
              <a:effectLst/>
              <a:latin typeface="Bell MT" panose="02020503060305020303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</a:t>
            </a:r>
            <a:r>
              <a:rPr kumimoji="0" lang="en-US" altLang="sr-Latn-RS" sz="1400" b="0" i="0" strike="noStrike" cap="none" normalizeH="0" baseline="0" dirty="0" err="1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M.Roumié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et al. Determination of stoichiometry in silicon carbide materials using elastic backscattering spectrometry. </a:t>
            </a:r>
            <a:r>
              <a:rPr kumimoji="0" lang="en-US" altLang="sr-Latn-RS" sz="1400" b="0" i="0" strike="noStrike" cap="none" normalizeH="0" baseline="0" dirty="0" err="1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s.l.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: Lebanese Atomic Energy Commission-CNRS, Riad El </a:t>
            </a:r>
            <a:r>
              <a:rPr kumimoji="0" lang="en-US" altLang="sr-Latn-RS" sz="1400" b="0" i="0" strike="noStrike" cap="none" normalizeH="0" baseline="0" dirty="0" err="1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Solh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Beirut, Lebanon; Department of Physics, American University of Beirut, Bliss Street, Riad El </a:t>
            </a:r>
            <a:r>
              <a:rPr kumimoji="0" lang="en-US" altLang="sr-Latn-RS" sz="1400" b="0" i="0" strike="noStrike" cap="none" normalizeH="0" baseline="0" dirty="0" err="1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Solh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Beirut, Lebanon, July 2007.</a:t>
            </a:r>
            <a:endParaRPr kumimoji="0" lang="en-US" altLang="sr-Latn-RS" sz="1400" b="0" i="0" strike="noStrike" cap="none" normalizeH="0" baseline="0" dirty="0">
              <a:ln>
                <a:noFill/>
              </a:ln>
              <a:effectLst/>
              <a:latin typeface="Bell MT" panose="02020503060305020303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Ion Beam Methods, Introduction. [Online] https://bit.ly/3dCAgoK.</a:t>
            </a:r>
            <a:endParaRPr kumimoji="0" lang="en-US" altLang="sr-Latn-RS" sz="1400" b="0" i="0" strike="noStrike" cap="none" normalizeH="0" baseline="0" dirty="0">
              <a:ln>
                <a:noFill/>
              </a:ln>
              <a:effectLst/>
              <a:latin typeface="Bell MT" panose="02020503060305020303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</a:t>
            </a:r>
            <a:r>
              <a:rPr kumimoji="0" lang="en-US" altLang="sr-Latn-RS" sz="1400" b="0" i="1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Light element depth profiling using elastic recoil detection. </a:t>
            </a:r>
            <a:r>
              <a:rPr kumimoji="0" lang="en-US" altLang="sr-Latn-RS" sz="1400" b="0" i="0" strike="noStrike" cap="none" normalizeH="0" baseline="0" dirty="0" err="1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Habraken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F.H.P .M. Utrecht, Netherlands : Atomic and Interface Physics, Debye Institute, Utrecht University, P.O. Box 80000, 3508 TA , 1992.</a:t>
            </a:r>
            <a:endParaRPr kumimoji="0" lang="en-US" altLang="sr-Latn-RS" sz="1400" b="0" i="0" strike="noStrike" cap="none" normalizeH="0" baseline="0" dirty="0">
              <a:ln>
                <a:noFill/>
              </a:ln>
              <a:effectLst/>
              <a:latin typeface="Bell MT" panose="02020503060305020303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10. </a:t>
            </a:r>
            <a:r>
              <a:rPr kumimoji="0" lang="en-US" altLang="sr-Latn-RS" sz="1400" b="0" i="1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Application of Nuclear Reaction Analysis for aging. </a:t>
            </a:r>
            <a:r>
              <a:rPr kumimoji="0" lang="en-US" altLang="sr-Latn-RS" sz="1400" b="0" i="0" strike="noStrike" cap="none" normalizeH="0" baseline="0" dirty="0" err="1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G.Gavrilov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en-US" altLang="sr-Latn-RS" sz="1400" b="0" i="0" strike="noStrike" cap="none" normalizeH="0" baseline="0" dirty="0" err="1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A.Krivchitch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*, </a:t>
            </a:r>
            <a:r>
              <a:rPr kumimoji="0" lang="en-US" altLang="sr-Latn-RS" sz="1400" b="0" i="0" strike="noStrike" cap="none" normalizeH="0" baseline="0" dirty="0" err="1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V.Lebedev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St. Petersburg district, Russia. : Petersburg Nuclear Physics Institute, Russian Academy of Science, 2001.</a:t>
            </a:r>
            <a:endParaRPr kumimoji="0" lang="en-US" altLang="sr-Latn-RS" sz="1400" b="0" i="0" strike="noStrike" cap="none" normalizeH="0" baseline="0" dirty="0">
              <a:ln>
                <a:noFill/>
              </a:ln>
              <a:effectLst/>
              <a:latin typeface="Bell MT" panose="02020503060305020303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11. </a:t>
            </a:r>
            <a:r>
              <a:rPr kumimoji="0" lang="en-US" altLang="sr-Latn-RS" sz="1400" b="0" i="1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Dynamic Secondary Ion Mass Spectrometry. 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2019.</a:t>
            </a:r>
            <a:endParaRPr kumimoji="0" lang="en-US" altLang="sr-Latn-RS" sz="1400" b="0" i="0" strike="noStrike" cap="none" normalizeH="0" baseline="0" dirty="0">
              <a:ln>
                <a:noFill/>
              </a:ln>
              <a:effectLst/>
              <a:latin typeface="Bell MT" panose="02020503060305020303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12. </a:t>
            </a:r>
            <a:r>
              <a:rPr lang="bs-Latn-BA" sz="1400" b="0" i="0" dirty="0">
                <a:effectLst/>
                <a:latin typeface="Bell MT" panose="02020503060305020303" pitchFamily="18" charset="0"/>
              </a:rPr>
              <a:t>Rutherford backscattering spectrometry; 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[Online] https://bit.ly/3nYi25X.</a:t>
            </a:r>
            <a:endParaRPr kumimoji="0" lang="en-US" altLang="sr-Latn-RS" sz="1400" b="0" i="0" strike="noStrike" cap="none" normalizeH="0" baseline="0" dirty="0">
              <a:ln>
                <a:noFill/>
              </a:ln>
              <a:effectLst/>
              <a:latin typeface="Bell MT" panose="02020503060305020303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13. Boudreault, </a:t>
            </a:r>
            <a:r>
              <a:rPr kumimoji="0" lang="en-US" altLang="sr-Latn-RS" sz="1400" b="0" i="0" strike="noStrike" cap="none" normalizeH="0" baseline="0" dirty="0" err="1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Ghislain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Accurate ion beam analysis. Surrey, UK : School of Electronics and Physical Sciences, august, 2002.</a:t>
            </a:r>
            <a:endParaRPr kumimoji="0" lang="en-US" altLang="sr-Latn-RS" sz="1400" b="0" i="0" strike="noStrike" cap="none" normalizeH="0" baseline="0" dirty="0">
              <a:ln>
                <a:noFill/>
              </a:ln>
              <a:effectLst/>
              <a:latin typeface="Bell MT" panose="02020503060305020303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14. Microanalytical center- MIC. </a:t>
            </a:r>
            <a:r>
              <a:rPr kumimoji="0" lang="en-US" altLang="sr-Latn-RS" sz="1400" b="0" i="1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NRA - Nuclear reaction analysis. 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[Online] 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https://bit.ly/346Zit5</a:t>
            </a:r>
            <a:r>
              <a:rPr kumimoji="0" lang="en-US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bs-Latn-BA" altLang="sr-Latn-RS" sz="1400" b="0" i="0" strike="noStrike" cap="none" normalizeH="0" baseline="0" dirty="0">
              <a:ln>
                <a:noFill/>
              </a:ln>
              <a:effectLst/>
              <a:latin typeface="Bell MT" panose="020205030603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s-Latn-BA" altLang="sr-Latn-RS" sz="1400" dirty="0">
                <a:latin typeface="Bell MT" panose="02020503060305020303" pitchFamily="18" charset="0"/>
                <a:cs typeface="Times New Roman" panose="02020603050405020304" pitchFamily="18" charset="0"/>
              </a:rPr>
              <a:t>15. </a:t>
            </a:r>
            <a:r>
              <a:rPr lang="bs-Latn-BA" sz="1400" i="0" dirty="0">
                <a:effectLst/>
                <a:latin typeface="Bell MT" panose="02020503060305020303" pitchFamily="18" charset="0"/>
              </a:rPr>
              <a:t>Introduction to SIMS; </a:t>
            </a:r>
            <a:r>
              <a:rPr lang="bs-Latn-BA" altLang="sr-Latn-RS" sz="1400" dirty="0">
                <a:latin typeface="Bell MT" panose="02020503060305020303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https://www.cameca.com/products/sims/technique</a:t>
            </a:r>
            <a:r>
              <a:rPr lang="bs-Latn-BA" altLang="sr-Latn-RS" sz="1400" dirty="0">
                <a:latin typeface="Bell MT" panose="02020503060305020303" pitchFamily="18" charset="0"/>
                <a:cs typeface="Times New Roman" panose="02020603050405020304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bs-Latn-BA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cs typeface="Times New Roman" panose="02020603050405020304" pitchFamily="18" charset="0"/>
              </a:rPr>
              <a:t>16. </a:t>
            </a:r>
            <a:r>
              <a:rPr lang="bs-Latn-BA" sz="1400" dirty="0">
                <a:latin typeface="Bell MT" panose="02020503060305020303" pitchFamily="18" charset="0"/>
              </a:rPr>
              <a:t>L. Pillatsch,T. Wirtz, H.-N. Migeon and H. Scherrer; </a:t>
            </a:r>
            <a:r>
              <a:rPr lang="en-US" sz="1400" b="0" i="0" dirty="0">
                <a:effectLst/>
                <a:latin typeface="Bell MT" panose="02020503060305020303" pitchFamily="18" charset="0"/>
              </a:rPr>
              <a:t>SIMS using negative primary ion bombardment</a:t>
            </a:r>
            <a:r>
              <a:rPr kumimoji="0" lang="bs-Latn-BA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cs typeface="Times New Roman" panose="02020603050405020304" pitchFamily="18" charset="0"/>
              </a:rPr>
              <a:t>[</a:t>
            </a:r>
            <a:r>
              <a:rPr lang="bs-Latn-BA" altLang="sr-Latn-RS" sz="1400" dirty="0">
                <a:latin typeface="Bell MT" panose="02020503060305020303" pitchFamily="18" charset="0"/>
                <a:cs typeface="Times New Roman" panose="02020603050405020304" pitchFamily="18" charset="0"/>
              </a:rPr>
              <a:t>Online] </a:t>
            </a:r>
            <a:r>
              <a:rPr lang="bs-Latn-BA" sz="1400" dirty="0">
                <a:latin typeface="Bell MT" panose="02020503060305020303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https://bit.ly/31Rsm6g</a:t>
            </a:r>
            <a:r>
              <a:rPr lang="bs-Latn-BA" sz="1400" dirty="0">
                <a:latin typeface="Bell MT" panose="02020503060305020303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s-Latn-BA" sz="1400" dirty="0">
                <a:latin typeface="Bell MT" panose="02020503060305020303" pitchFamily="18" charset="0"/>
              </a:rPr>
              <a:t>17. H. </a:t>
            </a:r>
            <a:r>
              <a:rPr lang="en-US" sz="1400" dirty="0">
                <a:latin typeface="Bell MT" panose="02020503060305020303" pitchFamily="18" charset="0"/>
              </a:rPr>
              <a:t>W.</a:t>
            </a:r>
            <a:r>
              <a:rPr lang="bs-Latn-BA" sz="1400" dirty="0">
                <a:latin typeface="Bell MT" panose="02020503060305020303" pitchFamily="18" charset="0"/>
              </a:rPr>
              <a:t> </a:t>
            </a:r>
            <a:r>
              <a:rPr lang="en-US" sz="1400" dirty="0">
                <a:latin typeface="Bell MT" panose="02020503060305020303" pitchFamily="18" charset="0"/>
              </a:rPr>
              <a:t>Werner</a:t>
            </a:r>
            <a:r>
              <a:rPr lang="bs-Latn-BA" sz="1400" b="0" i="0" strike="noStrike" dirty="0">
                <a:effectLst/>
                <a:latin typeface="Bell MT" panose="02020503060305020303" pitchFamily="18" charset="0"/>
              </a:rPr>
              <a:t>; </a:t>
            </a:r>
            <a:r>
              <a:rPr lang="en-US" sz="1400" b="0" i="0" dirty="0">
                <a:effectLst/>
                <a:latin typeface="Bell MT" panose="02020503060305020303" pitchFamily="18" charset="0"/>
              </a:rPr>
              <a:t>Theoretical and experimental aspects of secondary ion mass spectrometry</a:t>
            </a:r>
            <a:r>
              <a:rPr lang="bs-Latn-BA" sz="1400" b="0" i="0" dirty="0">
                <a:effectLst/>
                <a:latin typeface="Bell MT" panose="02020503060305020303" pitchFamily="18" charset="0"/>
              </a:rPr>
              <a:t> </a:t>
            </a:r>
            <a:r>
              <a:rPr kumimoji="0" lang="bs-Latn-BA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cs typeface="Times New Roman" panose="02020603050405020304" pitchFamily="18" charset="0"/>
              </a:rPr>
              <a:t>[</a:t>
            </a:r>
            <a:r>
              <a:rPr lang="bs-Latn-BA" altLang="sr-Latn-RS" sz="1400" dirty="0">
                <a:latin typeface="Bell MT" panose="02020503060305020303" pitchFamily="18" charset="0"/>
                <a:cs typeface="Times New Roman" panose="02020603050405020304" pitchFamily="18" charset="0"/>
              </a:rPr>
              <a:t>Online] </a:t>
            </a:r>
            <a:r>
              <a:rPr lang="bs-Latn-BA" sz="1400" dirty="0">
                <a:latin typeface="Bell MT" panose="02020503060305020303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https://bit.ly/31TfLjb</a:t>
            </a:r>
            <a:r>
              <a:rPr lang="bs-Latn-BA" sz="1400" dirty="0">
                <a:latin typeface="Bell MT" panose="02020503060305020303" pitchFamily="18" charset="0"/>
              </a:rPr>
              <a:t> </a:t>
            </a:r>
          </a:p>
        </p:txBody>
      </p:sp>
      <p:sp>
        <p:nvSpPr>
          <p:cNvPr id="5" name="Segnaposto numero diapositiva 6">
            <a:extLst>
              <a:ext uri="{FF2B5EF4-FFF2-40B4-BE49-F238E27FC236}">
                <a16:creationId xmlns:a16="http://schemas.microsoft.com/office/drawing/2014/main" id="{50B665CE-866A-49DF-81FE-AEA4BA759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21</a:t>
            </a:fld>
            <a:endParaRPr lang="it-IT" dirty="0"/>
          </a:p>
        </p:txBody>
      </p:sp>
      <p:sp>
        <p:nvSpPr>
          <p:cNvPr id="7" name="Segnaposto data 5">
            <a:extLst>
              <a:ext uri="{FF2B5EF4-FFF2-40B4-BE49-F238E27FC236}">
                <a16:creationId xmlns:a16="http://schemas.microsoft.com/office/drawing/2014/main" id="{7955032E-7D23-4C46-90DA-8AD70F918E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bs-Latn-BA" dirty="0"/>
              <a:t>21/05/2021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424652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A9C543F-2512-4018-A50D-C5AE2ABE3036}"/>
              </a:ext>
            </a:extLst>
          </p:cNvPr>
          <p:cNvSpPr/>
          <p:nvPr/>
        </p:nvSpPr>
        <p:spPr>
          <a:xfrm>
            <a:off x="168676" y="1349406"/>
            <a:ext cx="11854648" cy="6214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E30262AF-2013-4CE8-B58D-2D23764962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029" y="153664"/>
            <a:ext cx="11908971" cy="7094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s-Latn-BA" sz="1400" dirty="0">
                <a:latin typeface="Bell MT" panose="02020503060305020303" pitchFamily="18" charset="0"/>
              </a:rPr>
              <a:t>19. A. Amaral , P. Galle , F. Escaig , C. Cossonnet , M.H. Henge-Napoli , E. Ansoborlo , L. Zhang; </a:t>
            </a:r>
            <a:r>
              <a:rPr lang="en-US" sz="1400" b="0" i="0" dirty="0">
                <a:effectLst/>
                <a:latin typeface="Bell MT" panose="02020503060305020303" pitchFamily="18" charset="0"/>
              </a:rPr>
              <a:t>The use of SIMS for uranium localization in biological research</a:t>
            </a:r>
            <a:r>
              <a:rPr lang="bs-Latn-BA" sz="1400" b="0" i="0" dirty="0">
                <a:effectLst/>
                <a:latin typeface="Bell MT" panose="02020503060305020303" pitchFamily="18" charset="0"/>
              </a:rPr>
              <a:t>; </a:t>
            </a:r>
            <a:r>
              <a:rPr kumimoji="0" lang="bs-Latn-BA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cs typeface="Times New Roman" panose="02020603050405020304" pitchFamily="18" charset="0"/>
              </a:rPr>
              <a:t>[</a:t>
            </a:r>
            <a:r>
              <a:rPr lang="bs-Latn-BA" altLang="sr-Latn-RS" sz="1400" dirty="0">
                <a:latin typeface="Bell MT" panose="02020503060305020303" pitchFamily="18" charset="0"/>
                <a:cs typeface="Times New Roman" panose="02020603050405020304" pitchFamily="18" charset="0"/>
              </a:rPr>
              <a:t>Online]</a:t>
            </a:r>
            <a:r>
              <a:rPr lang="bs-Latn-BA" sz="1400" dirty="0">
                <a:latin typeface="Bell MT" panose="02020503060305020303" pitchFamily="18" charset="0"/>
              </a:rPr>
              <a:t>  </a:t>
            </a:r>
            <a:r>
              <a:rPr lang="bs-Latn-BA" sz="1400" dirty="0">
                <a:latin typeface="Bell MT" panose="02020503060305020303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https://bit.ly/3kQusuV</a:t>
            </a:r>
            <a:r>
              <a:rPr lang="bs-Latn-BA" sz="1400" dirty="0">
                <a:latin typeface="Bell MT" panose="02020503060305020303" pitchFamily="18" charset="0"/>
              </a:rPr>
              <a:t> </a:t>
            </a:r>
          </a:p>
          <a:p>
            <a:pPr marL="228600" indent="-22860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 startAt="20"/>
            </a:pPr>
            <a:r>
              <a:rPr lang="bs-Latn-BA" sz="1400" b="0" i="0" dirty="0">
                <a:effectLst/>
                <a:latin typeface="Bell MT" panose="02020503060305020303" pitchFamily="18" charset="0"/>
              </a:rPr>
              <a:t> </a:t>
            </a:r>
            <a:r>
              <a:rPr lang="bs-Latn-BA" sz="1400" dirty="0">
                <a:latin typeface="Bell MT" panose="02020503060305020303" pitchFamily="18" charset="0"/>
              </a:rPr>
              <a:t>S.F. Belykh, V.V. Palitsin, I.V. Veryovkin, A.P. Kovarsky, R.J.H. Chang, A. Adriaens, M. Dowsett, F. Adams; </a:t>
            </a:r>
            <a:r>
              <a:rPr lang="en-US" sz="1400" b="0" i="0" dirty="0" err="1">
                <a:effectLst/>
                <a:latin typeface="Bell MT" panose="02020503060305020303" pitchFamily="18" charset="0"/>
              </a:rPr>
              <a:t>Caesium</a:t>
            </a:r>
            <a:r>
              <a:rPr lang="en-US" sz="1400" b="0" i="0" dirty="0">
                <a:effectLst/>
                <a:latin typeface="Bell MT" panose="02020503060305020303" pitchFamily="18" charset="0"/>
              </a:rPr>
              <a:t> sputter ion source compatible with commercial SIMS instruments</a:t>
            </a:r>
            <a:r>
              <a:rPr lang="bs-Latn-BA" sz="1400" b="0" i="0" dirty="0">
                <a:effectLst/>
                <a:latin typeface="Bell MT" panose="02020503060305020303" pitchFamily="18" charset="0"/>
              </a:rPr>
              <a:t> </a:t>
            </a:r>
            <a:r>
              <a:rPr kumimoji="0" lang="bs-Latn-BA" altLang="sr-Latn-RS" sz="1400" b="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cs typeface="Times New Roman" panose="02020603050405020304" pitchFamily="18" charset="0"/>
              </a:rPr>
              <a:t>[</a:t>
            </a:r>
            <a:r>
              <a:rPr lang="bs-Latn-BA" altLang="sr-Latn-RS" sz="1400" dirty="0">
                <a:latin typeface="Bell MT" panose="02020503060305020303" pitchFamily="18" charset="0"/>
                <a:cs typeface="Times New Roman" panose="02020603050405020304" pitchFamily="18" charset="0"/>
              </a:rPr>
              <a:t>Online] </a:t>
            </a:r>
            <a:r>
              <a:rPr lang="bs-Latn-BA" sz="1400" b="0" dirty="0">
                <a:latin typeface="Bell MT" panose="02020503060305020303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https://bit.ly/3e5gAdu</a:t>
            </a:r>
            <a:endParaRPr lang="bs-Latn-BA" sz="1400" dirty="0">
              <a:latin typeface="Bell MT" panose="02020503060305020303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s-Latn-BA" sz="1400" dirty="0">
                <a:latin typeface="Bell MT" panose="02020503060305020303" pitchFamily="18" charset="0"/>
              </a:rPr>
              <a:t>21. </a:t>
            </a:r>
            <a:r>
              <a:rPr lang="pt-BR" sz="1400" dirty="0">
                <a:latin typeface="Bell MT" panose="02020503060305020303" pitchFamily="18" charset="0"/>
              </a:rPr>
              <a:t>Trevor R. Ireland</a:t>
            </a:r>
            <a:r>
              <a:rPr lang="bs-Latn-BA" sz="1400" dirty="0">
                <a:latin typeface="Bell MT" panose="02020503060305020303" pitchFamily="18" charset="0"/>
              </a:rPr>
              <a:t>; </a:t>
            </a:r>
            <a:r>
              <a:rPr lang="pt-BR" sz="1400" dirty="0">
                <a:latin typeface="Bell MT" panose="02020503060305020303" pitchFamily="18" charset="0"/>
              </a:rPr>
              <a:t>Janaína N. Ávila</a:t>
            </a:r>
            <a:r>
              <a:rPr lang="bs-Latn-BA" sz="1400" dirty="0">
                <a:latin typeface="Bell MT" panose="02020503060305020303" pitchFamily="18" charset="0"/>
              </a:rPr>
              <a:t>; </a:t>
            </a:r>
            <a:r>
              <a:rPr lang="pt-BR" sz="1400" dirty="0">
                <a:latin typeface="Bell MT" panose="02020503060305020303" pitchFamily="18" charset="0"/>
              </a:rPr>
              <a:t>Maria Lugaro</a:t>
            </a:r>
            <a:r>
              <a:rPr lang="bs-Latn-BA" sz="1400" dirty="0">
                <a:latin typeface="Bell MT" panose="02020503060305020303" pitchFamily="18" charset="0"/>
              </a:rPr>
              <a:t>; </a:t>
            </a:r>
            <a:r>
              <a:rPr lang="pt-BR" sz="1400" dirty="0">
                <a:latin typeface="Bell MT" panose="02020503060305020303" pitchFamily="18" charset="0"/>
              </a:rPr>
              <a:t>S. Amari</a:t>
            </a:r>
            <a:r>
              <a:rPr lang="bs-Latn-BA" sz="1400" dirty="0">
                <a:latin typeface="Bell MT" panose="02020503060305020303" pitchFamily="18" charset="0"/>
              </a:rPr>
              <a:t>; </a:t>
            </a:r>
            <a:r>
              <a:rPr lang="en-US" sz="1400" dirty="0">
                <a:latin typeface="Bell MT" panose="02020503060305020303" pitchFamily="18" charset="0"/>
              </a:rPr>
              <a:t>Rare Earth Element abundances in </a:t>
            </a:r>
            <a:r>
              <a:rPr lang="en-US" sz="1400" dirty="0" err="1">
                <a:latin typeface="Bell MT" panose="02020503060305020303" pitchFamily="18" charset="0"/>
              </a:rPr>
              <a:t>presola</a:t>
            </a:r>
            <a:r>
              <a:rPr lang="bs-Latn-BA" sz="1400" dirty="0">
                <a:latin typeface="Bell MT" panose="02020503060305020303" pitchFamily="18" charset="0"/>
              </a:rPr>
              <a:t>r </a:t>
            </a:r>
            <a:r>
              <a:rPr kumimoji="0" lang="bs-Latn-BA" altLang="sr-Latn-RS" sz="140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cs typeface="Times New Roman" panose="02020603050405020304" pitchFamily="18" charset="0"/>
              </a:rPr>
              <a:t>[</a:t>
            </a:r>
            <a:r>
              <a:rPr lang="bs-Latn-BA" altLang="sr-Latn-RS" sz="1400" dirty="0">
                <a:latin typeface="Bell MT" panose="02020503060305020303" pitchFamily="18" charset="0"/>
                <a:cs typeface="Times New Roman" panose="02020603050405020304" pitchFamily="18" charset="0"/>
              </a:rPr>
              <a:t>Online] </a:t>
            </a:r>
            <a:r>
              <a:rPr lang="bs-Latn-BA" sz="1400" dirty="0">
                <a:solidFill>
                  <a:srgbClr val="0563C1"/>
                </a:solidFill>
                <a:latin typeface="Bell MT" panose="02020503060305020303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bs-Latn-BA" sz="1400" dirty="0">
                <a:latin typeface="Bell MT" panose="02020503060305020303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://bit.ly/34oxnF6</a:t>
            </a:r>
            <a:r>
              <a:rPr lang="bs-Latn-BA" sz="1400" dirty="0">
                <a:latin typeface="Bell MT" panose="02020503060305020303" pitchFamily="18" charset="0"/>
              </a:rPr>
              <a:t>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s-Latn-BA" sz="1400" dirty="0">
                <a:latin typeface="Bell MT" panose="02020503060305020303" pitchFamily="18" charset="0"/>
              </a:rPr>
              <a:t>22. </a:t>
            </a:r>
            <a:r>
              <a:rPr lang="en-US" sz="1400" dirty="0">
                <a:latin typeface="Bell MT" panose="02020503060305020303" pitchFamily="18" charset="0"/>
              </a:rPr>
              <a:t>A Preliminary SIMS Study Using Carbon Isotopes to Separate Natural from Synthetic Diamond</a:t>
            </a:r>
            <a:r>
              <a:rPr lang="bs-Latn-BA" sz="1400" dirty="0">
                <a:latin typeface="Bell MT" panose="02020503060305020303" pitchFamily="18" charset="0"/>
              </a:rPr>
              <a:t>s </a:t>
            </a:r>
            <a:r>
              <a:rPr kumimoji="0" lang="bs-Latn-BA" altLang="sr-Latn-RS" sz="140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cs typeface="Times New Roman" panose="02020603050405020304" pitchFamily="18" charset="0"/>
              </a:rPr>
              <a:t>[</a:t>
            </a:r>
            <a:r>
              <a:rPr lang="bs-Latn-BA" altLang="sr-Latn-RS" sz="1400" dirty="0">
                <a:latin typeface="Bell MT" panose="02020503060305020303" pitchFamily="18" charset="0"/>
                <a:cs typeface="Times New Roman" panose="02020603050405020304" pitchFamily="18" charset="0"/>
              </a:rPr>
              <a:t>Online] </a:t>
            </a:r>
            <a:r>
              <a:rPr lang="bs-Latn-BA" sz="1400" dirty="0">
                <a:solidFill>
                  <a:srgbClr val="0563C1"/>
                </a:solidFill>
                <a:latin typeface="Bell MT" panose="02020503060305020303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bs-Latn-BA" sz="1400" dirty="0">
                <a:latin typeface="Bell MT" panose="02020503060305020303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://bit.ly/2TqcgMp</a:t>
            </a:r>
            <a:endParaRPr lang="bs-Latn-BA" sz="1400" dirty="0">
              <a:latin typeface="Bell MT" panose="02020503060305020303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s-Latn-BA" sz="1400" i="0" dirty="0">
                <a:effectLst/>
                <a:latin typeface="Bell MT" panose="02020503060305020303" pitchFamily="18" charset="0"/>
              </a:rPr>
              <a:t>23. </a:t>
            </a:r>
            <a:r>
              <a:rPr lang="en-US" sz="1400" i="0" dirty="0">
                <a:effectLst/>
                <a:latin typeface="Bell MT" panose="02020503060305020303" pitchFamily="18" charset="0"/>
              </a:rPr>
              <a:t>Low energy ion scattering (LEIS). A practical introduction to its theory, instrumentation, and applications</a:t>
            </a:r>
            <a:r>
              <a:rPr lang="bs-Latn-BA" sz="1400" i="0" dirty="0">
                <a:effectLst/>
                <a:latin typeface="Bell MT" panose="02020503060305020303" pitchFamily="18" charset="0"/>
              </a:rPr>
              <a:t> </a:t>
            </a:r>
            <a:r>
              <a:rPr kumimoji="0" lang="bs-Latn-BA" altLang="sr-Latn-RS" sz="140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cs typeface="Times New Roman" panose="02020603050405020304" pitchFamily="18" charset="0"/>
              </a:rPr>
              <a:t>[</a:t>
            </a:r>
            <a:r>
              <a:rPr lang="bs-Latn-BA" altLang="sr-Latn-RS" sz="1400" dirty="0">
                <a:latin typeface="Bell MT" panose="02020503060305020303" pitchFamily="18" charset="0"/>
                <a:cs typeface="Times New Roman" panose="02020603050405020304" pitchFamily="18" charset="0"/>
              </a:rPr>
              <a:t>Online] </a:t>
            </a:r>
            <a:r>
              <a:rPr lang="bs-Latn-BA" sz="1400" dirty="0">
                <a:solidFill>
                  <a:srgbClr val="0563C1"/>
                </a:solidFill>
                <a:latin typeface="Bell MT" panose="02020503060305020303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bs-Latn-BA" sz="1400" dirty="0">
                <a:latin typeface="Bell MT" panose="02020503060305020303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://rsc.li/3dMCnGS</a:t>
            </a:r>
            <a:endParaRPr lang="bs-Latn-BA" sz="1400" dirty="0">
              <a:latin typeface="Bell MT" panose="02020503060305020303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s-Latn-BA" sz="1400" i="0" dirty="0">
                <a:effectLst/>
                <a:latin typeface="Bell MT" panose="02020503060305020303" pitchFamily="18" charset="0"/>
              </a:rPr>
              <a:t>24. </a:t>
            </a:r>
            <a:r>
              <a:rPr lang="en-US" sz="1400" i="0" dirty="0">
                <a:effectLst/>
                <a:latin typeface="Bell MT" panose="02020503060305020303" pitchFamily="18" charset="0"/>
              </a:rPr>
              <a:t>Low-Energy Ion Scattering Spectroscopy (LEIS)</a:t>
            </a:r>
            <a:r>
              <a:rPr lang="bs-Latn-BA" sz="1400" i="0" dirty="0">
                <a:effectLst/>
                <a:latin typeface="Bell MT" panose="02020503060305020303" pitchFamily="18" charset="0"/>
              </a:rPr>
              <a:t> </a:t>
            </a:r>
            <a:r>
              <a:rPr kumimoji="0" lang="bs-Latn-BA" altLang="sr-Latn-RS" sz="140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cs typeface="Times New Roman" panose="02020603050405020304" pitchFamily="18" charset="0"/>
              </a:rPr>
              <a:t>[</a:t>
            </a:r>
            <a:r>
              <a:rPr lang="bs-Latn-BA" altLang="sr-Latn-RS" sz="1400" dirty="0">
                <a:latin typeface="Bell MT" panose="02020503060305020303" pitchFamily="18" charset="0"/>
                <a:cs typeface="Times New Roman" panose="02020603050405020304" pitchFamily="18" charset="0"/>
              </a:rPr>
              <a:t>Online] </a:t>
            </a:r>
            <a:r>
              <a:rPr lang="bs-Latn-BA" sz="1400" dirty="0">
                <a:solidFill>
                  <a:srgbClr val="0563C1"/>
                </a:solidFill>
                <a:latin typeface="Bell MT" panose="02020503060305020303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bs-Latn-BA" sz="1400" dirty="0">
                <a:latin typeface="Bell MT" panose="02020503060305020303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://bit.ly/3kmfeNM</a:t>
            </a:r>
            <a:endParaRPr lang="bs-Latn-BA" sz="1400" dirty="0">
              <a:latin typeface="Bell MT" panose="02020503060305020303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s-Latn-BA" sz="1400" i="0" dirty="0">
                <a:effectLst/>
                <a:latin typeface="Bell MT" panose="02020503060305020303" pitchFamily="18" charset="0"/>
              </a:rPr>
              <a:t>25. </a:t>
            </a:r>
            <a:r>
              <a:rPr lang="en-US" sz="1400" i="0" dirty="0">
                <a:effectLst/>
                <a:latin typeface="Bell MT" panose="02020503060305020303" pitchFamily="18" charset="0"/>
              </a:rPr>
              <a:t>Surface Composition Analysis by Low-Energy Ion Scattering</a:t>
            </a:r>
            <a:r>
              <a:rPr kumimoji="0" lang="bs-Latn-BA" altLang="sr-Latn-RS" sz="140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cs typeface="Times New Roman" panose="02020603050405020304" pitchFamily="18" charset="0"/>
              </a:rPr>
              <a:t>[</a:t>
            </a:r>
            <a:r>
              <a:rPr lang="bs-Latn-BA" altLang="sr-Latn-RS" sz="1400" dirty="0">
                <a:latin typeface="Bell MT" panose="02020503060305020303" pitchFamily="18" charset="0"/>
                <a:cs typeface="Times New Roman" panose="02020603050405020304" pitchFamily="18" charset="0"/>
              </a:rPr>
              <a:t>Online] </a:t>
            </a:r>
            <a:r>
              <a:rPr lang="bs-Latn-BA" sz="1400" dirty="0">
                <a:latin typeface="Bell MT" panose="02020503060305020303" pitchFamily="18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https://bit.ly/2HyWtJ3</a:t>
            </a:r>
            <a:endParaRPr lang="bs-Latn-BA" sz="1400" dirty="0">
              <a:latin typeface="Bell MT" panose="02020503060305020303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s-Latn-BA" sz="1400" i="0" dirty="0">
                <a:effectLst/>
                <a:latin typeface="Bell MT" panose="02020503060305020303" pitchFamily="18" charset="0"/>
              </a:rPr>
              <a:t>26. </a:t>
            </a:r>
            <a:r>
              <a:rPr lang="en-US" sz="1400" i="0" dirty="0">
                <a:effectLst/>
                <a:latin typeface="Bell MT" panose="02020503060305020303" pitchFamily="18" charset="0"/>
              </a:rPr>
              <a:t>Thin film analysis by low-energy ion scattering by use of TRBS simulations</a:t>
            </a:r>
            <a:r>
              <a:rPr lang="bs-Latn-BA" sz="1400" i="0" dirty="0">
                <a:effectLst/>
                <a:latin typeface="Bell MT" panose="02020503060305020303" pitchFamily="18" charset="0"/>
              </a:rPr>
              <a:t> </a:t>
            </a:r>
            <a:r>
              <a:rPr kumimoji="0" lang="bs-Latn-BA" altLang="sr-Latn-RS" sz="140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cs typeface="Times New Roman" panose="02020603050405020304" pitchFamily="18" charset="0"/>
              </a:rPr>
              <a:t>[</a:t>
            </a:r>
            <a:r>
              <a:rPr lang="bs-Latn-BA" altLang="sr-Latn-RS" sz="1400" dirty="0">
                <a:latin typeface="Bell MT" panose="02020503060305020303" pitchFamily="18" charset="0"/>
                <a:cs typeface="Times New Roman" panose="02020603050405020304" pitchFamily="18" charset="0"/>
              </a:rPr>
              <a:t>Online] </a:t>
            </a:r>
            <a:r>
              <a:rPr lang="bs-Latn-BA" sz="1400" dirty="0">
                <a:solidFill>
                  <a:srgbClr val="0563C1"/>
                </a:solidFill>
                <a:latin typeface="Bell MT" panose="02020503060305020303" pitchFamily="18" charset="0"/>
                <a:cs typeface="Times New Roman" panose="02020603050405020304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bs-Latn-BA" sz="1400" dirty="0">
                <a:latin typeface="Bell MT" panose="02020503060305020303" pitchFamily="18" charset="0"/>
                <a:cs typeface="Times New Roman" panose="02020603050405020304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://bit.ly/34BbnHl</a:t>
            </a:r>
            <a:endParaRPr lang="bs-Latn-BA" sz="1400" dirty="0">
              <a:latin typeface="Bell MT" panose="02020503060305020303" pitchFamily="18" charset="0"/>
              <a:cs typeface="Times New Roman" panose="02020603050405020304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s-Latn-BA" sz="1400" i="0" dirty="0">
                <a:effectLst/>
                <a:latin typeface="Bell MT" panose="02020503060305020303" pitchFamily="18" charset="0"/>
              </a:rPr>
              <a:t>27. </a:t>
            </a:r>
            <a:r>
              <a:rPr lang="en-US" sz="1400" i="0" dirty="0">
                <a:effectLst/>
                <a:latin typeface="Bell MT" panose="02020503060305020303" pitchFamily="18" charset="0"/>
              </a:rPr>
              <a:t>A revolutionary He+ ion beam process technology to enhance ultra-thin magnetic films for both MRAM and HDD applications</a:t>
            </a:r>
            <a:r>
              <a:rPr lang="bs-Latn-BA" sz="1400" i="0" dirty="0">
                <a:effectLst/>
                <a:latin typeface="Bell MT" panose="02020503060305020303" pitchFamily="18" charset="0"/>
              </a:rPr>
              <a:t> </a:t>
            </a:r>
            <a:r>
              <a:rPr kumimoji="0" lang="bs-Latn-BA" altLang="sr-Latn-RS" sz="140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cs typeface="Times New Roman" panose="02020603050405020304" pitchFamily="18" charset="0"/>
              </a:rPr>
              <a:t>[</a:t>
            </a:r>
            <a:r>
              <a:rPr lang="bs-Latn-BA" altLang="sr-Latn-RS" sz="1400" dirty="0">
                <a:latin typeface="Bell MT" panose="02020503060305020303" pitchFamily="18" charset="0"/>
                <a:cs typeface="Times New Roman" panose="02020603050405020304" pitchFamily="18" charset="0"/>
              </a:rPr>
              <a:t>Online] </a:t>
            </a:r>
            <a:r>
              <a:rPr lang="bs-Latn-BA" sz="1400" dirty="0">
                <a:solidFill>
                  <a:srgbClr val="0563C1"/>
                </a:solidFill>
                <a:latin typeface="Bell MT" panose="02020503060305020303" pitchFamily="18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bs-Latn-BA" sz="1400" dirty="0">
                <a:latin typeface="Bell MT" panose="02020503060305020303" pitchFamily="18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://bit.ly/36mBxNw</a:t>
            </a:r>
            <a:endParaRPr lang="bs-Latn-BA" sz="1400" dirty="0">
              <a:latin typeface="Bell MT" panose="02020503060305020303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s-Latn-BA" sz="1400" i="0" dirty="0">
                <a:effectLst/>
                <a:latin typeface="Bell MT" panose="02020503060305020303" pitchFamily="18" charset="0"/>
              </a:rPr>
              <a:t>28. </a:t>
            </a:r>
            <a:r>
              <a:rPr lang="en-US" sz="1400" i="0" dirty="0">
                <a:effectLst/>
                <a:latin typeface="Bell MT" panose="02020503060305020303" pitchFamily="18" charset="0"/>
              </a:rPr>
              <a:t>Towards Improved Cancer Treatment: IAEA and Okayama University to Cooperate in Boron Neutron Capture Therapy R&amp;D</a:t>
            </a:r>
            <a:r>
              <a:rPr lang="bs-Latn-BA" sz="1400" dirty="0">
                <a:latin typeface="Bell MT" panose="02020503060305020303" pitchFamily="18" charset="0"/>
              </a:rPr>
              <a:t>; </a:t>
            </a:r>
            <a:r>
              <a:rPr kumimoji="0" lang="bs-Latn-BA" altLang="sr-Latn-RS" sz="140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cs typeface="Times New Roman" panose="02020603050405020304" pitchFamily="18" charset="0"/>
              </a:rPr>
              <a:t>[</a:t>
            </a:r>
            <a:r>
              <a:rPr lang="bs-Latn-BA" altLang="sr-Latn-RS" sz="1400" dirty="0">
                <a:latin typeface="Bell MT" panose="02020503060305020303" pitchFamily="18" charset="0"/>
                <a:cs typeface="Times New Roman" panose="02020603050405020304" pitchFamily="18" charset="0"/>
              </a:rPr>
              <a:t>Online] </a:t>
            </a:r>
            <a:r>
              <a:rPr lang="bs-Latn-BA" sz="1400" dirty="0">
                <a:solidFill>
                  <a:srgbClr val="0563C1"/>
                </a:solidFill>
                <a:latin typeface="Bell MT" panose="02020503060305020303" pitchFamily="18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bs-Latn-BA" sz="1400" dirty="0">
                <a:latin typeface="Bell MT" panose="02020503060305020303" pitchFamily="18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://bit.ly/355VBEI</a:t>
            </a:r>
            <a:endParaRPr lang="bs-Latn-BA" sz="1400" dirty="0">
              <a:latin typeface="Bell MT" panose="02020503060305020303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s-Latn-BA" sz="1400" dirty="0">
                <a:latin typeface="Bell MT" panose="02020503060305020303" pitchFamily="18" charset="0"/>
              </a:rPr>
              <a:t>29</a:t>
            </a:r>
            <a:r>
              <a:rPr lang="bs-Latn-BA" sz="1400" i="0" dirty="0">
                <a:effectLst/>
                <a:latin typeface="Bell MT" panose="02020503060305020303" pitchFamily="18" charset="0"/>
              </a:rPr>
              <a:t>. </a:t>
            </a:r>
            <a:r>
              <a:rPr lang="en-US" sz="1400" i="0" dirty="0">
                <a:effectLst/>
                <a:latin typeface="Bell MT" panose="02020503060305020303" pitchFamily="18" charset="0"/>
              </a:rPr>
              <a:t>Laboratory for Underground Nuclear Astrophysics</a:t>
            </a:r>
            <a:r>
              <a:rPr lang="bs-Latn-BA" sz="1400" i="0" dirty="0">
                <a:effectLst/>
                <a:latin typeface="Bell MT" panose="02020503060305020303" pitchFamily="18" charset="0"/>
              </a:rPr>
              <a:t>; </a:t>
            </a:r>
            <a:r>
              <a:rPr kumimoji="0" lang="bs-Latn-BA" altLang="sr-Latn-RS" sz="140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cs typeface="Times New Roman" panose="02020603050405020304" pitchFamily="18" charset="0"/>
              </a:rPr>
              <a:t>[</a:t>
            </a:r>
            <a:r>
              <a:rPr lang="bs-Latn-BA" altLang="sr-Latn-RS" sz="1400" dirty="0">
                <a:latin typeface="Bell MT" panose="02020503060305020303" pitchFamily="18" charset="0"/>
                <a:cs typeface="Times New Roman" panose="02020603050405020304" pitchFamily="18" charset="0"/>
              </a:rPr>
              <a:t>Online] </a:t>
            </a:r>
            <a:r>
              <a:rPr lang="bs-Latn-BA" sz="1400" dirty="0">
                <a:solidFill>
                  <a:srgbClr val="0563C1"/>
                </a:solidFill>
                <a:latin typeface="Bell MT" panose="02020503060305020303" pitchFamily="18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bs-Latn-BA" sz="1400" dirty="0">
                <a:latin typeface="Bell MT" panose="02020503060305020303" pitchFamily="18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://bit.ly/3laM30t</a:t>
            </a:r>
            <a:r>
              <a:rPr lang="bs-Latn-BA" sz="1400" dirty="0">
                <a:latin typeface="Bell MT" panose="02020503060305020303" pitchFamily="18" charset="0"/>
              </a:rPr>
              <a:t>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s-Latn-BA" sz="1400" dirty="0">
                <a:latin typeface="Bell MT" panose="02020503060305020303" pitchFamily="18" charset="0"/>
              </a:rPr>
              <a:t>30</a:t>
            </a:r>
            <a:r>
              <a:rPr lang="bs-Latn-BA" sz="1400" i="0" dirty="0">
                <a:effectLst/>
                <a:latin typeface="Bell MT" panose="02020503060305020303" pitchFamily="18" charset="0"/>
              </a:rPr>
              <a:t>. </a:t>
            </a:r>
            <a:r>
              <a:rPr lang="en-US" sz="1400" i="0" dirty="0">
                <a:effectLst/>
                <a:latin typeface="Bell MT" panose="02020503060305020303" pitchFamily="18" charset="0"/>
              </a:rPr>
              <a:t>LUNA: Nuclear Astrophysics Deep Underground</a:t>
            </a:r>
            <a:r>
              <a:rPr lang="bs-Latn-BA" sz="1400" i="0" dirty="0">
                <a:effectLst/>
                <a:latin typeface="Bell MT" panose="02020503060305020303" pitchFamily="18" charset="0"/>
              </a:rPr>
              <a:t>; </a:t>
            </a:r>
            <a:r>
              <a:rPr kumimoji="0" lang="bs-Latn-BA" altLang="sr-Latn-RS" sz="140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cs typeface="Times New Roman" panose="02020603050405020304" pitchFamily="18" charset="0"/>
              </a:rPr>
              <a:t>[</a:t>
            </a:r>
            <a:r>
              <a:rPr lang="bs-Latn-BA" altLang="sr-Latn-RS" sz="1400" dirty="0">
                <a:latin typeface="Bell MT" panose="02020503060305020303" pitchFamily="18" charset="0"/>
                <a:cs typeface="Times New Roman" panose="02020603050405020304" pitchFamily="18" charset="0"/>
              </a:rPr>
              <a:t>Online] </a:t>
            </a:r>
            <a:r>
              <a:rPr lang="bs-Latn-BA" sz="1400" dirty="0">
                <a:latin typeface="Bell MT" panose="02020503060305020303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https://bit.ly/36eXVII</a:t>
            </a:r>
            <a:endParaRPr lang="bs-Latn-BA" sz="1400" dirty="0">
              <a:latin typeface="Bell MT" panose="02020503060305020303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s-Latn-BA" sz="1400" dirty="0">
                <a:latin typeface="Bell MT" panose="02020503060305020303" pitchFamily="18" charset="0"/>
              </a:rPr>
              <a:t>31. </a:t>
            </a:r>
            <a:r>
              <a:rPr lang="bs-Latn-BA" sz="1400" dirty="0">
                <a:effectLst/>
                <a:latin typeface="Bell MT" panose="02020503060305020303" pitchFamily="18" charset="0"/>
              </a:rPr>
              <a:t>Low- energy Ion Beam Biology Research at Chiang Mai University; </a:t>
            </a:r>
            <a:r>
              <a:rPr kumimoji="0" lang="bs-Latn-BA" altLang="sr-Latn-RS" sz="140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cs typeface="Times New Roman" panose="02020603050405020304" pitchFamily="18" charset="0"/>
              </a:rPr>
              <a:t>[</a:t>
            </a:r>
            <a:r>
              <a:rPr lang="bs-Latn-BA" altLang="sr-Latn-RS" sz="1400" dirty="0">
                <a:latin typeface="Bell MT" panose="02020503060305020303" pitchFamily="18" charset="0"/>
                <a:cs typeface="Times New Roman" panose="02020603050405020304" pitchFamily="18" charset="0"/>
              </a:rPr>
              <a:t>Online] </a:t>
            </a:r>
            <a:r>
              <a:rPr lang="bs-Latn-BA" sz="1400" dirty="0">
                <a:solidFill>
                  <a:srgbClr val="0563C1"/>
                </a:solidFill>
                <a:latin typeface="Bell MT" panose="02020503060305020303" pitchFamily="18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bs-Latn-BA" sz="1400" dirty="0">
                <a:latin typeface="Bell MT" panose="02020503060305020303" pitchFamily="18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://bit.ly/3lgkh2F</a:t>
            </a:r>
            <a:endParaRPr lang="bs-Latn-BA" sz="1400" dirty="0">
              <a:latin typeface="Bell MT" panose="02020503060305020303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s-Latn-BA" sz="1400" dirty="0">
                <a:latin typeface="Bell MT" panose="02020503060305020303" pitchFamily="18" charset="0"/>
              </a:rPr>
              <a:t>32. </a:t>
            </a:r>
            <a:r>
              <a:rPr lang="bs-Latn-BA" sz="1400" i="0" dirty="0">
                <a:effectLst/>
                <a:latin typeface="Bell MT" panose="02020503060305020303" pitchFamily="18" charset="0"/>
              </a:rPr>
              <a:t>Accelerated ion beams for art forensics; </a:t>
            </a:r>
            <a:r>
              <a:rPr kumimoji="0" lang="bs-Latn-BA" altLang="sr-Latn-RS" sz="140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cs typeface="Times New Roman" panose="02020603050405020304" pitchFamily="18" charset="0"/>
              </a:rPr>
              <a:t>[</a:t>
            </a:r>
            <a:r>
              <a:rPr lang="bs-Latn-BA" altLang="sr-Latn-RS" sz="1400" dirty="0">
                <a:latin typeface="Bell MT" panose="02020503060305020303" pitchFamily="18" charset="0"/>
                <a:cs typeface="Times New Roman" panose="02020603050405020304" pitchFamily="18" charset="0"/>
              </a:rPr>
              <a:t>Online] </a:t>
            </a:r>
            <a:r>
              <a:rPr lang="bs-Latn-BA" sz="1400" dirty="0">
                <a:solidFill>
                  <a:srgbClr val="0563C1"/>
                </a:solidFill>
                <a:latin typeface="Bell MT" panose="02020503060305020303" pitchFamily="18" charset="0"/>
                <a:cs typeface="Times New Roman" panose="02020603050405020304" pitchFamily="18" charset="0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bs-Latn-BA" sz="1400" dirty="0">
                <a:latin typeface="Bell MT" panose="02020503060305020303" pitchFamily="18" charset="0"/>
                <a:cs typeface="Times New Roman" panose="02020603050405020304" pitchFamily="18" charset="0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://bit.ly/315RZjv</a:t>
            </a:r>
            <a:endParaRPr lang="bs-Latn-BA" sz="1400" dirty="0">
              <a:latin typeface="Bell MT" panose="02020503060305020303" pitchFamily="18" charset="0"/>
              <a:cs typeface="Times New Roman" panose="02020603050405020304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s-Latn-BA" sz="1400" i="0" dirty="0">
                <a:effectLst/>
                <a:latin typeface="Bell MT" panose="02020503060305020303" pitchFamily="18" charset="0"/>
              </a:rPr>
              <a:t>33. </a:t>
            </a:r>
            <a:r>
              <a:rPr lang="en-US" sz="1400" i="0" dirty="0">
                <a:effectLst/>
                <a:latin typeface="Bell MT" panose="02020503060305020303" pitchFamily="18" charset="0"/>
              </a:rPr>
              <a:t>PIXE and Its Applications to Elemental Analysis</a:t>
            </a:r>
            <a:r>
              <a:rPr lang="bs-Latn-BA" sz="1400" i="0" dirty="0">
                <a:effectLst/>
                <a:latin typeface="Bell MT" panose="02020503060305020303" pitchFamily="18" charset="0"/>
              </a:rPr>
              <a:t>; </a:t>
            </a:r>
            <a:r>
              <a:rPr kumimoji="0" lang="bs-Latn-BA" altLang="sr-Latn-RS" sz="1400" i="0" strike="noStrike" cap="none" normalizeH="0" baseline="0" dirty="0">
                <a:ln>
                  <a:noFill/>
                </a:ln>
                <a:effectLst/>
                <a:latin typeface="Bell MT" panose="02020503060305020303" pitchFamily="18" charset="0"/>
                <a:cs typeface="Times New Roman" panose="02020603050405020304" pitchFamily="18" charset="0"/>
              </a:rPr>
              <a:t>[</a:t>
            </a:r>
            <a:r>
              <a:rPr lang="bs-Latn-BA" altLang="sr-Latn-RS" sz="1400" dirty="0">
                <a:latin typeface="Bell MT" panose="02020503060305020303" pitchFamily="18" charset="0"/>
                <a:cs typeface="Times New Roman" panose="02020603050405020304" pitchFamily="18" charset="0"/>
              </a:rPr>
              <a:t>Online] </a:t>
            </a:r>
            <a:r>
              <a:rPr lang="bs-Latn-BA" sz="1400" dirty="0">
                <a:solidFill>
                  <a:srgbClr val="0563C1"/>
                </a:solidFill>
                <a:latin typeface="Bell MT" panose="02020503060305020303" pitchFamily="18" charset="0"/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bs-Latn-BA" sz="1400" dirty="0">
                <a:latin typeface="Bell MT" panose="02020503060305020303" pitchFamily="18" charset="0"/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://bit.ly/38te5Rt</a:t>
            </a:r>
            <a:endParaRPr lang="bs-Latn-BA" sz="1400" dirty="0">
              <a:latin typeface="Bell MT" panose="02020503060305020303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s-Latn-BA" sz="1400" dirty="0">
                <a:latin typeface="Bell MT" panose="02020503060305020303" pitchFamily="18" charset="0"/>
                <a:cs typeface="Times New Roman" panose="02020603050405020304" pitchFamily="18" charset="0"/>
              </a:rPr>
              <a:t>34. Trace element analysis of hot spring water by PIXE method [Online] </a:t>
            </a:r>
            <a:r>
              <a:rPr lang="bs-Latn-BA" sz="1400" dirty="0">
                <a:solidFill>
                  <a:srgbClr val="0563C1"/>
                </a:solidFill>
                <a:latin typeface="Bell MT" panose="02020503060305020303" pitchFamily="18" charset="0"/>
                <a:cs typeface="Times New Roman" panose="02020603050405020304" pitchFamily="18" charset="0"/>
                <a:hlinkClick r:id="rId1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bs-Latn-BA" sz="1400" dirty="0">
                <a:latin typeface="Bell MT" panose="02020503060305020303" pitchFamily="18" charset="0"/>
                <a:cs typeface="Times New Roman" panose="02020603050405020304" pitchFamily="18" charset="0"/>
                <a:hlinkClick r:id="rId1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://bit.ly/36uXKJf</a:t>
            </a:r>
            <a:r>
              <a:rPr lang="bs-Latn-BA" sz="1400" dirty="0">
                <a:latin typeface="Bell MT" panose="02020503060305020303" pitchFamily="18" charset="0"/>
                <a:cs typeface="Times New Roman" panose="02020603050405020304" pitchFamily="18" charset="0"/>
              </a:rPr>
              <a:t>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s-Latn-BA" sz="1400" dirty="0">
                <a:latin typeface="Bell MT" panose="02020503060305020303" pitchFamily="18" charset="0"/>
                <a:cs typeface="Times New Roman" panose="02020603050405020304" pitchFamily="18" charset="0"/>
              </a:rPr>
              <a:t>35. </a:t>
            </a:r>
            <a:r>
              <a:rPr lang="bs-Latn-BA" sz="1400" dirty="0">
                <a:latin typeface="Bell MT" panose="02020503060305020303" pitchFamily="18" charset="0"/>
              </a:rPr>
              <a:t>Sample preparation procedure for PIXE elemental analysis on soft tissues; </a:t>
            </a:r>
            <a:r>
              <a:rPr lang="pl-PL" sz="1400" dirty="0">
                <a:latin typeface="Bell MT" panose="02020503060305020303" pitchFamily="18" charset="0"/>
              </a:rPr>
              <a:t>B. Kubica, W. M. Kwiatek, E. M. Dutkiewicz, M. Lekka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sz="1400" dirty="0">
                <a:latin typeface="Bell MT" panose="02020503060305020303" pitchFamily="18" charset="0"/>
              </a:rPr>
              <a:t>36. </a:t>
            </a:r>
            <a:r>
              <a:rPr lang="en-US" sz="1400" dirty="0">
                <a:latin typeface="Bell MT" panose="02020503060305020303" pitchFamily="18" charset="0"/>
              </a:rPr>
              <a:t>Particle Induced X-ray Emission (PIXE) for elemental tissue imaging in hip modular prosthesis fracture case</a:t>
            </a:r>
            <a:r>
              <a:rPr lang="pl-PL" sz="1400" dirty="0">
                <a:latin typeface="Bell MT" panose="02020503060305020303" pitchFamily="18" charset="0"/>
              </a:rPr>
              <a:t>; Esther Punzón-Quijornaa, Mitja Kelemena, Primož Vavpetiča, Rajko Kavalarb, Primož Pelicona, Samo K. Fokter</a:t>
            </a:r>
            <a:r>
              <a:rPr lang="bs-Latn-BA" sz="1400" dirty="0">
                <a:latin typeface="Bell MT" panose="02020503060305020303" pitchFamily="18" charset="0"/>
              </a:rPr>
              <a:t>; Jožef Stefan Institute (JSI), Jamova 39, 1000 Ljubljana, Slovenia b University Medical Centre Maribor, Ljubljanska ulica 5, 2000 Maribor, Slovenia. [Online] </a:t>
            </a:r>
            <a:r>
              <a:rPr lang="bs-Latn-BA" sz="1400" dirty="0">
                <a:solidFill>
                  <a:srgbClr val="0563C1"/>
                </a:solidFill>
                <a:latin typeface="Bell MT" panose="02020503060305020303" pitchFamily="18" charset="0"/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bs-Latn-BA" sz="1400" dirty="0">
                <a:latin typeface="Bell MT" panose="02020503060305020303" pitchFamily="18" charset="0"/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://bit.ly/3hiSCPw</a:t>
            </a:r>
            <a:r>
              <a:rPr lang="bs-Latn-BA" sz="1400" dirty="0">
                <a:latin typeface="Bell MT" panose="02020503060305020303" pitchFamily="18" charset="0"/>
              </a:rPr>
              <a:t> </a:t>
            </a:r>
          </a:p>
          <a:p>
            <a:pPr marL="228600" indent="-2286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 startAt="20"/>
            </a:pPr>
            <a:r>
              <a:rPr lang="bs-Latn-BA" sz="1400" dirty="0">
                <a:solidFill>
                  <a:schemeClr val="bg1"/>
                </a:solidFill>
                <a:latin typeface="Bell MT" panose="02020503060305020303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https://bit.ly/36eXVII</a:t>
            </a:r>
            <a:r>
              <a:rPr lang="bs-Latn-BA" sz="1400" dirty="0">
                <a:solidFill>
                  <a:schemeClr val="bg1"/>
                </a:solidFill>
                <a:latin typeface="Bell MT" panose="02020503060305020303" pitchFamily="18" charset="0"/>
              </a:rPr>
              <a:t> </a:t>
            </a:r>
            <a:endParaRPr lang="bs-Latn-BA" sz="1400" dirty="0">
              <a:latin typeface="Bell MT" panose="02020503060305020303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bs-Latn-BA" sz="1400" dirty="0">
              <a:latin typeface="Bell MT" panose="02020503060305020303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bs-Latn-BA" sz="1400" dirty="0">
              <a:latin typeface="Bell MT" panose="02020503060305020303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bs-Latn-BA" sz="1400" dirty="0">
              <a:latin typeface="Bell MT" panose="02020503060305020303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bs-Latn-BA" sz="1400" dirty="0">
              <a:latin typeface="Bell MT" panose="02020503060305020303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altLang="sr-Latn-RS" sz="1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ell MT" panose="02020503060305020303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sr-Latn-RS" sz="1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ell MT" panose="02020503060305020303" pitchFamily="18" charset="0"/>
            </a:endParaRPr>
          </a:p>
        </p:txBody>
      </p:sp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8ABA22FF-09F1-4851-8757-C53354A33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22</a:t>
            </a:fld>
            <a:endParaRPr lang="it-IT" dirty="0"/>
          </a:p>
        </p:txBody>
      </p:sp>
      <p:sp>
        <p:nvSpPr>
          <p:cNvPr id="7" name="Segnaposto data 5">
            <a:extLst>
              <a:ext uri="{FF2B5EF4-FFF2-40B4-BE49-F238E27FC236}">
                <a16:creationId xmlns:a16="http://schemas.microsoft.com/office/drawing/2014/main" id="{C79B554C-9AF7-4A6C-BBB9-0335E382BC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bs-Latn-BA" dirty="0"/>
              <a:t>21/05/2021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47413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2346D8F-0ED3-4D13-9754-F513A9200256}"/>
              </a:ext>
            </a:extLst>
          </p:cNvPr>
          <p:cNvSpPr/>
          <p:nvPr/>
        </p:nvSpPr>
        <p:spPr>
          <a:xfrm>
            <a:off x="106532" y="1358283"/>
            <a:ext cx="11869445" cy="8256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12F5D7AC-94C6-433E-B349-BA384F2305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0018824"/>
              </p:ext>
            </p:extLst>
          </p:nvPr>
        </p:nvGraphicFramePr>
        <p:xfrm>
          <a:off x="-309808" y="-4087"/>
          <a:ext cx="4865831" cy="61069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4B9F331A-C731-4852-8C58-7767854DBDD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9414" t="22778" r="16888" b="5287"/>
          <a:stretch/>
        </p:blipFill>
        <p:spPr>
          <a:xfrm>
            <a:off x="5730635" y="2870984"/>
            <a:ext cx="6165896" cy="31179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65B7114-EAFC-4BAE-AA6A-D3C588B258A8}"/>
              </a:ext>
            </a:extLst>
          </p:cNvPr>
          <p:cNvSpPr txBox="1"/>
          <p:nvPr/>
        </p:nvSpPr>
        <p:spPr>
          <a:xfrm>
            <a:off x="5730635" y="5968084"/>
            <a:ext cx="6245342" cy="3385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bs-Latn-B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1. Future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stand</a:t>
            </a:r>
            <a:endParaRPr lang="bs-Latn-B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egnaposto numero diapositiva 6">
            <a:extLst>
              <a:ext uri="{FF2B5EF4-FFF2-40B4-BE49-F238E27FC236}">
                <a16:creationId xmlns:a16="http://schemas.microsoft.com/office/drawing/2014/main" id="{644F5A89-B14B-4FC0-B1E3-479FC333B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10" name="Segnaposto data 5">
            <a:extLst>
              <a:ext uri="{FF2B5EF4-FFF2-40B4-BE49-F238E27FC236}">
                <a16:creationId xmlns:a16="http://schemas.microsoft.com/office/drawing/2014/main" id="{ADCDA93A-8A4E-4B19-9D0C-CEE639E09E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bs-Latn-BA" dirty="0"/>
              <a:t>21/05/2021</a:t>
            </a:r>
            <a:endParaRPr lang="it-I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86FCB2-EAAA-45A4-8A49-368323714EC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5000" t="50000" r="15051" b="6311"/>
          <a:stretch/>
        </p:blipFill>
        <p:spPr>
          <a:xfrm>
            <a:off x="5385182" y="551362"/>
            <a:ext cx="6806818" cy="228073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4287223-639A-4002-BAF6-3D50A6FF9C5B}"/>
              </a:ext>
            </a:extLst>
          </p:cNvPr>
          <p:cNvSpPr txBox="1"/>
          <p:nvPr/>
        </p:nvSpPr>
        <p:spPr>
          <a:xfrm>
            <a:off x="5290457" y="304300"/>
            <a:ext cx="62515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bs-Latn-BA" sz="1600" dirty="0">
                <a:latin typeface="Bell MT" panose="02020503060305020303" pitchFamily="18" charset="0"/>
              </a:rPr>
              <a:t>Table 1. </a:t>
            </a:r>
            <a:r>
              <a:rPr lang="en-US" sz="1600" dirty="0" err="1">
                <a:latin typeface="Bell MT" panose="02020503060305020303" pitchFamily="18" charset="0"/>
              </a:rPr>
              <a:t>Nanogan</a:t>
            </a:r>
            <a:r>
              <a:rPr lang="bs-Latn-BA" sz="1600" dirty="0">
                <a:latin typeface="Bell MT" panose="02020503060305020303" pitchFamily="18" charset="0"/>
              </a:rPr>
              <a:t>- </a:t>
            </a:r>
            <a:r>
              <a:rPr lang="en-US" sz="1600" dirty="0">
                <a:latin typeface="Bell MT" panose="02020503060305020303" pitchFamily="18" charset="0"/>
              </a:rPr>
              <a:t>an ECR ion source</a:t>
            </a:r>
            <a:r>
              <a:rPr lang="bs-Latn-BA" sz="1600" dirty="0">
                <a:latin typeface="Bell MT" panose="02020503060305020303" pitchFamily="18" charset="0"/>
              </a:rPr>
              <a:t> provides:</a:t>
            </a:r>
          </a:p>
        </p:txBody>
      </p:sp>
    </p:spTree>
    <p:extLst>
      <p:ext uri="{BB962C8B-B14F-4D97-AF65-F5344CB8AC3E}">
        <p14:creationId xmlns:p14="http://schemas.microsoft.com/office/powerpoint/2010/main" val="993573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ED37E11-CEC3-4541-8044-3EC5DCD6DC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4A2FC9-B027-4F09-8316-6CCA1971BE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E06A9B5-CB97-4B99-9F0E-A8B24CC754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46592B2-FB8D-4F0B-91D8-9D2DE28B82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B27F7EC-FBD7-46F6-BF0A-F161F04644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1409E0A-1971-4087-B51E-22CBCE6246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798CE7F-66F1-497C-B1AF-3F6EF6958B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81C704E-6557-4F7E-B376-35B6B98C90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CC4B4D6-0862-4757-83DD-0C0C95DD72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76CE3E5-D30F-4EF8-8947-72206EC4AF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C33FCAA-A447-4B50-88CA-85286F1F22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One"/>
        </p:bldSub>
      </p:bldGraphic>
      <p:bldP spid="8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44F16-E694-41DE-B210-0F1CC1FFA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763" y="931977"/>
            <a:ext cx="3355960" cy="754548"/>
          </a:xfrm>
        </p:spPr>
        <p:txBody>
          <a:bodyPr>
            <a:normAutofit/>
          </a:bodyPr>
          <a:lstStyle/>
          <a:p>
            <a:r>
              <a:rPr lang="bs-Latn-B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Ion Beam Analysis</a:t>
            </a:r>
            <a:endParaRPr lang="bs-Latn-B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758386-5D69-4A87-81FC-E34E2B3FBE12}"/>
              </a:ext>
            </a:extLst>
          </p:cNvPr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2821" t="20075" r="53718" b="14678"/>
          <a:stretch/>
        </p:blipFill>
        <p:spPr bwMode="auto">
          <a:xfrm>
            <a:off x="1743269" y="1846558"/>
            <a:ext cx="6131767" cy="37021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B77B43F-E6E0-41DE-95DD-C11F88120D43}"/>
              </a:ext>
            </a:extLst>
          </p:cNvPr>
          <p:cNvSpPr txBox="1"/>
          <p:nvPr/>
        </p:nvSpPr>
        <p:spPr>
          <a:xfrm>
            <a:off x="3117153" y="5524116"/>
            <a:ext cx="38504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s-Latn-BA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Fig. 2. Energies for IBA techniques</a:t>
            </a:r>
            <a:endParaRPr lang="bs-Latn-BA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211956-1698-422E-A564-2887A95533AD}"/>
              </a:ext>
            </a:extLst>
          </p:cNvPr>
          <p:cNvSpPr txBox="1"/>
          <p:nvPr/>
        </p:nvSpPr>
        <p:spPr>
          <a:xfrm>
            <a:off x="8259928" y="4108344"/>
            <a:ext cx="385043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sr-Latn-RS" sz="1200" b="0" i="0" u="sng" strike="noStrike" cap="none" normalizeH="0" baseline="30000" dirty="0" bmk="">
                <a:ln>
                  <a:noFill/>
                </a:ln>
                <a:solidFill>
                  <a:srgbClr val="954F7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[</a:t>
            </a:r>
            <a:r>
              <a:rPr kumimoji="0" lang="bs-Latn-BA" altLang="sr-Latn-RS" sz="1200" b="0" i="0" u="sng" strike="noStrike" cap="none" normalizeH="0" baseline="30000" dirty="0" bmk="">
                <a:ln>
                  <a:noFill/>
                </a:ln>
                <a:solidFill>
                  <a:srgbClr val="954F7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1</a:t>
            </a:r>
            <a:r>
              <a:rPr kumimoji="0" lang="en-US" altLang="sr-Latn-RS" sz="1200" b="0" i="0" u="sng" strike="noStrike" cap="none" normalizeH="0" baseline="30000" dirty="0" bmk="">
                <a:ln>
                  <a:noFill/>
                </a:ln>
                <a:solidFill>
                  <a:srgbClr val="954F7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]</a:t>
            </a:r>
            <a:r>
              <a:rPr kumimoji="0" lang="en-US" altLang="sr-Latn-RS" sz="12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sr-Latn-RS" sz="12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SIMS- </a:t>
            </a:r>
            <a:r>
              <a:rPr kumimoji="0" lang="en-US" altLang="sr-Latn-RS" sz="1200" b="0" i="0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Secondary-Ion Mass Spectrometry</a:t>
            </a:r>
            <a:endParaRPr kumimoji="0" lang="bs-Latn-BA" altLang="sr-Latn-RS" sz="1200" b="0" i="0" u="none" strike="noStrike" cap="none" normalizeH="0" baseline="0" dirty="0" bmk="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sr-Latn-RS" sz="1200" b="0" i="0" u="sng" strike="noStrike" cap="none" normalizeH="0" baseline="30000" dirty="0" bmk="">
                <a:ln>
                  <a:noFill/>
                </a:ln>
                <a:solidFill>
                  <a:srgbClr val="954F7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[</a:t>
            </a:r>
            <a:r>
              <a:rPr kumimoji="0" lang="bs-Latn-BA" altLang="sr-Latn-RS" sz="1200" b="0" i="0" u="sng" strike="noStrike" cap="none" normalizeH="0" baseline="30000" dirty="0" bmk="">
                <a:ln>
                  <a:noFill/>
                </a:ln>
                <a:solidFill>
                  <a:srgbClr val="954F7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2</a:t>
            </a:r>
            <a:r>
              <a:rPr kumimoji="0" lang="en-US" altLang="sr-Latn-RS" sz="1200" b="0" i="0" u="sng" strike="noStrike" cap="none" normalizeH="0" baseline="30000" dirty="0" bmk="">
                <a:ln>
                  <a:noFill/>
                </a:ln>
                <a:solidFill>
                  <a:srgbClr val="954F7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]</a:t>
            </a:r>
            <a:r>
              <a:rPr kumimoji="0" lang="en-US" altLang="sr-Latn-R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NRA- Nuclear Reaction Analysis</a:t>
            </a:r>
            <a:endParaRPr kumimoji="0" lang="en-US" altLang="sr-Latn-RS" sz="1200" b="0" i="0" u="none" strike="noStrike" cap="none" normalizeH="0" baseline="0" dirty="0" bmk="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sr-Latn-RS" sz="1200" b="0" i="0" u="sng" strike="noStrike" cap="none" normalizeH="0" baseline="30000" dirty="0" bmk="">
                <a:ln>
                  <a:noFill/>
                </a:ln>
                <a:solidFill>
                  <a:srgbClr val="954F7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[</a:t>
            </a:r>
            <a:r>
              <a:rPr kumimoji="0" lang="bs-Latn-BA" altLang="sr-Latn-RS" sz="1200" b="0" i="0" u="sng" strike="noStrike" cap="none" normalizeH="0" baseline="30000" dirty="0" bmk="">
                <a:ln>
                  <a:noFill/>
                </a:ln>
                <a:solidFill>
                  <a:srgbClr val="954F7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3</a:t>
            </a:r>
            <a:r>
              <a:rPr kumimoji="0" lang="en-US" altLang="sr-Latn-RS" sz="1200" b="0" i="0" u="sng" strike="noStrike" cap="none" normalizeH="0" baseline="30000" dirty="0" bmk="">
                <a:ln>
                  <a:noFill/>
                </a:ln>
                <a:solidFill>
                  <a:srgbClr val="954F7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]</a:t>
            </a:r>
            <a:r>
              <a:rPr kumimoji="0" lang="en-US" altLang="sr-Latn-RS" sz="12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PIXE- Particle Induced X- rays Emission</a:t>
            </a:r>
            <a:endParaRPr kumimoji="0" lang="en-US" altLang="sr-Latn-RS" sz="1200" b="0" i="0" u="none" strike="noStrike" cap="none" normalizeH="0" baseline="0" dirty="0" bmk="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sr-Latn-RS" sz="1200" b="0" i="0" u="sng" strike="noStrike" cap="none" normalizeH="0" baseline="30000" dirty="0" bmk="">
                <a:ln>
                  <a:noFill/>
                </a:ln>
                <a:solidFill>
                  <a:srgbClr val="954F7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[</a:t>
            </a:r>
            <a:r>
              <a:rPr lang="bs-Latn-BA" altLang="sr-Latn-RS" sz="1200" u="sng" baseline="30000" dirty="0" bmk="">
                <a:solidFill>
                  <a:srgbClr val="954F7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4</a:t>
            </a:r>
            <a:r>
              <a:rPr kumimoji="0" lang="en-US" altLang="sr-Latn-RS" sz="1200" b="0" i="0" u="sng" strike="noStrike" cap="none" normalizeH="0" baseline="30000" dirty="0" bmk="">
                <a:ln>
                  <a:noFill/>
                </a:ln>
                <a:solidFill>
                  <a:srgbClr val="954F7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]</a:t>
            </a:r>
            <a:r>
              <a:rPr kumimoji="0" lang="en-US" altLang="sr-Latn-RS" sz="12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ERDA- Elastic Recoil Detection Analysis</a:t>
            </a:r>
            <a:endParaRPr kumimoji="0" lang="bs-Latn-BA" altLang="sr-Latn-RS" sz="1200" b="0" i="0" u="none" strike="noStrike" cap="none" normalizeH="0" baseline="0" dirty="0" bmk="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sr-Latn-RS" sz="1200" b="0" i="0" u="sng" strike="noStrike" cap="none" normalizeH="0" baseline="30000" dirty="0" bmk="">
                <a:ln>
                  <a:noFill/>
                </a:ln>
                <a:solidFill>
                  <a:srgbClr val="954F7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[</a:t>
            </a:r>
            <a:r>
              <a:rPr lang="bs-Latn-BA" altLang="sr-Latn-RS" sz="1200" u="sng" baseline="30000" dirty="0" bmk="">
                <a:solidFill>
                  <a:srgbClr val="954F7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5</a:t>
            </a:r>
            <a:r>
              <a:rPr kumimoji="0" lang="en-US" altLang="sr-Latn-RS" sz="1200" b="0" i="0" u="sng" strike="noStrike" cap="none" normalizeH="0" baseline="30000" dirty="0" bmk="">
                <a:ln>
                  <a:noFill/>
                </a:ln>
                <a:solidFill>
                  <a:srgbClr val="954F7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]</a:t>
            </a:r>
            <a:r>
              <a:rPr kumimoji="0" lang="en-US" altLang="sr-Latn-RS" sz="12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EBS- </a:t>
            </a:r>
            <a:r>
              <a:rPr kumimoji="0" lang="en-US" altLang="sr-Latn-RS" sz="1200" b="0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Εlastic</a:t>
            </a:r>
            <a:r>
              <a:rPr kumimoji="0" lang="en-US" altLang="sr-Latn-RS" sz="12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or Nuclear (non Rutherford) Backscattering Spectrometry</a:t>
            </a:r>
            <a:endParaRPr kumimoji="0" lang="bs-Latn-BA" altLang="sr-Latn-RS" sz="1200" b="0" i="0" u="none" strike="noStrike" cap="none" normalizeH="0" baseline="0" dirty="0" bmk="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sr-Latn-RS" sz="1200" b="0" i="0" u="sng" strike="noStrike" cap="none" normalizeH="0" baseline="30000" dirty="0" bmk="">
                <a:ln>
                  <a:noFill/>
                </a:ln>
                <a:solidFill>
                  <a:srgbClr val="954F7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[</a:t>
            </a:r>
            <a:r>
              <a:rPr lang="bs-Latn-BA" altLang="sr-Latn-RS" sz="1200" u="sng" baseline="30000" dirty="0" bmk="">
                <a:solidFill>
                  <a:srgbClr val="954F7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6</a:t>
            </a:r>
            <a:r>
              <a:rPr kumimoji="0" lang="en-US" altLang="sr-Latn-RS" sz="1200" b="0" i="0" u="sng" strike="noStrike" cap="none" normalizeH="0" baseline="30000" dirty="0" bmk="">
                <a:ln>
                  <a:noFill/>
                </a:ln>
                <a:solidFill>
                  <a:srgbClr val="954F7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]</a:t>
            </a:r>
            <a:r>
              <a:rPr kumimoji="0" lang="en-US" altLang="sr-Latn-RS" sz="12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RBS- Rutherford Backscattering Spectrometry </a:t>
            </a:r>
            <a:endParaRPr kumimoji="0" lang="bs-Latn-BA" altLang="sr-Latn-RS" sz="1200" b="0" i="0" u="none" strike="noStrike" cap="none" normalizeH="0" baseline="0" dirty="0" bmk="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sr-Latn-RS" sz="1200" b="0" i="0" u="sng" strike="noStrike" cap="none" normalizeH="0" baseline="30000" dirty="0" bmk="">
                <a:ln>
                  <a:noFill/>
                </a:ln>
                <a:solidFill>
                  <a:srgbClr val="954F7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[</a:t>
            </a:r>
            <a:r>
              <a:rPr kumimoji="0" lang="bs-Latn-BA" altLang="sr-Latn-RS" sz="1200" b="0" i="0" u="sng" strike="noStrike" cap="none" normalizeH="0" baseline="30000" dirty="0" bmk="">
                <a:ln>
                  <a:noFill/>
                </a:ln>
                <a:solidFill>
                  <a:srgbClr val="954F7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7</a:t>
            </a:r>
            <a:r>
              <a:rPr kumimoji="0" lang="en-US" altLang="sr-Latn-RS" sz="1200" b="0" i="0" u="sng" strike="noStrike" cap="none" normalizeH="0" baseline="30000" dirty="0" bmk="">
                <a:ln>
                  <a:noFill/>
                </a:ln>
                <a:solidFill>
                  <a:srgbClr val="954F7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]</a:t>
            </a:r>
            <a:r>
              <a:rPr kumimoji="0" lang="en-US" altLang="sr-Latn-RS" sz="12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bs-Latn-BA" altLang="sr-Latn-RS" sz="12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LEIS</a:t>
            </a:r>
            <a:r>
              <a:rPr kumimoji="0" lang="en-US" altLang="sr-Latn-RS" sz="12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kumimoji="0" lang="bs-Latn-BA" altLang="sr-Latn-RS" sz="12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Low Energy Ion S</a:t>
            </a:r>
            <a:r>
              <a:rPr kumimoji="0" lang="en-US" altLang="sr-Latn-RS" sz="1200" b="0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cattering</a:t>
            </a:r>
            <a:endParaRPr kumimoji="0" lang="en-US" altLang="sr-Latn-RS" sz="1200" b="0" i="0" u="none" strike="noStrike" cap="none" normalizeH="0" baseline="0" dirty="0" bmk="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sr-Latn-RS" sz="1200" b="0" i="0" u="none" strike="noStrike" cap="none" normalizeH="0" baseline="0" dirty="0" bmk="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BC850E5-CA16-44C0-9C55-044BBA57FC80}"/>
              </a:ext>
            </a:extLst>
          </p:cNvPr>
          <p:cNvSpPr/>
          <p:nvPr/>
        </p:nvSpPr>
        <p:spPr>
          <a:xfrm>
            <a:off x="8055854" y="2581555"/>
            <a:ext cx="3673224" cy="109567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Bell MT" panose="02020503060305020303" pitchFamily="18" charset="0"/>
              </a:rPr>
              <a:t>Another IBA technique that exists </a:t>
            </a:r>
            <a:r>
              <a:rPr lang="bs-Latn-BA" sz="1600" dirty="0">
                <a:latin typeface="Bell MT" panose="02020503060305020303" pitchFamily="18" charset="0"/>
              </a:rPr>
              <a:t>at </a:t>
            </a:r>
            <a:r>
              <a:rPr lang="en-US" sz="1600" dirty="0">
                <a:latin typeface="Bell MT" panose="02020503060305020303" pitchFamily="18" charset="0"/>
              </a:rPr>
              <a:t>keV energies- LEIS (Low Energy Ion Scattering) is not shown in </a:t>
            </a:r>
            <a:r>
              <a:rPr lang="bs-Latn-BA" sz="1600" dirty="0">
                <a:latin typeface="Bell MT" panose="02020503060305020303" pitchFamily="18" charset="0"/>
              </a:rPr>
              <a:t>the </a:t>
            </a:r>
            <a:r>
              <a:rPr lang="en-US" sz="1600" dirty="0">
                <a:latin typeface="Bell MT" panose="02020503060305020303" pitchFamily="18" charset="0"/>
              </a:rPr>
              <a:t>figure </a:t>
            </a:r>
            <a:r>
              <a:rPr lang="bs-Latn-BA" sz="1600" dirty="0">
                <a:latin typeface="Bell MT" panose="02020503060305020303" pitchFamily="18" charset="0"/>
              </a:rPr>
              <a:t>2</a:t>
            </a:r>
            <a:r>
              <a:rPr lang="en-US" sz="1600" dirty="0">
                <a:latin typeface="Bell MT" panose="02020503060305020303" pitchFamily="18" charset="0"/>
              </a:rPr>
              <a:t>.</a:t>
            </a:r>
            <a:endParaRPr lang="bs-Latn-BA" sz="1600" dirty="0">
              <a:latin typeface="Bell MT" panose="02020503060305020303" pitchFamily="18" charset="0"/>
            </a:endParaRP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5769BD1-9898-44D0-9016-E8BB00BA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9" name="Segnaposto data 5">
            <a:extLst>
              <a:ext uri="{FF2B5EF4-FFF2-40B4-BE49-F238E27FC236}">
                <a16:creationId xmlns:a16="http://schemas.microsoft.com/office/drawing/2014/main" id="{D934582B-158E-4109-88BC-8194397DC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bs-Latn-BA" dirty="0"/>
              <a:t>21/05/2021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53988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2BF4FBA-6390-44EB-A107-09808AD3997A}"/>
              </a:ext>
            </a:extLst>
          </p:cNvPr>
          <p:cNvSpPr/>
          <p:nvPr/>
        </p:nvSpPr>
        <p:spPr>
          <a:xfrm>
            <a:off x="4021494" y="1548176"/>
            <a:ext cx="7679094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8F9EFCB-FC3C-4AB8-995F-66A8E4161F63}"/>
              </a:ext>
            </a:extLst>
          </p:cNvPr>
          <p:cNvSpPr/>
          <p:nvPr/>
        </p:nvSpPr>
        <p:spPr>
          <a:xfrm>
            <a:off x="8567928" y="5558169"/>
            <a:ext cx="3524546" cy="6688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630724-698B-4C55-A714-2BA1E07B75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631" t="19400" r="16620" b="12837"/>
          <a:stretch/>
        </p:blipFill>
        <p:spPr>
          <a:xfrm>
            <a:off x="69479" y="1424163"/>
            <a:ext cx="6698573" cy="37055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5DEB1A-7079-4600-BFFE-8E928C0C6610}"/>
              </a:ext>
            </a:extLst>
          </p:cNvPr>
          <p:cNvSpPr txBox="1"/>
          <p:nvPr/>
        </p:nvSpPr>
        <p:spPr>
          <a:xfrm>
            <a:off x="263076" y="5231936"/>
            <a:ext cx="6311377" cy="30777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Bell MT" panose="02020503060305020303" pitchFamily="18" charset="0"/>
              </a:rPr>
              <a:t>Fig</a:t>
            </a:r>
            <a:r>
              <a:rPr lang="bs-Latn-BA" sz="1400" dirty="0">
                <a:latin typeface="Bell MT" panose="02020503060305020303" pitchFamily="18" charset="0"/>
              </a:rPr>
              <a:t>.</a:t>
            </a:r>
            <a:r>
              <a:rPr lang="en-US" sz="1400" dirty="0">
                <a:latin typeface="Bell MT" panose="02020503060305020303" pitchFamily="18" charset="0"/>
              </a:rPr>
              <a:t> </a:t>
            </a:r>
            <a:r>
              <a:rPr lang="bs-Latn-BA" sz="1400" dirty="0">
                <a:latin typeface="Bell MT" panose="02020503060305020303" pitchFamily="18" charset="0"/>
              </a:rPr>
              <a:t>3</a:t>
            </a:r>
            <a:r>
              <a:rPr lang="en-US" sz="1400" dirty="0">
                <a:latin typeface="Bell MT" panose="02020503060305020303" pitchFamily="18" charset="0"/>
              </a:rPr>
              <a:t>. Schematic illustration showing the SIMS sputtering and ionization process. </a:t>
            </a:r>
            <a:endParaRPr lang="bs-Latn-BA" sz="1400" dirty="0">
              <a:latin typeface="Bell MT" panose="02020503060305020303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EBE62D-71FA-4240-9429-2F610C19C067}"/>
              </a:ext>
            </a:extLst>
          </p:cNvPr>
          <p:cNvSpPr txBox="1"/>
          <p:nvPr/>
        </p:nvSpPr>
        <p:spPr>
          <a:xfrm>
            <a:off x="8118582" y="626752"/>
            <a:ext cx="3294264" cy="18158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bs-Latn-BA" sz="1600" dirty="0">
                <a:latin typeface="Bell MT" panose="02020503060305020303" pitchFamily="18" charset="0"/>
              </a:rPr>
              <a:t>Application in Materials Science.</a:t>
            </a:r>
          </a:p>
          <a:p>
            <a:pPr algn="just"/>
            <a:r>
              <a:rPr lang="bs-Latn-BA" sz="1600" dirty="0">
                <a:latin typeface="Bell MT" panose="02020503060305020303" pitchFamily="18" charset="0"/>
              </a:rPr>
              <a:t>*</a:t>
            </a:r>
            <a:r>
              <a:rPr lang="en-US" sz="1600" dirty="0">
                <a:latin typeface="Bell MT" panose="02020503060305020303" pitchFamily="18" charset="0"/>
              </a:rPr>
              <a:t>provides localized elemental, isotopic and molecular characterization of the sample surface. </a:t>
            </a:r>
            <a:endParaRPr lang="bs-Latn-BA" sz="1600" dirty="0">
              <a:latin typeface="Bell MT" panose="02020503060305020303" pitchFamily="18" charset="0"/>
            </a:endParaRPr>
          </a:p>
          <a:p>
            <a:pPr algn="just"/>
            <a:r>
              <a:rPr lang="bs-Latn-BA" sz="1600" dirty="0">
                <a:latin typeface="Bell MT" panose="02020503060305020303" pitchFamily="18" charset="0"/>
              </a:rPr>
              <a:t>*</a:t>
            </a:r>
            <a:r>
              <a:rPr lang="en-US" sz="1600" dirty="0">
                <a:latin typeface="Bell MT" panose="02020503060305020303" pitchFamily="18" charset="0"/>
              </a:rPr>
              <a:t>insulators, semiconductors, metals and biological samples</a:t>
            </a:r>
            <a:r>
              <a:rPr lang="bs-Latn-BA" sz="1600" dirty="0">
                <a:latin typeface="Bell MT" panose="02020503060305020303" pitchFamily="18" charset="0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545AD8-D326-4905-8461-14FD9DCB1E1B}"/>
              </a:ext>
            </a:extLst>
          </p:cNvPr>
          <p:cNvSpPr txBox="1"/>
          <p:nvPr/>
        </p:nvSpPr>
        <p:spPr>
          <a:xfrm>
            <a:off x="69479" y="2413337"/>
            <a:ext cx="1547703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1400" b="0" i="0" dirty="0">
                <a:solidFill>
                  <a:srgbClr val="000000"/>
                </a:solidFill>
                <a:effectLst/>
                <a:latin typeface="Bell MT" panose="02020503060305020303" pitchFamily="18" charset="0"/>
              </a:rPr>
              <a:t>Cs+, O2+, O,</a:t>
            </a:r>
            <a:r>
              <a:rPr lang="bs-Latn-BA" sz="1400" b="0" i="0" dirty="0">
                <a:solidFill>
                  <a:srgbClr val="000000"/>
                </a:solidFill>
                <a:effectLst/>
                <a:latin typeface="Bell MT" panose="02020503060305020303" pitchFamily="18" charset="0"/>
              </a:rPr>
              <a:t> </a:t>
            </a:r>
            <a:r>
              <a:rPr lang="en-US" sz="1400" b="0" i="0" dirty="0" err="1">
                <a:solidFill>
                  <a:srgbClr val="000000"/>
                </a:solidFill>
                <a:effectLst/>
                <a:latin typeface="Bell MT" panose="02020503060305020303" pitchFamily="18" charset="0"/>
              </a:rPr>
              <a:t>Ar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Bell MT" panose="02020503060305020303" pitchFamily="18" charset="0"/>
              </a:rPr>
              <a:t>+, and Ga+</a:t>
            </a:r>
            <a:r>
              <a:rPr lang="bs-Latn-BA" sz="1400" b="0" i="0" dirty="0">
                <a:solidFill>
                  <a:srgbClr val="000000"/>
                </a:solidFill>
                <a:effectLst/>
                <a:latin typeface="Bell MT" panose="02020503060305020303" pitchFamily="18" charset="0"/>
              </a:rPr>
              <a:t>,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Bell MT" panose="02020503060305020303" pitchFamily="18" charset="0"/>
              </a:rPr>
              <a:t> at energies between 1 and 30 keV</a:t>
            </a:r>
            <a:r>
              <a:rPr lang="bs-Latn-BA" sz="1400" dirty="0">
                <a:solidFill>
                  <a:srgbClr val="000000"/>
                </a:solidFill>
                <a:latin typeface="Bell MT" panose="02020503060305020303" pitchFamily="18" charset="0"/>
              </a:rPr>
              <a:t>, 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Bell MT" panose="02020503060305020303" pitchFamily="18" charset="0"/>
              </a:rPr>
              <a:t>are implanted and mix</a:t>
            </a:r>
            <a:r>
              <a:rPr lang="bs-Latn-BA" sz="1400" b="0" i="0" dirty="0">
                <a:solidFill>
                  <a:srgbClr val="000000"/>
                </a:solidFill>
                <a:effectLst/>
                <a:latin typeface="Bell MT" panose="02020503060305020303" pitchFamily="18" charset="0"/>
              </a:rPr>
              <a:t>ed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Bell MT" panose="02020503060305020303" pitchFamily="18" charset="0"/>
              </a:rPr>
              <a:t> with sample atoms to depths of 1 to 10 nm.</a:t>
            </a:r>
            <a:endParaRPr lang="bs-Latn-BA" sz="1400" dirty="0">
              <a:latin typeface="Bell MT" panose="02020503060305020303" pitchFamily="18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D977624-1E40-4505-B182-AA443C51F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241" y="127329"/>
            <a:ext cx="6323256" cy="595928"/>
          </a:xfrm>
        </p:spPr>
        <p:txBody>
          <a:bodyPr>
            <a:normAutofit/>
          </a:bodyPr>
          <a:lstStyle/>
          <a:p>
            <a:r>
              <a:rPr lang="bs-Latn-BA" sz="2400" spc="0" dirty="0">
                <a:solidFill>
                  <a:schemeClr val="tx1"/>
                </a:solidFill>
                <a:latin typeface="Bell MT" panose="02020503060305020303" pitchFamily="18" charset="0"/>
              </a:rPr>
              <a:t>Secondary Ion Mass Spectrometry (SIMS)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97041D9D-E8AE-4F23-9F8C-9C1E6EDA6156}"/>
              </a:ext>
            </a:extLst>
          </p:cNvPr>
          <p:cNvSpPr/>
          <p:nvPr/>
        </p:nvSpPr>
        <p:spPr>
          <a:xfrm>
            <a:off x="6878640" y="1002215"/>
            <a:ext cx="1062788" cy="929039"/>
          </a:xfrm>
          <a:prstGeom prst="rightArrow">
            <a:avLst>
              <a:gd name="adj1" fmla="val 50000"/>
              <a:gd name="adj2" fmla="val 49024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13" name="Segnaposto numero diapositiva 6">
            <a:extLst>
              <a:ext uri="{FF2B5EF4-FFF2-40B4-BE49-F238E27FC236}">
                <a16:creationId xmlns:a16="http://schemas.microsoft.com/office/drawing/2014/main" id="{ED3A578F-86FD-450D-92FA-9501FD9C3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15" name="Segnaposto data 5">
            <a:extLst>
              <a:ext uri="{FF2B5EF4-FFF2-40B4-BE49-F238E27FC236}">
                <a16:creationId xmlns:a16="http://schemas.microsoft.com/office/drawing/2014/main" id="{98385267-1437-4B69-9032-C827F34874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bs-Latn-BA" dirty="0"/>
              <a:t>21/05/2021</a:t>
            </a:r>
            <a:endParaRPr lang="it-IT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3A55B1A-7C14-4324-AF0A-1BFB9FC412A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5"/>
          <a:stretch/>
        </p:blipFill>
        <p:spPr>
          <a:xfrm>
            <a:off x="7013234" y="2566647"/>
            <a:ext cx="4774410" cy="268871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500F29B-F723-45A3-AFF0-22C9E2444A90}"/>
              </a:ext>
            </a:extLst>
          </p:cNvPr>
          <p:cNvSpPr txBox="1"/>
          <p:nvPr/>
        </p:nvSpPr>
        <p:spPr>
          <a:xfrm>
            <a:off x="7125202" y="4970327"/>
            <a:ext cx="485530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s-Latn-BA" sz="1600" b="0" i="0" dirty="0">
                <a:solidFill>
                  <a:srgbClr val="111111"/>
                </a:solidFill>
                <a:effectLst/>
                <a:latin typeface="Bell MT" panose="02020503060305020303" pitchFamily="18" charset="0"/>
              </a:rPr>
              <a:t>Fig. 4. </a:t>
            </a:r>
            <a:r>
              <a:rPr lang="en-US" sz="1600" b="0" i="0" dirty="0">
                <a:solidFill>
                  <a:srgbClr val="111111"/>
                </a:solidFill>
                <a:effectLst/>
                <a:latin typeface="Bell MT" panose="02020503060305020303" pitchFamily="18" charset="0"/>
              </a:rPr>
              <a:t>The SIMS instrument </a:t>
            </a:r>
            <a:endParaRPr lang="bs-Latn-BA" sz="1600" b="0" i="0" dirty="0">
              <a:solidFill>
                <a:srgbClr val="111111"/>
              </a:solidFill>
              <a:effectLst/>
              <a:latin typeface="Bell MT" panose="02020503060305020303" pitchFamily="18" charset="0"/>
            </a:endParaRPr>
          </a:p>
          <a:p>
            <a:pPr algn="ctr"/>
            <a:r>
              <a:rPr lang="en-US" sz="1600" b="0" i="0" dirty="0">
                <a:solidFill>
                  <a:srgbClr val="111111"/>
                </a:solidFill>
                <a:effectLst/>
                <a:latin typeface="Bell MT" panose="02020503060305020303" pitchFamily="18" charset="0"/>
              </a:rPr>
              <a:t>(a) sample chamber, (b) primary ion source, (c) electrostatic </a:t>
            </a:r>
            <a:r>
              <a:rPr lang="en-US" sz="1600" b="0" i="0" dirty="0" err="1">
                <a:solidFill>
                  <a:srgbClr val="111111"/>
                </a:solidFill>
                <a:effectLst/>
                <a:latin typeface="Bell MT" panose="02020503060305020303" pitchFamily="18" charset="0"/>
              </a:rPr>
              <a:t>analyser</a:t>
            </a:r>
            <a:r>
              <a:rPr lang="en-US" sz="1600" b="0" i="0" dirty="0">
                <a:solidFill>
                  <a:srgbClr val="111111"/>
                </a:solidFill>
                <a:effectLst/>
                <a:latin typeface="Bell MT" panose="02020503060305020303" pitchFamily="18" charset="0"/>
              </a:rPr>
              <a:t>, (d) magnet and (e) detection unit.</a:t>
            </a:r>
            <a:endParaRPr lang="bs-Latn-BA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03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2" grpId="0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A805027-A9EA-4D95-B6C4-0AA9517D578F}"/>
              </a:ext>
            </a:extLst>
          </p:cNvPr>
          <p:cNvSpPr/>
          <p:nvPr/>
        </p:nvSpPr>
        <p:spPr>
          <a:xfrm>
            <a:off x="194196" y="1486935"/>
            <a:ext cx="11803608" cy="6688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AD5D0D-0080-4C3D-97B4-0FE2F859A9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42" t="3809" r="14439" b="6395"/>
          <a:stretch/>
        </p:blipFill>
        <p:spPr>
          <a:xfrm>
            <a:off x="5856867" y="2319264"/>
            <a:ext cx="5929977" cy="296295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477FE6-52A6-413A-98AF-BA9C8E4F4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385" y="848876"/>
            <a:ext cx="4724034" cy="1847671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bs-Latn-BA" sz="1600" dirty="0">
                <a:latin typeface="Bell MT" panose="02020503060305020303" pitchFamily="18" charset="0"/>
              </a:rPr>
              <a:t>T</a:t>
            </a:r>
            <a:r>
              <a:rPr lang="en-US" sz="1600" dirty="0">
                <a:latin typeface="Bell MT" panose="02020503060305020303" pitchFamily="18" charset="0"/>
              </a:rPr>
              <a:t>he elemental composition of the outermost atomic layer of a material, and</a:t>
            </a:r>
            <a:r>
              <a:rPr lang="bs-Latn-BA" sz="1600" dirty="0">
                <a:latin typeface="Bell MT" panose="02020503060305020303" pitchFamily="18" charset="0"/>
              </a:rPr>
              <a:t> </a:t>
            </a:r>
            <a:r>
              <a:rPr lang="en-US" sz="1600" dirty="0">
                <a:latin typeface="Bell MT" panose="02020503060305020303" pitchFamily="18" charset="0"/>
              </a:rPr>
              <a:t>provides depth profile information about its outer ca. 10 nm. </a:t>
            </a:r>
            <a:endParaRPr lang="bs-Latn-BA" sz="1600" dirty="0">
              <a:latin typeface="Bell MT" panose="02020503060305020303" pitchFamily="18" charset="0"/>
            </a:endParaRPr>
          </a:p>
          <a:p>
            <a:pPr algn="just"/>
            <a:r>
              <a:rPr lang="bs-Latn-BA" sz="1600" dirty="0">
                <a:latin typeface="Bell MT" panose="02020503060305020303" pitchFamily="18" charset="0"/>
              </a:rPr>
              <a:t>LEIS is useful for studying: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dirty="0">
                <a:latin typeface="Bell MT" panose="02020503060305020303" pitchFamily="18" charset="0"/>
              </a:rPr>
              <a:t>the relationships between surface chemistry and surface related phenomena such as wetting, adhesion, contamination, and thin film growth. </a:t>
            </a:r>
            <a:endParaRPr lang="bs-Latn-BA" dirty="0">
              <a:latin typeface="Bell MT" panose="020205030603050203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1CEB0D-6870-4C64-B3B2-1CEBE0ED7E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40" t="33471" r="16505" b="13266"/>
          <a:stretch/>
        </p:blipFill>
        <p:spPr>
          <a:xfrm>
            <a:off x="256340" y="3143197"/>
            <a:ext cx="5415379" cy="23823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1A9028-3DD3-4DEE-B25D-32B0F1F8DAC7}"/>
              </a:ext>
            </a:extLst>
          </p:cNvPr>
          <p:cNvSpPr txBox="1"/>
          <p:nvPr/>
        </p:nvSpPr>
        <p:spPr>
          <a:xfrm>
            <a:off x="35595" y="5525533"/>
            <a:ext cx="5721393" cy="7386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Bell MT" panose="02020503060305020303" pitchFamily="18" charset="0"/>
              </a:rPr>
              <a:t>Fig</a:t>
            </a:r>
            <a:r>
              <a:rPr lang="bs-Latn-BA" sz="1400" dirty="0">
                <a:latin typeface="Bell MT" panose="02020503060305020303" pitchFamily="18" charset="0"/>
              </a:rPr>
              <a:t>. 5</a:t>
            </a:r>
            <a:r>
              <a:rPr lang="en-US" sz="1400" dirty="0">
                <a:latin typeface="Bell MT" panose="02020503060305020303" pitchFamily="18" charset="0"/>
              </a:rPr>
              <a:t>. (Left) Noble gas ion bombardment of a surface with two types of exposed atoms. </a:t>
            </a:r>
            <a:r>
              <a:rPr lang="bs-Latn-BA" sz="1400" dirty="0">
                <a:latin typeface="Bell MT" panose="02020503060305020303" pitchFamily="18" charset="0"/>
              </a:rPr>
              <a:t> </a:t>
            </a:r>
            <a:r>
              <a:rPr lang="en-US" sz="1400" dirty="0">
                <a:latin typeface="Bell MT" panose="02020503060305020303" pitchFamily="18" charset="0"/>
              </a:rPr>
              <a:t>(Right) LEIS signal corresponding to the surface on the left. Note that there is no LEIS signal from the ‘red’ atoms.</a:t>
            </a:r>
            <a:r>
              <a:rPr lang="bs-Latn-BA" sz="1100" dirty="0">
                <a:latin typeface="Bell MT" panose="02020503060305020303" pitchFamily="18" charset="0"/>
              </a:rPr>
              <a:t>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D3D669F-B889-4D5B-A677-01F23BAE6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340" y="246635"/>
            <a:ext cx="5159039" cy="602241"/>
          </a:xfrm>
        </p:spPr>
        <p:txBody>
          <a:bodyPr>
            <a:noAutofit/>
          </a:bodyPr>
          <a:lstStyle/>
          <a:p>
            <a:r>
              <a:rPr lang="bs-Latn-BA" sz="2800" dirty="0">
                <a:latin typeface="Bell MT" panose="02020503060305020303" pitchFamily="18" charset="0"/>
              </a:rPr>
              <a:t>Low Energy Ion Scattering (</a:t>
            </a:r>
            <a:r>
              <a:rPr lang="bs-Latn-BA" sz="2800" spc="0" dirty="0">
                <a:solidFill>
                  <a:schemeClr val="tx1"/>
                </a:solidFill>
                <a:latin typeface="Bell MT" panose="02020503060305020303" pitchFamily="18" charset="0"/>
              </a:rPr>
              <a:t>LEIS)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9D1D1-BDE7-4A07-A85B-ABECE06F73A8}"/>
              </a:ext>
            </a:extLst>
          </p:cNvPr>
          <p:cNvSpPr txBox="1"/>
          <p:nvPr/>
        </p:nvSpPr>
        <p:spPr>
          <a:xfrm>
            <a:off x="5856867" y="5282214"/>
            <a:ext cx="635103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s-Latn-BA" sz="1600" dirty="0">
                <a:latin typeface="Bell MT" panose="02020503060305020303" pitchFamily="18" charset="0"/>
              </a:rPr>
              <a:t>Fig. 6. </a:t>
            </a:r>
            <a:r>
              <a:rPr lang="en-US" sz="1600" dirty="0">
                <a:latin typeface="Bell MT" panose="02020503060305020303" pitchFamily="18" charset="0"/>
              </a:rPr>
              <a:t>The real system of components for LEIS</a:t>
            </a:r>
            <a:endParaRPr lang="bs-Latn-BA" sz="1600" dirty="0">
              <a:latin typeface="Bell MT" panose="02020503060305020303" pitchFamily="18" charset="0"/>
            </a:endParaRPr>
          </a:p>
          <a:p>
            <a:endParaRPr lang="bs-Latn-BA" sz="1600" dirty="0">
              <a:latin typeface="Bell MT" panose="0202050306030502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4">
                <a:extLst>
                  <a:ext uri="{FF2B5EF4-FFF2-40B4-BE49-F238E27FC236}">
                    <a16:creationId xmlns:a16="http://schemas.microsoft.com/office/drawing/2014/main" id="{9C6410F9-A9BA-4C0F-8145-42C3C1465D4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56702267"/>
                  </p:ext>
                </p:extLst>
              </p:nvPr>
            </p:nvGraphicFramePr>
            <p:xfrm>
              <a:off x="5187567" y="1116095"/>
              <a:ext cx="4915380" cy="741680"/>
            </p:xfrm>
            <a:graphic>
              <a:graphicData uri="http://schemas.openxmlformats.org/drawingml/2006/table">
                <a:tbl>
                  <a:tblPr firstRow="1" bandRow="1">
                    <a:tableStyleId>{BDBED569-4797-4DF1-A0F4-6AAB3CD982D8}</a:tableStyleId>
                  </a:tblPr>
                  <a:tblGrid>
                    <a:gridCol w="936942">
                      <a:extLst>
                        <a:ext uri="{9D8B030D-6E8A-4147-A177-3AD203B41FA5}">
                          <a16:colId xmlns:a16="http://schemas.microsoft.com/office/drawing/2014/main" val="434419449"/>
                        </a:ext>
                      </a:extLst>
                    </a:gridCol>
                    <a:gridCol w="1114742">
                      <a:extLst>
                        <a:ext uri="{9D8B030D-6E8A-4147-A177-3AD203B41FA5}">
                          <a16:colId xmlns:a16="http://schemas.microsoft.com/office/drawing/2014/main" val="194702073"/>
                        </a:ext>
                      </a:extLst>
                    </a:gridCol>
                    <a:gridCol w="1432750">
                      <a:extLst>
                        <a:ext uri="{9D8B030D-6E8A-4147-A177-3AD203B41FA5}">
                          <a16:colId xmlns:a16="http://schemas.microsoft.com/office/drawing/2014/main" val="2825518100"/>
                        </a:ext>
                      </a:extLst>
                    </a:gridCol>
                    <a:gridCol w="1430946">
                      <a:extLst>
                        <a:ext uri="{9D8B030D-6E8A-4147-A177-3AD203B41FA5}">
                          <a16:colId xmlns:a16="http://schemas.microsoft.com/office/drawing/2014/main" val="215810799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s-Latn-BA" sz="1600" dirty="0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Method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s-Latn-BA" sz="1600" dirty="0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I</a:t>
                          </a:r>
                          <a:r>
                            <a:rPr lang="en-US" sz="1600" dirty="0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on beam </a:t>
                          </a:r>
                          <a:endParaRPr lang="bs-Latn-BA" sz="1600" dirty="0">
                            <a:latin typeface="Bell MT" panose="02020503060305020303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s-Latn-BA" sz="1600" dirty="0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sz="1600" dirty="0" err="1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eam</a:t>
                          </a:r>
                          <a:r>
                            <a:rPr lang="en-US" sz="1600" dirty="0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 energy </a:t>
                          </a:r>
                          <a:endParaRPr lang="bs-Latn-BA" sz="1600" dirty="0">
                            <a:latin typeface="Bell MT" panose="02020503060305020303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bs-Latn-BA" sz="1600" dirty="0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sz="1600" dirty="0" err="1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eam</a:t>
                          </a:r>
                          <a:r>
                            <a:rPr lang="en-US" sz="1600" dirty="0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 current</a:t>
                          </a:r>
                          <a:endParaRPr lang="bs-Latn-BA" sz="1600" dirty="0">
                            <a:latin typeface="Bell MT" panose="02020503060305020303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276236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s-Latn-BA" sz="1600" dirty="0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LEIS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bs-Latn-BA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bs-Latn-BA" sz="1600" b="0" i="1" smtClean="0">
                                        <a:latin typeface="Cambria Math" panose="02040503050406030204" pitchFamily="18" charset="0"/>
                                      </a:rPr>
                                      <m:t>𝐻𝑒</m:t>
                                    </m:r>
                                  </m:e>
                                  <m:sup>
                                    <m:r>
                                      <a:rPr lang="bs-Latn-BA" sz="16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bs-Latn-BA" sz="1600" dirty="0">
                            <a:latin typeface="Bell MT" panose="02020503060305020303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s-Latn-BA" sz="1600" dirty="0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8 keV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s-Latn-BA" sz="1600" dirty="0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5.6 nA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2876069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4">
                <a:extLst>
                  <a:ext uri="{FF2B5EF4-FFF2-40B4-BE49-F238E27FC236}">
                    <a16:creationId xmlns:a16="http://schemas.microsoft.com/office/drawing/2014/main" id="{9C6410F9-A9BA-4C0F-8145-42C3C1465D4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56702267"/>
                  </p:ext>
                </p:extLst>
              </p:nvPr>
            </p:nvGraphicFramePr>
            <p:xfrm>
              <a:off x="5187567" y="1116095"/>
              <a:ext cx="4915380" cy="741680"/>
            </p:xfrm>
            <a:graphic>
              <a:graphicData uri="http://schemas.openxmlformats.org/drawingml/2006/table">
                <a:tbl>
                  <a:tblPr firstRow="1" bandRow="1">
                    <a:tableStyleId>{BDBED569-4797-4DF1-A0F4-6AAB3CD982D8}</a:tableStyleId>
                  </a:tblPr>
                  <a:tblGrid>
                    <a:gridCol w="936942">
                      <a:extLst>
                        <a:ext uri="{9D8B030D-6E8A-4147-A177-3AD203B41FA5}">
                          <a16:colId xmlns:a16="http://schemas.microsoft.com/office/drawing/2014/main" val="434419449"/>
                        </a:ext>
                      </a:extLst>
                    </a:gridCol>
                    <a:gridCol w="1114742">
                      <a:extLst>
                        <a:ext uri="{9D8B030D-6E8A-4147-A177-3AD203B41FA5}">
                          <a16:colId xmlns:a16="http://schemas.microsoft.com/office/drawing/2014/main" val="194702073"/>
                        </a:ext>
                      </a:extLst>
                    </a:gridCol>
                    <a:gridCol w="1432750">
                      <a:extLst>
                        <a:ext uri="{9D8B030D-6E8A-4147-A177-3AD203B41FA5}">
                          <a16:colId xmlns:a16="http://schemas.microsoft.com/office/drawing/2014/main" val="2825518100"/>
                        </a:ext>
                      </a:extLst>
                    </a:gridCol>
                    <a:gridCol w="1430946">
                      <a:extLst>
                        <a:ext uri="{9D8B030D-6E8A-4147-A177-3AD203B41FA5}">
                          <a16:colId xmlns:a16="http://schemas.microsoft.com/office/drawing/2014/main" val="215810799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s-Latn-BA" sz="1600" dirty="0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Method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s-Latn-BA" sz="1600" dirty="0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I</a:t>
                          </a:r>
                          <a:r>
                            <a:rPr lang="en-US" sz="1600" dirty="0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on beam </a:t>
                          </a:r>
                          <a:endParaRPr lang="bs-Latn-BA" sz="1600" dirty="0">
                            <a:latin typeface="Bell MT" panose="02020503060305020303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s-Latn-BA" sz="1600" dirty="0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sz="1600" dirty="0" err="1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eam</a:t>
                          </a:r>
                          <a:r>
                            <a:rPr lang="en-US" sz="1600" dirty="0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 energy </a:t>
                          </a:r>
                          <a:endParaRPr lang="bs-Latn-BA" sz="1600" dirty="0">
                            <a:latin typeface="Bell MT" panose="02020503060305020303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bs-Latn-BA" sz="1600" dirty="0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sz="1600" dirty="0" err="1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eam</a:t>
                          </a:r>
                          <a:r>
                            <a:rPr lang="en-US" sz="1600" dirty="0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 current</a:t>
                          </a:r>
                          <a:endParaRPr lang="bs-Latn-BA" sz="1600" dirty="0">
                            <a:latin typeface="Bell MT" panose="02020503060305020303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276236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s-Latn-BA" sz="1600" dirty="0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LEIS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sr-Latn-RS"/>
                        </a:p>
                      </a:txBody>
                      <a:tcPr>
                        <a:blipFill>
                          <a:blip r:embed="rId4"/>
                          <a:stretch>
                            <a:fillRect l="-84699" t="-104918" r="-259016" b="-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s-Latn-BA" sz="1600" dirty="0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8 keV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s-Latn-BA" sz="1600" dirty="0">
                              <a:latin typeface="Bell MT" panose="02020503060305020303" pitchFamily="18" charset="0"/>
                              <a:cs typeface="Times New Roman" panose="02020603050405020304" pitchFamily="18" charset="0"/>
                            </a:rPr>
                            <a:t>5.6 nA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2876069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6D4AAEB9-3D7C-4AB5-9457-B023AE17B776}"/>
              </a:ext>
            </a:extLst>
          </p:cNvPr>
          <p:cNvSpPr txBox="1"/>
          <p:nvPr/>
        </p:nvSpPr>
        <p:spPr>
          <a:xfrm>
            <a:off x="10191566" y="1081513"/>
            <a:ext cx="193829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Bell MT" panose="02020503060305020303" pitchFamily="18" charset="0"/>
              </a:rPr>
              <a:t>Typical ion currents range </a:t>
            </a:r>
            <a:endParaRPr lang="bs-Latn-BA" sz="1600" dirty="0">
              <a:latin typeface="Bell MT" panose="02020503060305020303" pitchFamily="18" charset="0"/>
            </a:endParaRPr>
          </a:p>
          <a:p>
            <a:pPr algn="just"/>
            <a:r>
              <a:rPr lang="en-US" sz="1600" b="1" dirty="0">
                <a:solidFill>
                  <a:srgbClr val="FF0000"/>
                </a:solidFill>
                <a:latin typeface="Bell MT" panose="02020503060305020303" pitchFamily="18" charset="0"/>
              </a:rPr>
              <a:t>from 0.1 to 50 </a:t>
            </a:r>
            <a:r>
              <a:rPr lang="en-US" sz="1600" b="1" dirty="0" err="1">
                <a:solidFill>
                  <a:srgbClr val="FF0000"/>
                </a:solidFill>
                <a:latin typeface="Bell MT" panose="02020503060305020303" pitchFamily="18" charset="0"/>
              </a:rPr>
              <a:t>nA</a:t>
            </a:r>
            <a:r>
              <a:rPr lang="bs-Latn-BA" sz="1600" dirty="0">
                <a:latin typeface="Bell MT" panose="02020503060305020303" pitchFamily="18" charset="0"/>
              </a:rPr>
              <a:t>.</a:t>
            </a:r>
          </a:p>
        </p:txBody>
      </p:sp>
      <p:sp>
        <p:nvSpPr>
          <p:cNvPr id="12" name="Segnaposto numero diapositiva 6">
            <a:extLst>
              <a:ext uri="{FF2B5EF4-FFF2-40B4-BE49-F238E27FC236}">
                <a16:creationId xmlns:a16="http://schemas.microsoft.com/office/drawing/2014/main" id="{BDF1E4B3-C6F9-4D27-89D3-A3CB0D47C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13" name="Segnaposto data 5">
            <a:extLst>
              <a:ext uri="{FF2B5EF4-FFF2-40B4-BE49-F238E27FC236}">
                <a16:creationId xmlns:a16="http://schemas.microsoft.com/office/drawing/2014/main" id="{9A8CC219-E469-4F8F-BDCF-994EF57679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bs-Latn-BA" dirty="0"/>
              <a:t>21/05/2021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7835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E2A875F-27E8-4B9C-86FF-DEDC7A987836}"/>
              </a:ext>
            </a:extLst>
          </p:cNvPr>
          <p:cNvSpPr/>
          <p:nvPr/>
        </p:nvSpPr>
        <p:spPr>
          <a:xfrm>
            <a:off x="639192" y="932155"/>
            <a:ext cx="11434439" cy="1242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2B26BC-C4EE-4D39-AEAF-E892277D31C3}"/>
              </a:ext>
            </a:extLst>
          </p:cNvPr>
          <p:cNvSpPr txBox="1"/>
          <p:nvPr/>
        </p:nvSpPr>
        <p:spPr>
          <a:xfrm>
            <a:off x="1097280" y="616655"/>
            <a:ext cx="761598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ll MT" panose="02020503060305020303" pitchFamily="18" charset="0"/>
              </a:rPr>
              <a:t>Modification of Magnetizable Multilayer Systems by Ion Implantation</a:t>
            </a:r>
            <a:endParaRPr lang="bs-Latn-BA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ell MT" panose="02020503060305020303" pitchFamily="18" charset="0"/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D1E8877D-7B10-4F0F-83A1-E5BB2A04B11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9314970"/>
              </p:ext>
            </p:extLst>
          </p:nvPr>
        </p:nvGraphicFramePr>
        <p:xfrm>
          <a:off x="818783" y="1322799"/>
          <a:ext cx="5173084" cy="4086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97268F30-C88C-4F91-BEE0-838B36BE1C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2090614"/>
              </p:ext>
            </p:extLst>
          </p:nvPr>
        </p:nvGraphicFramePr>
        <p:xfrm>
          <a:off x="6204986" y="1212087"/>
          <a:ext cx="5868645" cy="4197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C43B30E7-8C7F-4980-B7B1-8B334A12419D}"/>
              </a:ext>
            </a:extLst>
          </p:cNvPr>
          <p:cNvSpPr txBox="1"/>
          <p:nvPr/>
        </p:nvSpPr>
        <p:spPr>
          <a:xfrm>
            <a:off x="8082196" y="3310942"/>
            <a:ext cx="2596982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bs-Latn-BA" sz="2000" b="1" dirty="0">
                <a:solidFill>
                  <a:schemeClr val="bg1">
                    <a:lumMod val="50000"/>
                  </a:schemeClr>
                </a:solidFill>
                <a:latin typeface="Bell MT" panose="02020503060305020303" pitchFamily="18" charset="0"/>
              </a:rPr>
              <a:t>Applications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3909F93-B37B-4753-9E45-93068712A5A7}"/>
              </a:ext>
            </a:extLst>
          </p:cNvPr>
          <p:cNvSpPr/>
          <p:nvPr/>
        </p:nvSpPr>
        <p:spPr>
          <a:xfrm>
            <a:off x="5566300" y="4682972"/>
            <a:ext cx="1270708" cy="1007614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10" name="Segnaposto numero diapositiva 6">
            <a:extLst>
              <a:ext uri="{FF2B5EF4-FFF2-40B4-BE49-F238E27FC236}">
                <a16:creationId xmlns:a16="http://schemas.microsoft.com/office/drawing/2014/main" id="{FDDF9561-BC85-4BBB-BECE-7C4DF8771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13" name="Segnaposto data 5">
            <a:extLst>
              <a:ext uri="{FF2B5EF4-FFF2-40B4-BE49-F238E27FC236}">
                <a16:creationId xmlns:a16="http://schemas.microsoft.com/office/drawing/2014/main" id="{153F7D06-6282-499D-8D71-89D111A3B0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bs-Latn-BA" dirty="0"/>
              <a:t>21/05/2021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1809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62A8E15-FDB7-4136-9456-5982666AC6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2364DD2-9964-4486-9945-B0B8C4112B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AB69576-0570-4DC8-A0C1-6F6532945B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1BC158D-3D2E-42BF-86BD-B54757D9CE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424C084-103C-42AA-BF51-BF2939EB18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  <p:bldGraphic spid="9" grpId="0">
        <p:bldAsOne/>
      </p:bldGraphic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9A6A2F-7F08-4FEF-93A0-7D240E56B294}"/>
              </a:ext>
            </a:extLst>
          </p:cNvPr>
          <p:cNvSpPr/>
          <p:nvPr/>
        </p:nvSpPr>
        <p:spPr>
          <a:xfrm>
            <a:off x="492845" y="1397099"/>
            <a:ext cx="11699155" cy="866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8EA176-EA8C-4B31-84F9-DCC7E59E8DCD}"/>
              </a:ext>
            </a:extLst>
          </p:cNvPr>
          <p:cNvSpPr/>
          <p:nvPr/>
        </p:nvSpPr>
        <p:spPr>
          <a:xfrm>
            <a:off x="-1" y="5423409"/>
            <a:ext cx="12064753" cy="866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53471-EC6F-47F4-BA5D-2DB99F495E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199"/>
          <a:stretch/>
        </p:blipFill>
        <p:spPr>
          <a:xfrm>
            <a:off x="6747983" y="1397099"/>
            <a:ext cx="5267406" cy="1871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2E049BC-F659-4736-80E2-612560CF2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129" y="431838"/>
            <a:ext cx="4486400" cy="586907"/>
          </a:xfrm>
        </p:spPr>
        <p:txBody>
          <a:bodyPr>
            <a:normAutofit/>
          </a:bodyPr>
          <a:lstStyle/>
          <a:p>
            <a:r>
              <a:rPr lang="bs-Latn-BA" sz="24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ell MT" panose="02020503060305020303" pitchFamily="18" charset="0"/>
              </a:rPr>
              <a:t>Stellar Physics at keV energies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B6632B8-9426-4CC0-82E7-33606D77D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95204482"/>
              </p:ext>
            </p:extLst>
          </p:nvPr>
        </p:nvGraphicFramePr>
        <p:xfrm>
          <a:off x="129110" y="934072"/>
          <a:ext cx="6572153" cy="3791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595C12F4-9B9A-4989-A9A2-6C9EC10FF8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18293250"/>
              </p:ext>
            </p:extLst>
          </p:nvPr>
        </p:nvGraphicFramePr>
        <p:xfrm>
          <a:off x="7415079" y="3368511"/>
          <a:ext cx="4411136" cy="27137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BDB83FD-0C9B-47FC-9455-A05BFC1707E2}"/>
              </a:ext>
            </a:extLst>
          </p:cNvPr>
          <p:cNvSpPr txBox="1"/>
          <p:nvPr/>
        </p:nvSpPr>
        <p:spPr>
          <a:xfrm>
            <a:off x="6641278" y="2956304"/>
            <a:ext cx="18599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</a:t>
            </a:r>
            <a:r>
              <a:rPr lang="bs-Latn-BA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7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bs-Latn-BA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Inside LUNA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11">
                <a:extLst>
                  <a:ext uri="{FF2B5EF4-FFF2-40B4-BE49-F238E27FC236}">
                    <a16:creationId xmlns:a16="http://schemas.microsoft.com/office/drawing/2014/main" id="{4F049434-47E1-4ED8-A13A-99117C5F73F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91257132"/>
                  </p:ext>
                </p:extLst>
              </p:nvPr>
            </p:nvGraphicFramePr>
            <p:xfrm>
              <a:off x="932866" y="4572266"/>
              <a:ext cx="5005854" cy="1631216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668618">
                      <a:extLst>
                        <a:ext uri="{9D8B030D-6E8A-4147-A177-3AD203B41FA5}">
                          <a16:colId xmlns:a16="http://schemas.microsoft.com/office/drawing/2014/main" val="3480500170"/>
                        </a:ext>
                      </a:extLst>
                    </a:gridCol>
                    <a:gridCol w="1668618">
                      <a:extLst>
                        <a:ext uri="{9D8B030D-6E8A-4147-A177-3AD203B41FA5}">
                          <a16:colId xmlns:a16="http://schemas.microsoft.com/office/drawing/2014/main" val="1651979456"/>
                        </a:ext>
                      </a:extLst>
                    </a:gridCol>
                    <a:gridCol w="1668618">
                      <a:extLst>
                        <a:ext uri="{9D8B030D-6E8A-4147-A177-3AD203B41FA5}">
                          <a16:colId xmlns:a16="http://schemas.microsoft.com/office/drawing/2014/main" val="1400140205"/>
                        </a:ext>
                      </a:extLst>
                    </a:gridCol>
                  </a:tblGrid>
                  <a:tr h="57833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s-Latn-BA" sz="1400" dirty="0">
                              <a:latin typeface="Bell MT" panose="02020503060305020303" pitchFamily="18" charset="0"/>
                            </a:rPr>
                            <a:t>Ion Source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s-Latn-BA" sz="1400" dirty="0">
                              <a:latin typeface="Bell MT" panose="02020503060305020303" pitchFamily="18" charset="0"/>
                            </a:rPr>
                            <a:t>Ion beams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s-Latn-BA" sz="1400" dirty="0">
                              <a:latin typeface="Bell MT" panose="02020503060305020303" pitchFamily="18" charset="0"/>
                            </a:rPr>
                            <a:t>Current of </a:t>
                          </a:r>
                          <a:r>
                            <a:rPr lang="en-US" sz="1400" dirty="0">
                              <a:latin typeface="Bell MT" panose="02020503060305020303" pitchFamily="18" charset="0"/>
                            </a:rPr>
                            <a:t>beams </a:t>
                          </a:r>
                          <a:endParaRPr lang="bs-Latn-BA" sz="1400" dirty="0">
                            <a:latin typeface="Bell MT" panose="02020503060305020303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4815918"/>
                      </a:ext>
                    </a:extLst>
                  </a:tr>
                  <a:tr h="568148">
                    <a:tc rowSpan="2">
                      <a:txBody>
                        <a:bodyPr/>
                        <a:lstStyle/>
                        <a:p>
                          <a:pPr algn="ctr"/>
                          <a:endParaRPr lang="bs-Latn-BA" sz="1400" dirty="0">
                            <a:latin typeface="Bell MT" panose="02020503060305020303" pitchFamily="18" charset="0"/>
                          </a:endParaRPr>
                        </a:p>
                        <a:p>
                          <a:pPr algn="ctr"/>
                          <a:r>
                            <a:rPr lang="bs-Latn-BA" sz="1400" dirty="0">
                              <a:latin typeface="Bell MT" panose="02020503060305020303" pitchFamily="18" charset="0"/>
                            </a:rPr>
                            <a:t>Radio- frequency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bs-Latn-BA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bs-Latn-BA" sz="1400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p>
                                    <m:r>
                                      <a:rPr lang="bs-Latn-BA" sz="14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bs-Latn-BA" sz="1400" dirty="0">
                            <a:latin typeface="Bell MT" panose="020205030603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Bell MT" panose="02020503060305020303" pitchFamily="18" charset="0"/>
                            </a:rPr>
                            <a:t>1 mA </a:t>
                          </a:r>
                          <a:endParaRPr lang="bs-Latn-BA" sz="1400" dirty="0">
                            <a:latin typeface="Bell MT" panose="02020503060305020303" pitchFamily="18" charset="0"/>
                          </a:endParaRPr>
                        </a:p>
                        <a:p>
                          <a:pPr algn="ctr"/>
                          <a:r>
                            <a:rPr lang="en-US" sz="1400" dirty="0">
                              <a:latin typeface="Bell MT" panose="02020503060305020303" pitchFamily="18" charset="0"/>
                            </a:rPr>
                            <a:t> </a:t>
                          </a:r>
                          <a:endParaRPr lang="bs-Latn-BA" sz="1400" dirty="0">
                            <a:latin typeface="Bell MT" panose="02020503060305020303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7748665"/>
                      </a:ext>
                    </a:extLst>
                  </a:tr>
                  <a:tr h="484731">
                    <a:tc vMerge="1">
                      <a:txBody>
                        <a:bodyPr/>
                        <a:lstStyle/>
                        <a:p>
                          <a:endParaRPr lang="bs-Latn-B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bs-Latn-BA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bs-Latn-BA" sz="1400" b="0" i="1" smtClean="0">
                                      <a:latin typeface="Cambria Math" panose="02040503050406030204" pitchFamily="18" charset="0"/>
                                    </a:rPr>
                                    <m:t>𝐻𝑒</m:t>
                                  </m:r>
                                </m:e>
                                <m:sup>
                                  <m:r>
                                    <a:rPr lang="bs-Latn-BA" sz="14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 b="0" dirty="0">
                              <a:solidFill>
                                <a:srgbClr val="333333"/>
                              </a:solidFill>
                              <a:effectLst/>
                              <a:latin typeface="Bell MT" panose="02020503060305020303" pitchFamily="18" charset="0"/>
                            </a:rPr>
                            <a:t> </a:t>
                          </a:r>
                          <a:endParaRPr lang="bs-Latn-BA" sz="1400" dirty="0">
                            <a:latin typeface="Bell MT" panose="020205030603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s-Latn-BA" sz="1400" dirty="0">
                              <a:latin typeface="Bell MT" panose="02020503060305020303" pitchFamily="18" charset="0"/>
                            </a:rPr>
                            <a:t>(300 – </a:t>
                          </a:r>
                          <a:r>
                            <a:rPr lang="en-US" sz="1400" dirty="0">
                              <a:latin typeface="Bell MT" panose="02020503060305020303" pitchFamily="18" charset="0"/>
                            </a:rPr>
                            <a:t>500</a:t>
                          </a:r>
                          <a:r>
                            <a:rPr lang="bs-Latn-BA" sz="1400" dirty="0">
                              <a:latin typeface="Bell MT" panose="02020503060305020303" pitchFamily="18" charset="0"/>
                            </a:rPr>
                            <a:t>)</a:t>
                          </a:r>
                          <a:r>
                            <a:rPr lang="en-US" sz="1400" dirty="0">
                              <a:latin typeface="Bell MT" panose="02020503060305020303" pitchFamily="18" charset="0"/>
                            </a:rPr>
                            <a:t> </a:t>
                          </a:r>
                          <a:r>
                            <a:rPr lang="en-US" sz="1400" dirty="0" err="1">
                              <a:latin typeface="Bell MT" panose="02020503060305020303" pitchFamily="18" charset="0"/>
                            </a:rPr>
                            <a:t>μA</a:t>
                          </a:r>
                          <a:endParaRPr lang="bs-Latn-BA" sz="1400" dirty="0">
                            <a:latin typeface="Bell MT" panose="02020503060305020303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805692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11">
                <a:extLst>
                  <a:ext uri="{FF2B5EF4-FFF2-40B4-BE49-F238E27FC236}">
                    <a16:creationId xmlns:a16="http://schemas.microsoft.com/office/drawing/2014/main" id="{4F049434-47E1-4ED8-A13A-99117C5F73F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91257132"/>
                  </p:ext>
                </p:extLst>
              </p:nvPr>
            </p:nvGraphicFramePr>
            <p:xfrm>
              <a:off x="932866" y="4572266"/>
              <a:ext cx="5005854" cy="1631216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668618">
                      <a:extLst>
                        <a:ext uri="{9D8B030D-6E8A-4147-A177-3AD203B41FA5}">
                          <a16:colId xmlns:a16="http://schemas.microsoft.com/office/drawing/2014/main" val="3480500170"/>
                        </a:ext>
                      </a:extLst>
                    </a:gridCol>
                    <a:gridCol w="1668618">
                      <a:extLst>
                        <a:ext uri="{9D8B030D-6E8A-4147-A177-3AD203B41FA5}">
                          <a16:colId xmlns:a16="http://schemas.microsoft.com/office/drawing/2014/main" val="1651979456"/>
                        </a:ext>
                      </a:extLst>
                    </a:gridCol>
                    <a:gridCol w="1668618">
                      <a:extLst>
                        <a:ext uri="{9D8B030D-6E8A-4147-A177-3AD203B41FA5}">
                          <a16:colId xmlns:a16="http://schemas.microsoft.com/office/drawing/2014/main" val="1400140205"/>
                        </a:ext>
                      </a:extLst>
                    </a:gridCol>
                  </a:tblGrid>
                  <a:tr h="57833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s-Latn-BA" sz="1400" dirty="0">
                              <a:latin typeface="Bell MT" panose="02020503060305020303" pitchFamily="18" charset="0"/>
                            </a:rPr>
                            <a:t>Ion Source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s-Latn-BA" sz="1400" dirty="0">
                              <a:latin typeface="Bell MT" panose="02020503060305020303" pitchFamily="18" charset="0"/>
                            </a:rPr>
                            <a:t>Ion beams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s-Latn-BA" sz="1400" dirty="0">
                              <a:latin typeface="Bell MT" panose="02020503060305020303" pitchFamily="18" charset="0"/>
                            </a:rPr>
                            <a:t>Current of </a:t>
                          </a:r>
                          <a:r>
                            <a:rPr lang="en-US" sz="1400" dirty="0">
                              <a:latin typeface="Bell MT" panose="02020503060305020303" pitchFamily="18" charset="0"/>
                            </a:rPr>
                            <a:t>beams </a:t>
                          </a:r>
                          <a:endParaRPr lang="bs-Latn-BA" sz="1400" dirty="0">
                            <a:latin typeface="Bell MT" panose="02020503060305020303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4815918"/>
                      </a:ext>
                    </a:extLst>
                  </a:tr>
                  <a:tr h="568148">
                    <a:tc rowSpan="2">
                      <a:txBody>
                        <a:bodyPr/>
                        <a:lstStyle/>
                        <a:p>
                          <a:pPr algn="ctr"/>
                          <a:endParaRPr lang="bs-Latn-BA" sz="1400" dirty="0">
                            <a:latin typeface="Bell MT" panose="02020503060305020303" pitchFamily="18" charset="0"/>
                          </a:endParaRPr>
                        </a:p>
                        <a:p>
                          <a:pPr algn="ctr"/>
                          <a:r>
                            <a:rPr lang="bs-Latn-BA" sz="1400" dirty="0">
                              <a:latin typeface="Bell MT" panose="02020503060305020303" pitchFamily="18" charset="0"/>
                            </a:rPr>
                            <a:t>Radio- frequency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sr-Latn-RS"/>
                        </a:p>
                      </a:txBody>
                      <a:tcPr>
                        <a:blipFill>
                          <a:blip r:embed="rId14"/>
                          <a:stretch>
                            <a:fillRect l="-100730" t="-104301" r="-101460" b="-881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Bell MT" panose="02020503060305020303" pitchFamily="18" charset="0"/>
                            </a:rPr>
                            <a:t>1 mA </a:t>
                          </a:r>
                          <a:endParaRPr lang="bs-Latn-BA" sz="1400" dirty="0">
                            <a:latin typeface="Bell MT" panose="02020503060305020303" pitchFamily="18" charset="0"/>
                          </a:endParaRPr>
                        </a:p>
                        <a:p>
                          <a:pPr algn="ctr"/>
                          <a:r>
                            <a:rPr lang="en-US" sz="1400" dirty="0">
                              <a:latin typeface="Bell MT" panose="02020503060305020303" pitchFamily="18" charset="0"/>
                            </a:rPr>
                            <a:t> </a:t>
                          </a:r>
                          <a:endParaRPr lang="bs-Latn-BA" sz="1400" dirty="0">
                            <a:latin typeface="Bell MT" panose="02020503060305020303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7748665"/>
                      </a:ext>
                    </a:extLst>
                  </a:tr>
                  <a:tr h="484731">
                    <a:tc vMerge="1">
                      <a:txBody>
                        <a:bodyPr/>
                        <a:lstStyle/>
                        <a:p>
                          <a:endParaRPr lang="bs-Latn-B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sr-Latn-RS"/>
                        </a:p>
                      </a:txBody>
                      <a:tcPr>
                        <a:blipFill>
                          <a:blip r:embed="rId14"/>
                          <a:stretch>
                            <a:fillRect l="-100730" t="-237500" r="-101460" b="-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s-Latn-BA" sz="1400" dirty="0">
                              <a:latin typeface="Bell MT" panose="02020503060305020303" pitchFamily="18" charset="0"/>
                            </a:rPr>
                            <a:t>(300 – </a:t>
                          </a:r>
                          <a:r>
                            <a:rPr lang="en-US" sz="1400" dirty="0">
                              <a:latin typeface="Bell MT" panose="02020503060305020303" pitchFamily="18" charset="0"/>
                            </a:rPr>
                            <a:t>500</a:t>
                          </a:r>
                          <a:r>
                            <a:rPr lang="bs-Latn-BA" sz="1400" dirty="0">
                              <a:latin typeface="Bell MT" panose="02020503060305020303" pitchFamily="18" charset="0"/>
                            </a:rPr>
                            <a:t>)</a:t>
                          </a:r>
                          <a:r>
                            <a:rPr lang="en-US" sz="1400" dirty="0">
                              <a:latin typeface="Bell MT" panose="02020503060305020303" pitchFamily="18" charset="0"/>
                            </a:rPr>
                            <a:t> </a:t>
                          </a:r>
                          <a:r>
                            <a:rPr lang="en-US" sz="1400" dirty="0" err="1">
                              <a:latin typeface="Bell MT" panose="02020503060305020303" pitchFamily="18" charset="0"/>
                            </a:rPr>
                            <a:t>μA</a:t>
                          </a:r>
                          <a:endParaRPr lang="bs-Latn-BA" sz="1400" dirty="0">
                            <a:latin typeface="Bell MT" panose="02020503060305020303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805692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8965DA9C-064B-4498-82C1-248E89BA0287}"/>
              </a:ext>
            </a:extLst>
          </p:cNvPr>
          <p:cNvSpPr txBox="1"/>
          <p:nvPr/>
        </p:nvSpPr>
        <p:spPr>
          <a:xfrm>
            <a:off x="7274194" y="715483"/>
            <a:ext cx="4339273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i="0" baseline="30000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ll MT" panose="02020503060305020303" pitchFamily="18" charset="0"/>
              </a:rPr>
              <a:t>3</a:t>
            </a:r>
            <a:r>
              <a:rPr lang="en-US" i="0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ll MT" panose="02020503060305020303" pitchFamily="18" charset="0"/>
              </a:rPr>
              <a:t>He(</a:t>
            </a:r>
            <a:r>
              <a:rPr lang="en-US" i="0" baseline="30000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ll MT" panose="02020503060305020303" pitchFamily="18" charset="0"/>
              </a:rPr>
              <a:t>3</a:t>
            </a:r>
            <a:r>
              <a:rPr lang="en-US" i="0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ll MT" panose="02020503060305020303" pitchFamily="18" charset="0"/>
              </a:rPr>
              <a:t>He,2</a:t>
            </a:r>
            <a:r>
              <a:rPr lang="en-US" i="1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ll MT" panose="02020503060305020303" pitchFamily="18" charset="0"/>
              </a:rPr>
              <a:t>p</a:t>
            </a:r>
            <a:r>
              <a:rPr lang="en-US" i="0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ll MT" panose="02020503060305020303" pitchFamily="18" charset="0"/>
              </a:rPr>
              <a:t>)</a:t>
            </a:r>
            <a:r>
              <a:rPr lang="en-US" i="0" baseline="30000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ll MT" panose="02020503060305020303" pitchFamily="18" charset="0"/>
              </a:rPr>
              <a:t>4</a:t>
            </a:r>
            <a:r>
              <a:rPr lang="en-US" i="0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ll MT" panose="02020503060305020303" pitchFamily="18" charset="0"/>
              </a:rPr>
              <a:t>He </a:t>
            </a:r>
            <a:r>
              <a:rPr lang="bs-Latn-BA" i="0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ll MT" panose="02020503060305020303" pitchFamily="18" charset="0"/>
              </a:rPr>
              <a:t>    &amp;    </a:t>
            </a:r>
            <a:r>
              <a:rPr lang="en-US" b="0" i="0" baseline="30000" dirty="0">
                <a:solidFill>
                  <a:schemeClr val="bg1">
                    <a:lumMod val="50000"/>
                  </a:schemeClr>
                </a:solidFill>
                <a:effectLst/>
                <a:latin typeface="Bell MT" panose="02020503060305020303" pitchFamily="18" charset="0"/>
              </a:rPr>
              <a:t> </a:t>
            </a:r>
            <a:r>
              <a:rPr lang="en-US" i="0" baseline="30000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ll MT" panose="02020503060305020303" pitchFamily="18" charset="0"/>
              </a:rPr>
              <a:t>2</a:t>
            </a:r>
            <a:r>
              <a:rPr lang="en-US" i="0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ll MT" panose="02020503060305020303" pitchFamily="18" charset="0"/>
              </a:rPr>
              <a:t>H(</a:t>
            </a:r>
            <a:r>
              <a:rPr lang="en-US" i="1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ll MT" panose="02020503060305020303" pitchFamily="18" charset="0"/>
              </a:rPr>
              <a:t>p</a:t>
            </a:r>
            <a:r>
              <a:rPr lang="en-US" i="0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ll MT" panose="02020503060305020303" pitchFamily="18" charset="0"/>
              </a:rPr>
              <a:t>,</a:t>
            </a:r>
            <a:r>
              <a:rPr lang="bs-Latn-BA" i="0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ll MT" panose="02020503060305020303" pitchFamily="18" charset="0"/>
              </a:rPr>
              <a:t> </a:t>
            </a:r>
            <a:r>
              <a:rPr lang="en-US" i="1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ll MT" panose="02020503060305020303" pitchFamily="18" charset="0"/>
              </a:rPr>
              <a:t>γ</a:t>
            </a:r>
            <a:r>
              <a:rPr lang="en-US" i="0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ll MT" panose="02020503060305020303" pitchFamily="18" charset="0"/>
              </a:rPr>
              <a:t>)</a:t>
            </a:r>
            <a:r>
              <a:rPr lang="en-US" i="0" baseline="30000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ll MT" panose="02020503060305020303" pitchFamily="18" charset="0"/>
              </a:rPr>
              <a:t>3</a:t>
            </a:r>
            <a:r>
              <a:rPr lang="en-US" i="0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ll MT" panose="02020503060305020303" pitchFamily="18" charset="0"/>
              </a:rPr>
              <a:t>He</a:t>
            </a:r>
            <a:endParaRPr lang="bs-Latn-BA" i="0" dirty="0">
              <a:ln w="0"/>
              <a:solidFill>
                <a:schemeClr val="bg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ell MT" panose="02020503060305020303" pitchFamily="18" charset="0"/>
            </a:endParaRPr>
          </a:p>
          <a:p>
            <a:pPr algn="ctr"/>
            <a:r>
              <a:rPr lang="en-US" b="0" i="0" baseline="30000" dirty="0">
                <a:solidFill>
                  <a:schemeClr val="bg1">
                    <a:lumMod val="50000"/>
                  </a:schemeClr>
                </a:solidFill>
                <a:effectLst/>
                <a:latin typeface="Bell MT" panose="02020503060305020303" pitchFamily="18" charset="0"/>
              </a:rPr>
              <a:t>2</a:t>
            </a:r>
            <a:r>
              <a:rPr lang="en-US" b="0" i="0" dirty="0">
                <a:solidFill>
                  <a:schemeClr val="bg1">
                    <a:lumMod val="50000"/>
                  </a:schemeClr>
                </a:solidFill>
                <a:effectLst/>
                <a:latin typeface="Bell MT" panose="02020503060305020303" pitchFamily="18" charset="0"/>
              </a:rPr>
              <a:t>H(</a:t>
            </a:r>
            <a:r>
              <a:rPr lang="en-US" b="0" i="0" baseline="30000" dirty="0">
                <a:solidFill>
                  <a:schemeClr val="bg1">
                    <a:lumMod val="50000"/>
                  </a:schemeClr>
                </a:solidFill>
                <a:effectLst/>
                <a:latin typeface="Bell MT" panose="02020503060305020303" pitchFamily="18" charset="0"/>
              </a:rPr>
              <a:t>3</a:t>
            </a:r>
            <a:r>
              <a:rPr lang="en-US" b="0" i="0" dirty="0">
                <a:solidFill>
                  <a:schemeClr val="bg1">
                    <a:lumMod val="50000"/>
                  </a:schemeClr>
                </a:solidFill>
                <a:effectLst/>
                <a:latin typeface="Bell MT" panose="02020503060305020303" pitchFamily="18" charset="0"/>
              </a:rPr>
              <a:t>He,</a:t>
            </a:r>
            <a:r>
              <a:rPr lang="en-US" b="0" i="1" dirty="0">
                <a:solidFill>
                  <a:schemeClr val="bg1">
                    <a:lumMod val="50000"/>
                  </a:schemeClr>
                </a:solidFill>
                <a:effectLst/>
                <a:latin typeface="Bell MT" panose="02020503060305020303" pitchFamily="18" charset="0"/>
              </a:rPr>
              <a:t>p</a:t>
            </a:r>
            <a:r>
              <a:rPr lang="en-US" b="0" i="0" dirty="0">
                <a:solidFill>
                  <a:schemeClr val="bg1">
                    <a:lumMod val="50000"/>
                  </a:schemeClr>
                </a:solidFill>
                <a:effectLst/>
                <a:latin typeface="Bell MT" panose="02020503060305020303" pitchFamily="18" charset="0"/>
              </a:rPr>
              <a:t>)</a:t>
            </a:r>
            <a:r>
              <a:rPr lang="en-US" b="0" i="0" baseline="30000" dirty="0">
                <a:solidFill>
                  <a:schemeClr val="bg1">
                    <a:lumMod val="50000"/>
                  </a:schemeClr>
                </a:solidFill>
                <a:effectLst/>
                <a:latin typeface="Bell MT" panose="02020503060305020303" pitchFamily="18" charset="0"/>
              </a:rPr>
              <a:t>4</a:t>
            </a:r>
            <a:r>
              <a:rPr lang="en-US" b="0" i="0" dirty="0">
                <a:solidFill>
                  <a:schemeClr val="bg1">
                    <a:lumMod val="50000"/>
                  </a:schemeClr>
                </a:solidFill>
                <a:effectLst/>
                <a:latin typeface="Bell MT" panose="02020503060305020303" pitchFamily="18" charset="0"/>
              </a:rPr>
              <a:t>He </a:t>
            </a:r>
            <a:endParaRPr lang="bs-Latn-BA" b="0" i="0" dirty="0">
              <a:solidFill>
                <a:schemeClr val="bg1">
                  <a:lumMod val="50000"/>
                </a:schemeClr>
              </a:solidFill>
              <a:effectLst/>
              <a:latin typeface="Bell MT" panose="02020503060305020303" pitchFamily="18" charset="0"/>
            </a:endParaRPr>
          </a:p>
        </p:txBody>
      </p:sp>
      <p:sp>
        <p:nvSpPr>
          <p:cNvPr id="14" name="Segnaposto numero diapositiva 6">
            <a:extLst>
              <a:ext uri="{FF2B5EF4-FFF2-40B4-BE49-F238E27FC236}">
                <a16:creationId xmlns:a16="http://schemas.microsoft.com/office/drawing/2014/main" id="{ED3F7E22-0C5E-484C-BBF5-1D28D8A79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15" name="Segnaposto data 5">
            <a:extLst>
              <a:ext uri="{FF2B5EF4-FFF2-40B4-BE49-F238E27FC236}">
                <a16:creationId xmlns:a16="http://schemas.microsoft.com/office/drawing/2014/main" id="{2D4E3C44-E11F-42E2-92DB-F860DD525D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bs-Latn-BA" dirty="0"/>
              <a:t>21/05/2021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6902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3" grpId="0">
        <p:bldAsOne/>
      </p:bldGraphic>
      <p:bldP spid="7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68E34D6-1915-415A-8BDC-8065F91372D9}"/>
              </a:ext>
            </a:extLst>
          </p:cNvPr>
          <p:cNvSpPr/>
          <p:nvPr/>
        </p:nvSpPr>
        <p:spPr>
          <a:xfrm>
            <a:off x="7661429" y="5637320"/>
            <a:ext cx="4367814" cy="6214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110CBF-29F9-4755-8F03-2B0F1CC00C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342" t="21968" r="17960" b="10270"/>
          <a:stretch/>
        </p:blipFill>
        <p:spPr>
          <a:xfrm>
            <a:off x="8691045" y="445445"/>
            <a:ext cx="3494174" cy="23844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AF0636E-90CA-4191-B0D6-883F061629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353" t="23251" r="18035" b="17117"/>
          <a:stretch/>
        </p:blipFill>
        <p:spPr>
          <a:xfrm>
            <a:off x="8794671" y="3307461"/>
            <a:ext cx="3195622" cy="202621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10DAEFC-CA02-4E56-A42C-A9824C08AB25}"/>
              </a:ext>
            </a:extLst>
          </p:cNvPr>
          <p:cNvSpPr txBox="1">
            <a:spLocks/>
          </p:cNvSpPr>
          <p:nvPr/>
        </p:nvSpPr>
        <p:spPr>
          <a:xfrm>
            <a:off x="322452" y="182218"/>
            <a:ext cx="7046167" cy="5430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s-Latn-BA" sz="3200" b="1" dirty="0">
                <a:ln/>
                <a:solidFill>
                  <a:schemeClr val="accent3"/>
                </a:solidFill>
                <a:latin typeface="Bell MT" panose="02020503060305020303" pitchFamily="18" charset="0"/>
              </a:rPr>
              <a:t>Low Energy Ion Beam Biology Research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6AE09B0D-CD26-4A23-A6E4-E50AE9E644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7390404"/>
              </p:ext>
            </p:extLst>
          </p:nvPr>
        </p:nvGraphicFramePr>
        <p:xfrm>
          <a:off x="100149" y="883120"/>
          <a:ext cx="1860645" cy="3474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Diagram 2">
                <a:extLst>
                  <a:ext uri="{FF2B5EF4-FFF2-40B4-BE49-F238E27FC236}">
                    <a16:creationId xmlns:a16="http://schemas.microsoft.com/office/drawing/2014/main" id="{E8461FFF-988D-4F7A-AC9C-F7FD9DC122C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454226852"/>
                  </p:ext>
                </p:extLst>
              </p:nvPr>
            </p:nvGraphicFramePr>
            <p:xfrm>
              <a:off x="2009824" y="1001465"/>
              <a:ext cx="6784847" cy="70961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9" r:lo="rId10" r:qs="rId11" r:cs="rId12"/>
              </a:graphicData>
            </a:graphic>
          </p:graphicFrame>
        </mc:Choice>
        <mc:Fallback xmlns="">
          <p:graphicFrame>
            <p:nvGraphicFramePr>
              <p:cNvPr id="3" name="Diagram 2">
                <a:extLst>
                  <a:ext uri="{FF2B5EF4-FFF2-40B4-BE49-F238E27FC236}">
                    <a16:creationId xmlns:a16="http://schemas.microsoft.com/office/drawing/2014/main" id="{E8461FFF-988D-4F7A-AC9C-F7FD9DC122C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454226852"/>
                  </p:ext>
                </p:extLst>
              </p:nvPr>
            </p:nvGraphicFramePr>
            <p:xfrm>
              <a:off x="2009824" y="1001465"/>
              <a:ext cx="6784847" cy="70961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4" r:lo="rId15" r:qs="rId16" r:cs="rId17"/>
              </a:graphicData>
            </a:graphic>
          </p:graphicFrame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016DED07-5DC2-475A-9872-885CFFC506E5}"/>
              </a:ext>
            </a:extLst>
          </p:cNvPr>
          <p:cNvSpPr txBox="1"/>
          <p:nvPr/>
        </p:nvSpPr>
        <p:spPr>
          <a:xfrm>
            <a:off x="9148526" y="2712853"/>
            <a:ext cx="25792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s-Latn-BA" sz="1600" dirty="0">
                <a:solidFill>
                  <a:srgbClr val="000000"/>
                </a:solidFill>
                <a:latin typeface="Bell MT" panose="02020503060305020303" pitchFamily="18" charset="0"/>
              </a:rPr>
              <a:t>Fig. 8. Ion-beam-induced mutations of purple rice </a:t>
            </a:r>
            <a:endParaRPr lang="bs-Latn-BA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98C583-DC40-4A01-B0FA-C61BAFE74E1F}"/>
              </a:ext>
            </a:extLst>
          </p:cNvPr>
          <p:cNvSpPr txBox="1"/>
          <p:nvPr/>
        </p:nvSpPr>
        <p:spPr>
          <a:xfrm>
            <a:off x="8767811" y="5353336"/>
            <a:ext cx="334064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s-Latn-BA" sz="1600" dirty="0">
                <a:solidFill>
                  <a:srgbClr val="000000"/>
                </a:solidFill>
                <a:latin typeface="Bell MT" panose="02020503060305020303" pitchFamily="18" charset="0"/>
              </a:rPr>
              <a:t>Fig. 9. Ion- beam induced mutants showing the straw stem height change  </a:t>
            </a:r>
            <a:endParaRPr lang="bs-Latn-BA" sz="1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E47F47-D583-4231-AB87-D0BAFB73B4C0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l="15459" t="30385" r="13138" b="14407"/>
          <a:stretch/>
        </p:blipFill>
        <p:spPr>
          <a:xfrm>
            <a:off x="2030507" y="3510022"/>
            <a:ext cx="3938921" cy="18236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88F5C38-99E1-4905-983C-AC1150DFD77C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l="21462" t="39147" r="50738" b="19747"/>
          <a:stretch/>
        </p:blipFill>
        <p:spPr>
          <a:xfrm>
            <a:off x="6032275" y="3491466"/>
            <a:ext cx="2672688" cy="18236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8538007-154A-49D8-AA02-01D1C35B6512}"/>
              </a:ext>
            </a:extLst>
          </p:cNvPr>
          <p:cNvSpPr txBox="1"/>
          <p:nvPr/>
        </p:nvSpPr>
        <p:spPr>
          <a:xfrm>
            <a:off x="1844476" y="5357872"/>
            <a:ext cx="389448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s-Latn-BA" sz="1600" dirty="0">
                <a:latin typeface="Bell MT" panose="02020503060305020303" pitchFamily="18" charset="0"/>
              </a:rPr>
              <a:t>Fig. 11. Effect if ion beam reproductive organ of cucumber </a:t>
            </a:r>
          </a:p>
          <a:p>
            <a:pPr algn="ctr"/>
            <a:r>
              <a:rPr lang="bs-Latn-BA" sz="1600" dirty="0">
                <a:latin typeface="Bell MT" panose="02020503060305020303" pitchFamily="18" charset="0"/>
              </a:rPr>
              <a:t>a) and b) control (left) hybrid (right)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03A571-F915-411B-ADC1-7C3E2BA95E49}"/>
              </a:ext>
            </a:extLst>
          </p:cNvPr>
          <p:cNvSpPr txBox="1"/>
          <p:nvPr/>
        </p:nvSpPr>
        <p:spPr>
          <a:xfrm>
            <a:off x="5969428" y="5313063"/>
            <a:ext cx="279838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s-Latn-BA" sz="1600" dirty="0">
                <a:latin typeface="Bell MT" panose="02020503060305020303" pitchFamily="18" charset="0"/>
              </a:rPr>
              <a:t>Fig. 10. Ion-beam- induced color variation in Gerbera flower petal (original color should be red)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1F8F49-0BBB-439C-B583-17D128D87BD8}"/>
              </a:ext>
            </a:extLst>
          </p:cNvPr>
          <p:cNvSpPr txBox="1"/>
          <p:nvPr/>
        </p:nvSpPr>
        <p:spPr>
          <a:xfrm>
            <a:off x="2072416" y="1946224"/>
            <a:ext cx="6569599" cy="1077218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bs-Latn-BA" sz="1600" dirty="0">
                <a:latin typeface="Bell MT" panose="02020503060305020303" pitchFamily="18" charset="0"/>
              </a:rPr>
              <a:t>- </a:t>
            </a:r>
            <a:r>
              <a:rPr lang="en-US" sz="1600" dirty="0">
                <a:latin typeface="Bell MT" panose="02020503060305020303" pitchFamily="18" charset="0"/>
              </a:rPr>
              <a:t>modification of horticultural plants </a:t>
            </a:r>
            <a:endParaRPr lang="bs-Latn-BA" sz="1600" dirty="0">
              <a:latin typeface="Bell MT" panose="02020503060305020303" pitchFamily="18" charset="0"/>
            </a:endParaRPr>
          </a:p>
          <a:p>
            <a:pPr algn="just"/>
            <a:r>
              <a:rPr lang="bs-Latn-BA" sz="1600" dirty="0">
                <a:latin typeface="Bell MT" panose="02020503060305020303" pitchFamily="18" charset="0"/>
              </a:rPr>
              <a:t>- a </a:t>
            </a:r>
            <a:r>
              <a:rPr lang="en-US" sz="1600" dirty="0">
                <a:latin typeface="Bell MT" panose="02020503060305020303" pitchFamily="18" charset="0"/>
              </a:rPr>
              <a:t>broad spectrum of mutants has been obtained including changes in phenotypes such as the flower color, color intensity, flower shape, petal shape and size</a:t>
            </a:r>
            <a:endParaRPr lang="bs-Latn-BA" sz="1600" dirty="0">
              <a:latin typeface="Bell MT" panose="02020503060305020303" pitchFamily="18" charset="0"/>
            </a:endParaRPr>
          </a:p>
        </p:txBody>
      </p:sp>
      <p:sp>
        <p:nvSpPr>
          <p:cNvPr id="18" name="Segnaposto numero diapositiva 6">
            <a:extLst>
              <a:ext uri="{FF2B5EF4-FFF2-40B4-BE49-F238E27FC236}">
                <a16:creationId xmlns:a16="http://schemas.microsoft.com/office/drawing/2014/main" id="{FB875B0C-7F92-4832-B15C-AA95EF4B0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19" name="Segnaposto data 5">
            <a:extLst>
              <a:ext uri="{FF2B5EF4-FFF2-40B4-BE49-F238E27FC236}">
                <a16:creationId xmlns:a16="http://schemas.microsoft.com/office/drawing/2014/main" id="{1EE0A261-C045-454D-82E5-4F0D0C1B21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bs-Latn-BA" dirty="0"/>
              <a:t>21/05/2021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54509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P spid="12" grpId="0"/>
      <p:bldP spid="10" grpId="0"/>
      <p:bldP spid="14" grpId="0"/>
      <p:bldP spid="15" grpId="0"/>
      <p:bldP spid="16" grpId="0" animBg="1"/>
    </p:bldLst>
  </p:timing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1699</TotalTime>
  <Words>2693</Words>
  <Application>Microsoft Office PowerPoint</Application>
  <PresentationFormat>Widescreen</PresentationFormat>
  <Paragraphs>293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Bell MT</vt:lpstr>
      <vt:lpstr>Calibri</vt:lpstr>
      <vt:lpstr>Calibri Light</vt:lpstr>
      <vt:lpstr>Cambria Math</vt:lpstr>
      <vt:lpstr>Times New Roman</vt:lpstr>
      <vt:lpstr>Wingdings</vt:lpstr>
      <vt:lpstr>Retrospettivo</vt:lpstr>
      <vt:lpstr>Ion Beam Analysis (IBA) Applications</vt:lpstr>
      <vt:lpstr>I am going to talk about... </vt:lpstr>
      <vt:lpstr>PowerPoint Presentation</vt:lpstr>
      <vt:lpstr>Ion Beam Analysis</vt:lpstr>
      <vt:lpstr>Secondary Ion Mass Spectrometry (SIMS)</vt:lpstr>
      <vt:lpstr>Low Energy Ion Scattering (LEIS) </vt:lpstr>
      <vt:lpstr>PowerPoint Presentation</vt:lpstr>
      <vt:lpstr>Stellar Physics at keV energies</vt:lpstr>
      <vt:lpstr>PowerPoint Presentation</vt:lpstr>
      <vt:lpstr>Application of ions on graphene nanomaterials </vt:lpstr>
      <vt:lpstr>RFQ provides...</vt:lpstr>
      <vt:lpstr>Particle Induced X-rays Emission- PIXE </vt:lpstr>
      <vt:lpstr>PowerPoint Presentation</vt:lpstr>
      <vt:lpstr>PowerPoint Presentation</vt:lpstr>
      <vt:lpstr> Interesting application- µPIXE  technique  </vt:lpstr>
      <vt:lpstr>Maybe we can use PIXE... </vt:lpstr>
      <vt:lpstr>Rutherford Backscattering Spectrometry (RBS)</vt:lpstr>
      <vt:lpstr>An Auto CAD drawing of a possible setup in a room located in the building of the Faculty of Science in Sarajevo</vt:lpstr>
      <vt:lpstr>Summary</vt:lpstr>
      <vt:lpstr>Thank you!</vt:lpstr>
      <vt:lpstr>References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Fehima Ugarak</cp:lastModifiedBy>
  <cp:revision>100</cp:revision>
  <dcterms:created xsi:type="dcterms:W3CDTF">2021-02-25T08:52:29Z</dcterms:created>
  <dcterms:modified xsi:type="dcterms:W3CDTF">2021-05-21T14:05:31Z</dcterms:modified>
</cp:coreProperties>
</file>