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14"/>
  </p:notesMasterIdLst>
  <p:handoutMasterIdLst>
    <p:handoutMasterId r:id="rId15"/>
  </p:handoutMasterIdLst>
  <p:sldIdLst>
    <p:sldId id="258" r:id="rId3"/>
    <p:sldId id="259" r:id="rId4"/>
    <p:sldId id="260" r:id="rId5"/>
    <p:sldId id="269" r:id="rId6"/>
    <p:sldId id="270" r:id="rId7"/>
    <p:sldId id="271" r:id="rId8"/>
    <p:sldId id="272" r:id="rId9"/>
    <p:sldId id="273" r:id="rId10"/>
    <p:sldId id="265" r:id="rId11"/>
    <p:sldId id="268" r:id="rId12"/>
    <p:sldId id="274" r:id="rId1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8" autoAdjust="0"/>
    <p:restoredTop sz="83061" autoAdjust="0"/>
  </p:normalViewPr>
  <p:slideViewPr>
    <p:cSldViewPr snapToObjects="1" showGuides="1">
      <p:cViewPr varScale="1">
        <p:scale>
          <a:sx n="101" d="100"/>
          <a:sy n="101" d="100"/>
        </p:scale>
        <p:origin x="272" y="18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75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43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557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69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5/3/21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FAST-Task-X-X-members@cern.c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-groups.cern.ch/e-groups/EgroupsSearchForm.do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FAST-GoverningBoardMembers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IFAST-ScientificContactsPartners@cern.ch" TargetMode="External"/><Relationship Id="rId4" Type="http://schemas.openxmlformats.org/officeDocument/2006/relationships/hyperlink" Target="mailto:IFAST-ScientificContactBeneficiaries@cern.ch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roject-IFAST-Intranet/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space.cern.ch/project-IFAST-Intranet/Shared%20Documents/I.FAST%20Collaborative%20Space%20-%20rules%20of%20the%20game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122"/>
            <a:ext cx="7402857" cy="555601"/>
          </a:xfrm>
        </p:spPr>
        <p:txBody>
          <a:bodyPr/>
          <a:lstStyle/>
          <a:p>
            <a:r>
              <a:rPr lang="en-GB" dirty="0"/>
              <a:t>I.FAST Collaborative Space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Prof. Toms TORIMS / RTU &amp; 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I.FAST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6CA28-73BE-9B40-AD36-A4E1CFCC3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Permission levels – screen shot</a:t>
            </a:r>
          </a:p>
        </p:txBody>
      </p:sp>
      <p:pic>
        <p:nvPicPr>
          <p:cNvPr id="7" name="Content Placeholder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A7D8EDC-F68B-5248-BC1D-1DFE40234E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745" y="1825625"/>
            <a:ext cx="9672509" cy="376396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5DDBF-DD16-CE4A-BBC8-DFE79661B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Torims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274528-A650-4740-9D7A-F203D42B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7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Flow Management and Cross-coordination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Collaborative Space (SharePoint) - to ensure </a:t>
            </a:r>
            <a:r>
              <a:rPr lang="en-GB" b="1" dirty="0"/>
              <a:t>overall cross-coordination and information flow </a:t>
            </a:r>
            <a:r>
              <a:rPr lang="en-GB" dirty="0"/>
              <a:t>of the project - Task 1.2</a:t>
            </a:r>
          </a:p>
          <a:p>
            <a:r>
              <a:rPr lang="en-GB" b="1" dirty="0"/>
              <a:t>Web-based platform </a:t>
            </a:r>
            <a:r>
              <a:rPr lang="en-GB" dirty="0"/>
              <a:t>to easily access more deep-level project information - Task 1.2</a:t>
            </a:r>
          </a:p>
          <a:p>
            <a:r>
              <a:rPr lang="en-GB" dirty="0"/>
              <a:t>A </a:t>
            </a:r>
            <a:r>
              <a:rPr lang="en-GB" b="1" dirty="0"/>
              <a:t>common archive repository</a:t>
            </a:r>
            <a:r>
              <a:rPr lang="en-GB" dirty="0"/>
              <a:t>, real-time communication tools and </a:t>
            </a:r>
            <a:r>
              <a:rPr lang="en-GB" b="1" dirty="0"/>
              <a:t>online workspace for documents </a:t>
            </a:r>
            <a:r>
              <a:rPr lang="en-GB" dirty="0"/>
              <a:t>- i.e. organisation of agendas, minutes and action lists, knowledge management etc. – Task 1.3</a:t>
            </a:r>
          </a:p>
          <a:p>
            <a:r>
              <a:rPr lang="en-GB" dirty="0"/>
              <a:t>To avoid duplications of efforts 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Collaborative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Well </a:t>
            </a:r>
            <a:r>
              <a:rPr lang="en-GB" b="1" dirty="0"/>
              <a:t>structured and safe </a:t>
            </a:r>
            <a:r>
              <a:rPr lang="en-GB" dirty="0"/>
              <a:t>– clear levels of the access to information</a:t>
            </a:r>
          </a:p>
          <a:p>
            <a:r>
              <a:rPr lang="en-GB" dirty="0"/>
              <a:t>Entire project information </a:t>
            </a:r>
            <a:r>
              <a:rPr lang="en-GB" b="1" dirty="0"/>
              <a:t>accessible</a:t>
            </a:r>
            <a:r>
              <a:rPr lang="en-GB" dirty="0"/>
              <a:t> and </a:t>
            </a:r>
            <a:r>
              <a:rPr lang="en-GB" b="1" dirty="0"/>
              <a:t>up-to date</a:t>
            </a:r>
            <a:r>
              <a:rPr lang="en-GB" dirty="0"/>
              <a:t> and all </a:t>
            </a:r>
            <a:r>
              <a:rPr lang="en-GB" b="1" dirty="0"/>
              <a:t>in one place</a:t>
            </a:r>
          </a:p>
          <a:p>
            <a:r>
              <a:rPr lang="en-GB" b="1" dirty="0"/>
              <a:t>Safe</a:t>
            </a:r>
            <a:r>
              <a:rPr lang="en-GB" dirty="0"/>
              <a:t> space for exchange of info and working documents</a:t>
            </a:r>
          </a:p>
          <a:p>
            <a:r>
              <a:rPr lang="en-GB" b="1" dirty="0"/>
              <a:t>Easy</a:t>
            </a:r>
            <a:r>
              <a:rPr lang="en-GB" dirty="0"/>
              <a:t> to use and intuitive</a:t>
            </a:r>
            <a:endParaRPr lang="en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Linked</a:t>
            </a:r>
            <a:r>
              <a:rPr lang="en-GB" dirty="0"/>
              <a:t> with Indico and I.FAST Web page, etc.</a:t>
            </a:r>
          </a:p>
          <a:p>
            <a:r>
              <a:rPr lang="en-GB" dirty="0"/>
              <a:t>Inter-linked calendars for efficient </a:t>
            </a:r>
            <a:r>
              <a:rPr lang="en-GB" b="1" dirty="0"/>
              <a:t>event planning </a:t>
            </a:r>
            <a:r>
              <a:rPr lang="en-GB" dirty="0"/>
              <a:t>(to avoid overlaps)</a:t>
            </a:r>
          </a:p>
          <a:p>
            <a:r>
              <a:rPr lang="en-GB" dirty="0"/>
              <a:t>The main responsibility is in the hands of </a:t>
            </a:r>
            <a:r>
              <a:rPr lang="en-GB" b="1" dirty="0"/>
              <a:t>Task Leaders</a:t>
            </a:r>
          </a:p>
          <a:p>
            <a:r>
              <a:rPr lang="en-GB" dirty="0"/>
              <a:t>IT support is available</a:t>
            </a:r>
            <a:endParaRPr lang="en-CH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9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93B2-C30A-C74B-8830-33E67B26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Management Team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F3366-112A-744F-B3A3-B0EC0139C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u="sng" dirty="0"/>
              <a:t>Responsibility:</a:t>
            </a:r>
            <a:r>
              <a:rPr lang="en-GB" dirty="0"/>
              <a:t> overall </a:t>
            </a:r>
            <a:r>
              <a:rPr lang="en-GB" b="1" dirty="0"/>
              <a:t>management of the main I.FAST SharePoint site </a:t>
            </a:r>
            <a:r>
              <a:rPr lang="en-GB" dirty="0"/>
              <a:t>design, templates, layouts, mailing lists, interlinks, etc.</a:t>
            </a:r>
          </a:p>
          <a:p>
            <a:r>
              <a:rPr lang="en-GB" dirty="0"/>
              <a:t>Access rights for WP Coordinators and Task Leaders</a:t>
            </a:r>
          </a:p>
          <a:p>
            <a:r>
              <a:rPr lang="en-GB" dirty="0"/>
              <a:t>Creation of the e-groups (mailing lists)</a:t>
            </a:r>
          </a:p>
          <a:p>
            <a:r>
              <a:rPr lang="en-GB" u="sng" dirty="0"/>
              <a:t>Roles:</a:t>
            </a:r>
            <a:r>
              <a:rPr lang="en-GB" dirty="0"/>
              <a:t> responsible for the practical implementation and </a:t>
            </a:r>
            <a:r>
              <a:rPr lang="en-GB" b="1" dirty="0"/>
              <a:t>regular updates</a:t>
            </a:r>
            <a:r>
              <a:rPr lang="en-GB" dirty="0"/>
              <a:t> – content, documents, calendars and </a:t>
            </a:r>
            <a:r>
              <a:rPr lang="en-GB" b="1" dirty="0"/>
              <a:t>cross-links</a:t>
            </a:r>
            <a:r>
              <a:rPr lang="en-GB" dirty="0"/>
              <a:t> between WP sub-sites and Task sub-sites, of the relevance to all the project</a:t>
            </a:r>
          </a:p>
          <a:p>
            <a:r>
              <a:rPr lang="en-GB" dirty="0"/>
              <a:t>Overall content, annual meetings, calendars, general documents which are applicable to all the Project, etc.</a:t>
            </a:r>
          </a:p>
          <a:p>
            <a:endParaRPr lang="en-GB" dirty="0"/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471B-6582-C04A-8706-9DD72433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3488-A3C0-5949-B89B-8007EBA1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7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93B2-C30A-C74B-8830-33E67B26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Coordinators and deputies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F3366-112A-744F-B3A3-B0EC0139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720" y="1675856"/>
            <a:ext cx="10515600" cy="4185543"/>
          </a:xfrm>
        </p:spPr>
        <p:txBody>
          <a:bodyPr>
            <a:normAutofit fontScale="92500" lnSpcReduction="10000"/>
          </a:bodyPr>
          <a:lstStyle/>
          <a:p>
            <a:r>
              <a:rPr lang="en-GB" sz="3000" u="sng" dirty="0"/>
              <a:t>Rights:</a:t>
            </a:r>
            <a:r>
              <a:rPr lang="en-GB" sz="3000" dirty="0"/>
              <a:t> </a:t>
            </a:r>
            <a:r>
              <a:rPr lang="en-GB" sz="3000" b="1" dirty="0"/>
              <a:t>Full Control </a:t>
            </a:r>
            <a:r>
              <a:rPr lang="en-GB" sz="3000" dirty="0"/>
              <a:t>over the content – </a:t>
            </a:r>
            <a:r>
              <a:rPr lang="en-GB" sz="3000" b="1" dirty="0"/>
              <a:t>WP sub-site </a:t>
            </a:r>
            <a:r>
              <a:rPr lang="en-GB" sz="3000" dirty="0"/>
              <a:t>+ all WP Tasks</a:t>
            </a:r>
          </a:p>
          <a:p>
            <a:r>
              <a:rPr lang="en-GB" sz="3000" dirty="0"/>
              <a:t>Read access to all I.FAST SharePoint sites</a:t>
            </a:r>
          </a:p>
          <a:p>
            <a:r>
              <a:rPr lang="en-GB" sz="3000" u="sng" dirty="0"/>
              <a:t>Responsibility:</a:t>
            </a:r>
            <a:r>
              <a:rPr lang="en-GB" sz="3000" dirty="0"/>
              <a:t> overall content </a:t>
            </a:r>
            <a:r>
              <a:rPr lang="en-GB" sz="3000" b="1" dirty="0"/>
              <a:t>management of WP sub-site</a:t>
            </a:r>
          </a:p>
          <a:p>
            <a:r>
              <a:rPr lang="en-GB" sz="3000" b="1" dirty="0"/>
              <a:t>N.B.! Non-disclosure </a:t>
            </a:r>
            <a:r>
              <a:rPr lang="en-GB" sz="3000" dirty="0"/>
              <a:t>of the information granted by privileged access to the all WP sub-sites and all Task sub-sites</a:t>
            </a:r>
          </a:p>
          <a:p>
            <a:r>
              <a:rPr lang="en-GB" sz="3000" u="sng" dirty="0"/>
              <a:t>Roles:</a:t>
            </a:r>
            <a:r>
              <a:rPr lang="en-GB" sz="3000" dirty="0"/>
              <a:t> practical implementation and </a:t>
            </a:r>
            <a:r>
              <a:rPr lang="en-GB" sz="3000" b="1" dirty="0"/>
              <a:t>regular updates </a:t>
            </a:r>
            <a:r>
              <a:rPr lang="en-GB" sz="3000" dirty="0"/>
              <a:t>– content, documents, descriptions, progress reports and calendars of the relevance to all the WP</a:t>
            </a:r>
          </a:p>
          <a:p>
            <a:r>
              <a:rPr lang="en-GB" sz="3000" dirty="0"/>
              <a:t>WP sub-site content, WP meetings, WP calendars, WP general documents</a:t>
            </a:r>
          </a:p>
          <a:p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471B-6582-C04A-8706-9DD72433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3488-A3C0-5949-B89B-8007EBA1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5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93B2-C30A-C74B-8830-33E67B26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Leaders and deputies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F3366-112A-744F-B3A3-B0EC0139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432" y="1340768"/>
            <a:ext cx="10873208" cy="3979639"/>
          </a:xfrm>
        </p:spPr>
        <p:txBody>
          <a:bodyPr>
            <a:noAutofit/>
          </a:bodyPr>
          <a:lstStyle/>
          <a:p>
            <a:r>
              <a:rPr lang="en-GB" sz="2600" u="sng" dirty="0"/>
              <a:t>Rights:</a:t>
            </a:r>
            <a:r>
              <a:rPr lang="en-GB" sz="2600" dirty="0"/>
              <a:t> </a:t>
            </a:r>
            <a:r>
              <a:rPr lang="en-GB" sz="2600" b="1" dirty="0"/>
              <a:t>Full Control </a:t>
            </a:r>
            <a:r>
              <a:rPr lang="en-GB" sz="2600" dirty="0"/>
              <a:t>of the content - </a:t>
            </a:r>
            <a:r>
              <a:rPr lang="en-GB" sz="2600" b="1" dirty="0"/>
              <a:t>Task sub-site </a:t>
            </a:r>
            <a:r>
              <a:rPr lang="en-GB" sz="2600" dirty="0"/>
              <a:t>+ administration of individual membership (access) in </a:t>
            </a:r>
            <a:r>
              <a:rPr lang="en-GB" sz="2600" u="sng" dirty="0">
                <a:hlinkClick r:id="rId3"/>
              </a:rPr>
              <a:t>IFAST-Task-X-X-members@cern.ch</a:t>
            </a:r>
            <a:r>
              <a:rPr lang="en-GB" sz="2600" u="sng" dirty="0"/>
              <a:t> </a:t>
            </a:r>
            <a:endParaRPr lang="en-GB" sz="2600" dirty="0"/>
          </a:p>
          <a:p>
            <a:r>
              <a:rPr lang="en-GB" sz="2600" dirty="0"/>
              <a:t>Read access to the Task sub-sites of relevant WP - can view pages and list items and download documents</a:t>
            </a:r>
            <a:endParaRPr lang="en-GB" sz="2600" u="sng" dirty="0"/>
          </a:p>
          <a:p>
            <a:r>
              <a:rPr lang="en-GB" sz="2600" u="sng" dirty="0"/>
              <a:t>Responsibility:</a:t>
            </a:r>
            <a:r>
              <a:rPr lang="en-GB" sz="2600" dirty="0"/>
              <a:t> independent </a:t>
            </a:r>
            <a:r>
              <a:rPr lang="en-GB" sz="2600" b="1" dirty="0"/>
              <a:t>management</a:t>
            </a:r>
            <a:r>
              <a:rPr lang="en-GB" sz="2600" dirty="0"/>
              <a:t> - content and members </a:t>
            </a:r>
            <a:r>
              <a:rPr lang="en-GB" sz="2600" b="1" dirty="0"/>
              <a:t>of Task sub-site</a:t>
            </a:r>
          </a:p>
          <a:p>
            <a:r>
              <a:rPr lang="en-GB" sz="2600" b="1" dirty="0"/>
              <a:t>N.B.! Non-disclosure </a:t>
            </a:r>
            <a:r>
              <a:rPr lang="en-GB" sz="2600" dirty="0"/>
              <a:t>of the information granted by privileged access to the Task sub-sites of WP</a:t>
            </a:r>
            <a:endParaRPr lang="en-CH" sz="2600" dirty="0"/>
          </a:p>
          <a:p>
            <a:r>
              <a:rPr lang="en-GB" sz="2600" u="sng" dirty="0"/>
              <a:t>Roles:</a:t>
            </a:r>
            <a:r>
              <a:rPr lang="en-GB" sz="2600" dirty="0"/>
              <a:t> practical implementation and </a:t>
            </a:r>
            <a:r>
              <a:rPr lang="en-GB" sz="2600" b="1" dirty="0"/>
              <a:t>regular updates </a:t>
            </a:r>
            <a:r>
              <a:rPr lang="en-GB" sz="2600" dirty="0"/>
              <a:t>– content, documents, descriptions, progress reports and calendars of the relevance to the Task</a:t>
            </a:r>
          </a:p>
          <a:p>
            <a:r>
              <a:rPr lang="en-GB" sz="2600" b="1" dirty="0"/>
              <a:t>Granting access</a:t>
            </a:r>
            <a:r>
              <a:rPr lang="en-GB" sz="2600" dirty="0"/>
              <a:t>:  </a:t>
            </a:r>
            <a:r>
              <a:rPr lang="en-GB" sz="2600" u="sng" dirty="0">
                <a:hlinkClick r:id="rId4"/>
              </a:rPr>
              <a:t>https://e-groups.cern.ch/e-groups/EgroupsSearchForm.do</a:t>
            </a:r>
            <a:r>
              <a:rPr lang="en-GB" sz="2600" u="sng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471B-6582-C04A-8706-9DD72433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3488-A3C0-5949-B89B-8007EBA1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41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93B2-C30A-C74B-8830-33E67B26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Members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F3366-112A-744F-B3A3-B0EC0139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720" y="1675856"/>
            <a:ext cx="10515600" cy="4185543"/>
          </a:xfrm>
        </p:spPr>
        <p:txBody>
          <a:bodyPr>
            <a:normAutofit/>
          </a:bodyPr>
          <a:lstStyle/>
          <a:p>
            <a:r>
              <a:rPr lang="en-GB" sz="3200" u="sng" dirty="0"/>
              <a:t>Rights:</a:t>
            </a:r>
            <a:r>
              <a:rPr lang="en-GB" sz="3200" dirty="0"/>
              <a:t> </a:t>
            </a:r>
            <a:r>
              <a:rPr lang="en-GB" sz="3200" b="1" dirty="0"/>
              <a:t>Contributor</a:t>
            </a:r>
            <a:r>
              <a:rPr lang="en-GB" sz="3200" dirty="0"/>
              <a:t> access - can view, add, update, and delete list items and documents of the relevant Task sub-site </a:t>
            </a:r>
          </a:p>
          <a:p>
            <a:r>
              <a:rPr lang="en-GB" sz="3200" dirty="0"/>
              <a:t>Read access to the main IFAST SharePoint site page - can view pages and list items and download documents</a:t>
            </a:r>
            <a:endParaRPr lang="en-CH" sz="3200" dirty="0"/>
          </a:p>
          <a:p>
            <a:r>
              <a:rPr lang="en-GB" sz="3200" dirty="0"/>
              <a:t>Access is granted by TL to Members of the relevant Task</a:t>
            </a:r>
            <a:endParaRPr lang="en-CH" sz="3200" dirty="0"/>
          </a:p>
          <a:p>
            <a:r>
              <a:rPr lang="en-GB" sz="3200" u="sng" dirty="0"/>
              <a:t>Responsibility:</a:t>
            </a:r>
            <a:r>
              <a:rPr lang="en-GB" sz="3200" dirty="0"/>
              <a:t> </a:t>
            </a:r>
            <a:r>
              <a:rPr lang="en-GB" sz="3200" b="1" dirty="0"/>
              <a:t>Task Members</a:t>
            </a:r>
            <a:r>
              <a:rPr lang="en-GB" sz="3200" dirty="0"/>
              <a:t> can contribute to the Task</a:t>
            </a:r>
            <a:endParaRPr lang="en-CH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471B-6582-C04A-8706-9DD72433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3488-A3C0-5949-B89B-8007EBA1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2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D93B2-C30A-C74B-8830-33E67B26D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Stakeholders 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F3366-112A-744F-B3A3-B0EC0139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720" y="1675856"/>
            <a:ext cx="10515600" cy="4185543"/>
          </a:xfrm>
        </p:spPr>
        <p:txBody>
          <a:bodyPr>
            <a:normAutofit/>
          </a:bodyPr>
          <a:lstStyle/>
          <a:p>
            <a:r>
              <a:rPr lang="en-GB" b="1" dirty="0"/>
              <a:t>Visitor</a:t>
            </a:r>
            <a:r>
              <a:rPr lang="en-GB" dirty="0"/>
              <a:t> access - View Only - </a:t>
            </a:r>
            <a:r>
              <a:rPr lang="en-GB" b="1" dirty="0"/>
              <a:t>can view all I.FAST</a:t>
            </a:r>
            <a:r>
              <a:rPr lang="en-GB" dirty="0"/>
              <a:t> SharePoint site and sub-site pages, list items, and documents</a:t>
            </a:r>
          </a:p>
          <a:p>
            <a:r>
              <a:rPr lang="en-GB" dirty="0"/>
              <a:t>Document types with server-side file handlers can be viewed in the browser but not downloaded</a:t>
            </a:r>
            <a:endParaRPr lang="en-CH" dirty="0"/>
          </a:p>
          <a:p>
            <a:r>
              <a:rPr lang="en-GB" dirty="0"/>
              <a:t>Access is granted by PMT via e-mail group:</a:t>
            </a:r>
            <a:endParaRPr lang="en-CH" dirty="0"/>
          </a:p>
          <a:p>
            <a:pPr marL="892175" indent="0">
              <a:buNone/>
            </a:pPr>
            <a:r>
              <a:rPr lang="en-GB" u="sng" dirty="0">
                <a:hlinkClick r:id="rId3"/>
              </a:rPr>
              <a:t>IFAST-GoverningBoardMembers@cern.ch</a:t>
            </a:r>
            <a:endParaRPr lang="en-CH" dirty="0"/>
          </a:p>
          <a:p>
            <a:pPr marL="892175" indent="0">
              <a:buNone/>
            </a:pPr>
            <a:r>
              <a:rPr lang="en-GB" u="sng" dirty="0">
                <a:hlinkClick r:id="rId4"/>
              </a:rPr>
              <a:t>IFAST-ScientificContactBeneficiaries@cern.ch</a:t>
            </a:r>
            <a:r>
              <a:rPr lang="en-GB" dirty="0"/>
              <a:t> </a:t>
            </a:r>
            <a:endParaRPr lang="en-CH" dirty="0"/>
          </a:p>
          <a:p>
            <a:pPr marL="892175" indent="0">
              <a:buNone/>
            </a:pPr>
            <a:r>
              <a:rPr lang="fr-FR" u="sng" dirty="0">
                <a:hlinkClick r:id="rId5"/>
              </a:rPr>
              <a:t>IFAST-ScientificContactsPartners@cern.ch</a:t>
            </a:r>
            <a:r>
              <a:rPr lang="fr-FR" dirty="0"/>
              <a:t> … etc. 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3C471B-6582-C04A-8706-9DD72433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</a:t>
            </a:r>
            <a:r>
              <a:rPr lang="en-GB" dirty="0"/>
              <a:t>I.FAST Collaborative Space </a:t>
            </a:r>
            <a:r>
              <a:rPr lang="en-US" dirty="0"/>
              <a:t>– I.FAST Kick-off Meeting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63488-A3C0-5949-B89B-8007EBA1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17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7552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r"/>
            <a:r>
              <a:rPr lang="en-US" dirty="0"/>
              <a:t>Toms </a:t>
            </a:r>
            <a:r>
              <a:rPr lang="en-US" dirty="0" err="1"/>
              <a:t>Torims</a:t>
            </a:r>
            <a:r>
              <a:rPr lang="en-US" dirty="0"/>
              <a:t> – I.FAST Collaborative Space – I.FAST Kick-off Meeting May 2021</a:t>
            </a: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9696400" y="6129202"/>
            <a:ext cx="16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5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486" y="3349592"/>
            <a:ext cx="4142514" cy="350840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6398E1E-E951-B44F-9FEF-6D205656B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Useful l</a:t>
            </a:r>
            <a:r>
              <a:rPr lang="en-CH"/>
              <a:t>inks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9F2C45-1AD0-D548-A432-BCB228EA2B8C}"/>
              </a:ext>
            </a:extLst>
          </p:cNvPr>
          <p:cNvSpPr txBox="1"/>
          <p:nvPr/>
        </p:nvSpPr>
        <p:spPr>
          <a:xfrm>
            <a:off x="1069048" y="1405789"/>
            <a:ext cx="9203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hlinkClick r:id="rId3"/>
              </a:rPr>
              <a:t>I.FAST Collaborative Space</a:t>
            </a:r>
            <a:endParaRPr lang="en-GB" sz="4000" dirty="0"/>
          </a:p>
          <a:p>
            <a:endParaRPr lang="en-GB" sz="4000" dirty="0"/>
          </a:p>
          <a:p>
            <a:r>
              <a:rPr lang="en-GB" sz="4000" dirty="0">
                <a:hlinkClick r:id="rId4"/>
              </a:rPr>
              <a:t>Collaborative Space - rules of the game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287723014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1363</TotalTime>
  <Words>787</Words>
  <Application>Microsoft Macintosh PowerPoint</Application>
  <PresentationFormat>Widescreen</PresentationFormat>
  <Paragraphs>77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Information Flow Management and Cross-coordination</vt:lpstr>
      <vt:lpstr>Objectives of the Collaborative Space</vt:lpstr>
      <vt:lpstr>Project Management Team</vt:lpstr>
      <vt:lpstr>WP Coordinators and deputies</vt:lpstr>
      <vt:lpstr>Task Leaders and deputies</vt:lpstr>
      <vt:lpstr>Task Members </vt:lpstr>
      <vt:lpstr>Stakeholders </vt:lpstr>
      <vt:lpstr>Useful links</vt:lpstr>
      <vt:lpstr>PowerPoint Presentation</vt:lpstr>
      <vt:lpstr>Permission levels – screen shot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Toms Torims</cp:lastModifiedBy>
  <cp:revision>401</cp:revision>
  <dcterms:created xsi:type="dcterms:W3CDTF">2017-04-26T09:15:49Z</dcterms:created>
  <dcterms:modified xsi:type="dcterms:W3CDTF">2021-05-03T19:51:40Z</dcterms:modified>
</cp:coreProperties>
</file>