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90" autoAdjust="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138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9/4/2021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LHC instrumentation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e-dep-bi-lhc.web.cern.ch/statu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9A68C-5BAC-4456-959E-73153775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restart after LS2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9E3129-12A5-4880-8681-6E8723B194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9/4/2021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5B4193-B8AC-41EB-ABB4-1BCC4334C3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instrumentation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E86D7D-AEA6-4403-8DF1-7C14510B1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6049D3-C0D1-42D3-A942-B606A2943AA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LHC instrumentation status</a:t>
            </a:r>
          </a:p>
          <a:p>
            <a:r>
              <a:rPr lang="en-GB" dirty="0"/>
              <a:t>E. Bravin</a:t>
            </a:r>
          </a:p>
        </p:txBody>
      </p:sp>
    </p:spTree>
    <p:extLst>
      <p:ext uri="{BB962C8B-B14F-4D97-AF65-F5344CB8AC3E}">
        <p14:creationId xmlns:p14="http://schemas.microsoft.com/office/powerpoint/2010/main" val="736523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728C2-1F83-4B84-ACAA-87962F9AA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From last LMC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C5C3-EDCA-439C-A3DB-46A0D2822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duration of 13-14 days for the Pilot Beam Test, including machine checkout, was confirmed and remains foreseen to take place in </a:t>
            </a:r>
            <a:r>
              <a:rPr lang="en-GB" b="1" dirty="0"/>
              <a:t>Weeks 39 and 40 </a:t>
            </a:r>
            <a:r>
              <a:rPr lang="en-GB" dirty="0"/>
              <a:t>(27 September onwards). </a:t>
            </a:r>
          </a:p>
          <a:p>
            <a:r>
              <a:rPr lang="en-GB" dirty="0"/>
              <a:t>The Pilot Beam Test could be delayed if necessary by up to two weeks, but this delay would probably impact the 2022 start date by the same amount.</a:t>
            </a:r>
          </a:p>
          <a:p>
            <a:r>
              <a:rPr lang="en-GB" dirty="0"/>
              <a:t>The present date for experimental </a:t>
            </a:r>
            <a:r>
              <a:rPr lang="en-GB" b="1" dirty="0"/>
              <a:t>cavern closure on February 1st 2022</a:t>
            </a:r>
            <a:r>
              <a:rPr lang="en-GB" dirty="0"/>
              <a:t> is maintained with the </a:t>
            </a:r>
            <a:r>
              <a:rPr lang="en-GB" b="1" dirty="0"/>
              <a:t>next review </a:t>
            </a:r>
            <a:r>
              <a:rPr lang="en-GB" dirty="0"/>
              <a:t>on the schedule to take place </a:t>
            </a:r>
            <a:r>
              <a:rPr lang="en-GB" b="1" dirty="0"/>
              <a:t>on June 7th 2021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55ECE-0737-4107-B602-24D2A53AD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9/4/2021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5A49E-E403-4BA0-82E9-E5F192779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instrumentation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1E856-59B8-4526-B736-BB1AED6D2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5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B338E-78D8-439D-9B39-C682B0526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FE073-0770-402C-8BDE-F35AF09A71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2891563" cy="3262788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3 days for checkout</a:t>
            </a:r>
          </a:p>
          <a:p>
            <a:pPr lvl="1"/>
            <a:r>
              <a:rPr lang="en-GB" dirty="0"/>
              <a:t>Most systems validated before</a:t>
            </a:r>
          </a:p>
          <a:p>
            <a:r>
              <a:rPr lang="en-GB" dirty="0"/>
              <a:t>The following beam conditions are considered (ATLAS pit open)</a:t>
            </a:r>
          </a:p>
          <a:p>
            <a:pPr lvl="1"/>
            <a:r>
              <a:rPr lang="en-GB" dirty="0"/>
              <a:t>Up to 3 probe bunches at injection</a:t>
            </a:r>
          </a:p>
          <a:p>
            <a:pPr lvl="1"/>
            <a:r>
              <a:rPr lang="en-GB" dirty="0"/>
              <a:t>One probe bunch at flat top</a:t>
            </a:r>
          </a:p>
          <a:p>
            <a:pPr lvl="1"/>
            <a:r>
              <a:rPr lang="en-GB" dirty="0"/>
              <a:t>Up to 3 nominal bunches at injection with possible collisions</a:t>
            </a:r>
          </a:p>
          <a:p>
            <a:r>
              <a:rPr lang="en-GB" dirty="0"/>
              <a:t>Collisions are now almost certain (at injection) and in STABLE BEAMS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FA9D8-5E5A-4A0B-A67B-589D2A57E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9/4/2021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02A89-2277-4BE1-8FFB-BDBB6AD8A9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instrumentation status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A701E-D4F8-4A94-80A4-2613BFB8B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D79D330-0742-4C1D-9F3B-62BEEFA9E3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83050" y="1200151"/>
            <a:ext cx="5515928" cy="309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4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60BDA-0F23-4985-B579-1024C783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3B73E-BB5C-4469-9307-4E0F26468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Presentation of BI status at the LBOC on April 20</a:t>
            </a:r>
          </a:p>
          <a:p>
            <a:r>
              <a:rPr lang="en-US" dirty="0"/>
              <a:t>Presentation of BI status at the LMC on May 12</a:t>
            </a:r>
          </a:p>
          <a:p>
            <a:r>
              <a:rPr lang="en-US" dirty="0"/>
              <a:t>Request for slides sent to SL, only one reply so far</a:t>
            </a:r>
          </a:p>
          <a:p>
            <a:r>
              <a:rPr lang="en-US" dirty="0"/>
              <a:t>Status tracking using the usual WEB tool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>
                <a:hlinkClick r:id="rId2"/>
              </a:rPr>
              <a:t>https://be-dep-bi-lhc.web.cern.ch/status/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	Now available also for the other machines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50CCC-328B-410E-89F4-9C98799795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9/4/2021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55E9B-40D6-47D0-AF66-4322B3E2C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instrumentation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E2F2B-7D0A-414C-8900-E2761FD8D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4440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</TotalTime>
  <Words>243</Words>
  <Application>Microsoft Office PowerPoint</Application>
  <PresentationFormat>On-screen Show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CERNCorporate16-9</vt:lpstr>
      <vt:lpstr>PowerPoint Presentation</vt:lpstr>
      <vt:lpstr>LHC restart after LS2</vt:lpstr>
      <vt:lpstr>From last LMC</vt:lpstr>
      <vt:lpstr>Present planning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Enrico Bravin</dc:creator>
  <cp:lastModifiedBy>Enrico Bravin</cp:lastModifiedBy>
  <cp:revision>11</cp:revision>
  <dcterms:created xsi:type="dcterms:W3CDTF">2021-04-07T12:31:23Z</dcterms:created>
  <dcterms:modified xsi:type="dcterms:W3CDTF">2021-04-07T12:49:54Z</dcterms:modified>
</cp:coreProperties>
</file>