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84" r:id="rId3"/>
    <p:sldId id="383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9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09.04.21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09.04.21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09.04.21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09.04.21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09.04.21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09.04.21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09.04.21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09.04.21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09.04.21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09.04.21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09.04.21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09.04.21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09.04.21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bpcomputing.web.cern.ch/guides/eos_on_mac/" TargetMode="External"/><Relationship Id="rId2" Type="http://schemas.openxmlformats.org/officeDocument/2006/relationships/hyperlink" Target="https://indico.cern.ch/event/1017080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021544/" TargetMode="External"/><Relationship Id="rId5" Type="http://schemas.openxmlformats.org/officeDocument/2006/relationships/hyperlink" Target="https://indico.cern.ch/event/974794/" TargetMode="External"/><Relationship Id="rId4" Type="http://schemas.openxmlformats.org/officeDocument/2006/relationships/hyperlink" Target="https://mattermost.web.cern.ch/abpcomputing/pl/5p54ieirofdxf8caejuy64emuy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26 Mar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1FF3EC-B1E0-9543-AC45-C2DF930906DC}"/>
              </a:ext>
            </a:extLst>
          </p:cNvPr>
          <p:cNvSpPr/>
          <p:nvPr/>
        </p:nvSpPr>
        <p:spPr>
          <a:xfrm>
            <a:off x="318499" y="1051543"/>
            <a:ext cx="8630291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Phil from CSS will join the next meeting</a:t>
            </a:r>
            <a:r>
              <a:rPr lang="en-GB" sz="1700" dirty="0">
                <a:solidFill>
                  <a:schemeClr val="tx2"/>
                </a:solidFill>
              </a:rPr>
              <a:t>: anything specific to discuss?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CERN thematic School on Computing </a:t>
            </a:r>
            <a:r>
              <a:rPr lang="en-GB" sz="1700" dirty="0">
                <a:solidFill>
                  <a:schemeClr val="tx2"/>
                </a:solidFill>
              </a:rPr>
              <a:t>on </a:t>
            </a:r>
            <a:r>
              <a:rPr lang="en-GB" sz="1700" dirty="0">
                <a:solidFill>
                  <a:schemeClr val="tx2"/>
                </a:solidFill>
                <a:hlinkClick r:id="rId2"/>
              </a:rPr>
              <a:t>"Scientific Software for Heterogeneous Architectures”</a:t>
            </a:r>
            <a:r>
              <a:rPr lang="en-GB" sz="1700" dirty="0">
                <a:solidFill>
                  <a:schemeClr val="tx2"/>
                </a:solidFill>
              </a:rPr>
              <a:t>.  Inform your supervisor and myself in case you interested in participating.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Guide on mounting EOS </a:t>
            </a:r>
            <a:r>
              <a:rPr lang="en-GB" sz="1700" dirty="0">
                <a:solidFill>
                  <a:schemeClr val="tx2"/>
                </a:solidFill>
              </a:rPr>
              <a:t>on mac prepared </a:t>
            </a:r>
            <a:r>
              <a:rPr lang="en-GB" sz="1700" dirty="0" err="1">
                <a:solidFill>
                  <a:schemeClr val="tx2"/>
                </a:solidFill>
              </a:rPr>
              <a:t>Ilias</a:t>
            </a:r>
            <a:r>
              <a:rPr lang="en-GB" sz="1700" dirty="0">
                <a:solidFill>
                  <a:schemeClr val="tx2"/>
                </a:solidFill>
              </a:rPr>
              <a:t>/Guido/Joshua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hlinkClick r:id="rId3"/>
              </a:rPr>
              <a:t>http://abpcomputing.web.cern.ch/guides/eos_on_mac/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see also </a:t>
            </a:r>
            <a:r>
              <a:rPr lang="en-GB" sz="1700" dirty="0">
                <a:solidFill>
                  <a:schemeClr val="tx2"/>
                </a:solidFill>
                <a:hlinkClick r:id="rId4"/>
              </a:rPr>
              <a:t>mattermost discussion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>
              <a:spcBef>
                <a:spcPts val="600"/>
              </a:spcBef>
            </a:pPr>
            <a:endParaRPr lang="en-GB" sz="1700" b="1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  <a:hlinkClick r:id="rId5"/>
              </a:rPr>
              <a:t>Accelerating Python user's meeting 2021 Q1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on 29 April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Topics: </a:t>
            </a:r>
            <a:r>
              <a:rPr lang="en-GB" dirty="0">
                <a:solidFill>
                  <a:schemeClr val="tx2"/>
                </a:solidFill>
              </a:rPr>
              <a:t> </a:t>
            </a:r>
            <a:r>
              <a:rPr lang="en-GB" dirty="0" err="1">
                <a:solidFill>
                  <a:schemeClr val="tx2"/>
                </a:solidFill>
              </a:rPr>
              <a:t>PyTimber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PyJapc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accwidgets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asyncio</a:t>
            </a:r>
            <a:r>
              <a:rPr lang="en-GB" dirty="0">
                <a:solidFill>
                  <a:schemeClr val="tx2"/>
                </a:solidFill>
              </a:rPr>
              <a:t> usage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2A63AD"/>
                </a:solidFill>
              </a:rPr>
              <a:t>pilot program</a:t>
            </a:r>
            <a:r>
              <a:rPr lang="en-GB" sz="1700" dirty="0">
                <a:solidFill>
                  <a:schemeClr val="tx2"/>
                </a:solidFill>
              </a:rPr>
              <a:t> launched by IT and IPT to </a:t>
            </a:r>
            <a:r>
              <a:rPr lang="en-GB" sz="1700" b="1" dirty="0">
                <a:solidFill>
                  <a:srgbClr val="2A63AD"/>
                </a:solidFill>
              </a:rPr>
              <a:t>access commercial cloud services </a:t>
            </a:r>
            <a:r>
              <a:rPr lang="en-GB" sz="1700" dirty="0">
                <a:solidFill>
                  <a:schemeClr val="tx2"/>
                </a:solidFill>
              </a:rPr>
              <a:t>(Google, Amazon). A workshop will be held on Apr 28 to have a first overview.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hlinkClick r:id="rId6"/>
              </a:rPr>
              <a:t>https://indico.cern.ch/event/1021544/</a:t>
            </a:r>
            <a:endParaRPr lang="en-GB" sz="1700" dirty="0"/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Question NDC team:</a:t>
            </a:r>
            <a:r>
              <a:rPr lang="en-GB" sz="1700" dirty="0">
                <a:solidFill>
                  <a:schemeClr val="tx2"/>
                </a:solidFill>
              </a:rPr>
              <a:t> does anybody in the group have experience with </a:t>
            </a:r>
            <a:r>
              <a:rPr lang="en-GB" sz="1700" dirty="0" err="1">
                <a:solidFill>
                  <a:schemeClr val="tx2"/>
                </a:solidFill>
              </a:rPr>
              <a:t>Molflow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</p:spTree>
    <p:extLst>
      <p:ext uri="{BB962C8B-B14F-4D97-AF65-F5344CB8AC3E}">
        <p14:creationId xmlns:p14="http://schemas.microsoft.com/office/powerpoint/2010/main" val="172991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C98ADB-E8DD-4244-B284-AB4E01EC4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546" y="3400746"/>
            <a:ext cx="6474221" cy="315117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217486" y="660989"/>
            <a:ext cx="792651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New e-groups for access to </a:t>
            </a:r>
            <a:r>
              <a:rPr lang="en-GB" sz="1700" b="1" dirty="0" err="1">
                <a:solidFill>
                  <a:srgbClr val="2A63AD"/>
                </a:solidFill>
              </a:rPr>
              <a:t>HTCondor</a:t>
            </a:r>
            <a:r>
              <a:rPr lang="en-GB" sz="1700" b="1" dirty="0">
                <a:solidFill>
                  <a:srgbClr val="2A63AD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have been created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One per section, with associated admin e-group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SL and CP members have been added to admin e-group for their sections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Each section could define how to manage their e-group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Will ask remapping of our quota </a:t>
            </a:r>
            <a:r>
              <a:rPr lang="en-GB" sz="1700" dirty="0">
                <a:solidFill>
                  <a:schemeClr val="tx2"/>
                </a:solidFill>
              </a:rPr>
              <a:t>next week: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Should be </a:t>
            </a:r>
            <a:r>
              <a:rPr lang="en-GB" sz="1700" b="1" dirty="0">
                <a:solidFill>
                  <a:srgbClr val="2A63AD"/>
                </a:solidFill>
              </a:rPr>
              <a:t>transparent</a:t>
            </a:r>
            <a:r>
              <a:rPr lang="en-GB" sz="1700" dirty="0">
                <a:solidFill>
                  <a:schemeClr val="tx2"/>
                </a:solidFill>
              </a:rPr>
              <a:t> --&gt; inserted old e-groups inside the old ones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We should gradually empty the old groups and move users to the new </a:t>
            </a:r>
            <a:r>
              <a:rPr lang="en-GB" dirty="0">
                <a:solidFill>
                  <a:schemeClr val="tx2"/>
                </a:solidFill>
              </a:rPr>
              <a:t>ones</a:t>
            </a:r>
          </a:p>
        </p:txBody>
      </p:sp>
    </p:spTree>
    <p:extLst>
      <p:ext uri="{BB962C8B-B14F-4D97-AF65-F5344CB8AC3E}">
        <p14:creationId xmlns:p14="http://schemas.microsoft.com/office/powerpoint/2010/main" val="271945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30743</TotalTime>
  <Words>241</Words>
  <Application>Microsoft Macintosh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745</cp:revision>
  <dcterms:created xsi:type="dcterms:W3CDTF">2020-09-04T13:28:31Z</dcterms:created>
  <dcterms:modified xsi:type="dcterms:W3CDTF">2021-04-09T09:11:16Z</dcterms:modified>
</cp:coreProperties>
</file>