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9" r:id="rId1"/>
  </p:sldMasterIdLst>
  <p:notesMasterIdLst>
    <p:notesMasterId r:id="rId7"/>
  </p:notesMasterIdLst>
  <p:handoutMasterIdLst>
    <p:handoutMasterId r:id="rId8"/>
  </p:handoutMasterIdLst>
  <p:sldIdLst>
    <p:sldId id="1555" r:id="rId2"/>
    <p:sldId id="1628" r:id="rId3"/>
    <p:sldId id="1629" r:id="rId4"/>
    <p:sldId id="1630" r:id="rId5"/>
    <p:sldId id="1631" r:id="rId6"/>
  </p:sldIdLst>
  <p:sldSz cx="12192000" cy="6858000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9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8000"/>
    <a:srgbClr val="001F5F"/>
    <a:srgbClr val="F7BE8D"/>
    <a:srgbClr val="FF00FF"/>
    <a:srgbClr val="4CD2FF"/>
    <a:srgbClr val="F8D2B2"/>
    <a:srgbClr val="0000FF"/>
    <a:srgbClr val="FFC000"/>
    <a:srgbClr val="DD69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29" autoAdjust="0"/>
    <p:restoredTop sz="93609" autoAdjust="0"/>
  </p:normalViewPr>
  <p:slideViewPr>
    <p:cSldViewPr snapToObjects="1">
      <p:cViewPr varScale="1">
        <p:scale>
          <a:sx n="118" d="100"/>
          <a:sy n="118" d="100"/>
        </p:scale>
        <p:origin x="1464" y="2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13" d="100"/>
          <a:sy n="113" d="100"/>
        </p:scale>
        <p:origin x="2248" y="184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EE6D3552-3378-8449-BEC8-73AF963B570C}" type="datetime1">
              <a:rPr lang="da-DK" altLang="en-US" smtClean="0"/>
              <a:t>07.04.2021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93688" y="704850"/>
            <a:ext cx="62595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D36389A-76FD-CC41-AE61-B0794448D96C}" type="datetime1">
              <a:rPr lang="da-DK" altLang="en-US" smtClean="0"/>
              <a:t>07.04.2021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AEB31022-1ACD-7A49-8D6A-71793B7A80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609600"/>
            <a:ext cx="11480800" cy="5867400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>
                <a:solidFill>
                  <a:srgbClr val="FF0000"/>
                </a:solidFill>
              </a:defRPr>
            </a:lvl2pPr>
            <a:lvl3pPr>
              <a:buClrTx/>
              <a:defRPr>
                <a:solidFill>
                  <a:srgbClr val="008000"/>
                </a:solidFill>
              </a:defRPr>
            </a:lvl3pPr>
            <a:lvl4pPr>
              <a:buClrTx/>
              <a:defRPr>
                <a:solidFill>
                  <a:srgbClr val="660066"/>
                </a:solidFill>
              </a:defRPr>
            </a:lvl4pPr>
            <a:lvl5pPr>
              <a:buClr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9CAB2CC5-EABD-A24F-BA4F-B54A1BD28E0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7E0907A-A512-8C48-BC3F-61A2A7BDC6D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1st Nordic FCC Day</a:t>
            </a:r>
            <a:endParaRPr lang="en-US" altLang="en-US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09CBA93-F8A4-3B4D-8FE6-5DA0CD328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34C2DDB7-292D-F44E-8196-A21FF71E507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249DBD7-F851-7545-BB4B-71F9A87BA36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1st Nordic FCC Day</a:t>
            </a:r>
            <a:endParaRPr lang="en-US" alt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54DE7F94-554D-DC41-B43B-41453AE77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329B3D4-82F1-F44B-9ED7-3E97AC0539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609600"/>
            <a:ext cx="5638800" cy="5867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>
                <a:solidFill>
                  <a:srgbClr val="00B050"/>
                </a:solidFill>
              </a:defRPr>
            </a:lvl3pPr>
            <a:lvl4pPr>
              <a:defRPr sz="1600">
                <a:solidFill>
                  <a:srgbClr val="7030A0"/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609600"/>
            <a:ext cx="5638800" cy="5867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>
                <a:solidFill>
                  <a:srgbClr val="00B050"/>
                </a:solidFill>
              </a:defRPr>
            </a:lvl3pPr>
            <a:lvl4pPr>
              <a:defRPr sz="1600">
                <a:solidFill>
                  <a:srgbClr val="7030A0"/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D279404-D9D3-C047-89E9-A04E92552C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C0A02A0-955D-6546-939E-55735FC478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1st Nordic FCC Day</a:t>
            </a:r>
            <a:endParaRPr lang="en-US" alt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99212F6-16DB-4746-96B2-B2776E646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DD44171-0BB1-3146-8430-9EB3E3C7F021}"/>
              </a:ext>
            </a:extLst>
          </p:cNvPr>
          <p:cNvSpPr/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609600"/>
            <a:ext cx="11480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1st Nordic FCC Day</a:t>
            </a:r>
            <a:endParaRPr lang="en-US" alt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553199"/>
            <a:ext cx="12192000" cy="1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3211" y="6580717"/>
            <a:ext cx="18517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Mogens</a:t>
            </a:r>
            <a:r>
              <a:rPr kumimoji="0" lang="en-US" alt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Dam / NBI Copenhagen</a:t>
            </a:r>
            <a:endParaRPr kumimoji="0" lang="en-US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4" r:id="rId4"/>
  </p:sldLayoutIdLst>
  <p:hf hdr="0" ft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600" b="1" i="0">
          <a:solidFill>
            <a:srgbClr val="FFFF00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charset="2"/>
        <a:buChar char="u"/>
        <a:defRPr kumimoji="1" sz="1800" b="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49263" indent="-177800" algn="l" rtl="0" eaLnBrk="0" fontAlgn="base" hangingPunct="0">
        <a:spcBef>
          <a:spcPct val="20000"/>
        </a:spcBef>
        <a:spcAft>
          <a:spcPct val="0"/>
        </a:spcAft>
        <a:buClrTx/>
        <a:buSzPct val="60000"/>
        <a:buFont typeface="Wingdings" charset="2"/>
        <a:buChar char="q"/>
        <a:defRPr kumimoji="1" sz="1600" b="0">
          <a:solidFill>
            <a:srgbClr val="FF0000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719138" indent="-177800" algn="l" rtl="0" eaLnBrk="0" fontAlgn="base" hangingPunct="0">
        <a:spcBef>
          <a:spcPct val="20000"/>
        </a:spcBef>
        <a:spcAft>
          <a:spcPct val="0"/>
        </a:spcAft>
        <a:buClrTx/>
        <a:buSzPct val="65000"/>
        <a:buFont typeface="Wingdings" charset="2"/>
        <a:buChar char="v"/>
        <a:defRPr kumimoji="1" sz="1600" b="0">
          <a:solidFill>
            <a:srgbClr val="0000FF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982663" indent="-177800" algn="l" rtl="0" eaLnBrk="0" fontAlgn="base" hangingPunct="0">
        <a:spcBef>
          <a:spcPct val="20000"/>
        </a:spcBef>
        <a:spcAft>
          <a:spcPct val="0"/>
        </a:spcAft>
        <a:buClrTx/>
        <a:buSzPct val="75000"/>
        <a:buFont typeface="Wingdings" charset="2"/>
        <a:buChar char="§"/>
        <a:defRPr kumimoji="1" sz="1600" b="0">
          <a:solidFill>
            <a:srgbClr val="008000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1074738" indent="0" algn="l" rtl="0" eaLnBrk="0" fontAlgn="base" hangingPunct="0">
        <a:spcBef>
          <a:spcPct val="20000"/>
        </a:spcBef>
        <a:spcAft>
          <a:spcPct val="0"/>
        </a:spcAft>
        <a:buClrTx/>
        <a:buSzPct val="100000"/>
        <a:buFontTx/>
        <a:buNone/>
        <a:defRPr kumimoji="1" sz="1600" b="0">
          <a:solidFill>
            <a:srgbClr val="FF6600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E39DE30-CDCC-DD4A-8968-127F2412384C}"/>
              </a:ext>
            </a:extLst>
          </p:cNvPr>
          <p:cNvSpPr txBox="1"/>
          <p:nvPr/>
        </p:nvSpPr>
        <p:spPr>
          <a:xfrm>
            <a:off x="1371600" y="1379827"/>
            <a:ext cx="10214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000" dirty="0" err="1"/>
              <a:t>Towards</a:t>
            </a:r>
            <a:r>
              <a:rPr lang="da-DK" sz="4000" dirty="0"/>
              <a:t> an FCC </a:t>
            </a:r>
            <a:r>
              <a:rPr lang="da-DK" sz="4000" dirty="0" err="1"/>
              <a:t>effort</a:t>
            </a:r>
            <a:r>
              <a:rPr lang="da-DK" sz="4000" dirty="0"/>
              <a:t> on </a:t>
            </a:r>
            <a:r>
              <a:rPr lang="da-DK" sz="4000" dirty="0" err="1"/>
              <a:t>detector</a:t>
            </a:r>
            <a:r>
              <a:rPr lang="da-DK" sz="4000" dirty="0"/>
              <a:t> </a:t>
            </a:r>
            <a:r>
              <a:rPr lang="da-DK" sz="4000" dirty="0" err="1"/>
              <a:t>concepts</a:t>
            </a:r>
            <a:endParaRPr lang="da-DK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8B5361-BDA2-834A-B5D8-58DE80E9A0C8}"/>
              </a:ext>
            </a:extLst>
          </p:cNvPr>
          <p:cNvSpPr txBox="1"/>
          <p:nvPr/>
        </p:nvSpPr>
        <p:spPr>
          <a:xfrm>
            <a:off x="4786199" y="2870424"/>
            <a:ext cx="2602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Calibri" panose="020F0502020204030204" pitchFamily="34" charset="0"/>
                <a:cs typeface="Calibri" panose="020F0502020204030204" pitchFamily="34" charset="0"/>
              </a:rPr>
              <a:t>Mogens Dam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F29B-EFCC-C34A-B5B8-3D688630242A}"/>
              </a:ext>
            </a:extLst>
          </p:cNvPr>
          <p:cNvSpPr txBox="1"/>
          <p:nvPr/>
        </p:nvSpPr>
        <p:spPr>
          <a:xfrm>
            <a:off x="5249050" y="4114800"/>
            <a:ext cx="16767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dirty="0">
                <a:latin typeface="Calibri" panose="020F0502020204030204" pitchFamily="34" charset="0"/>
                <a:cs typeface="Calibri" panose="020F0502020204030204" pitchFamily="34" charset="0"/>
              </a:rPr>
              <a:t>1st Meeting</a:t>
            </a:r>
          </a:p>
          <a:p>
            <a:pPr algn="ctr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7th April 2021 </a:t>
            </a:r>
          </a:p>
        </p:txBody>
      </p:sp>
    </p:spTree>
    <p:extLst>
      <p:ext uri="{BB962C8B-B14F-4D97-AF65-F5344CB8AC3E}">
        <p14:creationId xmlns:p14="http://schemas.microsoft.com/office/powerpoint/2010/main" val="193650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FCE0AF-7B71-9943-BB7B-C6B4095180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D8F56-0670-1E4A-9EF7-68158B5D3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DCC64D4-A4A0-1A45-AC17-CDE823466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FCC Organization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35A74F-A498-1D49-8FB1-07C13D17B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14400"/>
            <a:ext cx="11006667" cy="49530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E29CDBC-F446-6A47-8984-0ED1BCB2FDE6}"/>
              </a:ext>
            </a:extLst>
          </p:cNvPr>
          <p:cNvSpPr/>
          <p:nvPr/>
        </p:nvSpPr>
        <p:spPr bwMode="auto">
          <a:xfrm>
            <a:off x="7848600" y="3886200"/>
            <a:ext cx="1981200" cy="1524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027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53CB340-5D90-734A-9B9D-0CA4BF1F3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This meeting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A68DCE-5B70-004B-86C6-E4C8E6C3D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First meeting in </a:t>
            </a:r>
            <a:r>
              <a:rPr lang="da-DK" b="1" i="1" dirty="0">
                <a:solidFill>
                  <a:schemeClr val="tx2"/>
                </a:solidFill>
              </a:rPr>
              <a:t>ad-hoc </a:t>
            </a:r>
            <a:r>
              <a:rPr lang="da-DK" b="1" i="1" dirty="0" err="1">
                <a:solidFill>
                  <a:schemeClr val="tx2"/>
                </a:solidFill>
              </a:rPr>
              <a:t>task</a:t>
            </a:r>
            <a:r>
              <a:rPr lang="da-DK" b="1" i="1" dirty="0">
                <a:solidFill>
                  <a:schemeClr val="tx2"/>
                </a:solidFill>
              </a:rPr>
              <a:t> force to </a:t>
            </a:r>
            <a:r>
              <a:rPr lang="da-DK" b="1" i="1" dirty="0" err="1">
                <a:solidFill>
                  <a:schemeClr val="tx2"/>
                </a:solidFill>
              </a:rPr>
              <a:t>prepare</a:t>
            </a:r>
            <a:r>
              <a:rPr lang="da-DK" b="1" i="1" dirty="0">
                <a:solidFill>
                  <a:schemeClr val="tx2"/>
                </a:solidFill>
              </a:rPr>
              <a:t> a </a:t>
            </a:r>
            <a:r>
              <a:rPr lang="da-DK" b="1" i="1" dirty="0" err="1">
                <a:solidFill>
                  <a:schemeClr val="tx2"/>
                </a:solidFill>
              </a:rPr>
              <a:t>proposal</a:t>
            </a:r>
            <a:r>
              <a:rPr lang="da-DK" b="1" i="1" dirty="0">
                <a:solidFill>
                  <a:schemeClr val="tx2"/>
                </a:solidFill>
              </a:rPr>
              <a:t> for the </a:t>
            </a:r>
            <a:r>
              <a:rPr lang="da-DK" b="1" i="1" dirty="0" err="1">
                <a:solidFill>
                  <a:schemeClr val="tx2"/>
                </a:solidFill>
              </a:rPr>
              <a:t>organization</a:t>
            </a:r>
            <a:r>
              <a:rPr lang="da-DK" b="1" i="1" dirty="0">
                <a:solidFill>
                  <a:schemeClr val="tx2"/>
                </a:solidFill>
              </a:rPr>
              <a:t> and the </a:t>
            </a:r>
            <a:r>
              <a:rPr lang="da-DK" b="1" i="1" dirty="0" err="1">
                <a:solidFill>
                  <a:schemeClr val="tx2"/>
                </a:solidFill>
              </a:rPr>
              <a:t>mandate</a:t>
            </a:r>
            <a:r>
              <a:rPr lang="da-DK" b="1" i="1" dirty="0">
                <a:solidFill>
                  <a:schemeClr val="tx2"/>
                </a:solidFill>
              </a:rPr>
              <a:t> of an FCC-</a:t>
            </a:r>
            <a:r>
              <a:rPr lang="da-DK" b="1" i="1" dirty="0" err="1">
                <a:solidFill>
                  <a:schemeClr val="tx2"/>
                </a:solidFill>
              </a:rPr>
              <a:t>ee</a:t>
            </a:r>
            <a:r>
              <a:rPr lang="da-DK" b="1" i="1" dirty="0">
                <a:solidFill>
                  <a:schemeClr val="tx2"/>
                </a:solidFill>
              </a:rPr>
              <a:t> ”</a:t>
            </a:r>
            <a:r>
              <a:rPr lang="da-DK" b="1" i="1" dirty="0" err="1">
                <a:solidFill>
                  <a:schemeClr val="tx2"/>
                </a:solidFill>
              </a:rPr>
              <a:t>detector</a:t>
            </a:r>
            <a:r>
              <a:rPr lang="da-DK" b="1" i="1" dirty="0">
                <a:solidFill>
                  <a:schemeClr val="tx2"/>
                </a:solidFill>
              </a:rPr>
              <a:t> </a:t>
            </a:r>
            <a:r>
              <a:rPr lang="da-DK" b="1" i="1" dirty="0" err="1">
                <a:solidFill>
                  <a:schemeClr val="tx2"/>
                </a:solidFill>
              </a:rPr>
              <a:t>concept</a:t>
            </a:r>
            <a:r>
              <a:rPr lang="da-DK" b="1" i="1" dirty="0">
                <a:solidFill>
                  <a:schemeClr val="tx2"/>
                </a:solidFill>
              </a:rPr>
              <a:t>” </a:t>
            </a:r>
            <a:r>
              <a:rPr lang="da-DK" b="1" i="1" dirty="0" err="1">
                <a:solidFill>
                  <a:schemeClr val="tx2"/>
                </a:solidFill>
              </a:rPr>
              <a:t>effort</a:t>
            </a:r>
            <a:r>
              <a:rPr lang="da-DK" b="1" i="1" dirty="0">
                <a:solidFill>
                  <a:schemeClr val="tx2"/>
                </a:solidFill>
              </a:rPr>
              <a:t>, </a:t>
            </a:r>
            <a:r>
              <a:rPr lang="da-DK" b="1" i="1" dirty="0" err="1">
                <a:solidFill>
                  <a:schemeClr val="tx2"/>
                </a:solidFill>
              </a:rPr>
              <a:t>within</a:t>
            </a:r>
            <a:r>
              <a:rPr lang="da-DK" b="1" i="1" dirty="0">
                <a:solidFill>
                  <a:schemeClr val="tx2"/>
                </a:solidFill>
              </a:rPr>
              <a:t> the FCC PED</a:t>
            </a:r>
          </a:p>
          <a:p>
            <a:r>
              <a:rPr lang="da-DK" dirty="0" err="1"/>
              <a:t>Members</a:t>
            </a:r>
            <a:r>
              <a:rPr lang="da-DK" dirty="0"/>
              <a:t>:</a:t>
            </a:r>
          </a:p>
          <a:p>
            <a:pPr lvl="1"/>
            <a:r>
              <a:rPr lang="da-DK" dirty="0"/>
              <a:t>Martin </a:t>
            </a:r>
            <a:r>
              <a:rPr lang="da-DK" dirty="0" err="1"/>
              <a:t>Aleksa</a:t>
            </a:r>
            <a:endParaRPr lang="da-DK" dirty="0"/>
          </a:p>
          <a:p>
            <a:pPr lvl="1"/>
            <a:r>
              <a:rPr lang="da-DK" dirty="0"/>
              <a:t>Nicola </a:t>
            </a:r>
            <a:r>
              <a:rPr lang="da-DK" dirty="0" err="1"/>
              <a:t>Bacchetta</a:t>
            </a:r>
            <a:endParaRPr lang="da-DK" dirty="0"/>
          </a:p>
          <a:p>
            <a:pPr lvl="1"/>
            <a:r>
              <a:rPr lang="da-DK" dirty="0"/>
              <a:t>Alain </a:t>
            </a:r>
            <a:r>
              <a:rPr lang="da-DK" dirty="0" err="1"/>
              <a:t>Blondel</a:t>
            </a:r>
            <a:endParaRPr lang="da-DK" dirty="0"/>
          </a:p>
          <a:p>
            <a:pPr lvl="1"/>
            <a:r>
              <a:rPr lang="da-DK" dirty="0"/>
              <a:t>Paula Collins</a:t>
            </a:r>
          </a:p>
          <a:p>
            <a:pPr lvl="1"/>
            <a:r>
              <a:rPr lang="da-DK" dirty="0"/>
              <a:t>Mogens Dam (</a:t>
            </a:r>
            <a:r>
              <a:rPr lang="da-DK" dirty="0" err="1"/>
              <a:t>chair</a:t>
            </a:r>
            <a:r>
              <a:rPr lang="da-DK" dirty="0"/>
              <a:t>)</a:t>
            </a:r>
          </a:p>
          <a:p>
            <a:pPr lvl="1"/>
            <a:r>
              <a:rPr lang="da-DK" dirty="0" err="1"/>
              <a:t>Gerado</a:t>
            </a:r>
            <a:r>
              <a:rPr lang="da-DK" dirty="0"/>
              <a:t> Ganis</a:t>
            </a:r>
          </a:p>
          <a:p>
            <a:pPr lvl="1"/>
            <a:r>
              <a:rPr lang="da-DK" dirty="0"/>
              <a:t>Paolo </a:t>
            </a:r>
            <a:r>
              <a:rPr lang="da-DK" dirty="0" err="1"/>
              <a:t>Giacomelli</a:t>
            </a:r>
            <a:endParaRPr lang="da-DK" dirty="0"/>
          </a:p>
          <a:p>
            <a:pPr lvl="1"/>
            <a:r>
              <a:rPr lang="da-DK" dirty="0"/>
              <a:t>Patrick </a:t>
            </a:r>
            <a:r>
              <a:rPr lang="da-DK" dirty="0" err="1"/>
              <a:t>Janot</a:t>
            </a:r>
            <a:endParaRPr lang="da-DK" dirty="0"/>
          </a:p>
          <a:p>
            <a:pPr lvl="1"/>
            <a:r>
              <a:rPr lang="da-DK" dirty="0"/>
              <a:t>Emmanuel Perez</a:t>
            </a:r>
          </a:p>
          <a:p>
            <a:pPr lvl="1"/>
            <a:r>
              <a:rPr lang="da-DK" dirty="0"/>
              <a:t>Werner </a:t>
            </a:r>
            <a:r>
              <a:rPr lang="da-DK" dirty="0" err="1"/>
              <a:t>Riegler</a:t>
            </a:r>
            <a:r>
              <a:rPr lang="da-DK" dirty="0"/>
              <a:t> (?)</a:t>
            </a:r>
          </a:p>
          <a:p>
            <a:pPr lvl="1"/>
            <a:r>
              <a:rPr lang="da-DK" dirty="0"/>
              <a:t>Frank Simon</a:t>
            </a:r>
          </a:p>
          <a:p>
            <a:pPr lvl="1"/>
            <a:r>
              <a:rPr lang="da-DK" dirty="0"/>
              <a:t>Guy </a:t>
            </a:r>
            <a:r>
              <a:rPr lang="da-DK" dirty="0" err="1"/>
              <a:t>Wilkinson</a:t>
            </a:r>
            <a:endParaRPr lang="da-DK" dirty="0"/>
          </a:p>
          <a:p>
            <a:pPr lvl="1"/>
            <a:endParaRPr lang="da-DK" dirty="0"/>
          </a:p>
          <a:p>
            <a:r>
              <a:rPr lang="da-DK" dirty="0"/>
              <a:t>From invitation letter (</a:t>
            </a:r>
            <a:r>
              <a:rPr lang="da-DK" dirty="0" err="1"/>
              <a:t>A.Blondel</a:t>
            </a:r>
            <a:r>
              <a:rPr lang="da-DK" dirty="0"/>
              <a:t>, </a:t>
            </a:r>
            <a:r>
              <a:rPr lang="da-DK" dirty="0" err="1"/>
              <a:t>P.Janot</a:t>
            </a:r>
            <a:r>
              <a:rPr lang="da-DK" dirty="0"/>
              <a:t>):</a:t>
            </a:r>
          </a:p>
          <a:p>
            <a:pPr lvl="1"/>
            <a:r>
              <a:rPr lang="da-DK" dirty="0"/>
              <a:t>The </a:t>
            </a:r>
            <a:r>
              <a:rPr lang="da-DK" dirty="0" err="1"/>
              <a:t>task</a:t>
            </a:r>
            <a:r>
              <a:rPr lang="da-DK" dirty="0"/>
              <a:t> force is </a:t>
            </a:r>
            <a:r>
              <a:rPr lang="da-DK" dirty="0" err="1"/>
              <a:t>encouraged</a:t>
            </a:r>
            <a:r>
              <a:rPr lang="da-DK" dirty="0"/>
              <a:t> to </a:t>
            </a:r>
            <a:r>
              <a:rPr lang="da-DK" dirty="0" err="1"/>
              <a:t>consult</a:t>
            </a:r>
            <a:r>
              <a:rPr lang="da-DK" dirty="0"/>
              <a:t> </a:t>
            </a:r>
            <a:r>
              <a:rPr lang="da-DK" dirty="0" err="1"/>
              <a:t>outside</a:t>
            </a:r>
            <a:r>
              <a:rPr lang="da-DK" dirty="0"/>
              <a:t> </a:t>
            </a:r>
            <a:r>
              <a:rPr lang="da-DK" dirty="0" err="1"/>
              <a:t>our</a:t>
            </a:r>
            <a:r>
              <a:rPr lang="da-DK" dirty="0"/>
              <a:t> </a:t>
            </a:r>
            <a:r>
              <a:rPr lang="da-DK" dirty="0" err="1"/>
              <a:t>group</a:t>
            </a:r>
            <a:endParaRPr lang="da-DK" dirty="0"/>
          </a:p>
          <a:p>
            <a:pPr lvl="1"/>
            <a:r>
              <a:rPr lang="da-DK" dirty="0"/>
              <a:t>A </a:t>
            </a:r>
            <a:r>
              <a:rPr lang="da-DK" dirty="0" err="1"/>
              <a:t>first</a:t>
            </a:r>
            <a:r>
              <a:rPr lang="da-DK" dirty="0"/>
              <a:t> </a:t>
            </a:r>
            <a:r>
              <a:rPr lang="da-DK" dirty="0" err="1"/>
              <a:t>report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expected</a:t>
            </a:r>
            <a:r>
              <a:rPr lang="da-DK" dirty="0"/>
              <a:t> </a:t>
            </a:r>
            <a:r>
              <a:rPr lang="da-DK" dirty="0" err="1"/>
              <a:t>after</a:t>
            </a:r>
            <a:r>
              <a:rPr lang="da-DK" dirty="0"/>
              <a:t> </a:t>
            </a:r>
            <a:r>
              <a:rPr lang="da-DK" dirty="0" err="1"/>
              <a:t>about</a:t>
            </a:r>
            <a:r>
              <a:rPr lang="da-DK" dirty="0"/>
              <a:t> a </a:t>
            </a:r>
            <a:r>
              <a:rPr lang="da-DK" dirty="0" err="1"/>
              <a:t>month</a:t>
            </a:r>
            <a:endParaRPr lang="da-DK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D771F5-FBD0-DE45-A196-9D02D40014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E8F4-A12F-8243-AA5A-929D08C4D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6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65712-A881-5F42-A395-3CE3DDF8A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Thoughts</a:t>
            </a:r>
            <a:r>
              <a:rPr lang="da-DK" dirty="0"/>
              <a:t> for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first</a:t>
            </a:r>
            <a:r>
              <a:rPr lang="da-DK" dirty="0"/>
              <a:t> meeting – </a:t>
            </a:r>
            <a:r>
              <a:rPr lang="da-DK" dirty="0" err="1"/>
              <a:t>mainly</a:t>
            </a:r>
            <a:r>
              <a:rPr lang="da-DK" dirty="0"/>
              <a:t> </a:t>
            </a:r>
            <a:r>
              <a:rPr lang="da-DK" dirty="0" err="1"/>
              <a:t>extracted</a:t>
            </a:r>
            <a:r>
              <a:rPr lang="da-DK" dirty="0"/>
              <a:t> from </a:t>
            </a:r>
            <a:r>
              <a:rPr lang="da-DK" dirty="0" err="1"/>
              <a:t>Blondel</a:t>
            </a:r>
            <a:r>
              <a:rPr lang="da-DK" dirty="0"/>
              <a:t>/</a:t>
            </a:r>
            <a:r>
              <a:rPr lang="da-DK" dirty="0" err="1"/>
              <a:t>Janot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B3A0A-C5C4-BB44-9DC2-8F46F4332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5425" indent="-225425">
              <a:buSzPct val="100000"/>
              <a:buFont typeface="+mj-lt"/>
              <a:buAutoNum type="arabicPeriod"/>
            </a:pPr>
            <a:r>
              <a:rPr lang="da-DK" dirty="0" err="1"/>
              <a:t>Goals</a:t>
            </a:r>
            <a:r>
              <a:rPr lang="da-DK" dirty="0"/>
              <a:t> - </a:t>
            </a:r>
            <a:r>
              <a:rPr lang="da-DK" dirty="0" err="1"/>
              <a:t>what</a:t>
            </a:r>
            <a:r>
              <a:rPr lang="da-DK" dirty="0"/>
              <a:t>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want</a:t>
            </a:r>
            <a:r>
              <a:rPr lang="da-DK" dirty="0"/>
              <a:t> to </a:t>
            </a:r>
            <a:r>
              <a:rPr lang="da-DK" dirty="0" err="1"/>
              <a:t>achieve</a:t>
            </a:r>
            <a:r>
              <a:rPr lang="da-DK" dirty="0"/>
              <a:t> ?</a:t>
            </a:r>
          </a:p>
          <a:p>
            <a:pPr lvl="1"/>
            <a:r>
              <a:rPr lang="da-DK" dirty="0" err="1"/>
              <a:t>Increased</a:t>
            </a:r>
            <a:r>
              <a:rPr lang="da-DK" dirty="0"/>
              <a:t> </a:t>
            </a:r>
            <a:r>
              <a:rPr lang="da-DK" dirty="0" err="1"/>
              <a:t>community</a:t>
            </a:r>
            <a:r>
              <a:rPr lang="da-DK" dirty="0"/>
              <a:t> </a:t>
            </a:r>
            <a:r>
              <a:rPr lang="da-DK" dirty="0" err="1"/>
              <a:t>interest</a:t>
            </a:r>
            <a:r>
              <a:rPr lang="da-DK" dirty="0"/>
              <a:t> and engagement !</a:t>
            </a:r>
          </a:p>
          <a:p>
            <a:pPr lvl="1"/>
            <a:r>
              <a:rPr lang="da-DK" dirty="0"/>
              <a:t>Make sure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capable</a:t>
            </a:r>
            <a:r>
              <a:rPr lang="da-DK" dirty="0"/>
              <a:t> of </a:t>
            </a:r>
            <a:r>
              <a:rPr lang="da-DK" dirty="0" err="1"/>
              <a:t>delivering</a:t>
            </a:r>
            <a:r>
              <a:rPr lang="da-DK" dirty="0"/>
              <a:t> the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endParaRPr lang="da-DK" dirty="0"/>
          </a:p>
          <a:p>
            <a:pPr lvl="1"/>
            <a:r>
              <a:rPr lang="da-DK" dirty="0" err="1"/>
              <a:t>Detector</a:t>
            </a:r>
            <a:r>
              <a:rPr lang="da-DK" dirty="0"/>
              <a:t> R&amp;D </a:t>
            </a:r>
            <a:r>
              <a:rPr lang="da-DK" dirty="0" err="1"/>
              <a:t>steered</a:t>
            </a:r>
            <a:r>
              <a:rPr lang="da-DK" dirty="0"/>
              <a:t> in the </a:t>
            </a:r>
            <a:r>
              <a:rPr lang="da-DK" dirty="0" err="1"/>
              <a:t>direction</a:t>
            </a:r>
            <a:r>
              <a:rPr lang="da-DK" dirty="0"/>
              <a:t> of the </a:t>
            </a:r>
            <a:r>
              <a:rPr lang="da-DK" dirty="0" err="1"/>
              <a:t>requirements</a:t>
            </a:r>
            <a:r>
              <a:rPr lang="da-DK" dirty="0"/>
              <a:t> of FCC-</a:t>
            </a:r>
            <a:r>
              <a:rPr lang="da-DK" dirty="0" err="1"/>
              <a:t>ee</a:t>
            </a:r>
            <a:endParaRPr lang="da-DK" dirty="0"/>
          </a:p>
          <a:p>
            <a:pPr lvl="2"/>
            <a:r>
              <a:rPr lang="da-DK" dirty="0" err="1"/>
              <a:t>Specific</a:t>
            </a:r>
            <a:r>
              <a:rPr lang="da-DK" dirty="0"/>
              <a:t> R&amp;D </a:t>
            </a:r>
            <a:r>
              <a:rPr lang="da-DK" dirty="0" err="1"/>
              <a:t>needs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identified</a:t>
            </a:r>
            <a:r>
              <a:rPr lang="da-DK" dirty="0"/>
              <a:t> and </a:t>
            </a:r>
            <a:r>
              <a:rPr lang="da-DK" dirty="0" err="1"/>
              <a:t>initiated</a:t>
            </a:r>
            <a:endParaRPr lang="da-DK" dirty="0"/>
          </a:p>
          <a:p>
            <a:pPr lvl="2"/>
            <a:r>
              <a:rPr lang="da-DK" dirty="0"/>
              <a:t>Close </a:t>
            </a:r>
            <a:r>
              <a:rPr lang="da-DK" dirty="0" err="1"/>
              <a:t>contact</a:t>
            </a:r>
            <a:r>
              <a:rPr lang="da-DK" dirty="0"/>
              <a:t> with R&amp;D </a:t>
            </a:r>
            <a:r>
              <a:rPr lang="da-DK" dirty="0" err="1"/>
              <a:t>efforts</a:t>
            </a:r>
            <a:r>
              <a:rPr lang="da-DK" dirty="0"/>
              <a:t>: ECFA </a:t>
            </a:r>
            <a:r>
              <a:rPr lang="da-DK" dirty="0" err="1"/>
              <a:t>Roadmap</a:t>
            </a:r>
            <a:r>
              <a:rPr lang="da-DK" dirty="0"/>
              <a:t>, CERN EP R&amp;D, </a:t>
            </a:r>
            <a:r>
              <a:rPr lang="da-DK" dirty="0" err="1"/>
              <a:t>AIDAInova</a:t>
            </a:r>
            <a:r>
              <a:rPr lang="da-DK" dirty="0"/>
              <a:t>, …</a:t>
            </a:r>
          </a:p>
          <a:p>
            <a:pPr lvl="2"/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technology</a:t>
            </a:r>
            <a:r>
              <a:rPr lang="da-DK" dirty="0"/>
              <a:t> </a:t>
            </a:r>
            <a:r>
              <a:rPr lang="da-DK" dirty="0" err="1"/>
              <a:t>investigation</a:t>
            </a:r>
            <a:r>
              <a:rPr lang="da-DK" dirty="0"/>
              <a:t> </a:t>
            </a:r>
            <a:r>
              <a:rPr lang="da-DK" dirty="0" err="1"/>
              <a:t>group</a:t>
            </a:r>
            <a:r>
              <a:rPr lang="da-DK" dirty="0"/>
              <a:t>?</a:t>
            </a:r>
          </a:p>
          <a:p>
            <a:pPr marL="225425" indent="-225425">
              <a:buSzPct val="100000"/>
              <a:buFont typeface="+mj-lt"/>
              <a:buAutoNum type="arabicPeriod" startAt="2"/>
            </a:pPr>
            <a:r>
              <a:rPr lang="da-DK" dirty="0" err="1"/>
              <a:t>Deliverables</a:t>
            </a:r>
            <a:r>
              <a:rPr lang="da-DK" dirty="0"/>
              <a:t> ?</a:t>
            </a:r>
          </a:p>
          <a:p>
            <a:pPr lvl="1"/>
            <a:r>
              <a:rPr lang="da-DK" dirty="0" err="1"/>
              <a:t>Define</a:t>
            </a:r>
            <a:r>
              <a:rPr lang="da-DK" dirty="0"/>
              <a:t> </a:t>
            </a:r>
            <a:r>
              <a:rPr lang="da-DK" dirty="0" err="1"/>
              <a:t>what</a:t>
            </a:r>
            <a:r>
              <a:rPr lang="da-DK" dirty="0"/>
              <a:t> </a:t>
            </a:r>
            <a:r>
              <a:rPr lang="da-DK" dirty="0" err="1"/>
              <a:t>should</a:t>
            </a:r>
            <a:r>
              <a:rPr lang="da-DK" dirty="0"/>
              <a:t> </a:t>
            </a:r>
            <a:r>
              <a:rPr lang="da-DK" dirty="0" err="1"/>
              <a:t>appear</a:t>
            </a:r>
            <a:r>
              <a:rPr lang="da-DK" dirty="0"/>
              <a:t> in the CDR+ at end 2024 – </a:t>
            </a:r>
            <a:r>
              <a:rPr lang="da-DK" dirty="0" err="1"/>
              <a:t>early</a:t>
            </a:r>
            <a:r>
              <a:rPr lang="da-DK" dirty="0"/>
              <a:t> 2025</a:t>
            </a:r>
          </a:p>
          <a:p>
            <a:pPr lvl="2"/>
            <a:r>
              <a:rPr lang="da-DK" dirty="0"/>
              <a:t>As point of reference, a </a:t>
            </a:r>
            <a:r>
              <a:rPr lang="da-DK" dirty="0" err="1"/>
              <a:t>strawman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(</a:t>
            </a:r>
            <a:r>
              <a:rPr lang="da-DK" dirty="0" err="1"/>
              <a:t>e.g</a:t>
            </a:r>
            <a:r>
              <a:rPr lang="da-DK" dirty="0"/>
              <a:t>. CLD) for </a:t>
            </a:r>
            <a:r>
              <a:rPr lang="da-DK" dirty="0" err="1"/>
              <a:t>which</a:t>
            </a:r>
            <a:r>
              <a:rPr lang="da-DK" dirty="0"/>
              <a:t> </a:t>
            </a:r>
          </a:p>
          <a:p>
            <a:pPr lvl="3"/>
            <a:r>
              <a:rPr lang="da-DK" dirty="0"/>
              <a:t>a model </a:t>
            </a:r>
            <a:r>
              <a:rPr lang="da-DK" dirty="0" err="1"/>
              <a:t>exists</a:t>
            </a:r>
            <a:r>
              <a:rPr lang="da-DK" dirty="0"/>
              <a:t> in FCCSW (2021?) from </a:t>
            </a:r>
            <a:r>
              <a:rPr lang="da-DK" dirty="0" err="1"/>
              <a:t>which</a:t>
            </a:r>
            <a:r>
              <a:rPr lang="da-DK" dirty="0"/>
              <a:t> </a:t>
            </a:r>
            <a:r>
              <a:rPr lang="da-DK" dirty="0" err="1"/>
              <a:t>benchmarks</a:t>
            </a:r>
            <a:r>
              <a:rPr lang="da-DK" dirty="0"/>
              <a:t> performance for case studies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estimated</a:t>
            </a:r>
            <a:endParaRPr lang="da-DK" dirty="0"/>
          </a:p>
          <a:p>
            <a:pPr lvl="3"/>
            <a:r>
              <a:rPr lang="da-DK" dirty="0" err="1"/>
              <a:t>cost</a:t>
            </a:r>
            <a:r>
              <a:rPr lang="da-DK" dirty="0"/>
              <a:t>, </a:t>
            </a:r>
            <a:r>
              <a:rPr lang="da-DK" dirty="0" err="1"/>
              <a:t>consumables</a:t>
            </a:r>
            <a:r>
              <a:rPr lang="da-DK" dirty="0"/>
              <a:t> etc. have </a:t>
            </a:r>
            <a:r>
              <a:rPr lang="da-DK" dirty="0" err="1"/>
              <a:t>been</a:t>
            </a:r>
            <a:r>
              <a:rPr lang="da-DK" dirty="0"/>
              <a:t> </a:t>
            </a:r>
            <a:r>
              <a:rPr lang="da-DK" dirty="0" err="1"/>
              <a:t>estimated</a:t>
            </a:r>
            <a:endParaRPr lang="da-DK" dirty="0"/>
          </a:p>
          <a:p>
            <a:pPr lvl="2"/>
            <a:r>
              <a:rPr lang="da-DK" dirty="0" err="1"/>
              <a:t>Descriptions</a:t>
            </a:r>
            <a:r>
              <a:rPr lang="da-DK" dirty="0"/>
              <a:t> of alternatives and </a:t>
            </a:r>
            <a:r>
              <a:rPr lang="da-DK" dirty="0" err="1"/>
              <a:t>corresponding</a:t>
            </a:r>
            <a:r>
              <a:rPr lang="da-DK" dirty="0"/>
              <a:t> </a:t>
            </a:r>
            <a:r>
              <a:rPr lang="da-DK" dirty="0" err="1"/>
              <a:t>changes</a:t>
            </a:r>
            <a:r>
              <a:rPr lang="da-DK" dirty="0"/>
              <a:t>/</a:t>
            </a:r>
            <a:r>
              <a:rPr lang="da-DK" dirty="0" err="1"/>
              <a:t>improvements</a:t>
            </a:r>
            <a:r>
              <a:rPr lang="da-DK" dirty="0"/>
              <a:t> in performance </a:t>
            </a:r>
          </a:p>
          <a:p>
            <a:pPr lvl="3"/>
            <a:r>
              <a:rPr lang="da-DK" dirty="0"/>
              <a:t>Fx IDEA </a:t>
            </a:r>
            <a:r>
              <a:rPr lang="da-DK" dirty="0" err="1"/>
              <a:t>concept</a:t>
            </a:r>
            <a:r>
              <a:rPr lang="da-DK" dirty="0"/>
              <a:t> </a:t>
            </a:r>
            <a:r>
              <a:rPr lang="da-DK" dirty="0" err="1"/>
              <a:t>including</a:t>
            </a:r>
            <a:r>
              <a:rPr lang="da-DK" dirty="0"/>
              <a:t> drift </a:t>
            </a:r>
            <a:r>
              <a:rPr lang="da-DK" dirty="0" err="1"/>
              <a:t>chamber</a:t>
            </a:r>
            <a:r>
              <a:rPr lang="da-DK" dirty="0"/>
              <a:t>, DR </a:t>
            </a:r>
            <a:r>
              <a:rPr lang="da-DK" dirty="0" err="1"/>
              <a:t>calo</a:t>
            </a:r>
            <a:r>
              <a:rPr lang="da-DK" dirty="0"/>
              <a:t>, </a:t>
            </a:r>
            <a:r>
              <a:rPr lang="da-DK" dirty="0" err="1"/>
              <a:t>coil</a:t>
            </a:r>
            <a:r>
              <a:rPr lang="da-DK" dirty="0"/>
              <a:t> placement; and </a:t>
            </a:r>
            <a:r>
              <a:rPr lang="da-DK" dirty="0" err="1"/>
              <a:t>LAr</a:t>
            </a:r>
            <a:r>
              <a:rPr lang="da-DK" dirty="0"/>
              <a:t>, </a:t>
            </a:r>
            <a:r>
              <a:rPr lang="da-DK" dirty="0" err="1"/>
              <a:t>crystals</a:t>
            </a:r>
            <a:r>
              <a:rPr lang="da-DK" dirty="0"/>
              <a:t>, …</a:t>
            </a:r>
          </a:p>
          <a:p>
            <a:pPr lvl="2"/>
            <a:r>
              <a:rPr lang="da-DK" dirty="0" err="1"/>
              <a:t>Description</a:t>
            </a:r>
            <a:r>
              <a:rPr lang="da-DK" dirty="0"/>
              <a:t> of R&amp;D and </a:t>
            </a:r>
            <a:r>
              <a:rPr lang="da-DK" dirty="0" err="1"/>
              <a:t>resources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still </a:t>
            </a:r>
            <a:r>
              <a:rPr lang="da-DK" dirty="0" err="1"/>
              <a:t>required</a:t>
            </a:r>
            <a:r>
              <a:rPr lang="da-DK" dirty="0"/>
              <a:t> to </a:t>
            </a:r>
            <a:r>
              <a:rPr lang="da-DK" dirty="0" err="1"/>
              <a:t>achieve</a:t>
            </a:r>
            <a:r>
              <a:rPr lang="da-DK" dirty="0"/>
              <a:t> the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r>
              <a:rPr lang="da-DK" dirty="0"/>
              <a:t> at the time</a:t>
            </a:r>
          </a:p>
          <a:p>
            <a:pPr lvl="1"/>
            <a:r>
              <a:rPr lang="da-DK" dirty="0" err="1"/>
              <a:t>Define</a:t>
            </a:r>
            <a:r>
              <a:rPr lang="da-DK" dirty="0"/>
              <a:t> ”</a:t>
            </a:r>
            <a:r>
              <a:rPr lang="da-DK" dirty="0" err="1"/>
              <a:t>what</a:t>
            </a:r>
            <a:r>
              <a:rPr lang="da-DK" dirty="0"/>
              <a:t> </a:t>
            </a:r>
            <a:r>
              <a:rPr lang="da-DK" dirty="0" err="1"/>
              <a:t>tools</a:t>
            </a:r>
            <a:r>
              <a:rPr lang="da-DK" dirty="0"/>
              <a:t> and by </a:t>
            </a:r>
            <a:r>
              <a:rPr lang="da-DK" dirty="0" err="1"/>
              <a:t>whom</a:t>
            </a:r>
            <a:r>
              <a:rPr lang="da-DK" dirty="0"/>
              <a:t>” </a:t>
            </a:r>
            <a:r>
              <a:rPr lang="da-DK" dirty="0" err="1"/>
              <a:t>should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provided</a:t>
            </a:r>
            <a:r>
              <a:rPr lang="da-DK" dirty="0"/>
              <a:t> as </a:t>
            </a:r>
            <a:r>
              <a:rPr lang="da-DK" dirty="0" err="1"/>
              <a:t>community</a:t>
            </a:r>
            <a:r>
              <a:rPr lang="da-DK" dirty="0"/>
              <a:t> support</a:t>
            </a:r>
          </a:p>
          <a:p>
            <a:pPr lvl="2"/>
            <a:r>
              <a:rPr lang="da-DK" dirty="0"/>
              <a:t>Common software platform FCCSW (key4HEP </a:t>
            </a:r>
            <a:r>
              <a:rPr lang="da-DK" dirty="0" err="1"/>
              <a:t>based</a:t>
            </a:r>
            <a:r>
              <a:rPr lang="da-DK" dirty="0"/>
              <a:t>)</a:t>
            </a:r>
          </a:p>
          <a:p>
            <a:pPr lvl="2"/>
            <a:r>
              <a:rPr lang="da-DK" dirty="0"/>
              <a:t>FCCSW </a:t>
            </a:r>
            <a:r>
              <a:rPr lang="da-DK" dirty="0" err="1"/>
              <a:t>geometry</a:t>
            </a:r>
            <a:r>
              <a:rPr lang="da-DK" dirty="0"/>
              <a:t>, simulation, and </a:t>
            </a:r>
            <a:r>
              <a:rPr lang="da-DK" dirty="0" err="1"/>
              <a:t>reconstruction</a:t>
            </a:r>
            <a:r>
              <a:rPr lang="da-DK" dirty="0"/>
              <a:t> </a:t>
            </a:r>
            <a:r>
              <a:rPr lang="da-DK" dirty="0" err="1"/>
              <a:t>tools</a:t>
            </a:r>
            <a:r>
              <a:rPr lang="da-DK" dirty="0"/>
              <a:t> for </a:t>
            </a:r>
            <a:r>
              <a:rPr lang="da-DK" dirty="0" err="1"/>
              <a:t>various</a:t>
            </a:r>
            <a:r>
              <a:rPr lang="da-DK" dirty="0"/>
              <a:t> sub-</a:t>
            </a:r>
            <a:r>
              <a:rPr lang="da-DK" dirty="0" err="1"/>
              <a:t>detectors</a:t>
            </a:r>
            <a:r>
              <a:rPr lang="da-DK" dirty="0"/>
              <a:t> </a:t>
            </a:r>
            <a:r>
              <a:rPr lang="da-DK" dirty="0" err="1"/>
              <a:t>available</a:t>
            </a:r>
            <a:r>
              <a:rPr lang="da-DK" dirty="0"/>
              <a:t> in FCCSW</a:t>
            </a:r>
          </a:p>
          <a:p>
            <a:pPr lvl="3"/>
            <a:r>
              <a:rPr lang="da-DK" dirty="0"/>
              <a:t>Test </a:t>
            </a:r>
            <a:r>
              <a:rPr lang="da-DK" dirty="0" err="1"/>
              <a:t>possible</a:t>
            </a:r>
            <a:r>
              <a:rPr lang="da-DK" dirty="0"/>
              <a:t> ”hybrid” </a:t>
            </a:r>
            <a:r>
              <a:rPr lang="da-DK" dirty="0" err="1"/>
              <a:t>concepts</a:t>
            </a:r>
            <a:r>
              <a:rPr lang="da-DK" dirty="0"/>
              <a:t> via plug-and-</a:t>
            </a:r>
            <a:r>
              <a:rPr lang="da-DK" dirty="0" err="1"/>
              <a:t>play</a:t>
            </a:r>
            <a:r>
              <a:rPr lang="da-DK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B4E55-9DA2-5A44-8665-7ED98540E5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0673B-BAF1-6344-9466-3D5083A57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9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34F6-149D-0D44-89A7-7AF7F107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Thoughts</a:t>
            </a:r>
            <a:r>
              <a:rPr lang="da-DK" dirty="0"/>
              <a:t> for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first</a:t>
            </a:r>
            <a:r>
              <a:rPr lang="da-DK" dirty="0"/>
              <a:t> meeting – </a:t>
            </a:r>
            <a:r>
              <a:rPr lang="da-DK" dirty="0" err="1"/>
              <a:t>mainly</a:t>
            </a:r>
            <a:r>
              <a:rPr lang="da-DK" dirty="0"/>
              <a:t> </a:t>
            </a:r>
            <a:r>
              <a:rPr lang="da-DK" dirty="0" err="1"/>
              <a:t>extracted</a:t>
            </a:r>
            <a:r>
              <a:rPr lang="da-DK" dirty="0"/>
              <a:t> from </a:t>
            </a:r>
            <a:r>
              <a:rPr lang="da-DK" dirty="0" err="1"/>
              <a:t>Blondel</a:t>
            </a:r>
            <a:r>
              <a:rPr lang="da-DK" dirty="0"/>
              <a:t>/</a:t>
            </a:r>
            <a:r>
              <a:rPr lang="da-DK" dirty="0" err="1"/>
              <a:t>Janot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3B0BF-249F-F542-9652-F51E1494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5425" indent="-225425">
              <a:buSzPct val="100000"/>
              <a:buFont typeface="+mj-lt"/>
              <a:buAutoNum type="arabicPeriod" startAt="3"/>
            </a:pPr>
            <a:r>
              <a:rPr lang="da-DK" dirty="0" err="1"/>
              <a:t>Gathering</a:t>
            </a:r>
            <a:r>
              <a:rPr lang="da-DK" dirty="0"/>
              <a:t> the </a:t>
            </a:r>
            <a:r>
              <a:rPr lang="da-DK" dirty="0" err="1"/>
              <a:t>community</a:t>
            </a:r>
            <a:r>
              <a:rPr lang="da-DK" dirty="0"/>
              <a:t> </a:t>
            </a:r>
            <a:r>
              <a:rPr lang="da-DK" dirty="0" err="1"/>
              <a:t>around</a:t>
            </a:r>
            <a:r>
              <a:rPr lang="da-DK" dirty="0"/>
              <a:t> </a:t>
            </a:r>
            <a:r>
              <a:rPr lang="da-DK" dirty="0" err="1"/>
              <a:t>challenges</a:t>
            </a:r>
            <a:endParaRPr lang="da-DK" dirty="0"/>
          </a:p>
          <a:p>
            <a:pPr lvl="1"/>
            <a:r>
              <a:rPr lang="da-DK" dirty="0" err="1"/>
              <a:t>Invite</a:t>
            </a:r>
            <a:r>
              <a:rPr lang="da-DK" dirty="0"/>
              <a:t> </a:t>
            </a:r>
            <a:r>
              <a:rPr lang="da-DK" dirty="0" err="1"/>
              <a:t>community</a:t>
            </a:r>
            <a:r>
              <a:rPr lang="da-DK" dirty="0"/>
              <a:t> and potential </a:t>
            </a:r>
            <a:r>
              <a:rPr lang="da-DK" dirty="0" err="1"/>
              <a:t>leaders</a:t>
            </a:r>
            <a:r>
              <a:rPr lang="da-DK" dirty="0"/>
              <a:t> to </a:t>
            </a:r>
            <a:r>
              <a:rPr lang="da-DK" dirty="0" err="1"/>
              <a:t>participate</a:t>
            </a:r>
            <a:r>
              <a:rPr lang="da-DK" dirty="0"/>
              <a:t> in the </a:t>
            </a:r>
            <a:r>
              <a:rPr lang="da-DK" dirty="0" err="1"/>
              <a:t>challenge</a:t>
            </a:r>
            <a:r>
              <a:rPr lang="da-DK" dirty="0"/>
              <a:t> of </a:t>
            </a:r>
            <a:r>
              <a:rPr lang="da-DK" dirty="0" err="1"/>
              <a:t>implementing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solutions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satisfy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r>
              <a:rPr lang="da-DK" dirty="0"/>
              <a:t> </a:t>
            </a:r>
            <a:r>
              <a:rPr lang="da-DK" dirty="0" err="1"/>
              <a:t>using</a:t>
            </a:r>
            <a:r>
              <a:rPr lang="da-DK" dirty="0"/>
              <a:t> </a:t>
            </a:r>
            <a:r>
              <a:rPr lang="da-DK" dirty="0" err="1"/>
              <a:t>technology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either</a:t>
            </a:r>
            <a:r>
              <a:rPr lang="da-DK" dirty="0"/>
              <a:t> </a:t>
            </a:r>
            <a:r>
              <a:rPr lang="da-DK" dirty="0" err="1"/>
              <a:t>exists</a:t>
            </a:r>
            <a:r>
              <a:rPr lang="da-DK" dirty="0"/>
              <a:t>, or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realistically</a:t>
            </a:r>
            <a:r>
              <a:rPr lang="da-DK" dirty="0"/>
              <a:t> </a:t>
            </a:r>
            <a:r>
              <a:rPr lang="da-DK" dirty="0" err="1"/>
              <a:t>developed</a:t>
            </a:r>
            <a:r>
              <a:rPr lang="da-DK" dirty="0"/>
              <a:t> over the </a:t>
            </a:r>
            <a:r>
              <a:rPr lang="da-DK" dirty="0" err="1"/>
              <a:t>next</a:t>
            </a:r>
            <a:r>
              <a:rPr lang="da-DK" dirty="0"/>
              <a:t> 10-15 </a:t>
            </a:r>
            <a:r>
              <a:rPr lang="da-DK" dirty="0" err="1"/>
              <a:t>years</a:t>
            </a:r>
            <a:endParaRPr lang="da-DK" dirty="0"/>
          </a:p>
          <a:p>
            <a:pPr lvl="2"/>
            <a:r>
              <a:rPr lang="da-DK" dirty="0" err="1"/>
              <a:t>Keeping</a:t>
            </a:r>
            <a:r>
              <a:rPr lang="da-DK" dirty="0"/>
              <a:t> in mind, </a:t>
            </a:r>
            <a:r>
              <a:rPr lang="da-DK" dirty="0" err="1"/>
              <a:t>that</a:t>
            </a:r>
            <a:r>
              <a:rPr lang="da-DK" dirty="0"/>
              <a:t> new </a:t>
            </a:r>
            <a:r>
              <a:rPr lang="da-DK" dirty="0" err="1"/>
              <a:t>technological</a:t>
            </a:r>
            <a:r>
              <a:rPr lang="da-DK" dirty="0"/>
              <a:t> </a:t>
            </a:r>
            <a:r>
              <a:rPr lang="da-DK" dirty="0" err="1"/>
              <a:t>developments</a:t>
            </a:r>
            <a:r>
              <a:rPr lang="da-DK" dirty="0"/>
              <a:t>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lead</a:t>
            </a:r>
            <a:r>
              <a:rPr lang="da-DK" dirty="0"/>
              <a:t> to new </a:t>
            </a:r>
            <a:r>
              <a:rPr lang="da-DK" dirty="0" err="1"/>
              <a:t>physics</a:t>
            </a:r>
            <a:r>
              <a:rPr lang="da-DK" dirty="0"/>
              <a:t> </a:t>
            </a:r>
            <a:r>
              <a:rPr lang="da-DK" dirty="0" err="1"/>
              <a:t>opportunities</a:t>
            </a:r>
            <a:endParaRPr lang="da-DK" dirty="0"/>
          </a:p>
          <a:p>
            <a:pPr lvl="1"/>
            <a:r>
              <a:rPr lang="da-DK" dirty="0" err="1"/>
              <a:t>Develop</a:t>
            </a:r>
            <a:r>
              <a:rPr lang="da-DK" dirty="0"/>
              <a:t> </a:t>
            </a:r>
            <a:r>
              <a:rPr lang="da-DK" dirty="0" err="1"/>
              <a:t>proposal</a:t>
            </a:r>
            <a:r>
              <a:rPr lang="da-DK" dirty="0"/>
              <a:t> for </a:t>
            </a:r>
            <a:r>
              <a:rPr lang="da-DK" dirty="0" err="1"/>
              <a:t>how</a:t>
            </a:r>
            <a:r>
              <a:rPr lang="da-DK" dirty="0"/>
              <a:t> to </a:t>
            </a:r>
            <a:r>
              <a:rPr lang="da-DK" dirty="0" err="1"/>
              <a:t>proceed</a:t>
            </a:r>
            <a:r>
              <a:rPr lang="da-DK" dirty="0"/>
              <a:t> over the </a:t>
            </a:r>
            <a:r>
              <a:rPr lang="da-DK" dirty="0" err="1"/>
              <a:t>next</a:t>
            </a:r>
            <a:r>
              <a:rPr lang="da-DK" dirty="0"/>
              <a:t> </a:t>
            </a:r>
            <a:r>
              <a:rPr lang="da-DK" dirty="0" err="1"/>
              <a:t>few</a:t>
            </a:r>
            <a:r>
              <a:rPr lang="da-DK" dirty="0"/>
              <a:t> </a:t>
            </a:r>
            <a:r>
              <a:rPr lang="da-DK" dirty="0" err="1"/>
              <a:t>months</a:t>
            </a:r>
            <a:endParaRPr lang="da-DK" dirty="0"/>
          </a:p>
          <a:p>
            <a:pPr lvl="2"/>
            <a:r>
              <a:rPr lang="da-DK" dirty="0"/>
              <a:t>workshop?, </a:t>
            </a:r>
            <a:r>
              <a:rPr lang="da-DK" dirty="0" err="1"/>
              <a:t>working</a:t>
            </a:r>
            <a:r>
              <a:rPr lang="da-DK" dirty="0"/>
              <a:t> </a:t>
            </a:r>
            <a:r>
              <a:rPr lang="da-DK" dirty="0" err="1"/>
              <a:t>groups</a:t>
            </a:r>
            <a:r>
              <a:rPr lang="da-DK" dirty="0"/>
              <a:t>?, kick-</a:t>
            </a:r>
            <a:r>
              <a:rPr lang="da-DK" dirty="0" err="1"/>
              <a:t>off</a:t>
            </a:r>
            <a:r>
              <a:rPr lang="da-DK" dirty="0"/>
              <a:t> event? etc.</a:t>
            </a:r>
          </a:p>
          <a:p>
            <a:pPr lvl="3"/>
            <a:r>
              <a:rPr lang="da-DK" dirty="0" err="1"/>
              <a:t>broadning</a:t>
            </a:r>
            <a:r>
              <a:rPr lang="da-DK" dirty="0"/>
              <a:t> vs. in-</a:t>
            </a:r>
            <a:r>
              <a:rPr lang="da-DK" dirty="0" err="1"/>
              <a:t>depth</a:t>
            </a:r>
            <a:endParaRPr lang="da-DK" dirty="0"/>
          </a:p>
          <a:p>
            <a:pPr lvl="3"/>
            <a:endParaRPr lang="da-DK" dirty="0"/>
          </a:p>
          <a:p>
            <a:pPr lvl="3"/>
            <a:endParaRPr lang="da-DK" dirty="0"/>
          </a:p>
          <a:p>
            <a:pPr lvl="3"/>
            <a:endParaRPr lang="da-DK" dirty="0"/>
          </a:p>
          <a:p>
            <a:pPr lvl="3"/>
            <a:endParaRPr lang="da-DK" dirty="0"/>
          </a:p>
          <a:p>
            <a:pPr lvl="3"/>
            <a:endParaRPr lang="da-DK" dirty="0"/>
          </a:p>
          <a:p>
            <a:pPr lvl="3"/>
            <a:endParaRPr lang="da-DK" dirty="0"/>
          </a:p>
          <a:p>
            <a:pPr marL="0" indent="0">
              <a:buNone/>
            </a:pPr>
            <a:r>
              <a:rPr lang="da-DK" dirty="0"/>
              <a:t>Timeline: </a:t>
            </a:r>
          </a:p>
          <a:p>
            <a:pPr lvl="1"/>
            <a:r>
              <a:rPr lang="da-DK" dirty="0" err="1"/>
              <a:t>Today</a:t>
            </a:r>
            <a:r>
              <a:rPr lang="da-DK" dirty="0"/>
              <a:t>: </a:t>
            </a:r>
            <a:r>
              <a:rPr lang="da-DK" dirty="0" err="1"/>
              <a:t>first</a:t>
            </a:r>
            <a:r>
              <a:rPr lang="da-DK" dirty="0"/>
              <a:t> </a:t>
            </a:r>
            <a:r>
              <a:rPr lang="da-DK" dirty="0" err="1"/>
              <a:t>discussion</a:t>
            </a:r>
            <a:r>
              <a:rPr lang="da-DK" dirty="0"/>
              <a:t>, </a:t>
            </a:r>
            <a:r>
              <a:rPr lang="da-DK" dirty="0" err="1"/>
              <a:t>exchange</a:t>
            </a:r>
            <a:r>
              <a:rPr lang="da-DK" dirty="0"/>
              <a:t> og </a:t>
            </a:r>
            <a:r>
              <a:rPr lang="da-DK" dirty="0" err="1"/>
              <a:t>views</a:t>
            </a:r>
            <a:r>
              <a:rPr lang="da-DK" dirty="0"/>
              <a:t> and </a:t>
            </a:r>
            <a:r>
              <a:rPr lang="da-DK" dirty="0" err="1"/>
              <a:t>ideas</a:t>
            </a:r>
            <a:r>
              <a:rPr lang="da-DK" dirty="0"/>
              <a:t> …</a:t>
            </a:r>
          </a:p>
          <a:p>
            <a:pPr lvl="2"/>
            <a:r>
              <a:rPr lang="da-DK" dirty="0"/>
              <a:t>Brief </a:t>
            </a:r>
            <a:r>
              <a:rPr lang="da-DK" dirty="0" err="1"/>
              <a:t>report</a:t>
            </a:r>
            <a:r>
              <a:rPr lang="da-DK" dirty="0"/>
              <a:t> to FCC SG Meeting </a:t>
            </a:r>
            <a:r>
              <a:rPr lang="da-DK" dirty="0" err="1"/>
              <a:t>next</a:t>
            </a:r>
            <a:r>
              <a:rPr lang="da-DK" dirty="0"/>
              <a:t> </a:t>
            </a:r>
            <a:r>
              <a:rPr lang="da-DK" dirty="0" err="1"/>
              <a:t>week</a:t>
            </a:r>
            <a:endParaRPr lang="da-DK" dirty="0"/>
          </a:p>
          <a:p>
            <a:pPr lvl="1"/>
            <a:r>
              <a:rPr lang="da-DK" dirty="0"/>
              <a:t>1 – 2 </a:t>
            </a:r>
            <a:r>
              <a:rPr lang="da-DK" dirty="0" err="1"/>
              <a:t>follow-up</a:t>
            </a:r>
            <a:r>
              <a:rPr lang="da-DK" dirty="0"/>
              <a:t> meetings </a:t>
            </a:r>
            <a:r>
              <a:rPr lang="da-DK" dirty="0" err="1"/>
              <a:t>within</a:t>
            </a:r>
            <a:r>
              <a:rPr lang="da-DK" dirty="0"/>
              <a:t> the </a:t>
            </a:r>
            <a:r>
              <a:rPr lang="da-DK" dirty="0" err="1"/>
              <a:t>next</a:t>
            </a:r>
            <a:r>
              <a:rPr lang="da-DK" dirty="0"/>
              <a:t> </a:t>
            </a:r>
            <a:r>
              <a:rPr lang="da-DK" dirty="0" err="1"/>
              <a:t>month</a:t>
            </a:r>
            <a:endParaRPr lang="da-DK" dirty="0"/>
          </a:p>
          <a:p>
            <a:pPr lvl="2"/>
            <a:r>
              <a:rPr lang="da-DK" dirty="0"/>
              <a:t>First </a:t>
            </a:r>
            <a:r>
              <a:rPr lang="da-DK" dirty="0" err="1"/>
              <a:t>report</a:t>
            </a:r>
            <a:r>
              <a:rPr lang="da-DK" dirty="0"/>
              <a:t> at the May FCC SG (date?)</a:t>
            </a:r>
          </a:p>
          <a:p>
            <a:endParaRPr lang="da-DK" dirty="0"/>
          </a:p>
          <a:p>
            <a:pPr lvl="1"/>
            <a:endParaRPr lang="da-DK" dirty="0"/>
          </a:p>
          <a:p>
            <a:pPr lvl="3"/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C68D7-1938-314B-ACA2-CCE8771F55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07 April, 2021</a:t>
            </a: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EC163-37DF-054F-B778-BB6A72E3E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4364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3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000000"/>
      </a:hlink>
      <a:folHlink>
        <a:srgbClr val="00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sz="1800" dirty="0" err="1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244862</TotalTime>
  <Words>496</Words>
  <Application>Microsoft Macintosh PowerPoint</Application>
  <PresentationFormat>Widescreen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FG Deanna's Hand</vt:lpstr>
      <vt:lpstr>Times New Roman</vt:lpstr>
      <vt:lpstr>Wingdings</vt:lpstr>
      <vt:lpstr>Zapf Dingbats</vt:lpstr>
      <vt:lpstr>Theme1</vt:lpstr>
      <vt:lpstr>PowerPoint Presentation</vt:lpstr>
      <vt:lpstr>FCC Organization</vt:lpstr>
      <vt:lpstr>This meeting</vt:lpstr>
      <vt:lpstr>Thoughts for this first meeting – mainly extracted from Blondel/Janot</vt:lpstr>
      <vt:lpstr>Thoughts for this first meeting – mainly extracted from Blondel/Janot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keywords/>
  <dc:description/>
  <cp:lastModifiedBy>Mogens Dam</cp:lastModifiedBy>
  <cp:revision>4084</cp:revision>
  <cp:lastPrinted>2021-03-22T11:15:50Z</cp:lastPrinted>
  <dcterms:created xsi:type="dcterms:W3CDTF">1999-10-11T11:32:56Z</dcterms:created>
  <dcterms:modified xsi:type="dcterms:W3CDTF">2021-04-07T10:33:02Z</dcterms:modified>
  <cp:category/>
</cp:coreProperties>
</file>