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7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772400" cy="1470025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RD51 Simulation/Software School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1295400"/>
            <a:ext cx="6400800" cy="1752600"/>
          </a:xfrm>
        </p:spPr>
        <p:txBody>
          <a:bodyPr/>
          <a:lstStyle/>
          <a:p>
            <a:r>
              <a:rPr lang="en-US" dirty="0" smtClean="0"/>
              <a:t>Alain </a:t>
            </a:r>
            <a:r>
              <a:rPr lang="en-US" dirty="0" err="1" smtClean="0"/>
              <a:t>Bellerive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00200" y="1905000"/>
            <a:ext cx="7239000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800" dirty="0" smtClean="0"/>
              <a:t> </a:t>
            </a:r>
            <a:r>
              <a:rPr lang="en-US" sz="3200" dirty="0" err="1" smtClean="0"/>
              <a:t>programme</a:t>
            </a:r>
            <a:r>
              <a:rPr lang="en-US" sz="3200" dirty="0" smtClean="0"/>
              <a:t> &amp; format</a:t>
            </a:r>
          </a:p>
          <a:p>
            <a:r>
              <a:rPr lang="en-US" sz="3200" dirty="0" smtClean="0"/>
              <a:t>mostly hands-on practice and examples</a:t>
            </a:r>
          </a:p>
          <a:p>
            <a:endParaRPr lang="en-US" sz="3200" dirty="0" smtClean="0"/>
          </a:p>
          <a:p>
            <a:pPr>
              <a:buFont typeface="Wingdings" pitchFamily="2" charset="2"/>
              <a:buChar char="q"/>
            </a:pPr>
            <a:r>
              <a:rPr lang="en-US" sz="3200" dirty="0" smtClean="0"/>
              <a:t> duration: 2 days</a:t>
            </a:r>
          </a:p>
          <a:p>
            <a:endParaRPr lang="en-US" sz="3200" dirty="0" smtClean="0"/>
          </a:p>
          <a:p>
            <a:pPr>
              <a:buFont typeface="Wingdings" pitchFamily="2" charset="2"/>
              <a:buChar char="q"/>
            </a:pPr>
            <a:r>
              <a:rPr lang="en-US" sz="3200" dirty="0" smtClean="0"/>
              <a:t> target audience</a:t>
            </a:r>
          </a:p>
          <a:p>
            <a:r>
              <a:rPr lang="en-US" sz="3200" dirty="0" smtClean="0"/>
              <a:t>graduate students and </a:t>
            </a:r>
            <a:r>
              <a:rPr lang="en-US" sz="3200" dirty="0" err="1" smtClean="0"/>
              <a:t>postdocs</a:t>
            </a:r>
            <a:endParaRPr lang="en-US" sz="3200" dirty="0" smtClean="0"/>
          </a:p>
          <a:p>
            <a:endParaRPr lang="en-US" sz="3200" dirty="0" smtClean="0"/>
          </a:p>
          <a:p>
            <a:pPr>
              <a:buFont typeface="Wingdings" pitchFamily="2" charset="2"/>
              <a:buChar char="q"/>
            </a:pPr>
            <a:r>
              <a:rPr lang="en-US" sz="3200" dirty="0" smtClean="0"/>
              <a:t>expected</a:t>
            </a:r>
            <a:r>
              <a:rPr lang="en-US" sz="3200" dirty="0" smtClean="0"/>
              <a:t> </a:t>
            </a:r>
            <a:r>
              <a:rPr lang="en-US" sz="3200" dirty="0" smtClean="0"/>
              <a:t>attendance</a:t>
            </a:r>
          </a:p>
          <a:p>
            <a:r>
              <a:rPr lang="en-US" sz="3200" dirty="0" smtClean="0"/>
              <a:t>~30 </a:t>
            </a:r>
            <a:r>
              <a:rPr lang="en-US" sz="3200" dirty="0" smtClean="0"/>
              <a:t>persons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Program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686800" cy="54102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Geant4 tutorial [G4 team – John </a:t>
            </a:r>
            <a:r>
              <a:rPr lang="en-US" dirty="0" err="1" smtClean="0"/>
              <a:t>Apostolakis</a:t>
            </a:r>
            <a:r>
              <a:rPr lang="en-US" dirty="0" smtClean="0"/>
              <a:t>]</a:t>
            </a:r>
          </a:p>
          <a:p>
            <a:pPr>
              <a:buNone/>
            </a:pPr>
            <a:r>
              <a:rPr lang="en-US" dirty="0" smtClean="0"/>
              <a:t>Root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COMSOL [Paulo </a:t>
            </a:r>
            <a:r>
              <a:rPr lang="en-US" dirty="0" err="1" smtClean="0"/>
              <a:t>Fonte</a:t>
            </a:r>
            <a:r>
              <a:rPr lang="en-US" dirty="0" smtClean="0"/>
              <a:t>]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3200" dirty="0" err="1" smtClean="0"/>
              <a:t>Magboltz</a:t>
            </a:r>
            <a:r>
              <a:rPr lang="en-US" sz="3200" dirty="0" smtClean="0"/>
              <a:t> </a:t>
            </a:r>
            <a:r>
              <a:rPr lang="en-US" sz="3200" dirty="0" smtClean="0"/>
              <a:t>/ </a:t>
            </a:r>
            <a:r>
              <a:rPr lang="en-US" sz="3200" dirty="0" smtClean="0"/>
              <a:t>Heed</a:t>
            </a:r>
            <a:endParaRPr lang="en-US" sz="3200" dirty="0" smtClean="0"/>
          </a:p>
          <a:p>
            <a:pPr>
              <a:buNone/>
            </a:pPr>
            <a:r>
              <a:rPr lang="en-US" sz="3200" dirty="0" smtClean="0"/>
              <a:t>GARFIELD and </a:t>
            </a:r>
            <a:r>
              <a:rPr lang="en-US" sz="3200" dirty="0" err="1" smtClean="0"/>
              <a:t>neBEM</a:t>
            </a:r>
            <a:r>
              <a:rPr lang="en-US" sz="3200" dirty="0" smtClean="0"/>
              <a:t> [Rob </a:t>
            </a:r>
            <a:r>
              <a:rPr lang="en-US" sz="3200" dirty="0" err="1" smtClean="0"/>
              <a:t>Veenhof</a:t>
            </a:r>
            <a:r>
              <a:rPr lang="en-US" sz="3200" dirty="0" smtClean="0"/>
              <a:t>]</a:t>
            </a:r>
            <a:endParaRPr lang="en-US" sz="3200" dirty="0" smtClean="0"/>
          </a:p>
          <a:p>
            <a:pPr>
              <a:buNone/>
            </a:pPr>
            <a:r>
              <a:rPr lang="en-US" dirty="0" smtClean="0"/>
              <a:t>C++ GARFIELD [Alain </a:t>
            </a:r>
            <a:r>
              <a:rPr lang="en-US" dirty="0" err="1" smtClean="0"/>
              <a:t>Bellerive</a:t>
            </a:r>
            <a:r>
              <a:rPr lang="en-US" dirty="0" smtClean="0"/>
              <a:t>]</a:t>
            </a:r>
            <a:endParaRPr lang="en-US" dirty="0" smtClean="0"/>
          </a:p>
          <a:p>
            <a:pPr>
              <a:buNone/>
            </a:pPr>
            <a:endParaRPr lang="en-US" sz="3200" dirty="0" smtClean="0"/>
          </a:p>
          <a:p>
            <a:pPr lvl="3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Format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 We will require help of senior graduates students… the one doing the work [Heinrich Schindler, </a:t>
            </a:r>
            <a:r>
              <a:rPr lang="en-US" dirty="0" err="1" smtClean="0"/>
              <a:t>Nicholi</a:t>
            </a:r>
            <a:r>
              <a:rPr lang="en-US" dirty="0" smtClean="0"/>
              <a:t> </a:t>
            </a:r>
            <a:r>
              <a:rPr lang="en-US" dirty="0" err="1" smtClean="0"/>
              <a:t>Shiell</a:t>
            </a:r>
            <a:r>
              <a:rPr lang="en-US" dirty="0" smtClean="0"/>
              <a:t>, and others]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 A virtual machine will develop for the Linux and Window platforms with preloaded software packages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 No multi-users COSMOL license yet; so this part shall be mainly a lecture instead of hands-on… in contact with reps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 Participants will need to bring a laptop </a:t>
            </a:r>
          </a:p>
          <a:p>
            <a:pPr>
              <a:buNone/>
            </a:pPr>
            <a:r>
              <a:rPr lang="en-US" dirty="0" smtClean="0"/>
              <a:t>     Installation of the virtual machine ahead of the workshop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Basic programming knowledge required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Location: CERN </a:t>
            </a:r>
          </a:p>
          <a:p>
            <a:pPr>
              <a:buNone/>
            </a:pPr>
            <a:r>
              <a:rPr lang="en-US" dirty="0" smtClean="0"/>
              <a:t>     Dates: January 20-21 (after the next RD51 mini-week)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Goals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 Train students and </a:t>
            </a:r>
            <a:r>
              <a:rPr lang="en-US" dirty="0" err="1" smtClean="0"/>
              <a:t>postdocs</a:t>
            </a:r>
            <a:r>
              <a:rPr lang="en-US" dirty="0" smtClean="0"/>
              <a:t> 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 Teach via examples / Show the new tools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 Bring new people to contributing code to existing  project or novel ideas to WG4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 Lead to the development of </a:t>
            </a:r>
            <a:r>
              <a:rPr lang="en-US" i="1" u="sng" dirty="0" smtClean="0"/>
              <a:t>common</a:t>
            </a:r>
            <a:r>
              <a:rPr lang="en-US" dirty="0" smtClean="0"/>
              <a:t> simulations and software tools for MPGDs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 Consolidate current efforts and release strain on a very small group that does code development, calculations and modeling (short term)</a:t>
            </a:r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 Build link with detector characterization and development of readout electronic (longer term)</a:t>
            </a:r>
          </a:p>
          <a:p>
            <a:pPr>
              <a:buFont typeface="Wingdings" pitchFamily="2" charset="2"/>
              <a:buChar char="q"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248</Words>
  <Application>Microsoft Office PowerPoint</Application>
  <PresentationFormat>On-screen Show (4:3)</PresentationFormat>
  <Paragraphs>38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RD51 Simulation/Software School</vt:lpstr>
      <vt:lpstr>Program</vt:lpstr>
      <vt:lpstr>Format</vt:lpstr>
      <vt:lpstr>Goals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RD51 Simulation/Software School</dc:title>
  <dc:creator>TITOV Maksym</dc:creator>
  <cp:lastModifiedBy>Windows User</cp:lastModifiedBy>
  <cp:revision>10</cp:revision>
  <dcterms:created xsi:type="dcterms:W3CDTF">2006-08-16T00:00:00Z</dcterms:created>
  <dcterms:modified xsi:type="dcterms:W3CDTF">2010-10-09T08:14:34Z</dcterms:modified>
</cp:coreProperties>
</file>