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71" r:id="rId5"/>
    <p:sldId id="259" r:id="rId6"/>
    <p:sldId id="260" r:id="rId7"/>
    <p:sldId id="263" r:id="rId8"/>
    <p:sldId id="265" r:id="rId9"/>
    <p:sldId id="266" r:id="rId10"/>
    <p:sldId id="270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93"/>
    <p:restoredTop sz="93563"/>
  </p:normalViewPr>
  <p:slideViewPr>
    <p:cSldViewPr snapToGrid="0" snapToObjects="1">
      <p:cViewPr>
        <p:scale>
          <a:sx n="122" d="100"/>
          <a:sy n="122" d="100"/>
        </p:scale>
        <p:origin x="1424" y="7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82DF2-23A4-6B4D-9CB9-801809F7B5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439AD8-CF4B-1D4D-8418-F784FC736A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16CBE2-776D-964F-8C76-D4CADC89CB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500D1-A431-5D4B-AC07-86BBF7DFEFAA}" type="datetimeFigureOut">
              <a:rPr lang="en-US" smtClean="0"/>
              <a:t>4/20/21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DBC0F1-F6D5-FC45-8CDB-FE01DFFD1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73E553-B0DB-3340-9486-57DBC46D6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B2E26-104F-FF42-8C09-C7D7933AB7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488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21CDBF-A990-A44F-BD30-5B2B43EE2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545D9C-8F6B-B449-9A3D-32731AA4CE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673560-1419-C14A-B2BB-0047C3BE5A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500D1-A431-5D4B-AC07-86BBF7DFEFAA}" type="datetimeFigureOut">
              <a:rPr lang="en-US" smtClean="0"/>
              <a:t>4/20/21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3C9CAB-B914-604C-AAF7-83EC3783F0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F7E49E-3F19-0C48-B2E5-C4C2BE4FD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B2E26-104F-FF42-8C09-C7D7933AB7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2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8F964CA-4DE5-6844-B261-9129AEE4E6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9C7CE41-E1A7-4B4C-969F-75CF1625CA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50FC43-6EBE-F14F-AA4A-19326919AE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500D1-A431-5D4B-AC07-86BBF7DFEFAA}" type="datetimeFigureOut">
              <a:rPr lang="en-US" smtClean="0"/>
              <a:t>4/20/21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98E747-FB66-0E46-98C4-047CBCF51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737A1E-383E-5348-ABB1-E3488E700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B2E26-104F-FF42-8C09-C7D7933AB7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42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0E5EA-7810-1447-9F4E-052F6A6BB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83C8C1-FF95-6A4D-B95D-5F966BB358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C0AB2D-337B-E24C-A6F8-E5DD64A9C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500D1-A431-5D4B-AC07-86BBF7DFEFAA}" type="datetimeFigureOut">
              <a:rPr lang="en-US" smtClean="0"/>
              <a:t>4/20/21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5BA4FF-4B38-2240-8180-F8BEA98A64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1BBE8C-145B-E34D-8B1F-2BD471097B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B2E26-104F-FF42-8C09-C7D7933AB7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698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9D01D7-E3C4-6945-885C-FC46409BE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89A510-1B4F-454C-962B-5C1FD299FB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9D5E9D-266E-C144-B65E-A5385C18F0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500D1-A431-5D4B-AC07-86BBF7DFEFAA}" type="datetimeFigureOut">
              <a:rPr lang="en-US" smtClean="0"/>
              <a:t>4/20/21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C62584-D68E-C741-98A1-278C9D30A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87333E-08E4-E14D-9082-74D35436C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B2E26-104F-FF42-8C09-C7D7933AB7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136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FD870-4B03-C847-8A73-961144C1E4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EAB07D-2007-0646-AA6A-8EF8BD0BDC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FAD334-65B4-4843-ADE4-96E383B564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C015E2-CEE5-8F4D-8806-52BCE802BD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500D1-A431-5D4B-AC07-86BBF7DFEFAA}" type="datetimeFigureOut">
              <a:rPr lang="en-US" smtClean="0"/>
              <a:t>4/20/21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5A024B-F1FF-A941-8F05-8532244336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F14ABB-75F4-8440-B0D7-291AD3EC7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B2E26-104F-FF42-8C09-C7D7933AB7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410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FEEB5B-BA22-EC48-B2ED-7F6724045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1D572A-749B-4446-9D2B-AFFA009DAA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CC7E75-3E64-5747-B0AC-1A1EF4E903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EB2FF39-09B4-EC4A-B780-ACC7A05340B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548AA9C-0225-FF40-8809-C557714130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500E520-9BED-6346-87B5-4F1F154F1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500D1-A431-5D4B-AC07-86BBF7DFEFAA}" type="datetimeFigureOut">
              <a:rPr lang="en-US" smtClean="0"/>
              <a:t>4/20/21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8185B3E-BD2F-DC4A-9D60-3300922E8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E4367E5-C6A9-6B42-AB0C-BF1848965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B2E26-104F-FF42-8C09-C7D7933AB7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156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447FEA-725D-5D4D-BE37-1D1E2F91E1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55ED385-3E36-0D43-A8FB-097681F23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500D1-A431-5D4B-AC07-86BBF7DFEFAA}" type="datetimeFigureOut">
              <a:rPr lang="en-US" smtClean="0"/>
              <a:t>4/20/21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234AFF-70C6-134D-BB44-EABD1F09A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4966D9-F0E0-1E42-9431-D922B7B82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B2E26-104F-FF42-8C09-C7D7933AB7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147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CC695EC-9EDB-084F-85C8-CD7F1A7B3C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500D1-A431-5D4B-AC07-86BBF7DFEFAA}" type="datetimeFigureOut">
              <a:rPr lang="en-US" smtClean="0"/>
              <a:t>4/20/21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17BEE0-E083-C44A-A21D-C4125DB51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AB75F6-1A4C-4442-9817-6347FBB3F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B2E26-104F-FF42-8C09-C7D7933AB7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77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9AE104-5D0F-2243-A04B-8CC551B31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55780A-BBF2-6B4C-9C8C-869C99EA9E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EDB09D-B241-4546-84BD-F64A9DEC22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32972D-92A5-F14D-9A35-F097E0A8D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500D1-A431-5D4B-AC07-86BBF7DFEFAA}" type="datetimeFigureOut">
              <a:rPr lang="en-US" smtClean="0"/>
              <a:t>4/20/21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7D39C3-DE92-EC4B-9657-54A6BF463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5F1CD7-A2B5-224E-ABE1-8CC5E6684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B2E26-104F-FF42-8C09-C7D7933AB7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83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ABEE12-2999-1E48-8A9D-78DF60D01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00A226-F604-6946-84FD-CF499DB99B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CC5847-DFFA-B844-92DD-B77A785FE9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94DE8A-F936-804A-8756-C820E207C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500D1-A431-5D4B-AC07-86BBF7DFEFAA}" type="datetimeFigureOut">
              <a:rPr lang="en-US" smtClean="0"/>
              <a:t>4/20/21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AB2CE4-CB66-7E4B-A70E-20475366E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83AF52-C3FA-3D40-9839-3A2FED5F3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B2E26-104F-FF42-8C09-C7D7933AB7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661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6F622-D81A-074D-AACE-937BE9A168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849571-79BE-4146-A586-97F63AF857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56A696-EF89-C147-A129-EEDBC036A5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500D1-A431-5D4B-AC07-86BBF7DFEFAA}" type="datetimeFigureOut">
              <a:rPr lang="en-US" smtClean="0"/>
              <a:t>4/20/21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4C5495-CBF5-E24A-BEAA-ED041D9634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9F0A55-98EE-784D-B490-D35125276A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EB2E26-104F-FF42-8C09-C7D7933AB7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994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1F194D-FFAF-BC49-BE8F-AB380C87CC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Transitions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DB8540-0200-BE43-BEC7-B8F32559EC2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20/4/2021</a:t>
            </a:r>
          </a:p>
        </p:txBody>
      </p:sp>
    </p:spTree>
    <p:extLst>
      <p:ext uri="{BB962C8B-B14F-4D97-AF65-F5344CB8AC3E}">
        <p14:creationId xmlns:p14="http://schemas.microsoft.com/office/powerpoint/2010/main" val="35555610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56A6C-E9EB-0F45-9EA4-FE422DBE0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Summing images without beam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6BAA807-E0BB-4848-8B3F-2F96FB8A9D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99465" y="2186607"/>
            <a:ext cx="5141844" cy="3856383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737767C-14F2-1E45-9C4A-858CD40DEE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139396"/>
            <a:ext cx="5204791" cy="390359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AF5669C-689B-D041-A3D3-F1FBEFF75E91}"/>
              </a:ext>
            </a:extLst>
          </p:cNvPr>
          <p:cNvSpPr txBox="1"/>
          <p:nvPr/>
        </p:nvSpPr>
        <p:spPr>
          <a:xfrm>
            <a:off x="1390034" y="1690688"/>
            <a:ext cx="3853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 beam: laser_pol_through_gain_900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73E7E16-3195-D046-9586-9950337A1498}"/>
              </a:ext>
            </a:extLst>
          </p:cNvPr>
          <p:cNvSpPr txBox="1"/>
          <p:nvPr/>
        </p:nvSpPr>
        <p:spPr>
          <a:xfrm>
            <a:off x="7043417" y="1690688"/>
            <a:ext cx="3853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 beam: laser_pol_through_gain_999</a:t>
            </a:r>
          </a:p>
        </p:txBody>
      </p:sp>
    </p:spTree>
    <p:extLst>
      <p:ext uri="{BB962C8B-B14F-4D97-AF65-F5344CB8AC3E}">
        <p14:creationId xmlns:p14="http://schemas.microsoft.com/office/powerpoint/2010/main" val="14281733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57E2A-0BFC-8A4D-A71F-5492F73D1D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4mm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7BE7429-6B9F-5241-B16B-4B30A6747C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5651" y="1958148"/>
            <a:ext cx="5362361" cy="368127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E651BE5-2507-664B-B9AF-2BAF64D1FDC2}"/>
              </a:ext>
            </a:extLst>
          </p:cNvPr>
          <p:cNvSpPr txBox="1"/>
          <p:nvPr/>
        </p:nvSpPr>
        <p:spPr>
          <a:xfrm>
            <a:off x="368966" y="6488668"/>
            <a:ext cx="1981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21.1 GHz cut-off ✔️</a:t>
            </a:r>
          </a:p>
        </p:txBody>
      </p:sp>
      <p:pic>
        <p:nvPicPr>
          <p:cNvPr id="21" name="Content Placeholder 20">
            <a:extLst>
              <a:ext uri="{FF2B5EF4-FFF2-40B4-BE49-F238E27FC236}">
                <a16:creationId xmlns:a16="http://schemas.microsoft.com/office/drawing/2014/main" id="{82BF28C9-E879-344A-988A-AA80B4DB17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9026" y="1360971"/>
            <a:ext cx="6500836" cy="4875627"/>
          </a:xfrm>
        </p:spPr>
      </p:pic>
    </p:spTree>
    <p:extLst>
      <p:ext uri="{BB962C8B-B14F-4D97-AF65-F5344CB8AC3E}">
        <p14:creationId xmlns:p14="http://schemas.microsoft.com/office/powerpoint/2010/main" val="3491859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FF8B0B-995D-2D47-8DD6-8C5129B6D8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6mm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CB46C1-CF90-234C-AC8D-2007088A2F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920" y="1198493"/>
            <a:ext cx="6989417" cy="524206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C8C0ABC-B717-3446-B6D6-C890FEC4E0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0670" y="2126974"/>
            <a:ext cx="5125953" cy="3239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6654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9C3C8B-E370-224E-8EFF-E7246CB72B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5D983A-C941-E443-B33A-4A98CB31DE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F88F2FD-3689-064B-9B55-9B6BC8A59A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6800" y="444500"/>
            <a:ext cx="7518400" cy="5969000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6107054-E1BB-0C4E-92B7-6857756B1B89}"/>
              </a:ext>
            </a:extLst>
          </p:cNvPr>
          <p:cNvCxnSpPr/>
          <p:nvPr/>
        </p:nvCxnSpPr>
        <p:spPr>
          <a:xfrm>
            <a:off x="5943600" y="3478696"/>
            <a:ext cx="755374" cy="19878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C1659FD-E141-1542-B51B-B9EDA4543A59}"/>
              </a:ext>
            </a:extLst>
          </p:cNvPr>
          <p:cNvCxnSpPr/>
          <p:nvPr/>
        </p:nvCxnSpPr>
        <p:spPr>
          <a:xfrm flipV="1">
            <a:off x="6877878" y="4472609"/>
            <a:ext cx="0" cy="55659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49596C20-CDA8-2048-B31B-84AB61EF9907}"/>
              </a:ext>
            </a:extLst>
          </p:cNvPr>
          <p:cNvSpPr txBox="1"/>
          <p:nvPr/>
        </p:nvSpPr>
        <p:spPr>
          <a:xfrm>
            <a:off x="7158140" y="4639990"/>
            <a:ext cx="938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y_offset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1FB545B-0050-2344-BF4A-1DC2BE5900B6}"/>
              </a:ext>
            </a:extLst>
          </p:cNvPr>
          <p:cNvSpPr txBox="1"/>
          <p:nvPr/>
        </p:nvSpPr>
        <p:spPr>
          <a:xfrm>
            <a:off x="5760960" y="3059668"/>
            <a:ext cx="938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x_offset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7469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90C35E-41F9-1144-A25A-A87FE519B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 mm no alumina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F07E353-3372-6442-9923-4E3606E601B7}"/>
              </a:ext>
            </a:extLst>
          </p:cNvPr>
          <p:cNvSpPr txBox="1"/>
          <p:nvPr/>
        </p:nvSpPr>
        <p:spPr>
          <a:xfrm>
            <a:off x="8487222" y="365125"/>
            <a:ext cx="1727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Cut-off 29.3 GHz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34EA128-7942-2049-83C0-80FBFCB37C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278" y="1690688"/>
            <a:ext cx="6690139" cy="501760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0B70EDC-5E43-A54B-AB63-4769DEDFF0D1}"/>
              </a:ext>
            </a:extLst>
          </p:cNvPr>
          <p:cNvSpPr txBox="1"/>
          <p:nvPr/>
        </p:nvSpPr>
        <p:spPr>
          <a:xfrm>
            <a:off x="3732998" y="2790245"/>
            <a:ext cx="1027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29.4 GHz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28B45A4-FEB7-944B-9A07-EFABB38B0171}"/>
              </a:ext>
            </a:extLst>
          </p:cNvPr>
          <p:cNvSpPr txBox="1"/>
          <p:nvPr/>
        </p:nvSpPr>
        <p:spPr>
          <a:xfrm>
            <a:off x="2445025" y="2598751"/>
            <a:ext cx="1027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28.6 GHz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24B04F0-4A43-4943-B7A9-8B3B0820F2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0431" y="2325756"/>
            <a:ext cx="4944325" cy="236258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C5D4320-37A8-914B-8C7A-4F5AFA965149}"/>
              </a:ext>
            </a:extLst>
          </p:cNvPr>
          <p:cNvSpPr txBox="1"/>
          <p:nvPr/>
        </p:nvSpPr>
        <p:spPr>
          <a:xfrm>
            <a:off x="238540" y="1690688"/>
            <a:ext cx="6454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 practice central pipe diameter cut to 6.15 mm = 28.6 GHz cut-off</a:t>
            </a:r>
          </a:p>
        </p:txBody>
      </p:sp>
    </p:spTree>
    <p:extLst>
      <p:ext uri="{BB962C8B-B14F-4D97-AF65-F5344CB8AC3E}">
        <p14:creationId xmlns:p14="http://schemas.microsoft.com/office/powerpoint/2010/main" val="3682764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30D833-169D-A74E-9FCD-F20C448C6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Adapters back2back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74F6298-BFC0-9A4F-BE52-3265F50911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55565" y="98341"/>
            <a:ext cx="3382618" cy="22444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F1DE091-663A-A849-BB45-6C6304EC2A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1758" y="3359426"/>
            <a:ext cx="5390241" cy="215889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EE40014-CD79-A94A-AFAD-BE4EA229E8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144" y="1571418"/>
            <a:ext cx="5842000" cy="438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3747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1F194D-FFAF-BC49-BE8F-AB380C87CC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EOS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DB8540-0200-BE43-BEC7-B8F32559EC2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9024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3D704C-C5B7-8B47-A8EF-1826038198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91952D0-4F38-FE4B-9AF1-C6CCBC767C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8358" y="2349988"/>
            <a:ext cx="5442953" cy="4082214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FB548A0-F3E3-1B43-963B-0062DF172097}"/>
              </a:ext>
            </a:extLst>
          </p:cNvPr>
          <p:cNvSpPr txBox="1"/>
          <p:nvPr/>
        </p:nvSpPr>
        <p:spPr>
          <a:xfrm>
            <a:off x="1272209" y="1980656"/>
            <a:ext cx="3583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laser_pol_through_gain_900_75000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B899301-0D79-1C46-9FF3-8EDD5CD9664D}"/>
              </a:ext>
            </a:extLst>
          </p:cNvPr>
          <p:cNvSpPr txBox="1"/>
          <p:nvPr/>
        </p:nvSpPr>
        <p:spPr>
          <a:xfrm>
            <a:off x="7770768" y="1980656"/>
            <a:ext cx="3583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laser_pol_through_gain_999_87000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128D688-BEA1-A244-83C4-5BD35C9C67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1450" y="2349988"/>
            <a:ext cx="5485079" cy="4113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3034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BD76E-0083-2841-97C7-05FAA509B6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Summing images with beam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65380C0-C544-5E47-BA1F-5517EF9F76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73450" y="2165322"/>
            <a:ext cx="5801784" cy="4351338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9864153-B269-7E4F-B902-9D7AECBAEB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374" y="2165322"/>
            <a:ext cx="5848626" cy="438647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6B2069E-1EF9-3D4C-BE16-1F9A086ED3D8}"/>
              </a:ext>
            </a:extLst>
          </p:cNvPr>
          <p:cNvSpPr txBox="1"/>
          <p:nvPr/>
        </p:nvSpPr>
        <p:spPr>
          <a:xfrm>
            <a:off x="1272209" y="1980656"/>
            <a:ext cx="769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75000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8798337-9D26-BD42-8627-F7CE477F0B3F}"/>
              </a:ext>
            </a:extLst>
          </p:cNvPr>
          <p:cNvSpPr txBox="1"/>
          <p:nvPr/>
        </p:nvSpPr>
        <p:spPr>
          <a:xfrm>
            <a:off x="7770768" y="1980656"/>
            <a:ext cx="769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87000</a:t>
            </a:r>
          </a:p>
        </p:txBody>
      </p:sp>
    </p:spTree>
    <p:extLst>
      <p:ext uri="{BB962C8B-B14F-4D97-AF65-F5344CB8AC3E}">
        <p14:creationId xmlns:p14="http://schemas.microsoft.com/office/powerpoint/2010/main" val="21962486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</TotalTime>
  <Words>93</Words>
  <Application>Microsoft Macintosh PowerPoint</Application>
  <PresentationFormat>Widescreen</PresentationFormat>
  <Paragraphs>22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Transitions</vt:lpstr>
      <vt:lpstr>4mm</vt:lpstr>
      <vt:lpstr>6mm</vt:lpstr>
      <vt:lpstr>PowerPoint Presentation</vt:lpstr>
      <vt:lpstr>6 mm no alumina</vt:lpstr>
      <vt:lpstr>Adapters back2back</vt:lpstr>
      <vt:lpstr>EOS</vt:lpstr>
      <vt:lpstr>PowerPoint Presentation</vt:lpstr>
      <vt:lpstr>Summing images with beam</vt:lpstr>
      <vt:lpstr>Summing images without beam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Collette Pakuza</dc:creator>
  <cp:lastModifiedBy>Collette Pakuza</cp:lastModifiedBy>
  <cp:revision>93</cp:revision>
  <dcterms:created xsi:type="dcterms:W3CDTF">2021-04-13T05:45:18Z</dcterms:created>
  <dcterms:modified xsi:type="dcterms:W3CDTF">2021-04-20T11:10:20Z</dcterms:modified>
</cp:coreProperties>
</file>