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4"/>
  </p:normalViewPr>
  <p:slideViewPr>
    <p:cSldViewPr snapToGrid="0" snapToObjects="1">
      <p:cViewPr varScale="1">
        <p:scale>
          <a:sx n="112" d="100"/>
          <a:sy n="112" d="100"/>
        </p:scale>
        <p:origin x="11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2D0B3-A894-7F42-B936-24839B7E1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5125E8-1E35-5949-8967-82EA6F244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93871-DD8E-8D4D-9373-1AC14083E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7972A-C6B5-854B-A4E8-1135CE914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D9AC6-0D8C-1046-887B-493AD0371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2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4EAEC-9FC8-5440-9FB3-B8D33F91F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81F17-5FB4-2247-828E-0FF91CB43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43A26-8972-754A-8C80-93E57A5A4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C3D9D-57C6-D44D-974D-1F2B2D01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2FC60-8754-B741-92CD-A994271A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5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40BE47-D412-1B4F-9161-4D3109938E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9D47E6-E774-F441-B9BA-E84025947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C83BA-6D85-B740-9E7E-C17AE73E8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4118E-D012-A943-A490-D6814524C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CA830-B5E4-DA4F-B36D-589717C8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8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1858D-8661-6A48-A195-A517D20E2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FED5B-BC11-7449-B7D6-6EAE8FE48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85A0A-5764-834B-9DFA-B65035221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A0A6C-C6A9-8241-B650-5CE22809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CDAE1-322A-C145-8508-F7C40AD0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3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9DC6-9A9D-E542-9207-8DE37A6BA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3DA93-0FA8-734B-A295-FA9F781AB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C5EF6-41C9-CB46-9201-5E467C3A4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E3324-7B87-E145-BB24-2408FF34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7DC41-49BC-A441-95EF-D2B76333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4493F-D9FC-9247-8F6F-2737A84E7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F40A7-5663-A944-8736-B76E18492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D31C0-69E7-A747-980C-A73E74C95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E1339-9CFC-1847-9FDD-DF8B8CC7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65BA4D-D1F3-3C45-A05C-0630E20D9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F6484-2E33-FD4D-862B-3745437BD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7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E0CC-BFD3-474E-97C5-BC8F3DF57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5295A-C9B4-D84E-BF23-628086929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2AE2B-AE85-9741-AC13-CEAB46421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FEBF51-ED83-6143-86EC-C25A0C3A64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45C62C-AA48-D341-A76C-BC9F296FBA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551C22-7A4A-EA49-824D-363724F4F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1E48F2-CBE3-4243-8AE7-5C3787656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203863-BF93-9C47-A2BB-FAB5CF704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0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E6723-525A-FF41-A95D-4E8A6B259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F276D8-D4BD-5A4E-A815-2ED0BDFB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0227A-493A-A941-ABC2-1C32FE77E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2DF31-98D6-A847-9650-637C4B36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4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145006-D9E4-D548-A661-400E49C9A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FD3D1F-7DB0-5E4B-8EF1-1FDAB3861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55739-D209-0342-90D4-28FA6C45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1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CDAFF-ED25-A545-87ED-C718DCB81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6FF6C-FFE2-3E42-AF86-EA355F191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A19A3-37AD-714F-B9C7-F402138FC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B00B8-B45F-1E45-BE02-B33E2A0B7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8E284-17BC-6949-9245-E15EF319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10C48-5506-9B4B-AC35-C6B5D61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62562-FA89-FA48-A406-D3AB7B1D6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22F1BA-1A11-0B42-9AB8-5BC5EBECFC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D7B5C-61B6-0D45-8727-97AC56694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FFDAD-048C-1D4F-AA41-956F9B17B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12C51-EF0C-7D49-8429-311CC7337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53509-725C-3548-9BDD-C3ECF5F18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DF03C2-1360-DD40-8C9E-FB43E5B7A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BBDAC-A05A-E045-8C34-609664613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0371E-4B86-DD46-88AE-76A9F9EAF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72501-57FA-3F4F-BC1A-B78F198DF8B1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E0D8D-9316-BD48-9140-A954B5351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F068FA-75CA-3C4D-AAF6-FFC6B4CE2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C5958-E2D0-2D4D-A5D8-82989B30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9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1309AC-3E41-AB41-A9AE-D1891AD69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RAL contribution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629C56-16CE-CD49-82C6-5C95D53E4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Ongoing new network and CPU deployment means availability of test node not guaranteed.</a:t>
            </a:r>
          </a:p>
          <a:p>
            <a:r>
              <a:rPr lang="en-GB" dirty="0"/>
              <a:t>Can provide:</a:t>
            </a:r>
          </a:p>
          <a:p>
            <a:pPr lvl="1"/>
            <a:r>
              <a:rPr lang="en-GB" dirty="0"/>
              <a:t>Dual AMD </a:t>
            </a:r>
            <a:r>
              <a:rPr lang="en-GB" dirty="0" err="1"/>
              <a:t>Epyc</a:t>
            </a:r>
            <a:r>
              <a:rPr lang="en-GB" dirty="0"/>
              <a:t> 7452 32 Core 2.35GHz Processors</a:t>
            </a:r>
            <a:r>
              <a:rPr lang="en-GB" dirty="0">
                <a:effectLst/>
              </a:rPr>
              <a:t> </a:t>
            </a:r>
          </a:p>
          <a:p>
            <a:pPr lvl="1"/>
            <a:r>
              <a:rPr lang="en-GB" dirty="0"/>
              <a:t>512GB RAM, SSD</a:t>
            </a:r>
          </a:p>
          <a:p>
            <a:pPr lvl="1"/>
            <a:r>
              <a:rPr lang="en-GB" dirty="0"/>
              <a:t>25Gbps network</a:t>
            </a:r>
          </a:p>
          <a:p>
            <a:pPr lvl="1"/>
            <a:r>
              <a:rPr lang="en-GB" dirty="0"/>
              <a:t>CentOS 7</a:t>
            </a:r>
          </a:p>
          <a:p>
            <a:r>
              <a:rPr lang="en-US" dirty="0"/>
              <a:t>When required for benchmarking machine will be exclusive for the benchmarking but may be used for other purposes.</a:t>
            </a:r>
          </a:p>
          <a:p>
            <a:r>
              <a:rPr lang="en-US" dirty="0"/>
              <a:t>(Graduate) Student available to help if problems occur.</a:t>
            </a:r>
          </a:p>
          <a:p>
            <a:r>
              <a:rPr lang="en-GB"/>
              <a:t>We are currently working with a Vendor to look at specifications for next years procurements.</a:t>
            </a:r>
          </a:p>
        </p:txBody>
      </p:sp>
    </p:spTree>
    <p:extLst>
      <p:ext uri="{BB962C8B-B14F-4D97-AF65-F5344CB8AC3E}">
        <p14:creationId xmlns:p14="http://schemas.microsoft.com/office/powerpoint/2010/main" val="3774519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RAL contribution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contribution</dc:title>
  <dc:creator>Dewhurst, Alastair (STFC,RAL,SC)</dc:creator>
  <cp:lastModifiedBy>Dewhurst, Alastair (STFC,RAL,SC)</cp:lastModifiedBy>
  <cp:revision>2</cp:revision>
  <dcterms:created xsi:type="dcterms:W3CDTF">2021-05-05T12:29:45Z</dcterms:created>
  <dcterms:modified xsi:type="dcterms:W3CDTF">2021-05-05T14:03:55Z</dcterms:modified>
</cp:coreProperties>
</file>