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3"/>
  </p:notesMasterIdLst>
  <p:sldIdLst>
    <p:sldId id="397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FF9900"/>
    <a:srgbClr val="33CC33"/>
    <a:srgbClr val="CC66FF"/>
    <a:srgbClr val="0055A0"/>
    <a:srgbClr val="336699"/>
    <a:srgbClr val="808000"/>
    <a:srgbClr val="008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 autoAdjust="0"/>
  </p:normalViewPr>
  <p:slideViewPr>
    <p:cSldViewPr snapToGrid="0">
      <p:cViewPr varScale="1">
        <p:scale>
          <a:sx n="124" d="100"/>
          <a:sy n="12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72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947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082"/>
            <a:ext cx="82296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A18B-1B2F-A548-9FFD-0E8ACB5EE6F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16-Jun-21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 Unifor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715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White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 Layou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Shape 42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783066" y="6324600"/>
            <a:ext cx="441959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Update on LHCb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3764280" y="6322130"/>
            <a:ext cx="478132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WLCG Benchmarking Task Force 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16</a:t>
            </a: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June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2021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4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220546"/>
            <a:ext cx="8791199" cy="394178"/>
          </a:xfrm>
        </p:spPr>
        <p:txBody>
          <a:bodyPr/>
          <a:lstStyle/>
          <a:p>
            <a:r>
              <a:rPr lang="en-US" sz="3200" dirty="0" smtClean="0"/>
              <a:t>Brief update on the LHCb benchmark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60611"/>
            <a:ext cx="9213156" cy="5232307"/>
          </a:xfrm>
        </p:spPr>
        <p:txBody>
          <a:bodyPr/>
          <a:lstStyle/>
          <a:p>
            <a:r>
              <a:rPr lang="en-US" sz="1600" dirty="0" smtClean="0"/>
              <a:t>Update from the LHCb simulation WG (thanks to Gloria Corti!)</a:t>
            </a:r>
          </a:p>
          <a:p>
            <a:pPr lvl="1"/>
            <a:r>
              <a:rPr lang="en-US" sz="1600" dirty="0" smtClean="0"/>
              <a:t>New Gauss v55r1 will be released by the end of this week based on LCG_100</a:t>
            </a:r>
          </a:p>
          <a:p>
            <a:pPr lvl="1"/>
            <a:r>
              <a:rPr lang="en-US" sz="1600" dirty="0" smtClean="0"/>
              <a:t>Should use that for the new LHCb benchmark container (CentOS7/gcc9 on x86_64)</a:t>
            </a:r>
          </a:p>
          <a:p>
            <a:pPr lvl="1"/>
            <a:r>
              <a:rPr lang="en-US" sz="1600" dirty="0" smtClean="0"/>
              <a:t>Event type: inclusive b events (around ~50 events should be appropriate)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Building the container by itself should then be relatively straightforward</a:t>
            </a:r>
          </a:p>
          <a:p>
            <a:pPr lvl="1"/>
            <a:r>
              <a:rPr lang="en-US" sz="1600" dirty="0" smtClean="0"/>
              <a:t>I just need to find the time myself to do it – June is a very busy month</a:t>
            </a:r>
          </a:p>
        </p:txBody>
      </p:sp>
    </p:spTree>
    <p:extLst>
      <p:ext uri="{BB962C8B-B14F-4D97-AF65-F5344CB8AC3E}">
        <p14:creationId xmlns:p14="http://schemas.microsoft.com/office/powerpoint/2010/main" val="21939871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29813</TotalTime>
  <Words>90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CERN2015-AV-MasterLayout</vt:lpstr>
      <vt:lpstr>Brief update on the LHCb benchmark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447</cp:revision>
  <dcterms:modified xsi:type="dcterms:W3CDTF">2021-06-16T07:02:57Z</dcterms:modified>
</cp:coreProperties>
</file>