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7"/>
  </p:notesMasterIdLst>
  <p:handoutMasterIdLst>
    <p:handoutMasterId r:id="rId8"/>
  </p:handoutMasterIdLst>
  <p:sldIdLst>
    <p:sldId id="264" r:id="rId3"/>
    <p:sldId id="265" r:id="rId4"/>
    <p:sldId id="261" r:id="rId5"/>
    <p:sldId id="266" r:id="rId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3" autoAdjust="0"/>
    <p:restoredTop sz="94579" autoAdjust="0"/>
  </p:normalViewPr>
  <p:slideViewPr>
    <p:cSldViewPr snapToObjects="1" showGuides="1">
      <p:cViewPr varScale="1">
        <p:scale>
          <a:sx n="83" d="100"/>
          <a:sy n="83" d="100"/>
        </p:scale>
        <p:origin x="1020" y="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5/20/2021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104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Roberto Losito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</a:rPr>
              <a:t>CERN-ATS-DO</a:t>
            </a:r>
          </a:p>
          <a:p>
            <a:pPr lvl="0">
              <a:spcBef>
                <a:spcPct val="20000"/>
              </a:spcBef>
              <a:buClr>
                <a:srgbClr val="FF3645"/>
              </a:buClr>
              <a:defRPr/>
            </a:pPr>
            <a:r>
              <a:rPr lang="en-GB" sz="1350" dirty="0">
                <a:solidFill>
                  <a:prstClr val="white"/>
                </a:solidFill>
                <a:latin typeface="Arial Narrow"/>
              </a:rPr>
              <a:t>1</a:t>
            </a:r>
            <a:r>
              <a:rPr lang="en-GB" sz="1350" baseline="30000" dirty="0">
                <a:solidFill>
                  <a:prstClr val="white"/>
                </a:solidFill>
                <a:latin typeface="Arial Narrow"/>
              </a:rPr>
              <a:t>st</a:t>
            </a:r>
            <a:r>
              <a:rPr lang="en-GB" sz="1350" dirty="0">
                <a:solidFill>
                  <a:prstClr val="white"/>
                </a:solidFill>
                <a:latin typeface="Arial Narrow"/>
              </a:rPr>
              <a:t> Community meeting of the International Muon Colliders Design Study - 21 May 2021</a:t>
            </a:r>
            <a:endParaRPr lang="en-GB" sz="1500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latin typeface="Arial Narrow"/>
                <a:cs typeface="Arial Narrow"/>
              </a:rPr>
              <a:t>Test Facility </a:t>
            </a:r>
          </a:p>
          <a:p>
            <a:pPr algn="ctr"/>
            <a:r>
              <a:rPr lang="en-US" sz="3200" b="1" i="1" dirty="0">
                <a:latin typeface="Arial Narrow"/>
              </a:rPr>
              <a:t>(Discussion)</a:t>
            </a:r>
            <a:endParaRPr lang="en-GB" sz="32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what are the most promising options for the cooling channel to be tested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 it reasonable to test only one concept, or should we test more than one? Is this possible/financially affordable? What is the best ratio risk/benefit for the community?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 are the main beam characteristics at the entrance of the cooling channel ? </a:t>
            </a:r>
            <a:endParaRPr lang="en-US" dirty="0">
              <a:latin typeface="+mj-lt"/>
            </a:endParaRPr>
          </a:p>
          <a:p>
            <a:pPr marL="100125" indent="-257175"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topics: cooling (10 minutes)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450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what are the most promising options for 1.5 MW and what has to be tested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 are the most promising options for 4 MW and what has to be tested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can we test in the facility (or offline) the integration with the Solenoid and following magnets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0125" indent="-257175"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topics: </a:t>
            </a:r>
            <a:r>
              <a:rPr lang="en-US" dirty="0" err="1"/>
              <a:t>Targetry</a:t>
            </a:r>
            <a:r>
              <a:rPr lang="en-US" dirty="0"/>
              <a:t> (10 minutes)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What beams can we get at CERN and what upgrades are necessary to come close to the requirements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 beams can we get at ESS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 we get beams anywhere else (PSI? RAL? FNAL?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0125" indent="-257175"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topics: Available beams (10 minutes)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9585654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</TotalTime>
  <Words>204</Words>
  <Application>Microsoft Office PowerPoint</Application>
  <PresentationFormat>On-screen Show (16:9)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Wingdings</vt:lpstr>
      <vt:lpstr>IMCC - 1</vt:lpstr>
      <vt:lpstr>1_IMCC - 1</vt:lpstr>
      <vt:lpstr>PowerPoint Presentation</vt:lpstr>
      <vt:lpstr>Discussion topics: cooling (10 minutes)</vt:lpstr>
      <vt:lpstr>Discussion topics: Targetry (10 minutes)</vt:lpstr>
      <vt:lpstr>Discussion topics: Available beams (10 minutes)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Roberto Losito</cp:lastModifiedBy>
  <cp:revision>171</cp:revision>
  <dcterms:created xsi:type="dcterms:W3CDTF">2021-05-17T12:13:58Z</dcterms:created>
  <dcterms:modified xsi:type="dcterms:W3CDTF">2021-05-20T09:13:21Z</dcterms:modified>
</cp:coreProperties>
</file>