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726" r:id="rId2"/>
  </p:sldMasterIdLst>
  <p:notesMasterIdLst>
    <p:notesMasterId r:id="rId13"/>
  </p:notesMasterIdLst>
  <p:handoutMasterIdLst>
    <p:handoutMasterId r:id="rId14"/>
  </p:handoutMasterIdLst>
  <p:sldIdLst>
    <p:sldId id="257" r:id="rId3"/>
    <p:sldId id="1207" r:id="rId4"/>
    <p:sldId id="1287" r:id="rId5"/>
    <p:sldId id="1292" r:id="rId6"/>
    <p:sldId id="1288" r:id="rId7"/>
    <p:sldId id="1291" r:id="rId8"/>
    <p:sldId id="1289" r:id="rId9"/>
    <p:sldId id="1290" r:id="rId10"/>
    <p:sldId id="1251" r:id="rId11"/>
    <p:sldId id="1280" r:id="rId12"/>
  </p:sldIdLst>
  <p:sldSz cx="12192000" cy="6858000"/>
  <p:notesSz cx="6797675" cy="9872663"/>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o Losito" initials="RL" lastIdx="1" clrIdx="0">
    <p:extLst>
      <p:ext uri="{19B8F6BF-5375-455C-9EA6-DF929625EA0E}">
        <p15:presenceInfo xmlns:p15="http://schemas.microsoft.com/office/powerpoint/2012/main" userId="S-1-5-21-1526224874-1540688658-1361462980-20718" providerId="AD"/>
      </p:ext>
    </p:extLst>
  </p:cmAuthor>
  <p:cmAuthor id="2" name="Sebastien Evrard" initials="SE" lastIdx="5" clrIdx="1">
    <p:extLst>
      <p:ext uri="{19B8F6BF-5375-455C-9EA6-DF929625EA0E}">
        <p15:presenceInfo xmlns:p15="http://schemas.microsoft.com/office/powerpoint/2012/main" userId="S::sebastien.evrard@cern.ch::86766dde-d4be-4634-b85d-1dce121554f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0000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63" autoAdjust="0"/>
    <p:restoredTop sz="94660"/>
  </p:normalViewPr>
  <p:slideViewPr>
    <p:cSldViewPr snapToGrid="0" snapToObjects="1">
      <p:cViewPr varScale="1">
        <p:scale>
          <a:sx n="80" d="100"/>
          <a:sy n="80" d="100"/>
        </p:scale>
        <p:origin x="164" y="4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568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1"/>
            <a:ext cx="2946400" cy="495685"/>
          </a:xfrm>
          <a:prstGeom prst="rect">
            <a:avLst/>
          </a:prstGeom>
        </p:spPr>
        <p:txBody>
          <a:bodyPr vert="horz" lIns="91440" tIns="45720" rIns="91440" bIns="45720" rtlCol="0"/>
          <a:lstStyle>
            <a:lvl1pPr algn="r">
              <a:defRPr sz="1200"/>
            </a:lvl1pPr>
          </a:lstStyle>
          <a:p>
            <a:fld id="{327F0814-C90E-466A-9599-35CAED424228}" type="datetimeFigureOut">
              <a:rPr lang="en-GB" smtClean="0"/>
              <a:t>30/04/2021</a:t>
            </a:fld>
            <a:endParaRPr lang="en-GB"/>
          </a:p>
        </p:txBody>
      </p:sp>
      <p:sp>
        <p:nvSpPr>
          <p:cNvPr id="4" name="Footer Placeholder 3"/>
          <p:cNvSpPr>
            <a:spLocks noGrp="1"/>
          </p:cNvSpPr>
          <p:nvPr>
            <p:ph type="ftr" sz="quarter" idx="2"/>
          </p:nvPr>
        </p:nvSpPr>
        <p:spPr>
          <a:xfrm>
            <a:off x="0" y="9376978"/>
            <a:ext cx="2946400" cy="49568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6978"/>
            <a:ext cx="2946400" cy="495685"/>
          </a:xfrm>
          <a:prstGeom prst="rect">
            <a:avLst/>
          </a:prstGeom>
        </p:spPr>
        <p:txBody>
          <a:bodyPr vert="horz" lIns="91440" tIns="45720" rIns="91440" bIns="45720" rtlCol="0" anchor="b"/>
          <a:lstStyle>
            <a:lvl1pPr algn="r">
              <a:defRPr sz="1200"/>
            </a:lvl1pPr>
          </a:lstStyle>
          <a:p>
            <a:fld id="{036126C7-BC28-4B38-9BD5-1CA3EFAE5460}" type="slidenum">
              <a:rPr lang="en-GB" smtClean="0"/>
              <a:t>‹#›</a:t>
            </a:fld>
            <a:endParaRPr lang="en-GB"/>
          </a:p>
        </p:txBody>
      </p:sp>
    </p:spTree>
    <p:extLst>
      <p:ext uri="{BB962C8B-B14F-4D97-AF65-F5344CB8AC3E}">
        <p14:creationId xmlns:p14="http://schemas.microsoft.com/office/powerpoint/2010/main" val="309693596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F4B0EC39-106C-4C59-8EC7-E1C2243195E0}" type="datetimeFigureOut">
              <a:rPr lang="en-US"/>
              <a:pPr>
                <a:defRPr/>
              </a:pPr>
              <a:t>4/30/2021</a:t>
            </a:fld>
            <a:endParaRPr lang="en-US"/>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450" y="4751389"/>
            <a:ext cx="5438775" cy="3887787"/>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377364"/>
            <a:ext cx="2946400" cy="4953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49688" y="9377364"/>
            <a:ext cx="2946400" cy="495300"/>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7F070B05-FE01-46DF-9BA6-B2DC2943EDBA}" type="slidenum">
              <a:rPr lang="en-US"/>
              <a:pPr>
                <a:defRPr/>
              </a:pPr>
              <a:t>‹#›</a:t>
            </a:fld>
            <a:endParaRPr lang="en-US"/>
          </a:p>
        </p:txBody>
      </p:sp>
    </p:spTree>
    <p:extLst>
      <p:ext uri="{BB962C8B-B14F-4D97-AF65-F5344CB8AC3E}">
        <p14:creationId xmlns:p14="http://schemas.microsoft.com/office/powerpoint/2010/main" val="577798944"/>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xfrm>
            <a:off x="455613" y="1228725"/>
            <a:ext cx="5886450" cy="33115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33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orbel" panose="020B0503020204020204" pitchFamily="34" charset="0"/>
                <a:ea typeface="MS PGothic" panose="020B0600070205080204" pitchFamily="34" charset="-128"/>
              </a:defRPr>
            </a:lvl1pPr>
            <a:lvl2pPr marL="742950" indent="-285750">
              <a:defRPr sz="2400">
                <a:solidFill>
                  <a:schemeClr val="tx1"/>
                </a:solidFill>
                <a:latin typeface="Corbel" panose="020B0503020204020204" pitchFamily="34" charset="0"/>
                <a:ea typeface="MS PGothic" panose="020B0600070205080204" pitchFamily="34" charset="-128"/>
              </a:defRPr>
            </a:lvl2pPr>
            <a:lvl3pPr marL="1143000" indent="-228600">
              <a:defRPr sz="2400">
                <a:solidFill>
                  <a:schemeClr val="tx1"/>
                </a:solidFill>
                <a:latin typeface="Corbel" panose="020B0503020204020204" pitchFamily="34" charset="0"/>
                <a:ea typeface="MS PGothic" panose="020B0600070205080204" pitchFamily="34" charset="-128"/>
              </a:defRPr>
            </a:lvl3pPr>
            <a:lvl4pPr marL="1600200" indent="-228600">
              <a:defRPr sz="2400">
                <a:solidFill>
                  <a:schemeClr val="tx1"/>
                </a:solidFill>
                <a:latin typeface="Corbel" panose="020B0503020204020204" pitchFamily="34" charset="0"/>
                <a:ea typeface="MS PGothic" panose="020B0600070205080204" pitchFamily="34" charset="-128"/>
              </a:defRPr>
            </a:lvl4pPr>
            <a:lvl5pPr marL="2057400" indent="-228600">
              <a:defRPr sz="2400">
                <a:solidFill>
                  <a:schemeClr val="tx1"/>
                </a:solidFill>
                <a:latin typeface="Corbel" panose="020B0503020204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orbel" panose="020B0503020204020204" pitchFamily="34" charset="0"/>
                <a:ea typeface="MS PGothic"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F4EF424-F1F4-4777-86A2-DA5989A8E720}" type="slidenum">
              <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Calibri" panose="020F0502020204030204" pitchFamily="34" charset="0"/>
              <a:ea typeface="MS PGothic" panose="020B0600070205080204" pitchFamily="34" charset="-128"/>
              <a:cs typeface="+mn-cs"/>
            </a:endParaRPr>
          </a:p>
        </p:txBody>
      </p:sp>
    </p:spTree>
    <p:extLst>
      <p:ext uri="{BB962C8B-B14F-4D97-AF65-F5344CB8AC3E}">
        <p14:creationId xmlns:p14="http://schemas.microsoft.com/office/powerpoint/2010/main" val="9013502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sp>
        <p:nvSpPr>
          <p:cNvPr id="2" name="Titre 1"/>
          <p:cNvSpPr>
            <a:spLocks noGrp="1"/>
          </p:cNvSpPr>
          <p:nvPr>
            <p:ph type="title"/>
          </p:nvPr>
        </p:nvSpPr>
        <p:spPr>
          <a:xfrm>
            <a:off x="575733" y="2121291"/>
            <a:ext cx="11021312"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lang="en-US"/>
              <a:t>Click to edit Master title style</a:t>
            </a:r>
            <a:endParaRPr lang="en-US" dirty="0"/>
          </a:p>
        </p:txBody>
      </p:sp>
      <p:sp>
        <p:nvSpPr>
          <p:cNvPr id="3" name="Espace réservé du texte 2"/>
          <p:cNvSpPr>
            <a:spLocks noGrp="1"/>
          </p:cNvSpPr>
          <p:nvPr>
            <p:ph type="body" idx="1"/>
          </p:nvPr>
        </p:nvSpPr>
        <p:spPr>
          <a:xfrm>
            <a:off x="575733" y="4171952"/>
            <a:ext cx="11021312" cy="1066688"/>
          </a:xfrm>
        </p:spPr>
        <p:txBody>
          <a:bodyPr lIns="45720" tIns="0" rIns="45720" bIns="0">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pic>
        <p:nvPicPr>
          <p:cNvPr id="10" name="Picture 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75733" y="5355347"/>
            <a:ext cx="3704541" cy="1386053"/>
          </a:xfrm>
          <a:prstGeom prst="rect">
            <a:avLst/>
          </a:prstGeom>
        </p:spPr>
      </p:pic>
    </p:spTree>
    <p:extLst>
      <p:ext uri="{BB962C8B-B14F-4D97-AF65-F5344CB8AC3E}">
        <p14:creationId xmlns:p14="http://schemas.microsoft.com/office/powerpoint/2010/main" val="2832173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fld id="{D6FDFD9A-F835-476D-B1BA-EAA9AF478CC2}" type="datetime1">
              <a:rPr lang="fr-FR" smtClean="0">
                <a:solidFill>
                  <a:prstClr val="black">
                    <a:tint val="75000"/>
                  </a:prstClr>
                </a:solidFill>
                <a:latin typeface="Calibri"/>
              </a:rPr>
              <a:t>30/04/2021</a:t>
            </a:fld>
            <a:endParaRPr lang="fr-FR">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r>
              <a:rPr lang="en-GB">
                <a:solidFill>
                  <a:prstClr val="black">
                    <a:tint val="75000"/>
                  </a:prstClr>
                </a:solidFill>
                <a:latin typeface="Calibri"/>
              </a:rPr>
              <a:t>IEFC</a:t>
            </a:r>
            <a:endParaRPr lang="fr-FR">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8605CB72-8CCA-4385-99C9-63EFA5B1B5D6}" type="slidenum">
              <a:rPr lang="fr-FR" smtClean="0">
                <a:solidFill>
                  <a:prstClr val="black">
                    <a:tint val="75000"/>
                  </a:prstClr>
                </a:solidFill>
                <a:latin typeface="Calibri"/>
              </a:rPr>
              <a:pPr/>
              <a:t>‹#›</a:t>
            </a:fld>
            <a:endParaRPr lang="fr-FR">
              <a:solidFill>
                <a:prstClr val="black">
                  <a:tint val="75000"/>
                </a:prstClr>
              </a:solidFill>
              <a:latin typeface="Calibri"/>
            </a:endParaRPr>
          </a:p>
        </p:txBody>
      </p:sp>
    </p:spTree>
    <p:extLst>
      <p:ext uri="{BB962C8B-B14F-4D97-AF65-F5344CB8AC3E}">
        <p14:creationId xmlns:p14="http://schemas.microsoft.com/office/powerpoint/2010/main" val="1147223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Logo Slide">
    <p:bg>
      <p:bgPr>
        <a:solidFill>
          <a:srgbClr val="0033A0"/>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4836403" y="2169047"/>
            <a:ext cx="2520000" cy="2494674"/>
          </a:xfrm>
          <a:prstGeom prst="rect">
            <a:avLst/>
          </a:prstGeom>
        </p:spPr>
      </p:pic>
    </p:spTree>
    <p:extLst>
      <p:ext uri="{BB962C8B-B14F-4D97-AF65-F5344CB8AC3E}">
        <p14:creationId xmlns:p14="http://schemas.microsoft.com/office/powerpoint/2010/main" val="17793207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endParaRP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sp>
        <p:nvSpPr>
          <p:cNvPr id="6" name="Date Placeholder 6"/>
          <p:cNvSpPr>
            <a:spLocks noGrp="1"/>
          </p:cNvSpPr>
          <p:nvPr>
            <p:ph type="dt" sz="half" idx="10"/>
          </p:nvPr>
        </p:nvSpPr>
        <p:spPr bwMode="auto"/>
        <p:txBody>
          <a:bodyPr/>
          <a:lstStyle/>
          <a:p>
            <a:pPr>
              <a:defRPr/>
            </a:pPr>
            <a:fld id="{BAAA3792-0F79-44EF-9C85-A488A5AF32E3}" type="datetime1">
              <a:rPr lang="fr-FR" smtClean="0"/>
              <a:t>30/04/2021</a:t>
            </a:fld>
            <a:endParaRPr/>
          </a:p>
        </p:txBody>
      </p:sp>
      <p:sp>
        <p:nvSpPr>
          <p:cNvPr id="7" name="Footer Placeholder 7"/>
          <p:cNvSpPr>
            <a:spLocks noGrp="1"/>
          </p:cNvSpPr>
          <p:nvPr>
            <p:ph type="ftr" sz="quarter" idx="11"/>
          </p:nvPr>
        </p:nvSpPr>
        <p:spPr bwMode="auto"/>
        <p:txBody>
          <a:bodyPr/>
          <a:lstStyle/>
          <a:p>
            <a:pPr>
              <a:defRPr/>
            </a:pPr>
            <a:r>
              <a:rPr lang="en-US"/>
              <a:t>IEFC</a:t>
            </a:r>
            <a:endParaRP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269400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White">
    <p:bg>
      <p:bgRef idx="1001">
        <a:schemeClr val="bg1"/>
      </p:bgRef>
    </p:bg>
    <p:spTree>
      <p:nvGrpSpPr>
        <p:cNvPr id="1" name=""/>
        <p:cNvGrpSpPr/>
        <p:nvPr/>
      </p:nvGrpSpPr>
      <p:grpSpPr bwMode="auto">
        <a:xfrm>
          <a:off x="0" y="0"/>
          <a:ext cx="0" cy="0"/>
          <a:chOff x="0" y="0"/>
          <a:chExt cx="0" cy="0"/>
        </a:xfrm>
      </p:grpSpPr>
      <p:sp>
        <p:nvSpPr>
          <p:cNvPr id="5" name="Title 1"/>
          <p:cNvSpPr>
            <a:spLocks noGrp="1"/>
          </p:cNvSpPr>
          <p:nvPr>
            <p:ph type="ctrTitle"/>
          </p:nvPr>
        </p:nvSpPr>
        <p:spPr bwMode="auto">
          <a:xfrm>
            <a:off x="1091754" y="1808460"/>
            <a:ext cx="10008492" cy="2153265"/>
          </a:xfrm>
        </p:spPr>
        <p:txBody>
          <a:bodyPr anchor="t" anchorCtr="0"/>
          <a:lstStyle>
            <a:lvl1pPr algn="l">
              <a:defRPr sz="5000">
                <a:solidFill>
                  <a:srgbClr val="002060"/>
                </a:solidFill>
              </a:defRPr>
            </a:lvl1pPr>
          </a:lstStyle>
          <a:p>
            <a:pPr>
              <a:defRPr/>
            </a:pPr>
            <a:r>
              <a:rPr lang="en-US"/>
              <a:t>Click to edit Master title style</a:t>
            </a:r>
            <a:endParaRPr lang="en-US" dirty="0"/>
          </a:p>
        </p:txBody>
      </p:sp>
      <p:sp>
        <p:nvSpPr>
          <p:cNvPr id="6" name="Subtitle 2"/>
          <p:cNvSpPr>
            <a:spLocks noGrp="1"/>
          </p:cNvSpPr>
          <p:nvPr>
            <p:ph type="subTitle" idx="1"/>
          </p:nvPr>
        </p:nvSpPr>
        <p:spPr bwMode="auto">
          <a:xfrm>
            <a:off x="1091754" y="4137381"/>
            <a:ext cx="10008492" cy="803787"/>
          </a:xfrm>
        </p:spPr>
        <p:txBody>
          <a:bodyPr>
            <a:noAutofit/>
          </a:bodyPr>
          <a:lstStyle>
            <a:lvl1pPr marL="0" indent="0" algn="l">
              <a:buNone/>
              <a:defRPr sz="2000" b="0">
                <a:solidFill>
                  <a:srgbClr val="0020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dirty="0"/>
          </a:p>
        </p:txBody>
      </p:sp>
      <p:pic>
        <p:nvPicPr>
          <p:cNvPr id="3" name="Picture 2">
            <a:extLst>
              <a:ext uri="{FF2B5EF4-FFF2-40B4-BE49-F238E27FC236}">
                <a16:creationId xmlns:a16="http://schemas.microsoft.com/office/drawing/2014/main" id="{F5390788-0832-6043-AE66-1B49DC4836E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b="43700"/>
          <a:stretch/>
        </p:blipFill>
        <p:spPr>
          <a:xfrm>
            <a:off x="9838800" y="277200"/>
            <a:ext cx="1688400" cy="666000"/>
          </a:xfrm>
          <a:prstGeom prst="rect">
            <a:avLst/>
          </a:prstGeom>
        </p:spPr>
      </p:pic>
      <p:pic>
        <p:nvPicPr>
          <p:cNvPr id="8" name="Graphic 7">
            <a:extLst>
              <a:ext uri="{FF2B5EF4-FFF2-40B4-BE49-F238E27FC236}">
                <a16:creationId xmlns:a16="http://schemas.microsoft.com/office/drawing/2014/main" id="{8EA30CA3-6820-B644-B1F6-09A8C71F1F4B}"/>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90800" y="216000"/>
            <a:ext cx="802800" cy="802800"/>
          </a:xfrm>
          <a:prstGeom prst="rect">
            <a:avLst/>
          </a:prstGeom>
        </p:spPr>
      </p:pic>
    </p:spTree>
    <p:extLst>
      <p:ext uri="{BB962C8B-B14F-4D97-AF65-F5344CB8AC3E}">
        <p14:creationId xmlns:p14="http://schemas.microsoft.com/office/powerpoint/2010/main" val="3256962895"/>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Blue">
    <p:bg>
      <p:bgPr>
        <a:solidFill>
          <a:srgbClr val="0033A0"/>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cstate="screen">
            <a:extLst>
              <a:ext uri="{28A0092B-C50C-407E-A947-70E740481C1C}">
                <a14:useLocalDpi xmlns:a14="http://schemas.microsoft.com/office/drawing/2010/main"/>
              </a:ext>
            </a:extLst>
          </a:blip>
          <a:stretch/>
        </p:blipFill>
        <p:spPr bwMode="auto">
          <a:xfrm>
            <a:off x="191344" y="214492"/>
            <a:ext cx="811380" cy="803226"/>
          </a:xfrm>
          <a:prstGeom prst="rect">
            <a:avLst/>
          </a:prstGeom>
        </p:spPr>
      </p:pic>
      <p:sp>
        <p:nvSpPr>
          <p:cNvPr id="5" name="Title 1"/>
          <p:cNvSpPr>
            <a:spLocks noGrp="1"/>
          </p:cNvSpPr>
          <p:nvPr>
            <p:ph type="ctrTitle" hasCustomPrompt="1"/>
          </p:nvPr>
        </p:nvSpPr>
        <p:spPr bwMode="auto">
          <a:xfrm>
            <a:off x="1091754" y="1808460"/>
            <a:ext cx="10008492"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1091754" y="4137381"/>
            <a:ext cx="10008492"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pic>
        <p:nvPicPr>
          <p:cNvPr id="12" name="Picture 11">
            <a:extLst>
              <a:ext uri="{FF2B5EF4-FFF2-40B4-BE49-F238E27FC236}">
                <a16:creationId xmlns:a16="http://schemas.microsoft.com/office/drawing/2014/main" id="{B529C194-B1B7-F24A-BFCF-B3FC6C12A1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b="44099"/>
          <a:stretch/>
        </p:blipFill>
        <p:spPr>
          <a:xfrm>
            <a:off x="9840416" y="277745"/>
            <a:ext cx="1688400" cy="666137"/>
          </a:xfrm>
          <a:prstGeom prst="rect">
            <a:avLst/>
          </a:prstGeom>
        </p:spPr>
      </p:pic>
    </p:spTree>
    <p:extLst>
      <p:ext uri="{BB962C8B-B14F-4D97-AF65-F5344CB8AC3E}">
        <p14:creationId xmlns:p14="http://schemas.microsoft.com/office/powerpoint/2010/main" val="1217315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rgbClr val="002060"/>
                </a:solidFill>
              </a:defRPr>
            </a:lvl1pPr>
            <a:lvl2pPr marL="324000" indent="-324000">
              <a:buFont typeface="Arial"/>
              <a:buChar char="•"/>
              <a:defRPr sz="1800">
                <a:solidFill>
                  <a:srgbClr val="002060"/>
                </a:solidFill>
              </a:defRPr>
            </a:lvl2pPr>
            <a:lvl3pPr marL="648000" indent="-324000">
              <a:buSzPct val="100000"/>
              <a:buFont typeface="Arial"/>
              <a:buChar char="•"/>
              <a:defRPr>
                <a:solidFill>
                  <a:srgbClr val="002060"/>
                </a:solidFill>
              </a:defRPr>
            </a:lvl3pPr>
            <a:lvl4pPr marL="972000" indent="-324000">
              <a:buSzPct val="100000"/>
              <a:buFont typeface="Arial"/>
              <a:buChar char="•"/>
              <a:defRPr>
                <a:solidFill>
                  <a:srgbClr val="002060"/>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endParaRPr/>
          </a:p>
        </p:txBody>
      </p:sp>
      <p:sp>
        <p:nvSpPr>
          <p:cNvPr id="6" name="Date Placeholder 10"/>
          <p:cNvSpPr>
            <a:spLocks noGrp="1"/>
          </p:cNvSpPr>
          <p:nvPr>
            <p:ph type="dt" sz="half" idx="10"/>
          </p:nvPr>
        </p:nvSpPr>
        <p:spPr bwMode="auto"/>
        <p:txBody>
          <a:bodyPr/>
          <a:lstStyle/>
          <a:p>
            <a:pPr>
              <a:defRPr/>
            </a:pPr>
            <a:fld id="{FB7C264F-1ED9-4957-BD1C-B83E940439C3}" type="datetime1">
              <a:rPr lang="fr-FR" smtClean="0"/>
              <a:t>30/04/2021</a:t>
            </a:fld>
            <a:endParaRPr/>
          </a:p>
        </p:txBody>
      </p:sp>
      <p:sp>
        <p:nvSpPr>
          <p:cNvPr id="7" name="Footer Placeholder 11"/>
          <p:cNvSpPr>
            <a:spLocks noGrp="1"/>
          </p:cNvSpPr>
          <p:nvPr>
            <p:ph type="ftr" sz="quarter" idx="11"/>
          </p:nvPr>
        </p:nvSpPr>
        <p:spPr bwMode="auto"/>
        <p:txBody>
          <a:bodyPr/>
          <a:lstStyle/>
          <a:p>
            <a:pPr>
              <a:defRPr/>
            </a:pPr>
            <a:r>
              <a:rPr lang="en-US"/>
              <a:t>IEFC</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643081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rgbClr val="002060"/>
                </a:solidFill>
              </a:defRPr>
            </a:lvl1pPr>
            <a:lvl2pPr marL="628650" indent="-261938">
              <a:buFont typeface="Arial"/>
              <a:buChar char="•"/>
              <a:defRPr sz="1800">
                <a:solidFill>
                  <a:srgbClr val="002060"/>
                </a:solidFill>
              </a:defRPr>
            </a:lvl2pPr>
            <a:lvl3pPr marL="889000" indent="-260350">
              <a:buSzPct val="100000"/>
              <a:buFont typeface="Arial"/>
              <a:buChar char="•"/>
              <a:defRPr sz="1800">
                <a:solidFill>
                  <a:srgbClr val="002060"/>
                </a:solidFill>
              </a:defRPr>
            </a:lvl3pPr>
            <a:lvl4pPr marL="1209675" indent="-269875">
              <a:buSzPct val="100000"/>
              <a:buFont typeface="Arial"/>
              <a:buChar char="•"/>
              <a:defRPr sz="1600">
                <a:solidFill>
                  <a:srgbClr val="002060"/>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endParaRPr dirty="0"/>
          </a:p>
        </p:txBody>
      </p:sp>
      <p:sp>
        <p:nvSpPr>
          <p:cNvPr id="6" name="Date Placeholder 10"/>
          <p:cNvSpPr>
            <a:spLocks noGrp="1"/>
          </p:cNvSpPr>
          <p:nvPr>
            <p:ph type="dt" sz="half" idx="10"/>
          </p:nvPr>
        </p:nvSpPr>
        <p:spPr bwMode="auto"/>
        <p:txBody>
          <a:bodyPr/>
          <a:lstStyle/>
          <a:p>
            <a:pPr>
              <a:defRPr/>
            </a:pPr>
            <a:fld id="{B5791339-4F66-455D-BB58-03C0B4A59637}" type="datetime1">
              <a:rPr lang="fr-FR" smtClean="0"/>
              <a:t>30/04/2021</a:t>
            </a:fld>
            <a:endParaRPr/>
          </a:p>
        </p:txBody>
      </p:sp>
      <p:sp>
        <p:nvSpPr>
          <p:cNvPr id="7" name="Footer Placeholder 11"/>
          <p:cNvSpPr>
            <a:spLocks noGrp="1"/>
          </p:cNvSpPr>
          <p:nvPr>
            <p:ph type="ftr" sz="quarter" idx="11"/>
          </p:nvPr>
        </p:nvSpPr>
        <p:spPr bwMode="auto"/>
        <p:txBody>
          <a:bodyPr/>
          <a:lstStyle/>
          <a:p>
            <a:pPr>
              <a:defRPr/>
            </a:pPr>
            <a:r>
              <a:rPr lang="en-US"/>
              <a:t>IEFC</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7149288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endParaRPr/>
          </a:p>
        </p:txBody>
      </p:sp>
      <p:sp>
        <p:nvSpPr>
          <p:cNvPr id="5" name="Date Placeholder 10"/>
          <p:cNvSpPr>
            <a:spLocks noGrp="1"/>
          </p:cNvSpPr>
          <p:nvPr>
            <p:ph type="dt" sz="half" idx="10"/>
          </p:nvPr>
        </p:nvSpPr>
        <p:spPr bwMode="auto"/>
        <p:txBody>
          <a:bodyPr/>
          <a:lstStyle/>
          <a:p>
            <a:pPr>
              <a:defRPr/>
            </a:pPr>
            <a:fld id="{D2865C28-7DDD-47CD-BFC7-5C8D75325529}" type="datetime1">
              <a:rPr lang="fr-FR" smtClean="0"/>
              <a:t>30/04/2021</a:t>
            </a:fld>
            <a:endParaRPr/>
          </a:p>
        </p:txBody>
      </p:sp>
      <p:sp>
        <p:nvSpPr>
          <p:cNvPr id="6" name="Footer Placeholder 11"/>
          <p:cNvSpPr>
            <a:spLocks noGrp="1"/>
          </p:cNvSpPr>
          <p:nvPr>
            <p:ph type="ftr" sz="quarter" idx="11"/>
          </p:nvPr>
        </p:nvSpPr>
        <p:spPr bwMode="auto"/>
        <p:txBody>
          <a:bodyPr/>
          <a:lstStyle/>
          <a:p>
            <a:pPr>
              <a:defRPr/>
            </a:pPr>
            <a:r>
              <a:rPr lang="en-US"/>
              <a:t>IEFC</a:t>
            </a:r>
            <a:endParaRP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noFill/>
          <a:ln w="3175">
            <a:noFill/>
          </a:ln>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7087996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Blue block right">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1"/>
            <a:ext cx="12192000" cy="6238799"/>
          </a:xfrm>
          <a:prstGeom prst="rect">
            <a:avLst/>
          </a:prstGeom>
          <a:noFill/>
          <a:ln w="3175">
            <a:noFill/>
          </a:ln>
        </p:spPr>
        <p:txBody>
          <a:bodyPr anchor="ctr" anchorCtr="0"/>
          <a:lstStyle>
            <a:lvl1pPr algn="ctr">
              <a:defRPr/>
            </a:lvl1pPr>
          </a:lstStyle>
          <a:p>
            <a:pPr>
              <a:defRPr/>
            </a:pPr>
            <a:r>
              <a:rPr lang="en-US" dirty="0"/>
              <a:t>Drag and drop picture</a:t>
            </a:r>
            <a:endParaRPr dirty="0"/>
          </a:p>
        </p:txBody>
      </p:sp>
      <p:sp>
        <p:nvSpPr>
          <p:cNvPr id="5" name="Content Placeholder 2"/>
          <p:cNvSpPr>
            <a:spLocks noGrp="1"/>
          </p:cNvSpPr>
          <p:nvPr>
            <p:ph idx="1"/>
          </p:nvPr>
        </p:nvSpPr>
        <p:spPr bwMode="auto">
          <a:xfrm>
            <a:off x="8075612" y="0"/>
            <a:ext cx="4116387" cy="6238799"/>
          </a:xfrm>
          <a:prstGeom prst="rect">
            <a:avLst/>
          </a:prstGeom>
          <a:solidFill>
            <a:srgbClr val="0033A0"/>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2B414F42-76ED-4D9D-B742-4A1E78789573}" type="datetime1">
              <a:rPr lang="fr-FR" smtClean="0"/>
              <a:t>30/04/2021</a:t>
            </a:fld>
            <a:endParaRPr/>
          </a:p>
        </p:txBody>
      </p:sp>
      <p:sp>
        <p:nvSpPr>
          <p:cNvPr id="7" name="Footer Placeholder 11"/>
          <p:cNvSpPr>
            <a:spLocks noGrp="1"/>
          </p:cNvSpPr>
          <p:nvPr>
            <p:ph type="ftr" sz="quarter" idx="11"/>
          </p:nvPr>
        </p:nvSpPr>
        <p:spPr bwMode="auto"/>
        <p:txBody>
          <a:bodyPr/>
          <a:lstStyle/>
          <a:p>
            <a:pPr>
              <a:defRPr/>
            </a:pPr>
            <a:r>
              <a:rPr lang="en-US"/>
              <a:t>IEFC</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4553117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Blue block left">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1"/>
            <a:ext cx="12192000" cy="6238799"/>
          </a:xfrm>
          <a:prstGeom prst="rect">
            <a:avLst/>
          </a:prstGeom>
          <a:noFill/>
          <a:ln w="3175">
            <a:noFill/>
          </a:ln>
        </p:spPr>
        <p:txBody>
          <a:bodyPr anchor="ctr" anchorCtr="0"/>
          <a:lstStyle>
            <a:lvl1pPr algn="ctr">
              <a:defRPr/>
            </a:lvl1pPr>
          </a:lstStyle>
          <a:p>
            <a:pPr>
              <a:defRPr/>
            </a:pPr>
            <a:r>
              <a:rPr lang="en-US" dirty="0"/>
              <a:t>Drag and drop picture</a:t>
            </a:r>
            <a:endParaRPr dirty="0"/>
          </a:p>
        </p:txBody>
      </p:sp>
      <p:sp>
        <p:nvSpPr>
          <p:cNvPr id="5" name="Content Placeholder 2"/>
          <p:cNvSpPr>
            <a:spLocks noGrp="1"/>
          </p:cNvSpPr>
          <p:nvPr>
            <p:ph idx="1"/>
          </p:nvPr>
        </p:nvSpPr>
        <p:spPr bwMode="auto">
          <a:xfrm>
            <a:off x="0" y="0"/>
            <a:ext cx="4116387" cy="6238799"/>
          </a:xfrm>
          <a:prstGeom prst="rect">
            <a:avLst/>
          </a:prstGeom>
          <a:solidFill>
            <a:srgbClr val="0033A0"/>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D3EB34AD-A73F-4DC4-BCAC-F394D8122797}" type="datetime1">
              <a:rPr lang="fr-FR" smtClean="0"/>
              <a:t>30/04/2021</a:t>
            </a:fld>
            <a:endParaRPr/>
          </a:p>
        </p:txBody>
      </p:sp>
      <p:sp>
        <p:nvSpPr>
          <p:cNvPr id="7" name="Footer Placeholder 11"/>
          <p:cNvSpPr>
            <a:spLocks noGrp="1"/>
          </p:cNvSpPr>
          <p:nvPr>
            <p:ph type="ftr" sz="quarter" idx="11"/>
          </p:nvPr>
        </p:nvSpPr>
        <p:spPr bwMode="auto"/>
        <p:txBody>
          <a:bodyPr/>
          <a:lstStyle/>
          <a:p>
            <a:pPr>
              <a:defRPr/>
            </a:pPr>
            <a:r>
              <a:rPr lang="en-US"/>
              <a:t>IEFC</a:t>
            </a:r>
            <a:endParaRPr dirty="0"/>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619964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609600" y="1060450"/>
            <a:ext cx="109696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609601" y="1245522"/>
            <a:ext cx="10968567" cy="5028279"/>
          </a:xfrm>
        </p:spPr>
        <p:txBody>
          <a:bodyPr/>
          <a:lstStyle>
            <a:lvl2pPr>
              <a:defRPr sz="2400" baseline="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a:lvl1pPr>
          </a:lstStyle>
          <a:p>
            <a:pPr>
              <a:defRPr/>
            </a:pPr>
            <a:fld id="{58140DDF-FEBC-41CF-9636-481C8E059341}" type="datetime1">
              <a:rPr lang="fr-FR" smtClean="0"/>
              <a:t>30/04/2021</a:t>
            </a:fld>
            <a:endParaRPr lang="en-US"/>
          </a:p>
        </p:txBody>
      </p:sp>
      <p:sp>
        <p:nvSpPr>
          <p:cNvPr id="6" name="Footer Placeholder 3"/>
          <p:cNvSpPr>
            <a:spLocks noGrp="1"/>
          </p:cNvSpPr>
          <p:nvPr>
            <p:ph type="ftr" sz="quarter" idx="15"/>
          </p:nvPr>
        </p:nvSpPr>
        <p:spPr/>
        <p:txBody>
          <a:bodyPr/>
          <a:lstStyle>
            <a:lvl1pPr>
              <a:defRPr/>
            </a:lvl1pPr>
          </a:lstStyle>
          <a:p>
            <a:pPr>
              <a:defRPr/>
            </a:pPr>
            <a:r>
              <a:rPr lang="en-US"/>
              <a:t>IEFC</a:t>
            </a:r>
          </a:p>
        </p:txBody>
      </p:sp>
      <p:sp>
        <p:nvSpPr>
          <p:cNvPr id="8" name="Slide Number Placeholder 4"/>
          <p:cNvSpPr>
            <a:spLocks noGrp="1"/>
          </p:cNvSpPr>
          <p:nvPr>
            <p:ph type="sldNum" sz="quarter" idx="16"/>
          </p:nvPr>
        </p:nvSpPr>
        <p:spPr/>
        <p:txBody>
          <a:bodyPr/>
          <a:lstStyle>
            <a:lvl1pPr>
              <a:defRPr/>
            </a:lvl1pPr>
          </a:lstStyle>
          <a:p>
            <a:pPr>
              <a:defRPr/>
            </a:pPr>
            <a:fld id="{48E5F79E-98A6-4D7D-B4EB-FFC7320FBEBC}" type="slidenum">
              <a:rPr lang="en-US"/>
              <a:pPr>
                <a:defRPr/>
              </a:pPr>
              <a:t>‹#›</a:t>
            </a:fld>
            <a:endParaRPr lang="en-US"/>
          </a:p>
        </p:txBody>
      </p:sp>
    </p:spTree>
    <p:extLst>
      <p:ext uri="{BB962C8B-B14F-4D97-AF65-F5344CB8AC3E}">
        <p14:creationId xmlns:p14="http://schemas.microsoft.com/office/powerpoint/2010/main" val="31322045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669BCBD0-5E8D-466E-9D6E-275278D78774}" type="datetime1">
              <a:rPr lang="fr-FR" smtClean="0"/>
              <a:t>30/04/2021</a:t>
            </a:fld>
            <a:endParaRPr/>
          </a:p>
        </p:txBody>
      </p:sp>
      <p:sp>
        <p:nvSpPr>
          <p:cNvPr id="8" name="Footer Placeholder 8"/>
          <p:cNvSpPr>
            <a:spLocks noGrp="1"/>
          </p:cNvSpPr>
          <p:nvPr>
            <p:ph type="ftr" sz="quarter" idx="11"/>
          </p:nvPr>
        </p:nvSpPr>
        <p:spPr bwMode="auto"/>
        <p:txBody>
          <a:bodyPr/>
          <a:lstStyle/>
          <a:p>
            <a:pPr>
              <a:defRPr/>
            </a:pPr>
            <a:r>
              <a:rPr lang="en-US"/>
              <a:t>IEFC</a:t>
            </a:r>
            <a:endParaRP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7756403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759619"/>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0D31326-13EF-4711-A647-6ED54B8737C3}" type="datetime1">
              <a:rPr lang="fr-FR" smtClean="0"/>
              <a:t>30/04/2021</a:t>
            </a:fld>
            <a:endParaRPr/>
          </a:p>
        </p:txBody>
      </p:sp>
      <p:sp>
        <p:nvSpPr>
          <p:cNvPr id="10" name="Footer Placeholder 10"/>
          <p:cNvSpPr>
            <a:spLocks noGrp="1"/>
          </p:cNvSpPr>
          <p:nvPr>
            <p:ph type="ftr" sz="quarter" idx="11"/>
          </p:nvPr>
        </p:nvSpPr>
        <p:spPr bwMode="auto"/>
        <p:txBody>
          <a:bodyPr/>
          <a:lstStyle/>
          <a:p>
            <a:pPr>
              <a:defRPr/>
            </a:pPr>
            <a:r>
              <a:rPr lang="en-US"/>
              <a:t>IEFC</a:t>
            </a:r>
            <a:endParaRP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8301185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8658"/>
            <a:ext cx="5616575" cy="4608512"/>
          </a:xfrm>
        </p:spPr>
        <p:txBody>
          <a:bodyPr/>
          <a:lstStyle>
            <a:lvl1pPr>
              <a:defRPr>
                <a:solidFill>
                  <a:srgbClr val="002060"/>
                </a:solidFill>
              </a:defRPr>
            </a:lvl1pPr>
            <a:lvl2pPr>
              <a:lnSpc>
                <a:spcPct val="100000"/>
              </a:lnSpc>
              <a:defRPr>
                <a:solidFill>
                  <a:srgbClr val="002060"/>
                </a:solidFill>
              </a:defRPr>
            </a:lvl2pPr>
            <a:lvl3pPr>
              <a:defRPr>
                <a:solidFill>
                  <a:srgbClr val="002060"/>
                </a:solidFill>
              </a:defRPr>
            </a:lvl3pPr>
            <a:lvl4pPr>
              <a:defRPr>
                <a:solidFill>
                  <a:srgbClr val="002060"/>
                </a:solidFill>
              </a:defRPr>
            </a:lvl4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noFill/>
          <a:ln w="0">
            <a:noFill/>
          </a:ln>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A27C226B-7C41-43EF-AF92-159ACCBEA50F}" type="datetime1">
              <a:rPr lang="fr-FR" smtClean="0"/>
              <a:t>30/04/2021</a:t>
            </a:fld>
            <a:endParaRPr/>
          </a:p>
        </p:txBody>
      </p:sp>
      <p:sp>
        <p:nvSpPr>
          <p:cNvPr id="8" name="Footer Placeholder 7"/>
          <p:cNvSpPr>
            <a:spLocks noGrp="1"/>
          </p:cNvSpPr>
          <p:nvPr>
            <p:ph type="ftr" sz="quarter" idx="15"/>
          </p:nvPr>
        </p:nvSpPr>
        <p:spPr bwMode="auto"/>
        <p:txBody>
          <a:bodyPr/>
          <a:lstStyle/>
          <a:p>
            <a:pPr>
              <a:defRPr/>
            </a:pPr>
            <a:r>
              <a:rPr lang="en-US"/>
              <a:t>IEFC</a:t>
            </a:r>
            <a:endParaRP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806549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endParaRPr dirty="0"/>
          </a:p>
        </p:txBody>
      </p:sp>
      <p:sp>
        <p:nvSpPr>
          <p:cNvPr id="5" name="Content Placeholder 2"/>
          <p:cNvSpPr>
            <a:spLocks noGrp="1"/>
          </p:cNvSpPr>
          <p:nvPr>
            <p:ph sz="half" idx="1"/>
          </p:nvPr>
        </p:nvSpPr>
        <p:spPr bwMode="auto">
          <a:xfrm>
            <a:off x="407987" y="1598658"/>
            <a:ext cx="5616575" cy="4608512"/>
          </a:xfrm>
        </p:spPr>
        <p:txBody>
          <a:bodyPr/>
          <a:lstStyle>
            <a:lvl1pPr>
              <a:defRPr>
                <a:solidFill>
                  <a:srgbClr val="002060"/>
                </a:solidFill>
              </a:defRPr>
            </a:lvl1pPr>
            <a:lvl2pPr>
              <a:lnSpc>
                <a:spcPct val="100000"/>
              </a:lnSpc>
              <a:defRPr>
                <a:solidFill>
                  <a:srgbClr val="002060"/>
                </a:solidFill>
              </a:defRPr>
            </a:lvl2pPr>
            <a:lvl3pPr>
              <a:defRPr>
                <a:solidFill>
                  <a:srgbClr val="002060"/>
                </a:solidFill>
              </a:defRPr>
            </a:lvl3pPr>
            <a:lvl4pPr>
              <a:defRPr>
                <a:solidFill>
                  <a:srgbClr val="002060"/>
                </a:solidFill>
              </a:defRPr>
            </a:lvl4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32BF2F24-6730-4AB7-A244-A6A8067ABD42}" type="datetime1">
              <a:rPr lang="fr-FR" smtClean="0"/>
              <a:t>30/04/2021</a:t>
            </a:fld>
            <a:endParaRPr/>
          </a:p>
        </p:txBody>
      </p:sp>
      <p:sp>
        <p:nvSpPr>
          <p:cNvPr id="7" name="Footer Placeholder 7"/>
          <p:cNvSpPr>
            <a:spLocks noGrp="1"/>
          </p:cNvSpPr>
          <p:nvPr>
            <p:ph type="ftr" sz="quarter" idx="15"/>
          </p:nvPr>
        </p:nvSpPr>
        <p:spPr bwMode="auto"/>
        <p:txBody>
          <a:bodyPr/>
          <a:lstStyle/>
          <a:p>
            <a:pPr>
              <a:defRPr/>
            </a:pPr>
            <a:r>
              <a:rPr lang="en-US"/>
              <a:t>IEFC</a:t>
            </a:r>
            <a:endParaRP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6700632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8658"/>
            <a:ext cx="3708401" cy="4608512"/>
          </a:xfrm>
        </p:spPr>
        <p:txBody>
          <a:bodyPr/>
          <a:lstStyle>
            <a:lvl1pPr>
              <a:defRPr>
                <a:solidFill>
                  <a:srgbClr val="002060"/>
                </a:solidFill>
              </a:defRPr>
            </a:lvl1pPr>
            <a:lvl2pPr>
              <a:lnSpc>
                <a:spcPct val="120000"/>
              </a:lnSpc>
              <a:defRPr>
                <a:solidFill>
                  <a:srgbClr val="002060"/>
                </a:solidFill>
              </a:defRPr>
            </a:lvl2pPr>
            <a:lvl3pPr>
              <a:defRPr>
                <a:solidFill>
                  <a:srgbClr val="002060"/>
                </a:solidFill>
              </a:defRPr>
            </a:lvl3pPr>
            <a:lvl4pPr>
              <a:defRPr>
                <a:solidFill>
                  <a:srgbClr val="002060"/>
                </a:solidFill>
              </a:defRPr>
            </a:lvl4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76BB79D7-E6E9-4CE7-AE86-90DC068D2184}" type="datetime1">
              <a:rPr lang="fr-FR" smtClean="0"/>
              <a:t>30/04/2021</a:t>
            </a:fld>
            <a:endParaRPr/>
          </a:p>
        </p:txBody>
      </p:sp>
      <p:sp>
        <p:nvSpPr>
          <p:cNvPr id="7" name="Footer Placeholder 7"/>
          <p:cNvSpPr>
            <a:spLocks noGrp="1"/>
          </p:cNvSpPr>
          <p:nvPr>
            <p:ph type="ftr" sz="quarter" idx="15"/>
          </p:nvPr>
        </p:nvSpPr>
        <p:spPr bwMode="auto"/>
        <p:txBody>
          <a:bodyPr/>
          <a:lstStyle/>
          <a:p>
            <a:pPr>
              <a:defRPr/>
            </a:pPr>
            <a:r>
              <a:rPr lang="en-US"/>
              <a:t>IEFC</a:t>
            </a:r>
            <a:endParaRP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075613" y="3969703"/>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40410759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5AEA33D2-A68D-4E2C-800C-01627AFDCBA7}" type="datetime1">
              <a:rPr lang="fr-FR" smtClean="0"/>
              <a:t>30/04/2021</a:t>
            </a:fld>
            <a:endParaRPr/>
          </a:p>
        </p:txBody>
      </p:sp>
      <p:sp>
        <p:nvSpPr>
          <p:cNvPr id="9" name="Footer Placeholder 5"/>
          <p:cNvSpPr>
            <a:spLocks noGrp="1"/>
          </p:cNvSpPr>
          <p:nvPr>
            <p:ph type="ftr" sz="quarter" idx="16"/>
          </p:nvPr>
        </p:nvSpPr>
        <p:spPr bwMode="auto"/>
        <p:txBody>
          <a:bodyPr/>
          <a:lstStyle/>
          <a:p>
            <a:pPr>
              <a:defRPr/>
            </a:pPr>
            <a:r>
              <a:rPr lang="en-US"/>
              <a:t>IEFC</a:t>
            </a:r>
            <a:endParaRP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noFill/>
          <a:ln w="3175">
            <a:noFill/>
          </a:ln>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27034757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9" y="2416175"/>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08000" cy="3779837"/>
          </a:xfrm>
          <a:prstGeom prst="rect">
            <a:avLst/>
          </a:prstGeom>
          <a:noFill/>
          <a:ln w="3175">
            <a:noFill/>
          </a:ln>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endParaRP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rgbClr val="FF6600"/>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0" name="Picture Placeholder 10"/>
          <p:cNvSpPr>
            <a:spLocks noGrp="1"/>
          </p:cNvSpPr>
          <p:nvPr>
            <p:ph type="pic" sz="quarter" idx="16" hasCustomPrompt="1"/>
          </p:nvPr>
        </p:nvSpPr>
        <p:spPr bwMode="auto">
          <a:xfrm>
            <a:off x="4253848" y="2416175"/>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444BE4BB-AB9A-4ACB-A07F-D128D49F655A}" type="datetime1">
              <a:rPr lang="fr-FR" smtClean="0"/>
              <a:t>30/04/2021</a:t>
            </a:fld>
            <a:endParaRPr/>
          </a:p>
        </p:txBody>
      </p:sp>
      <p:sp>
        <p:nvSpPr>
          <p:cNvPr id="12" name="Footer Placeholder 5"/>
          <p:cNvSpPr>
            <a:spLocks noGrp="1"/>
          </p:cNvSpPr>
          <p:nvPr>
            <p:ph type="ftr" sz="quarter" idx="18"/>
          </p:nvPr>
        </p:nvSpPr>
        <p:spPr bwMode="auto"/>
        <p:txBody>
          <a:bodyPr/>
          <a:lstStyle/>
          <a:p>
            <a:pPr>
              <a:defRPr/>
            </a:pPr>
            <a:r>
              <a:rPr lang="en-US"/>
              <a:t>IEFC</a:t>
            </a:r>
            <a:endParaRP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1870975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Text Placeholder 2"/>
          <p:cNvSpPr>
            <a:spLocks noGrp="1"/>
          </p:cNvSpPr>
          <p:nvPr>
            <p:ph type="body" idx="15"/>
          </p:nvPr>
        </p:nvSpPr>
        <p:spPr bwMode="auto">
          <a:xfrm>
            <a:off x="4116386" y="1601376"/>
            <a:ext cx="3960000" cy="1131215"/>
          </a:xfrm>
          <a:prstGeom prst="rect">
            <a:avLst/>
          </a:prstGeom>
          <a:solidFill>
            <a:srgbClr val="0033A0"/>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5612" y="2732442"/>
            <a:ext cx="3960774"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fld id="{26C8BDCA-DF5D-4117-BB6F-10BEC1533A61}" type="datetime1">
              <a:rPr lang="fr-FR" smtClean="0"/>
              <a:t>30/04/2021</a:t>
            </a:fld>
            <a:endParaRPr/>
          </a:p>
        </p:txBody>
      </p:sp>
      <p:sp>
        <p:nvSpPr>
          <p:cNvPr id="8" name="Footer Placeholder 5"/>
          <p:cNvSpPr>
            <a:spLocks noGrp="1"/>
          </p:cNvSpPr>
          <p:nvPr>
            <p:ph type="ftr" sz="quarter" idx="18"/>
          </p:nvPr>
        </p:nvSpPr>
        <p:spPr bwMode="auto"/>
        <p:txBody>
          <a:bodyPr/>
          <a:lstStyle/>
          <a:p>
            <a:pPr>
              <a:defRPr/>
            </a:pPr>
            <a:r>
              <a:rPr lang="en-US"/>
              <a:t>IEFC</a:t>
            </a:r>
            <a:endParaRP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rgbClr val="0033A0"/>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28722" y="5078524"/>
            <a:ext cx="3963665" cy="1131215"/>
          </a:xfrm>
          <a:prstGeom prst="rect">
            <a:avLst/>
          </a:prstGeom>
          <a:solidFill>
            <a:srgbClr val="0033A0"/>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3987728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F0C04F7B-83DA-4B54-ACCD-1404AC5D22D6}" type="datetime1">
              <a:rPr lang="fr-FR" smtClean="0"/>
              <a:t>30/04/2021</a:t>
            </a:fld>
            <a:endParaRPr/>
          </a:p>
        </p:txBody>
      </p:sp>
      <p:sp>
        <p:nvSpPr>
          <p:cNvPr id="9" name="Footer Placeholder 3"/>
          <p:cNvSpPr>
            <a:spLocks noGrp="1"/>
          </p:cNvSpPr>
          <p:nvPr>
            <p:ph type="ftr" sz="quarter" idx="17"/>
          </p:nvPr>
        </p:nvSpPr>
        <p:spPr bwMode="auto"/>
        <p:txBody>
          <a:bodyPr/>
          <a:lstStyle/>
          <a:p>
            <a:pPr>
              <a:defRPr/>
            </a:pPr>
            <a:r>
              <a:rPr lang="en-US"/>
              <a:t>IEFC</a:t>
            </a:r>
            <a:endParaRP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p>
          <a:p>
            <a:pPr lvl="1">
              <a:defRPr/>
            </a:pPr>
            <a:r>
              <a:rPr lang="en-US"/>
              <a:t>Second level</a:t>
            </a:r>
          </a:p>
          <a:p>
            <a:pPr lvl="2">
              <a:defRPr/>
            </a:pPr>
            <a:r>
              <a:rPr lang="en-US"/>
              <a:t>Third level</a:t>
            </a:r>
          </a:p>
        </p:txBody>
      </p:sp>
    </p:spTree>
    <p:extLst>
      <p:ext uri="{BB962C8B-B14F-4D97-AF65-F5344CB8AC3E}">
        <p14:creationId xmlns:p14="http://schemas.microsoft.com/office/powerpoint/2010/main" val="8479600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in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endParaRPr/>
          </a:p>
        </p:txBody>
      </p:sp>
      <p:sp>
        <p:nvSpPr>
          <p:cNvPr id="5" name="Picture Placeholder 10"/>
          <p:cNvSpPr>
            <a:spLocks noGrp="1"/>
          </p:cNvSpPr>
          <p:nvPr>
            <p:ph type="pic" sz="quarter" idx="13" hasCustomPrompt="1"/>
          </p:nvPr>
        </p:nvSpPr>
        <p:spPr bwMode="auto">
          <a:xfrm>
            <a:off x="0" y="1592263"/>
            <a:ext cx="12192000" cy="2945870"/>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a:prstGeom prst="rect">
            <a:avLst/>
          </a:prstGeom>
          <a:solidFill>
            <a:srgbClr val="0033A0"/>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a:prstGeom prst="rect">
            <a:avLst/>
          </a:prstGeom>
          <a:solidFill>
            <a:srgbClr val="0033A0"/>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0F477755-3673-4982-8390-5C6AE4C74C75}" type="datetime1">
              <a:rPr lang="fr-FR" smtClean="0"/>
              <a:t>30/04/2021</a:t>
            </a:fld>
            <a:endParaRPr/>
          </a:p>
        </p:txBody>
      </p:sp>
      <p:sp>
        <p:nvSpPr>
          <p:cNvPr id="9" name="Footer Placeholder 3"/>
          <p:cNvSpPr>
            <a:spLocks noGrp="1"/>
          </p:cNvSpPr>
          <p:nvPr>
            <p:ph type="ftr" sz="quarter" idx="17"/>
          </p:nvPr>
        </p:nvSpPr>
        <p:spPr bwMode="auto"/>
        <p:txBody>
          <a:bodyPr/>
          <a:lstStyle/>
          <a:p>
            <a:pPr>
              <a:defRPr/>
            </a:pPr>
            <a:r>
              <a:rPr lang="en-US"/>
              <a:t>IEFC</a:t>
            </a:r>
            <a:endParaRP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a:prstGeom prst="rect">
            <a:avLst/>
          </a:prstGeom>
          <a:solidFill>
            <a:srgbClr val="0033A0"/>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p>
          <a:p>
            <a:pPr lvl="1">
              <a:defRPr/>
            </a:pPr>
            <a:r>
              <a:rPr lang="en-US"/>
              <a:t>Second level</a:t>
            </a:r>
          </a:p>
          <a:p>
            <a:pPr lvl="2">
              <a:defRPr/>
            </a:pPr>
            <a:r>
              <a:rPr lang="en-US"/>
              <a:t>Third level</a:t>
            </a:r>
          </a:p>
        </p:txBody>
      </p:sp>
    </p:spTree>
    <p:extLst>
      <p:ext uri="{BB962C8B-B14F-4D97-AF65-F5344CB8AC3E}">
        <p14:creationId xmlns:p14="http://schemas.microsoft.com/office/powerpoint/2010/main" val="2376541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609600" y="1060450"/>
            <a:ext cx="109696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609600" y="224528"/>
            <a:ext cx="10969139"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609601" y="1260000"/>
            <a:ext cx="10968567" cy="5016068"/>
          </a:xfrm>
          <a:noFill/>
          <a:ln>
            <a:noFill/>
          </a:ln>
        </p:spPr>
        <p:txBody>
          <a:bodyPr/>
          <a:lstStyle>
            <a:lvl2pPr>
              <a:defRPr sz="2800" baseline="0"/>
            </a:lvl2pPr>
            <a:lvl3pPr>
              <a:defRPr sz="26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a:lvl1pPr>
          </a:lstStyle>
          <a:p>
            <a:pPr>
              <a:defRPr/>
            </a:pPr>
            <a:fld id="{0AF7ADBD-4BD5-4821-9B4C-61711077F550}" type="datetime1">
              <a:rPr lang="fr-FR" smtClean="0"/>
              <a:t>30/04/2021</a:t>
            </a:fld>
            <a:endParaRPr lang="en-US"/>
          </a:p>
        </p:txBody>
      </p:sp>
      <p:sp>
        <p:nvSpPr>
          <p:cNvPr id="6" name="Footer Placeholder 3"/>
          <p:cNvSpPr>
            <a:spLocks noGrp="1"/>
          </p:cNvSpPr>
          <p:nvPr>
            <p:ph type="ftr" sz="quarter" idx="15"/>
          </p:nvPr>
        </p:nvSpPr>
        <p:spPr/>
        <p:txBody>
          <a:bodyPr/>
          <a:lstStyle>
            <a:lvl1pPr>
              <a:defRPr/>
            </a:lvl1pPr>
          </a:lstStyle>
          <a:p>
            <a:pPr>
              <a:defRPr/>
            </a:pPr>
            <a:r>
              <a:rPr lang="en-US"/>
              <a:t>IEFC</a:t>
            </a:r>
          </a:p>
        </p:txBody>
      </p:sp>
      <p:sp>
        <p:nvSpPr>
          <p:cNvPr id="8" name="Slide Number Placeholder 4"/>
          <p:cNvSpPr>
            <a:spLocks noGrp="1"/>
          </p:cNvSpPr>
          <p:nvPr>
            <p:ph type="sldNum" sz="quarter" idx="16"/>
          </p:nvPr>
        </p:nvSpPr>
        <p:spPr/>
        <p:txBody>
          <a:bodyPr/>
          <a:lstStyle>
            <a:lvl1pPr>
              <a:defRPr/>
            </a:lvl1pPr>
          </a:lstStyle>
          <a:p>
            <a:pPr>
              <a:defRPr/>
            </a:pPr>
            <a:fld id="{52BFB470-2343-4A55-B4E5-528817783CFB}" type="slidenum">
              <a:rPr lang="en-US"/>
              <a:pPr>
                <a:defRPr/>
              </a:pPr>
              <a:t>‹#›</a:t>
            </a:fld>
            <a:endParaRPr lang="en-US"/>
          </a:p>
        </p:txBody>
      </p:sp>
    </p:spTree>
    <p:extLst>
      <p:ext uri="{BB962C8B-B14F-4D97-AF65-F5344CB8AC3E}">
        <p14:creationId xmlns:p14="http://schemas.microsoft.com/office/powerpoint/2010/main" val="25883527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endParaRP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rgbClr val="FF660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p>
        </p:txBody>
      </p:sp>
      <p:sp>
        <p:nvSpPr>
          <p:cNvPr id="6" name="Date Placeholder 6"/>
          <p:cNvSpPr>
            <a:spLocks noGrp="1"/>
          </p:cNvSpPr>
          <p:nvPr>
            <p:ph type="dt" sz="half" idx="10"/>
          </p:nvPr>
        </p:nvSpPr>
        <p:spPr bwMode="auto"/>
        <p:txBody>
          <a:bodyPr/>
          <a:lstStyle/>
          <a:p>
            <a:pPr>
              <a:defRPr/>
            </a:pPr>
            <a:fld id="{732336A7-9460-4512-89AF-11254A28CE03}" type="datetime1">
              <a:rPr lang="fr-FR" smtClean="0"/>
              <a:t>30/04/2021</a:t>
            </a:fld>
            <a:endParaRPr/>
          </a:p>
        </p:txBody>
      </p:sp>
      <p:sp>
        <p:nvSpPr>
          <p:cNvPr id="7" name="Footer Placeholder 7"/>
          <p:cNvSpPr>
            <a:spLocks noGrp="1"/>
          </p:cNvSpPr>
          <p:nvPr>
            <p:ph type="ftr" sz="quarter" idx="11"/>
          </p:nvPr>
        </p:nvSpPr>
        <p:spPr bwMode="auto"/>
        <p:txBody>
          <a:bodyPr/>
          <a:lstStyle/>
          <a:p>
            <a:pPr>
              <a:defRPr/>
            </a:pPr>
            <a:r>
              <a:rPr lang="en-US"/>
              <a:t>IEFC</a:t>
            </a:r>
            <a:endParaRP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0500837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Date Placeholder 5"/>
          <p:cNvSpPr>
            <a:spLocks noGrp="1"/>
          </p:cNvSpPr>
          <p:nvPr>
            <p:ph type="dt" sz="half" idx="10"/>
          </p:nvPr>
        </p:nvSpPr>
        <p:spPr bwMode="auto"/>
        <p:txBody>
          <a:bodyPr/>
          <a:lstStyle/>
          <a:p>
            <a:pPr>
              <a:defRPr/>
            </a:pPr>
            <a:fld id="{F6E40410-BAF1-4BED-ABE2-5C9CA763A51F}" type="datetime1">
              <a:rPr lang="fr-FR" smtClean="0"/>
              <a:t>30/04/2021</a:t>
            </a:fld>
            <a:endParaRPr/>
          </a:p>
        </p:txBody>
      </p:sp>
      <p:sp>
        <p:nvSpPr>
          <p:cNvPr id="6" name="Footer Placeholder 6"/>
          <p:cNvSpPr>
            <a:spLocks noGrp="1"/>
          </p:cNvSpPr>
          <p:nvPr>
            <p:ph type="ftr" sz="quarter" idx="11"/>
          </p:nvPr>
        </p:nvSpPr>
        <p:spPr bwMode="auto"/>
        <p:txBody>
          <a:bodyPr/>
          <a:lstStyle/>
          <a:p>
            <a:pPr>
              <a:defRPr/>
            </a:pPr>
            <a:r>
              <a:rPr lang="en-US"/>
              <a:t>IEFC</a:t>
            </a:r>
            <a:endParaRPr/>
          </a:p>
        </p:txBody>
      </p:sp>
      <p:sp>
        <p:nvSpPr>
          <p:cNvPr id="7" name="Slide Number Placeholder 7"/>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532155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7DD6E8F1-D282-4E40-BE0A-285E47C0CCEF}" type="datetime1">
              <a:rPr lang="fr-FR" smtClean="0"/>
              <a:t>30/04/2021</a:t>
            </a:fld>
            <a:endParaRPr/>
          </a:p>
        </p:txBody>
      </p:sp>
      <p:sp>
        <p:nvSpPr>
          <p:cNvPr id="5" name="Footer Placeholder 5"/>
          <p:cNvSpPr>
            <a:spLocks noGrp="1"/>
          </p:cNvSpPr>
          <p:nvPr>
            <p:ph type="ftr" sz="quarter" idx="11"/>
          </p:nvPr>
        </p:nvSpPr>
        <p:spPr bwMode="auto"/>
        <p:txBody>
          <a:bodyPr/>
          <a:lstStyle/>
          <a:p>
            <a:pPr>
              <a:defRPr/>
            </a:pPr>
            <a:r>
              <a:rPr lang="en-US"/>
              <a:t>IEFC</a:t>
            </a:r>
            <a:endParaRP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1946210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White">
    <p:spTree>
      <p:nvGrpSpPr>
        <p:cNvPr id="1" name=""/>
        <p:cNvGrpSpPr/>
        <p:nvPr/>
      </p:nvGrpSpPr>
      <p:grpSpPr bwMode="auto">
        <a:xfrm>
          <a:off x="0" y="0"/>
          <a:ext cx="0" cy="0"/>
          <a:chOff x="0" y="0"/>
          <a:chExt cx="0" cy="0"/>
        </a:xfrm>
      </p:grpSpPr>
      <p:pic>
        <p:nvPicPr>
          <p:cNvPr id="3" name="Picture 2">
            <a:extLst>
              <a:ext uri="{FF2B5EF4-FFF2-40B4-BE49-F238E27FC236}">
                <a16:creationId xmlns:a16="http://schemas.microsoft.com/office/drawing/2014/main" id="{2ABA9E84-8482-BC45-8A3B-A21DEF1E2B6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b="44750"/>
          <a:stretch/>
        </p:blipFill>
        <p:spPr>
          <a:xfrm>
            <a:off x="4336631" y="2742943"/>
            <a:ext cx="3518737" cy="1372114"/>
          </a:xfrm>
          <a:prstGeom prst="rect">
            <a:avLst/>
          </a:prstGeom>
        </p:spPr>
      </p:pic>
    </p:spTree>
    <p:extLst>
      <p:ext uri="{BB962C8B-B14F-4D97-AF65-F5344CB8AC3E}">
        <p14:creationId xmlns:p14="http://schemas.microsoft.com/office/powerpoint/2010/main" val="12405657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Blue">
    <p:bg>
      <p:bgPr>
        <a:solidFill>
          <a:srgbClr val="0033A0"/>
        </a:solidFill>
        <a:effectLst/>
      </p:bgPr>
    </p:bg>
    <p:spTree>
      <p:nvGrpSpPr>
        <p:cNvPr id="1" name=""/>
        <p:cNvGrpSpPr/>
        <p:nvPr/>
      </p:nvGrpSpPr>
      <p:grpSpPr bwMode="auto">
        <a:xfrm>
          <a:off x="0" y="0"/>
          <a:ext cx="0" cy="0"/>
          <a:chOff x="0" y="0"/>
          <a:chExt cx="0" cy="0"/>
        </a:xfrm>
      </p:grpSpPr>
      <p:pic>
        <p:nvPicPr>
          <p:cNvPr id="4" name="Picture 3">
            <a:extLst>
              <a:ext uri="{FF2B5EF4-FFF2-40B4-BE49-F238E27FC236}">
                <a16:creationId xmlns:a16="http://schemas.microsoft.com/office/drawing/2014/main" id="{D53BC63E-E32E-9349-9435-EEC2B70C129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b="42650"/>
          <a:stretch/>
        </p:blipFill>
        <p:spPr>
          <a:xfrm>
            <a:off x="4296000" y="2727000"/>
            <a:ext cx="3600000" cy="1404000"/>
          </a:xfrm>
          <a:prstGeom prst="rect">
            <a:avLst/>
          </a:prstGeom>
        </p:spPr>
      </p:pic>
    </p:spTree>
    <p:extLst>
      <p:ext uri="{BB962C8B-B14F-4D97-AF65-F5344CB8AC3E}">
        <p14:creationId xmlns:p14="http://schemas.microsoft.com/office/powerpoint/2010/main" val="5804358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bg>
      <p:bgPr>
        <a:solidFill>
          <a:schemeClr val="bg1"/>
        </a:solidFill>
        <a:effectLst/>
      </p:bgPr>
    </p:bg>
    <p:spTree>
      <p:nvGrpSpPr>
        <p:cNvPr id="1" name=""/>
        <p:cNvGrpSpPr/>
        <p:nvPr/>
      </p:nvGrpSpPr>
      <p:grpSpPr>
        <a:xfrm>
          <a:off x="0" y="0"/>
          <a:ext cx="0" cy="0"/>
          <a:chOff x="0" y="0"/>
          <a:chExt cx="0" cy="0"/>
        </a:xfrm>
      </p:grpSpPr>
      <p:cxnSp>
        <p:nvCxnSpPr>
          <p:cNvPr id="5" name="Straight Connector 4"/>
          <p:cNvCxnSpPr/>
          <p:nvPr userDrawn="1"/>
        </p:nvCxnSpPr>
        <p:spPr>
          <a:xfrm>
            <a:off x="609600" y="1060450"/>
            <a:ext cx="109696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609600" y="224528"/>
            <a:ext cx="10969139"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609601" y="1260000"/>
            <a:ext cx="5431603" cy="5016068"/>
          </a:xfrm>
          <a:noFill/>
          <a:ln>
            <a:noFill/>
          </a:ln>
        </p:spPr>
        <p:txBody>
          <a:bodyPr/>
          <a:lstStyle>
            <a:lvl2pPr>
              <a:defRPr sz="2800" baseline="0"/>
            </a:lvl2pPr>
            <a:lvl3pPr>
              <a:defRPr sz="26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6154221" y="1260000"/>
            <a:ext cx="5428180" cy="5016068"/>
          </a:xfrm>
          <a:noFill/>
          <a:ln>
            <a:noFill/>
          </a:ln>
        </p:spPr>
        <p:txBody>
          <a:bodyPr/>
          <a:lstStyle>
            <a:lvl2pPr>
              <a:defRPr sz="2800" baseline="0"/>
            </a:lvl2pPr>
            <a:lvl3pPr>
              <a:defRPr sz="26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a:lvl1pPr>
          </a:lstStyle>
          <a:p>
            <a:pPr>
              <a:defRPr/>
            </a:pPr>
            <a:fld id="{97658806-1C30-4295-89E6-CCA4155BB694}" type="datetime1">
              <a:rPr lang="fr-FR" smtClean="0"/>
              <a:t>30/04/2021</a:t>
            </a:fld>
            <a:endParaRPr lang="en-US"/>
          </a:p>
        </p:txBody>
      </p:sp>
      <p:sp>
        <p:nvSpPr>
          <p:cNvPr id="8" name="Footer Placeholder 3"/>
          <p:cNvSpPr>
            <a:spLocks noGrp="1"/>
          </p:cNvSpPr>
          <p:nvPr>
            <p:ph type="ftr" sz="quarter" idx="16"/>
          </p:nvPr>
        </p:nvSpPr>
        <p:spPr/>
        <p:txBody>
          <a:bodyPr/>
          <a:lstStyle>
            <a:lvl1pPr>
              <a:defRPr/>
            </a:lvl1pPr>
          </a:lstStyle>
          <a:p>
            <a:pPr>
              <a:defRPr/>
            </a:pPr>
            <a:r>
              <a:rPr lang="en-US"/>
              <a:t>IEFC</a:t>
            </a:r>
          </a:p>
        </p:txBody>
      </p:sp>
      <p:sp>
        <p:nvSpPr>
          <p:cNvPr id="10" name="Slide Number Placeholder 4"/>
          <p:cNvSpPr>
            <a:spLocks noGrp="1"/>
          </p:cNvSpPr>
          <p:nvPr>
            <p:ph type="sldNum" sz="quarter" idx="17"/>
          </p:nvPr>
        </p:nvSpPr>
        <p:spPr/>
        <p:txBody>
          <a:bodyPr/>
          <a:lstStyle>
            <a:lvl1pPr>
              <a:defRPr/>
            </a:lvl1pPr>
          </a:lstStyle>
          <a:p>
            <a:pPr>
              <a:defRPr/>
            </a:pPr>
            <a:fld id="{31117FBC-2B82-4C07-85BF-7D6800BF8969}" type="slidenum">
              <a:rPr lang="en-US"/>
              <a:pPr>
                <a:defRPr/>
              </a:pPr>
              <a:t>‹#›</a:t>
            </a:fld>
            <a:endParaRPr lang="en-US"/>
          </a:p>
        </p:txBody>
      </p:sp>
    </p:spTree>
    <p:extLst>
      <p:ext uri="{BB962C8B-B14F-4D97-AF65-F5344CB8AC3E}">
        <p14:creationId xmlns:p14="http://schemas.microsoft.com/office/powerpoint/2010/main" val="620565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609600" y="1060450"/>
            <a:ext cx="109696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557213" y="1438275"/>
            <a:ext cx="5483225" cy="833438"/>
          </a:xfrm>
          <a:prstGeom prst="rect">
            <a:avLst/>
          </a:prstGeom>
          <a:ln>
            <a:noFill/>
          </a:ln>
        </p:spPr>
        <p:txBody>
          <a:bodyPr lIns="45720" rIns="4572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3600" dirty="0"/>
              <a:t>Slide Title</a:t>
            </a:r>
            <a:endParaRPr lang="en-US" sz="3600" dirty="0"/>
          </a:p>
        </p:txBody>
      </p:sp>
      <p:sp>
        <p:nvSpPr>
          <p:cNvPr id="8" name="Title 1"/>
          <p:cNvSpPr txBox="1">
            <a:spLocks/>
          </p:cNvSpPr>
          <p:nvPr userDrawn="1"/>
        </p:nvSpPr>
        <p:spPr>
          <a:xfrm>
            <a:off x="6094413" y="1438275"/>
            <a:ext cx="5484812" cy="833438"/>
          </a:xfrm>
          <a:prstGeom prst="rect">
            <a:avLst/>
          </a:prstGeom>
          <a:ln>
            <a:noFill/>
          </a:ln>
        </p:spPr>
        <p:txBody>
          <a:bodyPr lIns="45720" rIns="4572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3600" dirty="0"/>
              <a:t>Slide Title</a:t>
            </a:r>
            <a:endParaRPr lang="en-US" sz="3600" dirty="0"/>
          </a:p>
        </p:txBody>
      </p:sp>
      <p:sp>
        <p:nvSpPr>
          <p:cNvPr id="2" name="Title 1"/>
          <p:cNvSpPr>
            <a:spLocks noGrp="1"/>
          </p:cNvSpPr>
          <p:nvPr>
            <p:ph type="title"/>
          </p:nvPr>
        </p:nvSpPr>
        <p:spPr>
          <a:xfrm>
            <a:off x="609600" y="224528"/>
            <a:ext cx="10969139"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609601" y="2352782"/>
            <a:ext cx="5431603" cy="3923286"/>
          </a:xfrm>
          <a:noFill/>
          <a:ln>
            <a:noFill/>
          </a:ln>
        </p:spPr>
        <p:txBody>
          <a:bodyPr/>
          <a:lstStyle>
            <a:lvl2pPr>
              <a:defRPr sz="2800" baseline="0"/>
            </a:lvl2pPr>
            <a:lvl3pPr>
              <a:defRPr sz="26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6154221" y="2352782"/>
            <a:ext cx="5428180" cy="3923286"/>
          </a:xfrm>
          <a:noFill/>
          <a:ln>
            <a:noFill/>
          </a:ln>
        </p:spPr>
        <p:txBody>
          <a:bodyPr/>
          <a:lstStyle>
            <a:lvl2pPr>
              <a:defRPr sz="2800" baseline="0"/>
            </a:lvl2pPr>
            <a:lvl3pPr>
              <a:defRPr sz="2600"/>
            </a:lvl3pPr>
            <a:lvl4pPr>
              <a:defRPr sz="2400"/>
            </a:lvl4pPr>
            <a:lvl5pPr>
              <a:defRPr sz="2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2"/>
          <p:cNvSpPr>
            <a:spLocks noGrp="1"/>
          </p:cNvSpPr>
          <p:nvPr>
            <p:ph type="dt" sz="half" idx="15"/>
          </p:nvPr>
        </p:nvSpPr>
        <p:spPr/>
        <p:txBody>
          <a:bodyPr/>
          <a:lstStyle>
            <a:lvl1pPr>
              <a:defRPr/>
            </a:lvl1pPr>
          </a:lstStyle>
          <a:p>
            <a:pPr>
              <a:defRPr/>
            </a:pPr>
            <a:fld id="{E170AC66-A621-4E09-B0AC-1FE38452DB95}" type="datetime1">
              <a:rPr lang="fr-FR" smtClean="0"/>
              <a:t>30/04/2021</a:t>
            </a:fld>
            <a:endParaRPr lang="en-US"/>
          </a:p>
        </p:txBody>
      </p:sp>
      <p:sp>
        <p:nvSpPr>
          <p:cNvPr id="11" name="Footer Placeholder 3"/>
          <p:cNvSpPr>
            <a:spLocks noGrp="1"/>
          </p:cNvSpPr>
          <p:nvPr>
            <p:ph type="ftr" sz="quarter" idx="16"/>
          </p:nvPr>
        </p:nvSpPr>
        <p:spPr/>
        <p:txBody>
          <a:bodyPr/>
          <a:lstStyle>
            <a:lvl1pPr>
              <a:defRPr/>
            </a:lvl1pPr>
          </a:lstStyle>
          <a:p>
            <a:pPr>
              <a:defRPr/>
            </a:pPr>
            <a:r>
              <a:rPr lang="en-US"/>
              <a:t>IEFC</a:t>
            </a:r>
          </a:p>
        </p:txBody>
      </p:sp>
      <p:sp>
        <p:nvSpPr>
          <p:cNvPr id="12" name="Slide Number Placeholder 4"/>
          <p:cNvSpPr>
            <a:spLocks noGrp="1"/>
          </p:cNvSpPr>
          <p:nvPr>
            <p:ph type="sldNum" sz="quarter" idx="17"/>
          </p:nvPr>
        </p:nvSpPr>
        <p:spPr/>
        <p:txBody>
          <a:bodyPr/>
          <a:lstStyle>
            <a:lvl1pPr>
              <a:defRPr/>
            </a:lvl1pPr>
          </a:lstStyle>
          <a:p>
            <a:pPr>
              <a:defRPr/>
            </a:pPr>
            <a:fld id="{C1C1874F-FB48-431B-A447-9983810D39DA}" type="slidenum">
              <a:rPr lang="en-US"/>
              <a:pPr>
                <a:defRPr/>
              </a:pPr>
              <a:t>‹#›</a:t>
            </a:fld>
            <a:endParaRPr lang="en-US"/>
          </a:p>
        </p:txBody>
      </p:sp>
    </p:spTree>
    <p:extLst>
      <p:ext uri="{BB962C8B-B14F-4D97-AF65-F5344CB8AC3E}">
        <p14:creationId xmlns:p14="http://schemas.microsoft.com/office/powerpoint/2010/main" val="4092920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609600" y="1060450"/>
            <a:ext cx="109696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p:cNvSpPr>
            <a:spLocks noGrp="1"/>
          </p:cNvSpPr>
          <p:nvPr>
            <p:ph type="dt" sz="half" idx="10"/>
          </p:nvPr>
        </p:nvSpPr>
        <p:spPr/>
        <p:txBody>
          <a:bodyPr/>
          <a:lstStyle>
            <a:lvl1pPr>
              <a:defRPr/>
            </a:lvl1pPr>
          </a:lstStyle>
          <a:p>
            <a:pPr>
              <a:defRPr/>
            </a:pPr>
            <a:fld id="{AD5382EA-4C04-4C19-9EE8-AF27EA6AF5B2}" type="datetime1">
              <a:rPr lang="fr-FR" smtClean="0"/>
              <a:t>30/04/2021</a:t>
            </a:fld>
            <a:endParaRPr lang="en-US"/>
          </a:p>
        </p:txBody>
      </p:sp>
      <p:sp>
        <p:nvSpPr>
          <p:cNvPr id="5" name="Footer Placeholder 3"/>
          <p:cNvSpPr>
            <a:spLocks noGrp="1"/>
          </p:cNvSpPr>
          <p:nvPr>
            <p:ph type="ftr" sz="quarter" idx="11"/>
          </p:nvPr>
        </p:nvSpPr>
        <p:spPr/>
        <p:txBody>
          <a:bodyPr/>
          <a:lstStyle>
            <a:lvl1pPr>
              <a:defRPr/>
            </a:lvl1pPr>
          </a:lstStyle>
          <a:p>
            <a:pPr>
              <a:defRPr/>
            </a:pPr>
            <a:r>
              <a:rPr lang="en-US"/>
              <a:t>IEFC</a:t>
            </a:r>
          </a:p>
        </p:txBody>
      </p:sp>
      <p:sp>
        <p:nvSpPr>
          <p:cNvPr id="6" name="Slide Number Placeholder 4"/>
          <p:cNvSpPr>
            <a:spLocks noGrp="1"/>
          </p:cNvSpPr>
          <p:nvPr>
            <p:ph type="sldNum" sz="quarter" idx="12"/>
          </p:nvPr>
        </p:nvSpPr>
        <p:spPr/>
        <p:txBody>
          <a:bodyPr/>
          <a:lstStyle>
            <a:lvl1pPr>
              <a:defRPr/>
            </a:lvl1pPr>
          </a:lstStyle>
          <a:p>
            <a:pPr>
              <a:defRPr/>
            </a:pPr>
            <a:fld id="{53E05F63-A0E0-4CF5-B013-0465B2BFAB12}" type="slidenum">
              <a:rPr lang="en-US"/>
              <a:pPr>
                <a:defRPr/>
              </a:pPr>
              <a:t>‹#›</a:t>
            </a:fld>
            <a:endParaRPr lang="en-US"/>
          </a:p>
        </p:txBody>
      </p:sp>
    </p:spTree>
    <p:extLst>
      <p:ext uri="{BB962C8B-B14F-4D97-AF65-F5344CB8AC3E}">
        <p14:creationId xmlns:p14="http://schemas.microsoft.com/office/powerpoint/2010/main" val="2466657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EB3363A7-A411-4752-A93D-13DE7973C570}" type="datetime1">
              <a:rPr lang="fr-FR" smtClean="0"/>
              <a:t>30/04/2021</a:t>
            </a:fld>
            <a:endParaRPr lang="en-US"/>
          </a:p>
        </p:txBody>
      </p:sp>
      <p:sp>
        <p:nvSpPr>
          <p:cNvPr id="3" name="Footer Placeholder 2"/>
          <p:cNvSpPr>
            <a:spLocks noGrp="1"/>
          </p:cNvSpPr>
          <p:nvPr>
            <p:ph type="ftr" sz="quarter" idx="11"/>
          </p:nvPr>
        </p:nvSpPr>
        <p:spPr/>
        <p:txBody>
          <a:bodyPr/>
          <a:lstStyle>
            <a:lvl1pPr>
              <a:defRPr/>
            </a:lvl1pPr>
          </a:lstStyle>
          <a:p>
            <a:pPr>
              <a:defRPr/>
            </a:pPr>
            <a:r>
              <a:rPr lang="en-US"/>
              <a:t>IEFC</a:t>
            </a:r>
          </a:p>
        </p:txBody>
      </p:sp>
      <p:sp>
        <p:nvSpPr>
          <p:cNvPr id="4" name="Slide Number Placeholder 3"/>
          <p:cNvSpPr>
            <a:spLocks noGrp="1"/>
          </p:cNvSpPr>
          <p:nvPr>
            <p:ph type="sldNum" sz="quarter" idx="12"/>
          </p:nvPr>
        </p:nvSpPr>
        <p:spPr/>
        <p:txBody>
          <a:bodyPr/>
          <a:lstStyle>
            <a:lvl1pPr>
              <a:defRPr/>
            </a:lvl1pPr>
          </a:lstStyle>
          <a:p>
            <a:pPr>
              <a:defRPr/>
            </a:pPr>
            <a:fld id="{AF0DAA82-8CEA-4C55-8F8B-ED521A745CFA}" type="slidenum">
              <a:rPr lang="en-US"/>
              <a:pPr>
                <a:defRPr/>
              </a:pPr>
              <a:t>‹#›</a:t>
            </a:fld>
            <a:endParaRPr lang="en-US"/>
          </a:p>
        </p:txBody>
      </p:sp>
    </p:spTree>
    <p:extLst>
      <p:ext uri="{BB962C8B-B14F-4D97-AF65-F5344CB8AC3E}">
        <p14:creationId xmlns:p14="http://schemas.microsoft.com/office/powerpoint/2010/main" val="3652613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39413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pic>
        <p:nvPicPr>
          <p:cNvPr id="3" name="Picture 9" descr="2015-01-13_CERN_ENdept 36% h32mm 300dpi.png"/>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3507468" y="2797175"/>
            <a:ext cx="410051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1752600" y="4214814"/>
            <a:ext cx="8714317"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5"/>
          <p:cNvPicPr>
            <a:picLocks noChangeAspect="1"/>
          </p:cNvPicPr>
          <p:nvPr userDrawn="1"/>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512051" y="2846375"/>
            <a:ext cx="1240063" cy="11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963805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slideLayout" Target="../slideLayouts/slideLayout28.xml"/><Relationship Id="rId26" Type="http://schemas.openxmlformats.org/officeDocument/2006/relationships/image" Target="../media/image6.emf"/><Relationship Id="rId3" Type="http://schemas.openxmlformats.org/officeDocument/2006/relationships/slideLayout" Target="../slideLayouts/slideLayout13.xml"/><Relationship Id="rId21" Type="http://schemas.openxmlformats.org/officeDocument/2006/relationships/slideLayout" Target="../slideLayouts/slideLayout31.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slideLayout" Target="../slideLayouts/slideLayout27.xml"/><Relationship Id="rId25" Type="http://schemas.openxmlformats.org/officeDocument/2006/relationships/theme" Target="../theme/theme2.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20" Type="http://schemas.openxmlformats.org/officeDocument/2006/relationships/slideLayout" Target="../slideLayouts/slideLayout30.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24" Type="http://schemas.openxmlformats.org/officeDocument/2006/relationships/slideLayout" Target="../slideLayouts/slideLayout34.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23" Type="http://schemas.openxmlformats.org/officeDocument/2006/relationships/slideLayout" Target="../slideLayouts/slideLayout33.xml"/><Relationship Id="rId10" Type="http://schemas.openxmlformats.org/officeDocument/2006/relationships/slideLayout" Target="../slideLayouts/slideLayout20.xml"/><Relationship Id="rId19" Type="http://schemas.openxmlformats.org/officeDocument/2006/relationships/slideLayout" Target="../slideLayouts/slideLayout29.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 Id="rId22" Type="http://schemas.openxmlformats.org/officeDocument/2006/relationships/slideLayout" Target="../slideLayouts/slideLayout32.xml"/><Relationship Id="rId27" Type="http://schemas.openxmlformats.org/officeDocument/2006/relationships/image" Target="../media/image7.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3060700" y="6356350"/>
            <a:ext cx="1827213" cy="365125"/>
          </a:xfrm>
          <a:prstGeom prst="rect">
            <a:avLst/>
          </a:prstGeom>
        </p:spPr>
        <p:txBody>
          <a:bodyPr vert="horz" lIns="91440" tIns="45720" rIns="91440" bIns="45720" rtlCol="0" anchor="ctr"/>
          <a:lstStyle>
            <a:lvl1pPr algn="l" eaLnBrk="1" fontAlgn="auto" hangingPunct="1">
              <a:spcBef>
                <a:spcPts val="0"/>
              </a:spcBef>
              <a:spcAft>
                <a:spcPts val="0"/>
              </a:spcAft>
              <a:defRPr sz="1200" b="0" i="0" dirty="0">
                <a:solidFill>
                  <a:srgbClr val="729FCF"/>
                </a:solidFill>
                <a:latin typeface="+mn-lt"/>
                <a:cs typeface="Ubuntu Light"/>
              </a:defRPr>
            </a:lvl1pPr>
          </a:lstStyle>
          <a:p>
            <a:pPr>
              <a:defRPr/>
            </a:pPr>
            <a:fld id="{AC2072F4-AE3E-46DB-9BF7-D590F98C3E69}" type="datetime1">
              <a:rPr lang="fr-FR" smtClean="0"/>
              <a:t>30/04/2021</a:t>
            </a:fld>
            <a:endParaRPr lang="en-US"/>
          </a:p>
        </p:txBody>
      </p:sp>
      <p:sp>
        <p:nvSpPr>
          <p:cNvPr id="3" name="Footer Placeholder 2"/>
          <p:cNvSpPr>
            <a:spLocks noGrp="1"/>
          </p:cNvSpPr>
          <p:nvPr>
            <p:ph type="ftr" sz="quarter" idx="3"/>
          </p:nvPr>
        </p:nvSpPr>
        <p:spPr>
          <a:xfrm>
            <a:off x="4887913" y="6356350"/>
            <a:ext cx="5721350" cy="365125"/>
          </a:xfrm>
          <a:prstGeom prst="rect">
            <a:avLst/>
          </a:prstGeom>
        </p:spPr>
        <p:txBody>
          <a:bodyPr vert="horz" lIns="91440" tIns="45720" rIns="91440" bIns="45720" rtlCol="0" anchor="ctr"/>
          <a:lstStyle>
            <a:lvl1pPr algn="ctr" eaLnBrk="1" fontAlgn="auto" hangingPunct="1">
              <a:spcBef>
                <a:spcPts val="0"/>
              </a:spcBef>
              <a:spcAft>
                <a:spcPts val="0"/>
              </a:spcAft>
              <a:defRPr sz="1200" b="0" i="0" dirty="0">
                <a:solidFill>
                  <a:srgbClr val="729FCF"/>
                </a:solidFill>
                <a:latin typeface="+mn-lt"/>
                <a:cs typeface="Ubuntu Light"/>
              </a:defRPr>
            </a:lvl1pPr>
          </a:lstStyle>
          <a:p>
            <a:pPr>
              <a:defRPr/>
            </a:pPr>
            <a:r>
              <a:rPr lang="en-US"/>
              <a:t>IEFC</a:t>
            </a:r>
          </a:p>
        </p:txBody>
      </p:sp>
      <p:sp>
        <p:nvSpPr>
          <p:cNvPr id="4" name="Slide Number Placeholder 3"/>
          <p:cNvSpPr>
            <a:spLocks noGrp="1"/>
          </p:cNvSpPr>
          <p:nvPr>
            <p:ph type="sldNum" sz="quarter" idx="4"/>
          </p:nvPr>
        </p:nvSpPr>
        <p:spPr>
          <a:xfrm>
            <a:off x="10609263" y="6356350"/>
            <a:ext cx="973137" cy="365125"/>
          </a:xfrm>
          <a:prstGeom prst="rect">
            <a:avLst/>
          </a:prstGeom>
        </p:spPr>
        <p:txBody>
          <a:bodyPr vert="horz" lIns="91440" tIns="45720" rIns="91440" bIns="45720" rtlCol="0" anchor="ctr"/>
          <a:lstStyle>
            <a:lvl1pPr algn="r" eaLnBrk="1" fontAlgn="auto" hangingPunct="1">
              <a:spcBef>
                <a:spcPts val="0"/>
              </a:spcBef>
              <a:spcAft>
                <a:spcPts val="0"/>
              </a:spcAft>
              <a:defRPr sz="1200" b="0" i="0" smtClean="0">
                <a:solidFill>
                  <a:srgbClr val="729FCF"/>
                </a:solidFill>
                <a:latin typeface="+mn-lt"/>
                <a:cs typeface="Ubuntu Light"/>
              </a:defRPr>
            </a:lvl1pPr>
          </a:lstStyle>
          <a:p>
            <a:pPr>
              <a:defRPr/>
            </a:pPr>
            <a:fld id="{4564D37B-DB44-4494-A6D7-6F98CB105DCA}" type="slidenum">
              <a:rPr lang="en-US"/>
              <a:pPr>
                <a:defRPr/>
              </a:pPr>
              <a:t>‹#›</a:t>
            </a:fld>
            <a:endParaRPr lang="en-US"/>
          </a:p>
        </p:txBody>
      </p:sp>
      <p:sp>
        <p:nvSpPr>
          <p:cNvPr id="1030" name="Espace réservé du texte 29"/>
          <p:cNvSpPr>
            <a:spLocks noGrp="1"/>
          </p:cNvSpPr>
          <p:nvPr>
            <p:ph type="body" idx="1"/>
          </p:nvPr>
        </p:nvSpPr>
        <p:spPr bwMode="auto">
          <a:xfrm>
            <a:off x="609600" y="1131888"/>
            <a:ext cx="109696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a:t>Slide text first level</a:t>
            </a:r>
          </a:p>
          <a:p>
            <a:pPr lvl="1"/>
            <a:r>
              <a:rPr lang="fr-CH" altLang="en-US"/>
              <a:t>Slide text second level</a:t>
            </a:r>
          </a:p>
          <a:p>
            <a:pPr lvl="2"/>
            <a:r>
              <a:rPr lang="fr-CH" altLang="en-US"/>
              <a:t>Slide text third level</a:t>
            </a:r>
          </a:p>
          <a:p>
            <a:pPr lvl="3"/>
            <a:r>
              <a:rPr lang="fr-CH" altLang="en-US"/>
              <a:t>Slide text fourth level</a:t>
            </a:r>
          </a:p>
          <a:p>
            <a:pPr lvl="4"/>
            <a:r>
              <a:rPr lang="fr-CH" altLang="en-US"/>
              <a:t>Slide text fifth level</a:t>
            </a:r>
            <a:endParaRPr lang="en-US" altLang="en-US"/>
          </a:p>
        </p:txBody>
      </p:sp>
      <p:sp>
        <p:nvSpPr>
          <p:cNvPr id="1031" name="Espace réservé du titre 8"/>
          <p:cNvSpPr>
            <a:spLocks noGrp="1"/>
          </p:cNvSpPr>
          <p:nvPr>
            <p:ph type="title"/>
          </p:nvPr>
        </p:nvSpPr>
        <p:spPr bwMode="auto">
          <a:xfrm>
            <a:off x="609600" y="233363"/>
            <a:ext cx="109696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en-US"/>
              <a:t>Slide Title</a:t>
            </a:r>
          </a:p>
        </p:txBody>
      </p:sp>
      <p:cxnSp>
        <p:nvCxnSpPr>
          <p:cNvPr id="8" name="Straight Connector 7"/>
          <p:cNvCxnSpPr/>
          <p:nvPr/>
        </p:nvCxnSpPr>
        <p:spPr>
          <a:xfrm>
            <a:off x="609600" y="6286500"/>
            <a:ext cx="109696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pic>
        <p:nvPicPr>
          <p:cNvPr id="9" name="Picture 9" descr="2015-01-13_CERN_ENdept 36% h32mm 300dpi.png"/>
          <p:cNvPicPr>
            <a:picLocks noChangeAspect="1"/>
          </p:cNvPicPr>
          <p:nvPr userDrawn="1"/>
        </p:nvPicPr>
        <p:blipFill rotWithShape="1">
          <a:blip r:embed="rId12" cstate="screen">
            <a:extLst>
              <a:ext uri="{28A0092B-C50C-407E-A947-70E740481C1C}">
                <a14:useLocalDpi xmlns:a14="http://schemas.microsoft.com/office/drawing/2010/main"/>
              </a:ext>
            </a:extLst>
          </a:blip>
          <a:srcRect r="47207" b="17070"/>
          <a:stretch/>
        </p:blipFill>
        <p:spPr bwMode="auto">
          <a:xfrm>
            <a:off x="609600" y="6373784"/>
            <a:ext cx="590550" cy="347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Content Placeholder 6"/>
          <p:cNvPicPr>
            <a:picLocks noChangeAspect="1"/>
          </p:cNvPicPr>
          <p:nvPr userDrawn="1"/>
        </p:nvPicPr>
        <p:blipFill rotWithShape="1">
          <a:blip r:embed="rId13" cstate="screen">
            <a:extLst>
              <a:ext uri="{28A0092B-C50C-407E-A947-70E740481C1C}">
                <a14:useLocalDpi xmlns:a14="http://schemas.microsoft.com/office/drawing/2010/main"/>
              </a:ext>
            </a:extLst>
          </a:blip>
          <a:srcRect l="64806" t="34207" r="7182" b="28710"/>
          <a:stretch/>
        </p:blipFill>
        <p:spPr>
          <a:xfrm>
            <a:off x="1014984" y="6373784"/>
            <a:ext cx="896112" cy="370713"/>
          </a:xfrm>
          <a:prstGeom prst="rect">
            <a:avLst/>
          </a:prstGeom>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696" r:id="rId7"/>
    <p:sldLayoutId id="2147483703" r:id="rId8"/>
    <p:sldLayoutId id="2147483704" r:id="rId9"/>
    <p:sldLayoutId id="2147483725" r:id="rId10"/>
  </p:sldLayoutIdLst>
  <p:hf hdr="0"/>
  <p:txStyles>
    <p:titleStyle>
      <a:lvl1pPr algn="l" rtl="0" fontAlgn="base">
        <a:spcBef>
          <a:spcPct val="0"/>
        </a:spcBef>
        <a:spcAft>
          <a:spcPct val="0"/>
        </a:spcAft>
        <a:defRPr sz="4800" b="1" kern="1200">
          <a:solidFill>
            <a:srgbClr val="0C377B"/>
          </a:solidFill>
          <a:latin typeface="+mj-lt"/>
          <a:ea typeface="Ubuntu Light"/>
          <a:cs typeface="Ubuntu Light"/>
        </a:defRPr>
      </a:lvl1pPr>
      <a:lvl2pPr algn="l" rtl="0" fontAlgn="base">
        <a:spcBef>
          <a:spcPct val="0"/>
        </a:spcBef>
        <a:spcAft>
          <a:spcPct val="0"/>
        </a:spcAft>
        <a:defRPr sz="4800" b="1">
          <a:solidFill>
            <a:srgbClr val="0C377B"/>
          </a:solidFill>
          <a:latin typeface="Corbel" panose="020B0503020204020204" pitchFamily="34" charset="0"/>
          <a:ea typeface="Ubuntu Light"/>
          <a:cs typeface="Ubuntu Light"/>
        </a:defRPr>
      </a:lvl2pPr>
      <a:lvl3pPr algn="l" rtl="0" fontAlgn="base">
        <a:spcBef>
          <a:spcPct val="0"/>
        </a:spcBef>
        <a:spcAft>
          <a:spcPct val="0"/>
        </a:spcAft>
        <a:defRPr sz="4800" b="1">
          <a:solidFill>
            <a:srgbClr val="0C377B"/>
          </a:solidFill>
          <a:latin typeface="Corbel" panose="020B0503020204020204" pitchFamily="34" charset="0"/>
          <a:ea typeface="Ubuntu Light"/>
          <a:cs typeface="Ubuntu Light"/>
        </a:defRPr>
      </a:lvl3pPr>
      <a:lvl4pPr algn="l" rtl="0" fontAlgn="base">
        <a:spcBef>
          <a:spcPct val="0"/>
        </a:spcBef>
        <a:spcAft>
          <a:spcPct val="0"/>
        </a:spcAft>
        <a:defRPr sz="4800" b="1">
          <a:solidFill>
            <a:srgbClr val="0C377B"/>
          </a:solidFill>
          <a:latin typeface="Corbel" panose="020B0503020204020204" pitchFamily="34" charset="0"/>
          <a:ea typeface="Ubuntu Light"/>
          <a:cs typeface="Ubuntu Light"/>
        </a:defRPr>
      </a:lvl4pPr>
      <a:lvl5pPr algn="l" rtl="0" fontAlgn="base">
        <a:spcBef>
          <a:spcPct val="0"/>
        </a:spcBef>
        <a:spcAft>
          <a:spcPct val="0"/>
        </a:spcAft>
        <a:defRPr sz="48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48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48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48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4800" b="1">
          <a:solidFill>
            <a:srgbClr val="0C377B"/>
          </a:solidFill>
          <a:latin typeface="Corbel" panose="020B0503020204020204" pitchFamily="34" charset="0"/>
          <a:ea typeface="Ubuntu Light"/>
          <a:cs typeface="Ubuntu Light"/>
        </a:defRPr>
      </a:lvl9pPr>
    </p:titleStyle>
    <p:bodyStyle>
      <a:lvl1pPr marL="225425" indent="-225425" algn="l" rtl="0" fontAlgn="base">
        <a:spcBef>
          <a:spcPts val="900"/>
        </a:spcBef>
        <a:spcAft>
          <a:spcPct val="0"/>
        </a:spcAft>
        <a:buClr>
          <a:schemeClr val="accent1"/>
        </a:buClr>
        <a:buSzPct val="100000"/>
        <a:buFont typeface="Arial" panose="020B0604020202020204" pitchFamily="34" charset="0"/>
        <a:buChar char="•"/>
        <a:defRPr sz="3000" kern="1200">
          <a:solidFill>
            <a:srgbClr val="0C377B"/>
          </a:solidFill>
          <a:latin typeface="+mn-lt"/>
          <a:ea typeface="Ubuntu Light"/>
          <a:cs typeface="Ubuntu Light"/>
        </a:defRPr>
      </a:lvl1pPr>
      <a:lvl2pPr marL="460375" indent="-228600" algn="l" rtl="0" fontAlgn="base">
        <a:spcBef>
          <a:spcPts val="900"/>
        </a:spcBef>
        <a:spcAft>
          <a:spcPct val="0"/>
        </a:spcAft>
        <a:buClr>
          <a:schemeClr val="bg2"/>
        </a:buClr>
        <a:buSzPct val="100000"/>
        <a:buFont typeface="Arial" panose="020B0604020202020204" pitchFamily="34" charset="0"/>
        <a:buChar char="•"/>
        <a:defRPr sz="2800" kern="1200">
          <a:solidFill>
            <a:srgbClr val="0C377B"/>
          </a:solidFill>
          <a:latin typeface="+mn-lt"/>
          <a:ea typeface="Ubuntu Light"/>
          <a:cs typeface="Ubuntu Light"/>
        </a:defRPr>
      </a:lvl2pPr>
      <a:lvl3pPr marL="685800" indent="-225425" algn="l" rtl="0" fontAlgn="base">
        <a:spcBef>
          <a:spcPts val="900"/>
        </a:spcBef>
        <a:spcAft>
          <a:spcPct val="0"/>
        </a:spcAft>
        <a:buClr>
          <a:schemeClr val="accent2"/>
        </a:buClr>
        <a:buSzPct val="100000"/>
        <a:buFont typeface="Arial" panose="020B0604020202020204" pitchFamily="34" charset="0"/>
        <a:buChar char="•"/>
        <a:defRPr sz="2400" kern="1200">
          <a:solidFill>
            <a:srgbClr val="0C377B"/>
          </a:solidFill>
          <a:latin typeface="+mn-lt"/>
          <a:ea typeface="Ubuntu Light"/>
          <a:cs typeface="Ubuntu Light"/>
        </a:defRPr>
      </a:lvl3pPr>
      <a:lvl4pPr marL="909638" indent="-223838" algn="l" rtl="0" fontAlgn="base">
        <a:spcBef>
          <a:spcPts val="900"/>
        </a:spcBef>
        <a:spcAft>
          <a:spcPct val="0"/>
        </a:spcAft>
        <a:buClr>
          <a:srgbClr val="4F9A06"/>
        </a:buClr>
        <a:buSzPct val="100000"/>
        <a:buFont typeface="Arial" panose="020B0604020202020204" pitchFamily="34" charset="0"/>
        <a:buChar char="•"/>
        <a:defRPr sz="2400" kern="1200">
          <a:solidFill>
            <a:srgbClr val="0C377B"/>
          </a:solidFill>
          <a:latin typeface="+mn-lt"/>
          <a:ea typeface="Ubuntu Light"/>
          <a:cs typeface="Ubuntu Light"/>
        </a:defRPr>
      </a:lvl4pPr>
      <a:lvl5pPr marL="1146175" indent="-236538" algn="l" rtl="0" fontAlgn="base">
        <a:spcBef>
          <a:spcPts val="900"/>
        </a:spcBef>
        <a:spcAft>
          <a:spcPct val="0"/>
        </a:spcAft>
        <a:buClr>
          <a:srgbClr val="5197CC"/>
        </a:buClr>
        <a:buSzPct val="100000"/>
        <a:buFont typeface="Arial" panose="020B0604020202020204" pitchFamily="34" charset="0"/>
        <a:buChar char="•"/>
        <a:defRPr sz="2400" kern="1200">
          <a:solidFill>
            <a:srgbClr val="0C377B"/>
          </a:solidFill>
          <a:latin typeface="+mn-lt"/>
          <a:ea typeface="Ubuntu Light"/>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Rectangle 1"/>
          <p:cNvSpPr/>
          <p:nvPr userDrawn="1"/>
        </p:nvSpPr>
        <p:spPr bwMode="auto">
          <a:xfrm>
            <a:off x="0" y="6237312"/>
            <a:ext cx="12193200" cy="620688"/>
          </a:xfrm>
          <a:prstGeom prst="rect">
            <a:avLst/>
          </a:prstGeom>
          <a:solidFill>
            <a:srgbClr val="0033A0"/>
          </a:solidFill>
          <a:ln>
            <a:solidFill>
              <a:srgbClr val="0033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CH" dirty="0">
              <a:solidFill>
                <a:srgbClr val="0033A0"/>
              </a:solidFill>
            </a:endParaRPr>
          </a:p>
        </p:txBody>
      </p:sp>
      <p:sp>
        <p:nvSpPr>
          <p:cNvPr id="5" name="Title Placeholder 1"/>
          <p:cNvSpPr>
            <a:spLocks noGrp="1"/>
          </p:cNvSpPr>
          <p:nvPr>
            <p:ph type="title"/>
          </p:nvPr>
        </p:nvSpPr>
        <p:spPr bwMode="auto">
          <a:xfrm>
            <a:off x="407988" y="373593"/>
            <a:ext cx="11376025" cy="751151"/>
          </a:xfrm>
          <a:prstGeom prst="rect">
            <a:avLst/>
          </a:prstGeom>
        </p:spPr>
        <p:txBody>
          <a:bodyPr vert="horz" lIns="0" tIns="0" rIns="0" bIns="0" rtlCol="0" anchor="t" anchorCtr="0">
            <a:noAutofit/>
          </a:bodyPr>
          <a:lstStyle/>
          <a:p>
            <a:pPr>
              <a:defRPr/>
            </a:pPr>
            <a:r>
              <a:rPr lang="en-US"/>
              <a:t>Click to edit Master title style</a:t>
            </a:r>
            <a:endParaRPr dirty="0"/>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1559496" y="6350851"/>
            <a:ext cx="867862" cy="365125"/>
          </a:xfrm>
          <a:prstGeom prst="rect">
            <a:avLst/>
          </a:prstGeom>
        </p:spPr>
        <p:txBody>
          <a:bodyPr vert="horz" lIns="0" tIns="0" rIns="0" bIns="0" rtlCol="0" anchor="ctr"/>
          <a:lstStyle>
            <a:lvl1pPr algn="r">
              <a:defRPr sz="1000">
                <a:solidFill>
                  <a:schemeClr val="bg1"/>
                </a:solidFill>
              </a:defRPr>
            </a:lvl1pPr>
          </a:lstStyle>
          <a:p>
            <a:pPr algn="l">
              <a:defRPr/>
            </a:pPr>
            <a:fld id="{682BAF2D-2081-465E-A050-3642423483B9}" type="datetime1">
              <a:rPr lang="fr-FR" smtClean="0"/>
              <a:t>30/04/2021</a:t>
            </a:fld>
            <a:endParaRPr lang="de-CH" dirty="0"/>
          </a:p>
        </p:txBody>
      </p:sp>
      <p:sp>
        <p:nvSpPr>
          <p:cNvPr id="8" name="Slide Number Placeholder 5"/>
          <p:cNvSpPr>
            <a:spLocks noGrp="1"/>
          </p:cNvSpPr>
          <p:nvPr>
            <p:ph type="sldNum" sz="quarter" idx="4"/>
          </p:nvPr>
        </p:nvSpPr>
        <p:spPr bwMode="auto">
          <a:xfrm>
            <a:off x="9418516" y="635635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2570232" y="635635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IEFC</a:t>
            </a:r>
            <a:endParaRPr dirty="0"/>
          </a:p>
        </p:txBody>
      </p:sp>
      <p:pic>
        <p:nvPicPr>
          <p:cNvPr id="22" name="Image 2" descr="logooutline.eps"/>
          <p:cNvPicPr/>
          <p:nvPr userDrawn="1"/>
        </p:nvPicPr>
        <p:blipFill>
          <a:blip r:embed="rId26" cstate="screen">
            <a:extLst>
              <a:ext uri="{28A0092B-C50C-407E-A947-70E740481C1C}">
                <a14:useLocalDpi xmlns:a14="http://schemas.microsoft.com/office/drawing/2010/main"/>
              </a:ext>
            </a:extLst>
          </a:blip>
          <a:stretch/>
        </p:blipFill>
        <p:spPr bwMode="auto">
          <a:xfrm>
            <a:off x="426313" y="6350851"/>
            <a:ext cx="399415" cy="395605"/>
          </a:xfrm>
          <a:prstGeom prst="rect">
            <a:avLst/>
          </a:prstGeom>
        </p:spPr>
      </p:pic>
      <p:pic>
        <p:nvPicPr>
          <p:cNvPr id="13" name="Picture 12">
            <a:extLst>
              <a:ext uri="{FF2B5EF4-FFF2-40B4-BE49-F238E27FC236}">
                <a16:creationId xmlns:a16="http://schemas.microsoft.com/office/drawing/2014/main" id="{15412249-467A-DC4A-8F91-5FFDDE086458}"/>
              </a:ext>
            </a:extLst>
          </p:cNvPr>
          <p:cNvPicPr>
            <a:picLocks noChangeAspect="1"/>
          </p:cNvPicPr>
          <p:nvPr userDrawn="1"/>
        </p:nvPicPr>
        <p:blipFill rotWithShape="1">
          <a:blip r:embed="rId27" cstate="screen">
            <a:extLst>
              <a:ext uri="{28A0092B-C50C-407E-A947-70E740481C1C}">
                <a14:useLocalDpi xmlns:a14="http://schemas.microsoft.com/office/drawing/2010/main"/>
              </a:ext>
            </a:extLst>
          </a:blip>
          <a:srcRect b="39588"/>
          <a:stretch/>
        </p:blipFill>
        <p:spPr>
          <a:xfrm>
            <a:off x="10836932" y="6353623"/>
            <a:ext cx="928755" cy="396000"/>
          </a:xfrm>
          <a:prstGeom prst="rect">
            <a:avLst/>
          </a:prstGeom>
        </p:spPr>
      </p:pic>
    </p:spTree>
    <p:extLst>
      <p:ext uri="{BB962C8B-B14F-4D97-AF65-F5344CB8AC3E}">
        <p14:creationId xmlns:p14="http://schemas.microsoft.com/office/powerpoint/2010/main" val="1131427280"/>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 id="2147483744" r:id="rId18"/>
    <p:sldLayoutId id="2147483745" r:id="rId19"/>
    <p:sldLayoutId id="2147483746" r:id="rId20"/>
    <p:sldLayoutId id="2147483747" r:id="rId21"/>
    <p:sldLayoutId id="2147483748" r:id="rId22"/>
    <p:sldLayoutId id="2147483749" r:id="rId23"/>
    <p:sldLayoutId id="2147483750" r:id="rId24"/>
  </p:sldLayoutIdLst>
  <p:hf hdr="0"/>
  <p:txStyles>
    <p:titleStyle>
      <a:lvl1pPr algn="l" defTabSz="914400" eaLnBrk="1" hangingPunct="1">
        <a:lnSpc>
          <a:spcPct val="90000"/>
        </a:lnSpc>
        <a:spcBef>
          <a:spcPts val="0"/>
        </a:spcBef>
        <a:buNone/>
        <a:defRPr sz="3600" b="1">
          <a:solidFill>
            <a:srgbClr val="002060"/>
          </a:solidFill>
          <a:latin typeface="+mj-lt"/>
          <a:ea typeface="+mj-ea"/>
          <a:cs typeface="+mj-cs"/>
        </a:defRPr>
      </a:lvl1pPr>
    </p:titleStyle>
    <p:bodyStyle>
      <a:lvl1pPr marL="0" indent="0" algn="l" defTabSz="914400" eaLnBrk="1" hangingPunct="1">
        <a:lnSpc>
          <a:spcPct val="100000"/>
        </a:lnSpc>
        <a:spcBef>
          <a:spcPts val="0"/>
        </a:spcBef>
        <a:spcAft>
          <a:spcPts val="600"/>
        </a:spcAft>
        <a:buFont typeface="Arial"/>
        <a:buNone/>
        <a:defRPr sz="2100" b="1">
          <a:solidFill>
            <a:srgbClr val="002060"/>
          </a:solidFill>
          <a:latin typeface="+mn-lt"/>
          <a:ea typeface="+mn-ea"/>
          <a:cs typeface="+mn-cs"/>
        </a:defRPr>
      </a:lvl1pPr>
      <a:lvl2pPr marL="323850" indent="-324000" algn="l" defTabSz="914400" eaLnBrk="1" hangingPunct="1">
        <a:lnSpc>
          <a:spcPct val="100000"/>
        </a:lnSpc>
        <a:spcBef>
          <a:spcPts val="0"/>
        </a:spcBef>
        <a:spcAft>
          <a:spcPts val="600"/>
        </a:spcAft>
        <a:buFont typeface="Arial"/>
        <a:buChar char="•"/>
        <a:defRPr sz="1800">
          <a:solidFill>
            <a:srgbClr val="002060"/>
          </a:solidFill>
          <a:latin typeface="+mn-lt"/>
          <a:ea typeface="+mn-ea"/>
          <a:cs typeface="+mn-cs"/>
        </a:defRPr>
      </a:lvl2pPr>
      <a:lvl3pPr marL="648000" indent="-324000" algn="l" defTabSz="914400" eaLnBrk="1" hangingPunct="1">
        <a:lnSpc>
          <a:spcPct val="100000"/>
        </a:lnSpc>
        <a:spcBef>
          <a:spcPts val="0"/>
        </a:spcBef>
        <a:spcAft>
          <a:spcPts val="600"/>
        </a:spcAft>
        <a:buFont typeface="Arial"/>
        <a:buChar char="•"/>
        <a:defRPr sz="1700">
          <a:solidFill>
            <a:srgbClr val="002060"/>
          </a:solidFill>
          <a:latin typeface="+mn-lt"/>
          <a:ea typeface="+mn-ea"/>
          <a:cs typeface="+mn-cs"/>
        </a:defRPr>
      </a:lvl3pPr>
      <a:lvl4pPr marL="972000" indent="-324000" algn="l" defTabSz="914400" eaLnBrk="1" hangingPunct="1">
        <a:lnSpc>
          <a:spcPct val="100000"/>
        </a:lnSpc>
        <a:spcBef>
          <a:spcPts val="0"/>
        </a:spcBef>
        <a:spcAft>
          <a:spcPts val="600"/>
        </a:spcAft>
        <a:buFont typeface="Arial"/>
        <a:buChar char="•"/>
        <a:defRPr sz="1600">
          <a:solidFill>
            <a:srgbClr val="002060"/>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9.png"/><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531008" y="4065386"/>
            <a:ext cx="10735990" cy="1413088"/>
          </a:xfrm>
        </p:spPr>
        <p:txBody>
          <a:bodyPr>
            <a:normAutofit fontScale="90000"/>
          </a:bodyPr>
          <a:lstStyle/>
          <a:p>
            <a:pPr eaLnBrk="1" hangingPunct="1">
              <a:spcBef>
                <a:spcPct val="0"/>
              </a:spcBef>
            </a:pPr>
            <a:br>
              <a:rPr lang="en-US" altLang="en-US" sz="4900" dirty="0">
                <a:ln>
                  <a:noFill/>
                </a:ln>
                <a:ea typeface="MS PGothic" panose="020B0600070205080204" pitchFamily="34" charset="-128"/>
              </a:rPr>
            </a:br>
            <a:r>
              <a:rPr lang="en-US" altLang="en-US" dirty="0">
                <a:ln>
                  <a:noFill/>
                </a:ln>
                <a:ea typeface="MS PGothic" panose="020B0600070205080204" pitchFamily="34" charset="-128"/>
              </a:rPr>
              <a:t>East Area Renovation - News and CSR4 feedbacks</a:t>
            </a:r>
            <a:br>
              <a:rPr lang="en-US" altLang="en-US" dirty="0">
                <a:ln>
                  <a:noFill/>
                </a:ln>
                <a:ea typeface="MS PGothic" panose="020B0600070205080204" pitchFamily="34" charset="-128"/>
              </a:rPr>
            </a:br>
            <a:r>
              <a:rPr lang="en-US" altLang="en-US" dirty="0">
                <a:ln>
                  <a:noFill/>
                </a:ln>
                <a:ea typeface="MS PGothic" panose="020B0600070205080204" pitchFamily="34" charset="-128"/>
              </a:rPr>
              <a:t>Project Team #44 on 30.04.2021</a:t>
            </a:r>
            <a:br>
              <a:rPr lang="en-US" altLang="en-US" dirty="0">
                <a:ln>
                  <a:noFill/>
                </a:ln>
                <a:ea typeface="MS PGothic" panose="020B0600070205080204" pitchFamily="34" charset="-128"/>
              </a:rPr>
            </a:br>
            <a:br>
              <a:rPr lang="en-US" altLang="en-US" dirty="0">
                <a:ln>
                  <a:noFill/>
                </a:ln>
                <a:ea typeface="MS PGothic" panose="020B0600070205080204" pitchFamily="34" charset="-128"/>
              </a:rPr>
            </a:br>
            <a:endParaRPr lang="en-GB" altLang="en-US" dirty="0">
              <a:ln>
                <a:noFill/>
              </a:ln>
              <a:ea typeface="MS PGothic" panose="020B0600070205080204" pitchFamily="34" charset="-128"/>
            </a:endParaRPr>
          </a:p>
        </p:txBody>
      </p:sp>
      <p:pic>
        <p:nvPicPr>
          <p:cNvPr id="5" name="Picture 5"/>
          <p:cNvPicPr>
            <a:picLocks noChangeAspect="1"/>
          </p:cNvPicPr>
          <p:nvPr/>
        </p:nvPicPr>
        <p:blipFill>
          <a:blip r:embed="rId3" cstate="screen">
            <a:extLst>
              <a:ext uri="{28A0092B-C50C-407E-A947-70E740481C1C}">
                <a14:useLocalDpi xmlns:a14="http://schemas.microsoft.com/office/drawing/2010/main"/>
              </a:ext>
            </a:extLst>
          </a:blip>
          <a:srcRect b="-2"/>
          <a:stretch>
            <a:fillRect/>
          </a:stretch>
        </p:blipFill>
        <p:spPr bwMode="auto">
          <a:xfrm>
            <a:off x="1589088" y="103188"/>
            <a:ext cx="3048000" cy="265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6"/>
          <p:cNvSpPr txBox="1">
            <a:spLocks noChangeArrowheads="1"/>
          </p:cNvSpPr>
          <p:nvPr/>
        </p:nvSpPr>
        <p:spPr bwMode="auto">
          <a:xfrm>
            <a:off x="1589089" y="2757508"/>
            <a:ext cx="9009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eaLnBrk="0" fontAlgn="base" hangingPunct="0">
              <a:spcBef>
                <a:spcPct val="0"/>
              </a:spcBef>
              <a:spcAft>
                <a:spcPct val="0"/>
              </a:spcAft>
              <a:defRPr>
                <a:solidFill>
                  <a:schemeClr val="tx1"/>
                </a:solidFill>
                <a:latin typeface="Corbel" panose="020B0503020204020204" pitchFamily="34" charset="0"/>
              </a:defRPr>
            </a:lvl6pPr>
            <a:lvl7pPr marL="2971800" indent="-228600" eaLnBrk="0" fontAlgn="base" hangingPunct="0">
              <a:spcBef>
                <a:spcPct val="0"/>
              </a:spcBef>
              <a:spcAft>
                <a:spcPct val="0"/>
              </a:spcAft>
              <a:defRPr>
                <a:solidFill>
                  <a:schemeClr val="tx1"/>
                </a:solidFill>
                <a:latin typeface="Corbel" panose="020B0503020204020204" pitchFamily="34" charset="0"/>
              </a:defRPr>
            </a:lvl7pPr>
            <a:lvl8pPr marL="3429000" indent="-228600" eaLnBrk="0" fontAlgn="base" hangingPunct="0">
              <a:spcBef>
                <a:spcPct val="0"/>
              </a:spcBef>
              <a:spcAft>
                <a:spcPct val="0"/>
              </a:spcAft>
              <a:defRPr>
                <a:solidFill>
                  <a:schemeClr val="tx1"/>
                </a:solidFill>
                <a:latin typeface="Corbel" panose="020B0503020204020204" pitchFamily="34" charset="0"/>
              </a:defRPr>
            </a:lvl8pPr>
            <a:lvl9pPr marL="3886200" indent="-228600" eaLnBrk="0" fontAlgn="base" hangingPunct="0">
              <a:spcBef>
                <a:spcPct val="0"/>
              </a:spcBef>
              <a:spcAft>
                <a:spcPct val="0"/>
              </a:spcAft>
              <a:defRPr>
                <a:solidFill>
                  <a:schemeClr val="tx1"/>
                </a:solidFill>
                <a:latin typeface="Corbel" panose="020B0503020204020204" pitchFamily="34" charset="0"/>
              </a:defRPr>
            </a:lvl9pPr>
          </a:lstStyle>
          <a:p>
            <a:pPr algn="ctr">
              <a:defRPr/>
            </a:pPr>
            <a:r>
              <a:rPr lang="en-US" altLang="en-US" sz="1200" i="1" dirty="0">
                <a:solidFill>
                  <a:srgbClr val="0C377B"/>
                </a:solidFill>
                <a:ea typeface="MS PGothic" panose="020B0600070205080204" pitchFamily="34" charset="-128"/>
              </a:rPr>
              <a:t>East Hall under construction - 1962</a:t>
            </a:r>
          </a:p>
        </p:txBody>
      </p:sp>
      <p:pic>
        <p:nvPicPr>
          <p:cNvPr id="7" name="Picture 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32739" y="74633"/>
            <a:ext cx="2665412" cy="2681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86301" y="490548"/>
            <a:ext cx="3195638" cy="226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Logo East Area Renovation.jpe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86956" y="5096683"/>
            <a:ext cx="2374036" cy="1513491"/>
          </a:xfrm>
          <a:prstGeom prst="rect">
            <a:avLst/>
          </a:prstGeom>
        </p:spPr>
      </p:pic>
      <p:sp>
        <p:nvSpPr>
          <p:cNvPr id="4" name="Text Placeholder 3">
            <a:extLst>
              <a:ext uri="{FF2B5EF4-FFF2-40B4-BE49-F238E27FC236}">
                <a16:creationId xmlns:a16="http://schemas.microsoft.com/office/drawing/2014/main" id="{C679617F-7CBA-4DFA-9A58-4FF4163F0968}"/>
              </a:ext>
            </a:extLst>
          </p:cNvPr>
          <p:cNvSpPr>
            <a:spLocks noGrp="1"/>
          </p:cNvSpPr>
          <p:nvPr>
            <p:ph type="body" idx="1"/>
          </p:nvPr>
        </p:nvSpPr>
        <p:spPr>
          <a:xfrm>
            <a:off x="531008" y="4592998"/>
            <a:ext cx="11021312" cy="1066688"/>
          </a:xfrm>
        </p:spPr>
        <p:txBody>
          <a:bodyPr>
            <a:normAutofit/>
          </a:bodyPr>
          <a:lstStyle/>
          <a:p>
            <a:r>
              <a:rPr lang="en-US" sz="2000" dirty="0"/>
              <a:t>S. EVRARD (EN-EA), on behalf of the project team</a:t>
            </a:r>
          </a:p>
        </p:txBody>
      </p:sp>
      <p:pic>
        <p:nvPicPr>
          <p:cNvPr id="13" name="Content Placeholder 6"/>
          <p:cNvPicPr>
            <a:picLocks noChangeAspect="1"/>
          </p:cNvPicPr>
          <p:nvPr/>
        </p:nvPicPr>
        <p:blipFill rotWithShape="1">
          <a:blip r:embed="rId7" cstate="screen">
            <a:extLst>
              <a:ext uri="{28A0092B-C50C-407E-A947-70E740481C1C}">
                <a14:useLocalDpi xmlns:a14="http://schemas.microsoft.com/office/drawing/2010/main"/>
              </a:ext>
            </a:extLst>
          </a:blip>
          <a:srcRect l="64806" t="34207" r="7182" b="28710"/>
          <a:stretch/>
        </p:blipFill>
        <p:spPr>
          <a:xfrm>
            <a:off x="2459736" y="5469330"/>
            <a:ext cx="2757724" cy="1140844"/>
          </a:xfrm>
          <a:prstGeom prst="rect">
            <a:avLst/>
          </a:prstGeom>
        </p:spPr>
      </p:pic>
    </p:spTree>
    <p:extLst>
      <p:ext uri="{BB962C8B-B14F-4D97-AF65-F5344CB8AC3E}">
        <p14:creationId xmlns:p14="http://schemas.microsoft.com/office/powerpoint/2010/main" val="2712365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9173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EEEF8-2918-427E-B22A-7BA3F3FD2D82}"/>
              </a:ext>
            </a:extLst>
          </p:cNvPr>
          <p:cNvSpPr>
            <a:spLocks noGrp="1"/>
          </p:cNvSpPr>
          <p:nvPr>
            <p:ph type="title"/>
          </p:nvPr>
        </p:nvSpPr>
        <p:spPr/>
        <p:txBody>
          <a:bodyPr/>
          <a:lstStyle/>
          <a:p>
            <a:r>
              <a:rPr lang="en-US" sz="4400" dirty="0"/>
              <a:t>Budget situation on April 26</a:t>
            </a:r>
            <a:r>
              <a:rPr lang="en-US" sz="4400" baseline="30000" dirty="0"/>
              <a:t>th</a:t>
            </a:r>
          </a:p>
        </p:txBody>
      </p:sp>
      <p:sp>
        <p:nvSpPr>
          <p:cNvPr id="4" name="Slide Number Placeholder 3">
            <a:extLst>
              <a:ext uri="{FF2B5EF4-FFF2-40B4-BE49-F238E27FC236}">
                <a16:creationId xmlns:a16="http://schemas.microsoft.com/office/drawing/2014/main" id="{E60FF3D5-B452-4FF6-BC9E-C1D3C142D58F}"/>
              </a:ext>
            </a:extLst>
          </p:cNvPr>
          <p:cNvSpPr>
            <a:spLocks noGrp="1"/>
          </p:cNvSpPr>
          <p:nvPr>
            <p:ph type="sldNum" sz="quarter" idx="16"/>
          </p:nvPr>
        </p:nvSpPr>
        <p:spPr/>
        <p:txBody>
          <a:bodyPr/>
          <a:lstStyle/>
          <a:p>
            <a:fld id="{B9FC9755-3F17-4A88-BC36-1FB3879279FF}" type="slidenum">
              <a:rPr lang="en-US" altLang="en-US" smtClean="0"/>
              <a:pPr/>
              <a:t>2</a:t>
            </a:fld>
            <a:endParaRPr lang="en-US" altLang="en-US" dirty="0"/>
          </a:p>
        </p:txBody>
      </p:sp>
      <p:sp>
        <p:nvSpPr>
          <p:cNvPr id="11" name="TextBox 10">
            <a:extLst>
              <a:ext uri="{FF2B5EF4-FFF2-40B4-BE49-F238E27FC236}">
                <a16:creationId xmlns:a16="http://schemas.microsoft.com/office/drawing/2014/main" id="{94E24D3B-05C0-4DD5-A74A-0D4CA4CD84B5}"/>
              </a:ext>
            </a:extLst>
          </p:cNvPr>
          <p:cNvSpPr txBox="1"/>
          <p:nvPr/>
        </p:nvSpPr>
        <p:spPr>
          <a:xfrm>
            <a:off x="9484418" y="5917483"/>
            <a:ext cx="2094807" cy="276999"/>
          </a:xfrm>
          <a:prstGeom prst="rect">
            <a:avLst/>
          </a:prstGeom>
          <a:noFill/>
        </p:spPr>
        <p:txBody>
          <a:bodyPr wrap="square" rtlCol="0">
            <a:spAutoFit/>
          </a:bodyPr>
          <a:lstStyle/>
          <a:p>
            <a:r>
              <a:rPr lang="fr-CH" sz="1200" dirty="0" err="1"/>
              <a:t>Courtesy</a:t>
            </a:r>
            <a:r>
              <a:rPr lang="fr-CH" sz="1200" dirty="0"/>
              <a:t> of E. Delachenal</a:t>
            </a:r>
            <a:endParaRPr lang="en-US" sz="1200" dirty="0"/>
          </a:p>
        </p:txBody>
      </p:sp>
      <p:sp>
        <p:nvSpPr>
          <p:cNvPr id="13" name="Content Placeholder 2">
            <a:extLst>
              <a:ext uri="{FF2B5EF4-FFF2-40B4-BE49-F238E27FC236}">
                <a16:creationId xmlns:a16="http://schemas.microsoft.com/office/drawing/2014/main" id="{986735BA-DC8B-434A-A682-C8D5EFFD92CD}"/>
              </a:ext>
            </a:extLst>
          </p:cNvPr>
          <p:cNvSpPr>
            <a:spLocks noGrp="1"/>
          </p:cNvSpPr>
          <p:nvPr>
            <p:ph sz="quarter" idx="13"/>
          </p:nvPr>
        </p:nvSpPr>
        <p:spPr>
          <a:xfrm>
            <a:off x="6790413" y="2862470"/>
            <a:ext cx="5064982" cy="3493860"/>
          </a:xfrm>
        </p:spPr>
        <p:txBody>
          <a:bodyPr/>
          <a:lstStyle/>
          <a:p>
            <a:r>
              <a:rPr lang="fr-CH" sz="1800" dirty="0" err="1"/>
              <a:t>Overall</a:t>
            </a:r>
            <a:r>
              <a:rPr lang="fr-CH" sz="1800" dirty="0"/>
              <a:t> </a:t>
            </a:r>
            <a:r>
              <a:rPr lang="fr-CH" sz="1800" dirty="0" err="1"/>
              <a:t>material</a:t>
            </a:r>
            <a:r>
              <a:rPr lang="fr-CH" sz="1800" dirty="0"/>
              <a:t> budget: 27.4 MCHF</a:t>
            </a:r>
          </a:p>
          <a:p>
            <a:r>
              <a:rPr lang="fr-CH" sz="1800" dirty="0"/>
              <a:t>On </a:t>
            </a:r>
            <a:r>
              <a:rPr lang="en-US" sz="1800" dirty="0"/>
              <a:t>April 26</a:t>
            </a:r>
            <a:r>
              <a:rPr lang="en-US" sz="1800" baseline="30000" dirty="0"/>
              <a:t>th</a:t>
            </a:r>
            <a:r>
              <a:rPr lang="fr-CH" sz="1800" dirty="0"/>
              <a:t>: 93 % </a:t>
            </a:r>
            <a:r>
              <a:rPr lang="fr-CH" sz="1800" dirty="0" err="1"/>
              <a:t>committed</a:t>
            </a:r>
            <a:r>
              <a:rPr lang="fr-CH" sz="1800" dirty="0"/>
              <a:t> and 85 % </a:t>
            </a:r>
            <a:r>
              <a:rPr lang="fr-CH" sz="1800" dirty="0" err="1"/>
              <a:t>charged</a:t>
            </a:r>
            <a:endParaRPr lang="fr-CH" sz="1800" dirty="0"/>
          </a:p>
          <a:p>
            <a:r>
              <a:rPr lang="fr-CH" sz="1800" dirty="0" err="1"/>
              <a:t>Still</a:t>
            </a:r>
            <a:r>
              <a:rPr lang="fr-CH" sz="1800" dirty="0"/>
              <a:t>  1.7 MCHF to commit in 2021</a:t>
            </a:r>
          </a:p>
          <a:p>
            <a:r>
              <a:rPr lang="fr-CH" sz="1800" dirty="0"/>
              <a:t>Big </a:t>
            </a:r>
            <a:r>
              <a:rPr lang="fr-CH" sz="1800" dirty="0" err="1"/>
              <a:t>orders</a:t>
            </a:r>
            <a:r>
              <a:rPr lang="fr-CH" sz="1800" dirty="0"/>
              <a:t> </a:t>
            </a:r>
            <a:r>
              <a:rPr lang="fr-CH" sz="1800" dirty="0" err="1"/>
              <a:t>just</a:t>
            </a:r>
            <a:r>
              <a:rPr lang="fr-CH" sz="1800" dirty="0"/>
              <a:t> </a:t>
            </a:r>
            <a:r>
              <a:rPr lang="fr-CH" sz="1800" dirty="0" err="1"/>
              <a:t>launched</a:t>
            </a:r>
            <a:r>
              <a:rPr lang="fr-CH" sz="1800" dirty="0"/>
              <a:t>:</a:t>
            </a:r>
          </a:p>
          <a:p>
            <a:pPr lvl="1"/>
            <a:r>
              <a:rPr lang="fr-CH" sz="1600" dirty="0"/>
              <a:t>Second batch of </a:t>
            </a:r>
            <a:r>
              <a:rPr lang="fr-CH" sz="1600" dirty="0" err="1"/>
              <a:t>concrete</a:t>
            </a:r>
            <a:r>
              <a:rPr lang="fr-CH" sz="1600" dirty="0"/>
              <a:t> </a:t>
            </a:r>
            <a:r>
              <a:rPr lang="fr-CH" sz="1600" dirty="0" err="1"/>
              <a:t>beams</a:t>
            </a:r>
            <a:r>
              <a:rPr lang="fr-CH" sz="1600" dirty="0"/>
              <a:t> for the mixed area roof (180 k)</a:t>
            </a:r>
          </a:p>
          <a:p>
            <a:pPr lvl="1"/>
            <a:r>
              <a:rPr lang="fr-CH" sz="1600" dirty="0"/>
              <a:t>Gas </a:t>
            </a:r>
            <a:r>
              <a:rPr lang="fr-CH" sz="1600" dirty="0" err="1"/>
              <a:t>systems</a:t>
            </a:r>
            <a:r>
              <a:rPr lang="fr-CH" sz="1600" dirty="0"/>
              <a:t> distribution (110 k)</a:t>
            </a:r>
          </a:p>
          <a:p>
            <a:pPr marL="0" indent="0">
              <a:buNone/>
            </a:pPr>
            <a:endParaRPr lang="en-US" dirty="0"/>
          </a:p>
        </p:txBody>
      </p:sp>
      <p:sp>
        <p:nvSpPr>
          <p:cNvPr id="3" name="Date Placeholder 2">
            <a:extLst>
              <a:ext uri="{FF2B5EF4-FFF2-40B4-BE49-F238E27FC236}">
                <a16:creationId xmlns:a16="http://schemas.microsoft.com/office/drawing/2014/main" id="{53BAF95C-4E96-4B9E-8B37-3DCFCD8962E2}"/>
              </a:ext>
            </a:extLst>
          </p:cNvPr>
          <p:cNvSpPr>
            <a:spLocks noGrp="1"/>
          </p:cNvSpPr>
          <p:nvPr>
            <p:ph type="dt" sz="half" idx="2"/>
          </p:nvPr>
        </p:nvSpPr>
        <p:spPr>
          <a:xfrm>
            <a:off x="2790776" y="6356370"/>
            <a:ext cx="3464949" cy="365125"/>
          </a:xfrm>
          <a:prstGeom prst="rect">
            <a:avLst/>
          </a:prstGeom>
        </p:spPr>
        <p:txBody>
          <a:bodyPr/>
          <a:lstStyle>
            <a:defPPr>
              <a:defRPr lang="en-US"/>
            </a:defPPr>
            <a:lvl1pPr algn="l" rtl="0" eaLnBrk="0" fontAlgn="base" hangingPunct="0">
              <a:spcBef>
                <a:spcPct val="0"/>
              </a:spcBef>
              <a:spcAft>
                <a:spcPct val="0"/>
              </a:spcAft>
              <a:defRPr sz="1100"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a:lstStyle>
          <a:p>
            <a:pPr>
              <a:defRPr/>
            </a:pPr>
            <a:fld id="{87CA1AD3-9B41-494D-8B2F-EEE61CC3575F}" type="datetime1">
              <a:rPr lang="fr-FR" smtClean="0"/>
              <a:t>30/04/2021</a:t>
            </a:fld>
            <a:endParaRPr lang="en-US" dirty="0"/>
          </a:p>
        </p:txBody>
      </p:sp>
      <p:pic>
        <p:nvPicPr>
          <p:cNvPr id="15" name="Content Placeholder 6"/>
          <p:cNvPicPr>
            <a:picLocks noChangeAspect="1"/>
          </p:cNvPicPr>
          <p:nvPr/>
        </p:nvPicPr>
        <p:blipFill>
          <a:blip r:embed="rId2"/>
          <a:stretch>
            <a:fillRect/>
          </a:stretch>
        </p:blipFill>
        <p:spPr bwMode="auto">
          <a:xfrm>
            <a:off x="6459281" y="1077277"/>
            <a:ext cx="5795841" cy="1499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a:extLst>
              <a:ext uri="{FF2B5EF4-FFF2-40B4-BE49-F238E27FC236}">
                <a16:creationId xmlns:a16="http://schemas.microsoft.com/office/drawing/2014/main" id="{10AFE353-0D72-4CFC-BB70-DCD5AD5CAB53}"/>
              </a:ext>
            </a:extLst>
          </p:cNvPr>
          <p:cNvSpPr>
            <a:spLocks noGrp="1"/>
          </p:cNvSpPr>
          <p:nvPr>
            <p:ph type="ftr" sz="quarter" idx="15"/>
          </p:nvPr>
        </p:nvSpPr>
        <p:spPr/>
        <p:txBody>
          <a:bodyPr/>
          <a:lstStyle/>
          <a:p>
            <a:pPr>
              <a:defRPr/>
            </a:pPr>
            <a:r>
              <a:rPr lang="en-US" dirty="0"/>
              <a:t>IEFC</a:t>
            </a:r>
          </a:p>
        </p:txBody>
      </p:sp>
      <p:pic>
        <p:nvPicPr>
          <p:cNvPr id="7" name="Picture 6">
            <a:extLst>
              <a:ext uri="{FF2B5EF4-FFF2-40B4-BE49-F238E27FC236}">
                <a16:creationId xmlns:a16="http://schemas.microsoft.com/office/drawing/2014/main" id="{2AC23936-5A18-4BE2-B2B6-D112FD7A11BC}"/>
              </a:ext>
            </a:extLst>
          </p:cNvPr>
          <p:cNvPicPr>
            <a:picLocks noChangeAspect="1"/>
          </p:cNvPicPr>
          <p:nvPr/>
        </p:nvPicPr>
        <p:blipFill>
          <a:blip r:embed="rId3"/>
          <a:stretch>
            <a:fillRect/>
          </a:stretch>
        </p:blipFill>
        <p:spPr>
          <a:xfrm>
            <a:off x="0" y="1061375"/>
            <a:ext cx="6838095" cy="5342857"/>
          </a:xfrm>
          <a:prstGeom prst="rect">
            <a:avLst/>
          </a:prstGeom>
        </p:spPr>
      </p:pic>
    </p:spTree>
    <p:extLst>
      <p:ext uri="{BB962C8B-B14F-4D97-AF65-F5344CB8AC3E}">
        <p14:creationId xmlns:p14="http://schemas.microsoft.com/office/powerpoint/2010/main" val="3758705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D265A-ED82-4F5E-9C4E-C3FD03C83248}"/>
              </a:ext>
            </a:extLst>
          </p:cNvPr>
          <p:cNvSpPr>
            <a:spLocks noGrp="1"/>
          </p:cNvSpPr>
          <p:nvPr>
            <p:ph type="title"/>
          </p:nvPr>
        </p:nvSpPr>
        <p:spPr/>
        <p:txBody>
          <a:bodyPr/>
          <a:lstStyle/>
          <a:p>
            <a:r>
              <a:rPr lang="fr-CH" dirty="0"/>
              <a:t>T11 mobile </a:t>
            </a:r>
            <a:r>
              <a:rPr lang="fr-CH" dirty="0" err="1"/>
              <a:t>shutter</a:t>
            </a:r>
            <a:endParaRPr lang="en-US" dirty="0"/>
          </a:p>
        </p:txBody>
      </p:sp>
      <p:pic>
        <p:nvPicPr>
          <p:cNvPr id="8" name="Content Placeholder 7" descr="A picture containing indoor, bathroom&#10;&#10;Description automatically generated">
            <a:extLst>
              <a:ext uri="{FF2B5EF4-FFF2-40B4-BE49-F238E27FC236}">
                <a16:creationId xmlns:a16="http://schemas.microsoft.com/office/drawing/2014/main" id="{02162D44-92E3-487D-B5DC-760693F4BA1B}"/>
              </a:ext>
            </a:extLst>
          </p:cNvPr>
          <p:cNvPicPr>
            <a:picLocks noGrp="1" noChangeAspect="1"/>
          </p:cNvPicPr>
          <p:nvPr>
            <p:ph sz="quarter" idx="13"/>
          </p:nvPr>
        </p:nvPicPr>
        <p:blipFill>
          <a:blip r:embed="rId4" cstate="print">
            <a:extLst>
              <a:ext uri="{28A0092B-C50C-407E-A947-70E740481C1C}">
                <a14:useLocalDpi xmlns:a14="http://schemas.microsoft.com/office/drawing/2010/main" val="0"/>
              </a:ext>
            </a:extLst>
          </a:blip>
          <a:stretch>
            <a:fillRect/>
          </a:stretch>
        </p:blipFill>
        <p:spPr>
          <a:xfrm rot="5400000">
            <a:off x="6450235" y="1815107"/>
            <a:ext cx="5027612" cy="3770709"/>
          </a:xfrm>
        </p:spPr>
      </p:pic>
      <p:sp>
        <p:nvSpPr>
          <p:cNvPr id="4" name="Date Placeholder 3">
            <a:extLst>
              <a:ext uri="{FF2B5EF4-FFF2-40B4-BE49-F238E27FC236}">
                <a16:creationId xmlns:a16="http://schemas.microsoft.com/office/drawing/2014/main" id="{12EFC091-BAB7-4565-AD81-5AF95FFC4B2D}"/>
              </a:ext>
            </a:extLst>
          </p:cNvPr>
          <p:cNvSpPr>
            <a:spLocks noGrp="1"/>
          </p:cNvSpPr>
          <p:nvPr>
            <p:ph type="dt" sz="half" idx="14"/>
          </p:nvPr>
        </p:nvSpPr>
        <p:spPr/>
        <p:txBody>
          <a:bodyPr/>
          <a:lstStyle/>
          <a:p>
            <a:pPr>
              <a:defRPr/>
            </a:pPr>
            <a:fld id="{58140DDF-FEBC-41CF-9636-481C8E059341}" type="datetime1">
              <a:rPr lang="fr-FR" smtClean="0"/>
              <a:t>30/04/2021</a:t>
            </a:fld>
            <a:endParaRPr lang="en-US"/>
          </a:p>
        </p:txBody>
      </p:sp>
      <p:sp>
        <p:nvSpPr>
          <p:cNvPr id="5" name="Footer Placeholder 4">
            <a:extLst>
              <a:ext uri="{FF2B5EF4-FFF2-40B4-BE49-F238E27FC236}">
                <a16:creationId xmlns:a16="http://schemas.microsoft.com/office/drawing/2014/main" id="{D8108706-1905-41C2-81A3-E53BE154432B}"/>
              </a:ext>
            </a:extLst>
          </p:cNvPr>
          <p:cNvSpPr>
            <a:spLocks noGrp="1"/>
          </p:cNvSpPr>
          <p:nvPr>
            <p:ph type="ftr" sz="quarter" idx="15"/>
          </p:nvPr>
        </p:nvSpPr>
        <p:spPr/>
        <p:txBody>
          <a:bodyPr/>
          <a:lstStyle/>
          <a:p>
            <a:pPr>
              <a:defRPr/>
            </a:pPr>
            <a:r>
              <a:rPr lang="en-US"/>
              <a:t>IEFC</a:t>
            </a:r>
          </a:p>
        </p:txBody>
      </p:sp>
      <p:sp>
        <p:nvSpPr>
          <p:cNvPr id="6" name="Slide Number Placeholder 5">
            <a:extLst>
              <a:ext uri="{FF2B5EF4-FFF2-40B4-BE49-F238E27FC236}">
                <a16:creationId xmlns:a16="http://schemas.microsoft.com/office/drawing/2014/main" id="{7EA7854D-B338-4979-8E05-6F7060E50C1F}"/>
              </a:ext>
            </a:extLst>
          </p:cNvPr>
          <p:cNvSpPr>
            <a:spLocks noGrp="1"/>
          </p:cNvSpPr>
          <p:nvPr>
            <p:ph type="sldNum" sz="quarter" idx="16"/>
          </p:nvPr>
        </p:nvSpPr>
        <p:spPr/>
        <p:txBody>
          <a:bodyPr/>
          <a:lstStyle/>
          <a:p>
            <a:pPr>
              <a:defRPr/>
            </a:pPr>
            <a:fld id="{48E5F79E-98A6-4D7D-B4EB-FFC7320FBEBC}" type="slidenum">
              <a:rPr lang="en-US" smtClean="0"/>
              <a:pPr>
                <a:defRPr/>
              </a:pPr>
              <a:t>3</a:t>
            </a:fld>
            <a:endParaRPr lang="en-US"/>
          </a:p>
        </p:txBody>
      </p:sp>
      <p:pic>
        <p:nvPicPr>
          <p:cNvPr id="9" name="37E79EA3">
            <a:hlinkClick r:id="" action="ppaction://media"/>
            <a:extLst>
              <a:ext uri="{FF2B5EF4-FFF2-40B4-BE49-F238E27FC236}">
                <a16:creationId xmlns:a16="http://schemas.microsoft.com/office/drawing/2014/main" id="{AE90DC1C-EC92-4C93-BA33-995B9FBD767D}"/>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246878" y="1523309"/>
            <a:ext cx="2235200" cy="4064000"/>
          </a:xfrm>
          <a:prstGeom prst="rect">
            <a:avLst/>
          </a:prstGeom>
        </p:spPr>
      </p:pic>
    </p:spTree>
    <p:extLst>
      <p:ext uri="{BB962C8B-B14F-4D97-AF65-F5344CB8AC3E}">
        <p14:creationId xmlns:p14="http://schemas.microsoft.com/office/powerpoint/2010/main" val="361012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736"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B9E71-6D60-4529-8849-0EB2C819440E}"/>
              </a:ext>
            </a:extLst>
          </p:cNvPr>
          <p:cNvSpPr>
            <a:spLocks noGrp="1"/>
          </p:cNvSpPr>
          <p:nvPr>
            <p:ph type="title"/>
          </p:nvPr>
        </p:nvSpPr>
        <p:spPr/>
        <p:txBody>
          <a:bodyPr/>
          <a:lstStyle/>
          <a:p>
            <a:r>
              <a:rPr lang="fr-CH" dirty="0"/>
              <a:t>CSR4 </a:t>
            </a:r>
            <a:r>
              <a:rPr lang="fr-CH" dirty="0" err="1"/>
              <a:t>recommendations</a:t>
            </a:r>
            <a:endParaRPr lang="en-US" dirty="0"/>
          </a:p>
        </p:txBody>
      </p:sp>
      <p:sp>
        <p:nvSpPr>
          <p:cNvPr id="3" name="Content Placeholder 2">
            <a:extLst>
              <a:ext uri="{FF2B5EF4-FFF2-40B4-BE49-F238E27FC236}">
                <a16:creationId xmlns:a16="http://schemas.microsoft.com/office/drawing/2014/main" id="{BE60D31A-3BB9-4159-9EF5-E9F6A11B42FB}"/>
              </a:ext>
            </a:extLst>
          </p:cNvPr>
          <p:cNvSpPr>
            <a:spLocks noGrp="1"/>
          </p:cNvSpPr>
          <p:nvPr>
            <p:ph sz="quarter" idx="13"/>
          </p:nvPr>
        </p:nvSpPr>
        <p:spPr/>
        <p:txBody>
          <a:bodyPr/>
          <a:lstStyle/>
          <a:p>
            <a:pPr marL="540385" marR="0" algn="just">
              <a:lnSpc>
                <a:spcPct val="130000"/>
              </a:lnSpc>
              <a:spcBef>
                <a:spcPts val="600"/>
              </a:spcBef>
              <a:spcAft>
                <a:spcPts val="0"/>
              </a:spcAft>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main goals of the fourth Cost and Schedule Review (CSR) were to understand the point of the situation for </a:t>
            </a:r>
            <a:r>
              <a:rPr lang="en-GB" sz="1800"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rPr>
              <a:t>B.251 renovations</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which include Civil Engineering works and a new cooling and ventilation plant, to analyse the </a:t>
            </a:r>
            <a:r>
              <a:rPr lang="en-GB" sz="1800"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rPr>
              <a:t>consequences of the COVID-19 pandemic</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and the </a:t>
            </a:r>
            <a:r>
              <a:rPr lang="en-GB" sz="1800"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rPr>
              <a:t>2021-physics operation readiness</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 Each point has been reviewed in the light of their status, next steps, mitigation, risks and associated M+P.</a:t>
            </a:r>
          </a:p>
          <a:p>
            <a:pPr marL="314960" marR="0" indent="0" algn="just">
              <a:lnSpc>
                <a:spcPct val="130000"/>
              </a:lnSpc>
              <a:spcBef>
                <a:spcPts val="600"/>
              </a:spcBef>
              <a:spcAft>
                <a:spcPts val="0"/>
              </a:spcAft>
              <a:buNone/>
            </a:pP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marR="0" algn="just">
              <a:lnSpc>
                <a:spcPct val="130000"/>
              </a:lnSpc>
              <a:spcBef>
                <a:spcPts val="600"/>
              </a:spcBef>
              <a:spcAft>
                <a:spcPts val="0"/>
              </a:spcAft>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Significant progress has been made since the last review as a result of the redesign of the work schedule in June 2020 with the goal of recovering from the delays induced by the COVID-19 pandemic. In order to have the facility operating in week 42 for a four-week physics run, the project must follow a dense schedule ahead with little margin for delay.  More than 90% of the project material budget has been committed and 83% is already charged. </a:t>
            </a:r>
            <a:r>
              <a:rPr lang="en-GB" sz="1800"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rPr>
              <a:t>The review committee congratulates the team for the work accomplished</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B4DC004F-0AD5-40E9-8A82-EB8B8372BF8C}"/>
              </a:ext>
            </a:extLst>
          </p:cNvPr>
          <p:cNvSpPr>
            <a:spLocks noGrp="1"/>
          </p:cNvSpPr>
          <p:nvPr>
            <p:ph type="dt" sz="half" idx="14"/>
          </p:nvPr>
        </p:nvSpPr>
        <p:spPr/>
        <p:txBody>
          <a:bodyPr/>
          <a:lstStyle/>
          <a:p>
            <a:pPr>
              <a:defRPr/>
            </a:pPr>
            <a:fld id="{58140DDF-FEBC-41CF-9636-481C8E059341}" type="datetime1">
              <a:rPr lang="fr-FR" smtClean="0"/>
              <a:t>30/04/2021</a:t>
            </a:fld>
            <a:endParaRPr lang="en-US"/>
          </a:p>
        </p:txBody>
      </p:sp>
      <p:sp>
        <p:nvSpPr>
          <p:cNvPr id="5" name="Footer Placeholder 4">
            <a:extLst>
              <a:ext uri="{FF2B5EF4-FFF2-40B4-BE49-F238E27FC236}">
                <a16:creationId xmlns:a16="http://schemas.microsoft.com/office/drawing/2014/main" id="{0578D917-7CF4-47DA-8E21-9CC3885C27C4}"/>
              </a:ext>
            </a:extLst>
          </p:cNvPr>
          <p:cNvSpPr>
            <a:spLocks noGrp="1"/>
          </p:cNvSpPr>
          <p:nvPr>
            <p:ph type="ftr" sz="quarter" idx="15"/>
          </p:nvPr>
        </p:nvSpPr>
        <p:spPr/>
        <p:txBody>
          <a:bodyPr/>
          <a:lstStyle/>
          <a:p>
            <a:pPr>
              <a:defRPr/>
            </a:pPr>
            <a:r>
              <a:rPr lang="en-US"/>
              <a:t>IEFC</a:t>
            </a:r>
          </a:p>
        </p:txBody>
      </p:sp>
      <p:sp>
        <p:nvSpPr>
          <p:cNvPr id="6" name="Slide Number Placeholder 5">
            <a:extLst>
              <a:ext uri="{FF2B5EF4-FFF2-40B4-BE49-F238E27FC236}">
                <a16:creationId xmlns:a16="http://schemas.microsoft.com/office/drawing/2014/main" id="{D222125D-F88A-4A59-A709-B2F1AA875ACB}"/>
              </a:ext>
            </a:extLst>
          </p:cNvPr>
          <p:cNvSpPr>
            <a:spLocks noGrp="1"/>
          </p:cNvSpPr>
          <p:nvPr>
            <p:ph type="sldNum" sz="quarter" idx="16"/>
          </p:nvPr>
        </p:nvSpPr>
        <p:spPr/>
        <p:txBody>
          <a:bodyPr/>
          <a:lstStyle/>
          <a:p>
            <a:pPr>
              <a:defRPr/>
            </a:pPr>
            <a:fld id="{48E5F79E-98A6-4D7D-B4EB-FFC7320FBEBC}" type="slidenum">
              <a:rPr lang="en-US" smtClean="0"/>
              <a:pPr>
                <a:defRPr/>
              </a:pPr>
              <a:t>4</a:t>
            </a:fld>
            <a:endParaRPr lang="en-US"/>
          </a:p>
        </p:txBody>
      </p:sp>
    </p:spTree>
    <p:extLst>
      <p:ext uri="{BB962C8B-B14F-4D97-AF65-F5344CB8AC3E}">
        <p14:creationId xmlns:p14="http://schemas.microsoft.com/office/powerpoint/2010/main" val="935532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25832-D402-4DCB-A781-0EB310114C32}"/>
              </a:ext>
            </a:extLst>
          </p:cNvPr>
          <p:cNvSpPr>
            <a:spLocks noGrp="1"/>
          </p:cNvSpPr>
          <p:nvPr>
            <p:ph type="title"/>
          </p:nvPr>
        </p:nvSpPr>
        <p:spPr/>
        <p:txBody>
          <a:bodyPr/>
          <a:lstStyle/>
          <a:p>
            <a:r>
              <a:rPr lang="fr-CH" dirty="0"/>
              <a:t>CSR4 </a:t>
            </a:r>
            <a:r>
              <a:rPr lang="fr-CH" dirty="0" err="1"/>
              <a:t>recommendations</a:t>
            </a:r>
            <a:endParaRPr lang="en-US" dirty="0"/>
          </a:p>
        </p:txBody>
      </p:sp>
      <p:sp>
        <p:nvSpPr>
          <p:cNvPr id="3" name="Content Placeholder 2">
            <a:extLst>
              <a:ext uri="{FF2B5EF4-FFF2-40B4-BE49-F238E27FC236}">
                <a16:creationId xmlns:a16="http://schemas.microsoft.com/office/drawing/2014/main" id="{DBE651CE-A0FA-40D0-BFB7-70AB21C8216C}"/>
              </a:ext>
            </a:extLst>
          </p:cNvPr>
          <p:cNvSpPr>
            <a:spLocks noGrp="1"/>
          </p:cNvSpPr>
          <p:nvPr>
            <p:ph sz="quarter" idx="13"/>
          </p:nvPr>
        </p:nvSpPr>
        <p:spPr/>
        <p:txBody>
          <a:bodyPr/>
          <a:lstStyle/>
          <a:p>
            <a:pPr marL="314960" marR="0" indent="0" algn="just">
              <a:lnSpc>
                <a:spcPct val="130000"/>
              </a:lnSpc>
              <a:spcBef>
                <a:spcPts val="600"/>
              </a:spcBef>
              <a:spcAft>
                <a:spcPts val="0"/>
              </a:spcAft>
              <a:buNone/>
            </a:pPr>
            <a:r>
              <a:rPr lang="en-GB" sz="2000" b="1"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rPr>
              <a:t>B.251 RENOVATION</a:t>
            </a:r>
            <a:endParaRPr lang="en-US" sz="2000" b="1"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civil engineering budget for B251 has yet to be finalised. </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It is not fully clear how the SCE activities will be managed in 2022, after the end of the EAR project.</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panel recommends the re-evaluation of the renovation scope (quality/cost/delay) and formalize the renovation project request to integrate it in the SCE Consolidation programme 2021-2025, following the new SCE IPR (Infrastructure Project Request) process. </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panel recommends to account for the installation of a redundant chiller in the budget. It is also recommended that the roof is consolidated in order to ensure safe and reliable operation of the new PCs and to further study the asbestos situation.</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endParaRPr lang="en-US" dirty="0"/>
          </a:p>
        </p:txBody>
      </p:sp>
      <p:sp>
        <p:nvSpPr>
          <p:cNvPr id="4" name="Date Placeholder 3">
            <a:extLst>
              <a:ext uri="{FF2B5EF4-FFF2-40B4-BE49-F238E27FC236}">
                <a16:creationId xmlns:a16="http://schemas.microsoft.com/office/drawing/2014/main" id="{DC054691-2ABD-4BE2-8B82-8CAC057104BF}"/>
              </a:ext>
            </a:extLst>
          </p:cNvPr>
          <p:cNvSpPr>
            <a:spLocks noGrp="1"/>
          </p:cNvSpPr>
          <p:nvPr>
            <p:ph type="dt" sz="half" idx="14"/>
          </p:nvPr>
        </p:nvSpPr>
        <p:spPr/>
        <p:txBody>
          <a:bodyPr/>
          <a:lstStyle/>
          <a:p>
            <a:pPr>
              <a:defRPr/>
            </a:pPr>
            <a:fld id="{58140DDF-FEBC-41CF-9636-481C8E059341}" type="datetime1">
              <a:rPr lang="fr-FR" smtClean="0"/>
              <a:t>30/04/2021</a:t>
            </a:fld>
            <a:endParaRPr lang="en-US"/>
          </a:p>
        </p:txBody>
      </p:sp>
      <p:sp>
        <p:nvSpPr>
          <p:cNvPr id="5" name="Footer Placeholder 4">
            <a:extLst>
              <a:ext uri="{FF2B5EF4-FFF2-40B4-BE49-F238E27FC236}">
                <a16:creationId xmlns:a16="http://schemas.microsoft.com/office/drawing/2014/main" id="{F58E9B35-553F-4ADF-B367-D0641944AA52}"/>
              </a:ext>
            </a:extLst>
          </p:cNvPr>
          <p:cNvSpPr>
            <a:spLocks noGrp="1"/>
          </p:cNvSpPr>
          <p:nvPr>
            <p:ph type="ftr" sz="quarter" idx="15"/>
          </p:nvPr>
        </p:nvSpPr>
        <p:spPr/>
        <p:txBody>
          <a:bodyPr/>
          <a:lstStyle/>
          <a:p>
            <a:pPr>
              <a:defRPr/>
            </a:pPr>
            <a:r>
              <a:rPr lang="en-US"/>
              <a:t>IEFC</a:t>
            </a:r>
          </a:p>
        </p:txBody>
      </p:sp>
      <p:sp>
        <p:nvSpPr>
          <p:cNvPr id="6" name="Slide Number Placeholder 5">
            <a:extLst>
              <a:ext uri="{FF2B5EF4-FFF2-40B4-BE49-F238E27FC236}">
                <a16:creationId xmlns:a16="http://schemas.microsoft.com/office/drawing/2014/main" id="{A4102987-4707-43F3-BD2A-6304A2D93B9F}"/>
              </a:ext>
            </a:extLst>
          </p:cNvPr>
          <p:cNvSpPr>
            <a:spLocks noGrp="1"/>
          </p:cNvSpPr>
          <p:nvPr>
            <p:ph type="sldNum" sz="quarter" idx="16"/>
          </p:nvPr>
        </p:nvSpPr>
        <p:spPr/>
        <p:txBody>
          <a:bodyPr/>
          <a:lstStyle/>
          <a:p>
            <a:pPr>
              <a:defRPr/>
            </a:pPr>
            <a:fld id="{48E5F79E-98A6-4D7D-B4EB-FFC7320FBEBC}" type="slidenum">
              <a:rPr lang="en-US" smtClean="0"/>
              <a:pPr>
                <a:defRPr/>
              </a:pPr>
              <a:t>5</a:t>
            </a:fld>
            <a:endParaRPr lang="en-US"/>
          </a:p>
        </p:txBody>
      </p:sp>
    </p:spTree>
    <p:extLst>
      <p:ext uri="{BB962C8B-B14F-4D97-AF65-F5344CB8AC3E}">
        <p14:creationId xmlns:p14="http://schemas.microsoft.com/office/powerpoint/2010/main" val="9228175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34B87-CB01-402A-B620-90BAFAE922FD}"/>
              </a:ext>
            </a:extLst>
          </p:cNvPr>
          <p:cNvSpPr>
            <a:spLocks noGrp="1"/>
          </p:cNvSpPr>
          <p:nvPr>
            <p:ph type="title"/>
          </p:nvPr>
        </p:nvSpPr>
        <p:spPr/>
        <p:txBody>
          <a:bodyPr/>
          <a:lstStyle/>
          <a:p>
            <a:r>
              <a:rPr lang="fr-CH" dirty="0"/>
              <a:t>CSR4 </a:t>
            </a:r>
            <a:r>
              <a:rPr lang="fr-CH" dirty="0" err="1"/>
              <a:t>recommendations</a:t>
            </a:r>
            <a:endParaRPr lang="en-US" dirty="0"/>
          </a:p>
        </p:txBody>
      </p:sp>
      <p:sp>
        <p:nvSpPr>
          <p:cNvPr id="3" name="Content Placeholder 2">
            <a:extLst>
              <a:ext uri="{FF2B5EF4-FFF2-40B4-BE49-F238E27FC236}">
                <a16:creationId xmlns:a16="http://schemas.microsoft.com/office/drawing/2014/main" id="{66436CCA-0E2F-4842-93D9-0238AE8328A6}"/>
              </a:ext>
            </a:extLst>
          </p:cNvPr>
          <p:cNvSpPr>
            <a:spLocks noGrp="1"/>
          </p:cNvSpPr>
          <p:nvPr>
            <p:ph sz="quarter" idx="13"/>
          </p:nvPr>
        </p:nvSpPr>
        <p:spPr/>
        <p:txBody>
          <a:bodyPr/>
          <a:lstStyle/>
          <a:p>
            <a:pPr marL="314960" marR="0" indent="0" algn="just">
              <a:lnSpc>
                <a:spcPct val="130000"/>
              </a:lnSpc>
              <a:spcBef>
                <a:spcPts val="600"/>
              </a:spcBef>
              <a:spcAft>
                <a:spcPts val="0"/>
              </a:spcAft>
              <a:buNone/>
            </a:pPr>
            <a:r>
              <a:rPr lang="en-GB" sz="2000" b="1"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rPr>
              <a:t>IMPACT OF COVID-19 PANDEMIC</a:t>
            </a:r>
            <a:endParaRPr lang="en-US" sz="2000" b="1"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800" dirty="0">
                <a:latin typeface="Verdana" panose="020B0604030504040204" pitchFamily="34" charset="0"/>
                <a:ea typeface="Times New Roman" panose="02020603050405020304" pitchFamily="18" charset="0"/>
                <a:cs typeface="Times New Roman" panose="02020603050405020304" pitchFamily="18" charset="0"/>
              </a:rPr>
              <a:t>T</a:t>
            </a: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here were some critical items that got delayed due to the global pandemic but was very well handled by the project.</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Another lockdown similar to the one of March 2021 would result in a delay of extra 3 to 4 months, meaning no beam in 2021 in the East Area. It is therefore recommended to identify critical contractors and define a back-up plan.</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lack of Human resources has been identified by the project and several measures were put in place to guarantee that the physics run is not compromised. For this reason, this subject must be followed closely and extra measures should be put in place.</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endParaRPr lang="en-US" dirty="0"/>
          </a:p>
        </p:txBody>
      </p:sp>
      <p:sp>
        <p:nvSpPr>
          <p:cNvPr id="4" name="Date Placeholder 3">
            <a:extLst>
              <a:ext uri="{FF2B5EF4-FFF2-40B4-BE49-F238E27FC236}">
                <a16:creationId xmlns:a16="http://schemas.microsoft.com/office/drawing/2014/main" id="{1C44F6DA-D148-46BB-B5AA-74D3A7AC1FBB}"/>
              </a:ext>
            </a:extLst>
          </p:cNvPr>
          <p:cNvSpPr>
            <a:spLocks noGrp="1"/>
          </p:cNvSpPr>
          <p:nvPr>
            <p:ph type="dt" sz="half" idx="14"/>
          </p:nvPr>
        </p:nvSpPr>
        <p:spPr/>
        <p:txBody>
          <a:bodyPr/>
          <a:lstStyle/>
          <a:p>
            <a:pPr>
              <a:defRPr/>
            </a:pPr>
            <a:fld id="{58140DDF-FEBC-41CF-9636-481C8E059341}" type="datetime1">
              <a:rPr lang="fr-FR" smtClean="0"/>
              <a:t>30/04/2021</a:t>
            </a:fld>
            <a:endParaRPr lang="en-US"/>
          </a:p>
        </p:txBody>
      </p:sp>
      <p:sp>
        <p:nvSpPr>
          <p:cNvPr id="5" name="Footer Placeholder 4">
            <a:extLst>
              <a:ext uri="{FF2B5EF4-FFF2-40B4-BE49-F238E27FC236}">
                <a16:creationId xmlns:a16="http://schemas.microsoft.com/office/drawing/2014/main" id="{C5A6433D-C1DF-4A0F-BD06-4B745680FF84}"/>
              </a:ext>
            </a:extLst>
          </p:cNvPr>
          <p:cNvSpPr>
            <a:spLocks noGrp="1"/>
          </p:cNvSpPr>
          <p:nvPr>
            <p:ph type="ftr" sz="quarter" idx="15"/>
          </p:nvPr>
        </p:nvSpPr>
        <p:spPr/>
        <p:txBody>
          <a:bodyPr/>
          <a:lstStyle/>
          <a:p>
            <a:pPr>
              <a:defRPr/>
            </a:pPr>
            <a:r>
              <a:rPr lang="en-US"/>
              <a:t>IEFC</a:t>
            </a:r>
          </a:p>
        </p:txBody>
      </p:sp>
      <p:sp>
        <p:nvSpPr>
          <p:cNvPr id="6" name="Slide Number Placeholder 5">
            <a:extLst>
              <a:ext uri="{FF2B5EF4-FFF2-40B4-BE49-F238E27FC236}">
                <a16:creationId xmlns:a16="http://schemas.microsoft.com/office/drawing/2014/main" id="{EA22D1FE-0C73-4ABD-B0B5-A82C33163937}"/>
              </a:ext>
            </a:extLst>
          </p:cNvPr>
          <p:cNvSpPr>
            <a:spLocks noGrp="1"/>
          </p:cNvSpPr>
          <p:nvPr>
            <p:ph type="sldNum" sz="quarter" idx="16"/>
          </p:nvPr>
        </p:nvSpPr>
        <p:spPr/>
        <p:txBody>
          <a:bodyPr/>
          <a:lstStyle/>
          <a:p>
            <a:pPr>
              <a:defRPr/>
            </a:pPr>
            <a:fld id="{48E5F79E-98A6-4D7D-B4EB-FFC7320FBEBC}" type="slidenum">
              <a:rPr lang="en-US" smtClean="0"/>
              <a:pPr>
                <a:defRPr/>
              </a:pPr>
              <a:t>6</a:t>
            </a:fld>
            <a:endParaRPr lang="en-US"/>
          </a:p>
        </p:txBody>
      </p:sp>
    </p:spTree>
    <p:extLst>
      <p:ext uri="{BB962C8B-B14F-4D97-AF65-F5344CB8AC3E}">
        <p14:creationId xmlns:p14="http://schemas.microsoft.com/office/powerpoint/2010/main" val="2299574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BF572-C93D-4F56-ACAD-B8EB7DE7353B}"/>
              </a:ext>
            </a:extLst>
          </p:cNvPr>
          <p:cNvSpPr>
            <a:spLocks noGrp="1"/>
          </p:cNvSpPr>
          <p:nvPr>
            <p:ph type="title"/>
          </p:nvPr>
        </p:nvSpPr>
        <p:spPr/>
        <p:txBody>
          <a:bodyPr/>
          <a:lstStyle/>
          <a:p>
            <a:r>
              <a:rPr lang="fr-CH" dirty="0"/>
              <a:t>CSR4 </a:t>
            </a:r>
            <a:r>
              <a:rPr lang="fr-CH" dirty="0" err="1"/>
              <a:t>recommendations</a:t>
            </a:r>
            <a:endParaRPr lang="en-US" dirty="0"/>
          </a:p>
        </p:txBody>
      </p:sp>
      <p:sp>
        <p:nvSpPr>
          <p:cNvPr id="3" name="Content Placeholder 2">
            <a:extLst>
              <a:ext uri="{FF2B5EF4-FFF2-40B4-BE49-F238E27FC236}">
                <a16:creationId xmlns:a16="http://schemas.microsoft.com/office/drawing/2014/main" id="{27A86726-86B4-4920-9CDA-14B7BF6EEB1E}"/>
              </a:ext>
            </a:extLst>
          </p:cNvPr>
          <p:cNvSpPr>
            <a:spLocks noGrp="1"/>
          </p:cNvSpPr>
          <p:nvPr>
            <p:ph sz="quarter" idx="13"/>
          </p:nvPr>
        </p:nvSpPr>
        <p:spPr>
          <a:xfrm>
            <a:off x="129609" y="1258592"/>
            <a:ext cx="11929606" cy="5028279"/>
          </a:xfrm>
        </p:spPr>
        <p:txBody>
          <a:bodyPr/>
          <a:lstStyle/>
          <a:p>
            <a:pPr marL="314960" marR="0" indent="0" algn="just">
              <a:lnSpc>
                <a:spcPct val="130000"/>
              </a:lnSpc>
              <a:spcBef>
                <a:spcPts val="600"/>
              </a:spcBef>
              <a:spcAft>
                <a:spcPts val="0"/>
              </a:spcAft>
              <a:buNone/>
            </a:pPr>
            <a:r>
              <a:rPr lang="en-GB" sz="1800" b="1"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rPr>
              <a:t>PHYSICS OPERATION READINESS</a:t>
            </a:r>
            <a:endParaRPr lang="en-US" sz="1800" b="1"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600" dirty="0">
                <a:effectLst/>
                <a:latin typeface="Verdana" panose="020B0604030504040204" pitchFamily="34" charset="0"/>
                <a:ea typeface="Times New Roman" panose="02020603050405020304" pitchFamily="18" charset="0"/>
                <a:cs typeface="Times New Roman" panose="02020603050405020304" pitchFamily="18" charset="0"/>
              </a:rPr>
              <a:t>T08 commissioning is the current priority of the project to make full use of the four weeks in 2021 for physics.</a:t>
            </a:r>
            <a:endParaRPr lang="en-US" sz="16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600" dirty="0">
                <a:effectLst/>
                <a:latin typeface="Verdana" panose="020B0604030504040204" pitchFamily="34" charset="0"/>
                <a:ea typeface="Times New Roman" panose="02020603050405020304" pitchFamily="18" charset="0"/>
                <a:cs typeface="Times New Roman" panose="02020603050405020304" pitchFamily="18" charset="0"/>
              </a:rPr>
              <a:t>It should be established a coordination task between IRRAD/CHARM operation team and the EA project to efficiently exploit the facility beam downtime.</a:t>
            </a:r>
            <a:endParaRPr lang="en-US" sz="16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600" dirty="0">
                <a:effectLst/>
                <a:latin typeface="Verdana" panose="020B0604030504040204" pitchFamily="34" charset="0"/>
                <a:ea typeface="Times New Roman" panose="02020603050405020304" pitchFamily="18" charset="0"/>
                <a:cs typeface="Times New Roman" panose="02020603050405020304" pitchFamily="18" charset="0"/>
              </a:rPr>
              <a:t>The reviewers are pleased to note that ISTs have been scheduled as it was recommended at the last CSR. The ISTs are well prepared with a risk assessment for each set of equipment available on EDMS. The reviewers are also pleased to note that an ORA (Operation Readiness Analysis) was organized as it was found beneficial for the accelerators. </a:t>
            </a:r>
            <a:endParaRPr lang="en-US" sz="16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600" dirty="0">
                <a:effectLst/>
                <a:latin typeface="Verdana" panose="020B0604030504040204" pitchFamily="34" charset="0"/>
                <a:ea typeface="Times New Roman" panose="02020603050405020304" pitchFamily="18" charset="0"/>
                <a:cs typeface="Times New Roman" panose="02020603050405020304" pitchFamily="18" charset="0"/>
              </a:rPr>
              <a:t>Gas installation is going accordingly.</a:t>
            </a:r>
            <a:endParaRPr lang="en-US" sz="16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600" dirty="0">
                <a:effectLst/>
                <a:latin typeface="Verdana" panose="020B0604030504040204" pitchFamily="34" charset="0"/>
                <a:ea typeface="Times New Roman" panose="02020603050405020304" pitchFamily="18" charset="0"/>
                <a:cs typeface="Times New Roman" panose="02020603050405020304" pitchFamily="18" charset="0"/>
              </a:rPr>
              <a:t>CESAR's development is concerningly slow. Therefore it is recommended that the management issues a detailed planning for the CESAR upgrade and study to which extent it is possible to put in place a temporary solution for 2021. </a:t>
            </a:r>
            <a:endParaRPr lang="en-US" sz="16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600" dirty="0">
                <a:effectLst/>
                <a:latin typeface="Verdana" panose="020B0604030504040204" pitchFamily="34" charset="0"/>
                <a:ea typeface="Times New Roman" panose="02020603050405020304" pitchFamily="18" charset="0"/>
                <a:cs typeface="Times New Roman" panose="02020603050405020304" pitchFamily="18" charset="0"/>
              </a:rPr>
              <a:t>A good communication of the EA project with BE-OP has been shown although, the beam commissioning phase should be further studied.</a:t>
            </a:r>
            <a:endParaRPr lang="en-US" sz="1600" dirty="0">
              <a:effectLst/>
              <a:latin typeface="Verdana" panose="020B0604030504040204" pitchFamily="34" charset="0"/>
              <a:ea typeface="Times New Roman" panose="02020603050405020304" pitchFamily="18" charset="0"/>
              <a:cs typeface="Times New Roman" panose="02020603050405020304" pitchFamily="18" charset="0"/>
            </a:endParaRPr>
          </a:p>
          <a:p>
            <a:pPr marL="0" indent="0">
              <a:buNone/>
            </a:pPr>
            <a:endParaRPr lang="en-US" dirty="0"/>
          </a:p>
        </p:txBody>
      </p:sp>
      <p:sp>
        <p:nvSpPr>
          <p:cNvPr id="4" name="Date Placeholder 3">
            <a:extLst>
              <a:ext uri="{FF2B5EF4-FFF2-40B4-BE49-F238E27FC236}">
                <a16:creationId xmlns:a16="http://schemas.microsoft.com/office/drawing/2014/main" id="{F2CC4D6A-20B7-462E-B42B-7444C4DE89EC}"/>
              </a:ext>
            </a:extLst>
          </p:cNvPr>
          <p:cNvSpPr>
            <a:spLocks noGrp="1"/>
          </p:cNvSpPr>
          <p:nvPr>
            <p:ph type="dt" sz="half" idx="14"/>
          </p:nvPr>
        </p:nvSpPr>
        <p:spPr/>
        <p:txBody>
          <a:bodyPr/>
          <a:lstStyle/>
          <a:p>
            <a:pPr>
              <a:defRPr/>
            </a:pPr>
            <a:fld id="{58140DDF-FEBC-41CF-9636-481C8E059341}" type="datetime1">
              <a:rPr lang="fr-FR" smtClean="0"/>
              <a:t>30/04/2021</a:t>
            </a:fld>
            <a:endParaRPr lang="en-US"/>
          </a:p>
        </p:txBody>
      </p:sp>
      <p:sp>
        <p:nvSpPr>
          <p:cNvPr id="5" name="Footer Placeholder 4">
            <a:extLst>
              <a:ext uri="{FF2B5EF4-FFF2-40B4-BE49-F238E27FC236}">
                <a16:creationId xmlns:a16="http://schemas.microsoft.com/office/drawing/2014/main" id="{6EDA7D92-C70C-4D9E-B453-4B3110AF9BB2}"/>
              </a:ext>
            </a:extLst>
          </p:cNvPr>
          <p:cNvSpPr>
            <a:spLocks noGrp="1"/>
          </p:cNvSpPr>
          <p:nvPr>
            <p:ph type="ftr" sz="quarter" idx="15"/>
          </p:nvPr>
        </p:nvSpPr>
        <p:spPr/>
        <p:txBody>
          <a:bodyPr/>
          <a:lstStyle/>
          <a:p>
            <a:pPr>
              <a:defRPr/>
            </a:pPr>
            <a:r>
              <a:rPr lang="en-US"/>
              <a:t>IEFC</a:t>
            </a:r>
          </a:p>
        </p:txBody>
      </p:sp>
      <p:sp>
        <p:nvSpPr>
          <p:cNvPr id="6" name="Slide Number Placeholder 5">
            <a:extLst>
              <a:ext uri="{FF2B5EF4-FFF2-40B4-BE49-F238E27FC236}">
                <a16:creationId xmlns:a16="http://schemas.microsoft.com/office/drawing/2014/main" id="{34780DE4-6575-40A2-AB3E-80AD62B56903}"/>
              </a:ext>
            </a:extLst>
          </p:cNvPr>
          <p:cNvSpPr>
            <a:spLocks noGrp="1"/>
          </p:cNvSpPr>
          <p:nvPr>
            <p:ph type="sldNum" sz="quarter" idx="16"/>
          </p:nvPr>
        </p:nvSpPr>
        <p:spPr/>
        <p:txBody>
          <a:bodyPr/>
          <a:lstStyle/>
          <a:p>
            <a:pPr>
              <a:defRPr/>
            </a:pPr>
            <a:fld id="{48E5F79E-98A6-4D7D-B4EB-FFC7320FBEBC}" type="slidenum">
              <a:rPr lang="en-US" smtClean="0"/>
              <a:pPr>
                <a:defRPr/>
              </a:pPr>
              <a:t>7</a:t>
            </a:fld>
            <a:endParaRPr lang="en-US"/>
          </a:p>
        </p:txBody>
      </p:sp>
    </p:spTree>
    <p:extLst>
      <p:ext uri="{BB962C8B-B14F-4D97-AF65-F5344CB8AC3E}">
        <p14:creationId xmlns:p14="http://schemas.microsoft.com/office/powerpoint/2010/main" val="1565221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A7661-3138-4F84-A3CE-FCC8E58A434D}"/>
              </a:ext>
            </a:extLst>
          </p:cNvPr>
          <p:cNvSpPr>
            <a:spLocks noGrp="1"/>
          </p:cNvSpPr>
          <p:nvPr>
            <p:ph type="title"/>
          </p:nvPr>
        </p:nvSpPr>
        <p:spPr/>
        <p:txBody>
          <a:bodyPr/>
          <a:lstStyle/>
          <a:p>
            <a:r>
              <a:rPr lang="fr-CH" dirty="0"/>
              <a:t>CSR4 </a:t>
            </a:r>
            <a:r>
              <a:rPr lang="fr-CH" dirty="0" err="1"/>
              <a:t>recommendations</a:t>
            </a:r>
            <a:endParaRPr lang="en-US" dirty="0"/>
          </a:p>
        </p:txBody>
      </p:sp>
      <p:sp>
        <p:nvSpPr>
          <p:cNvPr id="3" name="Content Placeholder 2">
            <a:extLst>
              <a:ext uri="{FF2B5EF4-FFF2-40B4-BE49-F238E27FC236}">
                <a16:creationId xmlns:a16="http://schemas.microsoft.com/office/drawing/2014/main" id="{A60EC872-4171-41A3-9CE4-5DFA7207EB2E}"/>
              </a:ext>
            </a:extLst>
          </p:cNvPr>
          <p:cNvSpPr>
            <a:spLocks noGrp="1"/>
          </p:cNvSpPr>
          <p:nvPr>
            <p:ph sz="quarter" idx="13"/>
          </p:nvPr>
        </p:nvSpPr>
        <p:spPr/>
        <p:txBody>
          <a:bodyPr/>
          <a:lstStyle/>
          <a:p>
            <a:pPr marL="314960" marR="0" indent="0" algn="just">
              <a:lnSpc>
                <a:spcPct val="130000"/>
              </a:lnSpc>
              <a:spcBef>
                <a:spcPts val="600"/>
              </a:spcBef>
              <a:spcAft>
                <a:spcPts val="0"/>
              </a:spcAft>
              <a:buNone/>
            </a:pPr>
            <a:r>
              <a:rPr lang="en-GB" sz="2000" b="1"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rPr>
              <a:t>SAFETY</a:t>
            </a:r>
            <a:endParaRPr lang="en-US" sz="2000" b="1" dirty="0">
              <a:solidFill>
                <a:srgbClr val="990000"/>
              </a:solidFill>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The Safety events (accidents, incidents) are effectively followed-up. The ground load is being monitored and the ground motions are within expected values. This point is being well managed in strong collaboration with HSE. The panel recommends the implementation of a continuous monitoring plan of the ground motions, even after the end of the project.</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lgn="just">
              <a:lnSpc>
                <a:spcPct val="130000"/>
              </a:lnSpc>
              <a:spcBef>
                <a:spcPts val="600"/>
              </a:spcBef>
              <a:spcAft>
                <a:spcPts val="0"/>
              </a:spcAft>
              <a:buFont typeface="Symbol" panose="05050102010706020507" pitchFamily="18" charset="2"/>
              <a:buChar char=""/>
            </a:pPr>
            <a:r>
              <a:rPr lang="en-GB" sz="1800" dirty="0">
                <a:effectLst/>
                <a:latin typeface="Verdana" panose="020B0604030504040204" pitchFamily="34" charset="0"/>
                <a:ea typeface="Times New Roman" panose="02020603050405020304" pitchFamily="18" charset="0"/>
                <a:cs typeface="Times New Roman" panose="02020603050405020304" pitchFamily="18" charset="0"/>
              </a:rPr>
              <a:t>It is strongly suggested that the safety files are approved or at least in an almost final state before the start of the facility operation.</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endParaRPr lang="en-US" dirty="0"/>
          </a:p>
        </p:txBody>
      </p:sp>
      <p:sp>
        <p:nvSpPr>
          <p:cNvPr id="4" name="Date Placeholder 3">
            <a:extLst>
              <a:ext uri="{FF2B5EF4-FFF2-40B4-BE49-F238E27FC236}">
                <a16:creationId xmlns:a16="http://schemas.microsoft.com/office/drawing/2014/main" id="{4D43E291-B01E-4C67-820C-4F28E74438D5}"/>
              </a:ext>
            </a:extLst>
          </p:cNvPr>
          <p:cNvSpPr>
            <a:spLocks noGrp="1"/>
          </p:cNvSpPr>
          <p:nvPr>
            <p:ph type="dt" sz="half" idx="14"/>
          </p:nvPr>
        </p:nvSpPr>
        <p:spPr/>
        <p:txBody>
          <a:bodyPr/>
          <a:lstStyle/>
          <a:p>
            <a:pPr>
              <a:defRPr/>
            </a:pPr>
            <a:fld id="{58140DDF-FEBC-41CF-9636-481C8E059341}" type="datetime1">
              <a:rPr lang="fr-FR" smtClean="0"/>
              <a:t>30/04/2021</a:t>
            </a:fld>
            <a:endParaRPr lang="en-US"/>
          </a:p>
        </p:txBody>
      </p:sp>
      <p:sp>
        <p:nvSpPr>
          <p:cNvPr id="5" name="Footer Placeholder 4">
            <a:extLst>
              <a:ext uri="{FF2B5EF4-FFF2-40B4-BE49-F238E27FC236}">
                <a16:creationId xmlns:a16="http://schemas.microsoft.com/office/drawing/2014/main" id="{47EFE308-A588-4625-88BB-BE9B6BF5E2F2}"/>
              </a:ext>
            </a:extLst>
          </p:cNvPr>
          <p:cNvSpPr>
            <a:spLocks noGrp="1"/>
          </p:cNvSpPr>
          <p:nvPr>
            <p:ph type="ftr" sz="quarter" idx="15"/>
          </p:nvPr>
        </p:nvSpPr>
        <p:spPr/>
        <p:txBody>
          <a:bodyPr/>
          <a:lstStyle/>
          <a:p>
            <a:pPr>
              <a:defRPr/>
            </a:pPr>
            <a:r>
              <a:rPr lang="en-US"/>
              <a:t>IEFC</a:t>
            </a:r>
          </a:p>
        </p:txBody>
      </p:sp>
      <p:sp>
        <p:nvSpPr>
          <p:cNvPr id="6" name="Slide Number Placeholder 5">
            <a:extLst>
              <a:ext uri="{FF2B5EF4-FFF2-40B4-BE49-F238E27FC236}">
                <a16:creationId xmlns:a16="http://schemas.microsoft.com/office/drawing/2014/main" id="{F0443B21-B46F-4225-9228-BC23649C67B7}"/>
              </a:ext>
            </a:extLst>
          </p:cNvPr>
          <p:cNvSpPr>
            <a:spLocks noGrp="1"/>
          </p:cNvSpPr>
          <p:nvPr>
            <p:ph type="sldNum" sz="quarter" idx="16"/>
          </p:nvPr>
        </p:nvSpPr>
        <p:spPr/>
        <p:txBody>
          <a:bodyPr/>
          <a:lstStyle/>
          <a:p>
            <a:pPr>
              <a:defRPr/>
            </a:pPr>
            <a:fld id="{48E5F79E-98A6-4D7D-B4EB-FFC7320FBEBC}" type="slidenum">
              <a:rPr lang="en-US" smtClean="0"/>
              <a:pPr>
                <a:defRPr/>
              </a:pPr>
              <a:t>8</a:t>
            </a:fld>
            <a:endParaRPr lang="en-US"/>
          </a:p>
        </p:txBody>
      </p:sp>
    </p:spTree>
    <p:extLst>
      <p:ext uri="{BB962C8B-B14F-4D97-AF65-F5344CB8AC3E}">
        <p14:creationId xmlns:p14="http://schemas.microsoft.com/office/powerpoint/2010/main" val="2159225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ogo East Area Renovation.jpe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884786" y="1901880"/>
            <a:ext cx="6151806" cy="3921888"/>
          </a:xfrm>
          <a:prstGeom prst="rect">
            <a:avLst/>
          </a:prstGeom>
        </p:spPr>
      </p:pic>
      <p:sp>
        <p:nvSpPr>
          <p:cNvPr id="5" name="Title 4"/>
          <p:cNvSpPr>
            <a:spLocks noGrp="1"/>
          </p:cNvSpPr>
          <p:nvPr>
            <p:ph type="title"/>
          </p:nvPr>
        </p:nvSpPr>
        <p:spPr/>
        <p:txBody>
          <a:bodyPr/>
          <a:lstStyle/>
          <a:p>
            <a:r>
              <a:rPr lang="en-US" dirty="0">
                <a:solidFill>
                  <a:srgbClr val="0C377B"/>
                </a:solidFill>
                <a:latin typeface="+mn-lt"/>
              </a:rPr>
              <a:t>Thanks for your attention !</a:t>
            </a:r>
          </a:p>
        </p:txBody>
      </p:sp>
      <p:sp>
        <p:nvSpPr>
          <p:cNvPr id="2" name="Date Placeholder 1"/>
          <p:cNvSpPr>
            <a:spLocks noGrp="1"/>
          </p:cNvSpPr>
          <p:nvPr>
            <p:ph type="dt" sz="half" idx="10"/>
          </p:nvPr>
        </p:nvSpPr>
        <p:spPr/>
        <p:txBody>
          <a:bodyPr/>
          <a:lstStyle/>
          <a:p>
            <a:pPr eaLnBrk="0" fontAlgn="base" hangingPunct="0">
              <a:spcBef>
                <a:spcPct val="0"/>
              </a:spcBef>
              <a:spcAft>
                <a:spcPct val="0"/>
              </a:spcAft>
              <a:defRPr/>
            </a:pPr>
            <a:fld id="{1CF0CE43-D58A-47CA-ADE3-BB5D4FD7F9CF}" type="datetime1">
              <a:rPr lang="fr-FR" smtClean="0">
                <a:solidFill>
                  <a:prstClr val="black">
                    <a:tint val="75000"/>
                  </a:prstClr>
                </a:solidFill>
                <a:latin typeface="Calibri"/>
                <a:ea typeface="MS PGothic" panose="020B0600070205080204" pitchFamily="34" charset="-128"/>
                <a:cs typeface="+mn-cs"/>
              </a:rPr>
              <a:t>30/04/2021</a:t>
            </a:fld>
            <a:endParaRPr lang="fr-FR">
              <a:solidFill>
                <a:prstClr val="black">
                  <a:tint val="75000"/>
                </a:prstClr>
              </a:solidFill>
              <a:latin typeface="Calibri"/>
              <a:ea typeface="MS PGothic" panose="020B0600070205080204" pitchFamily="34" charset="-128"/>
              <a:cs typeface="+mn-cs"/>
            </a:endParaRPr>
          </a:p>
        </p:txBody>
      </p:sp>
      <p:sp>
        <p:nvSpPr>
          <p:cNvPr id="3" name="Footer Placeholder 2"/>
          <p:cNvSpPr>
            <a:spLocks noGrp="1"/>
          </p:cNvSpPr>
          <p:nvPr>
            <p:ph type="ftr" sz="quarter" idx="11"/>
          </p:nvPr>
        </p:nvSpPr>
        <p:spPr/>
        <p:txBody>
          <a:bodyPr/>
          <a:lstStyle/>
          <a:p>
            <a:pPr eaLnBrk="0" fontAlgn="base" hangingPunct="0">
              <a:spcBef>
                <a:spcPct val="0"/>
              </a:spcBef>
              <a:spcAft>
                <a:spcPct val="0"/>
              </a:spcAft>
              <a:defRPr/>
            </a:pPr>
            <a:r>
              <a:rPr lang="en-GB">
                <a:solidFill>
                  <a:prstClr val="black">
                    <a:tint val="75000"/>
                  </a:prstClr>
                </a:solidFill>
                <a:latin typeface="Calibri"/>
                <a:ea typeface="MS PGothic" panose="020B0600070205080204" pitchFamily="34" charset="-128"/>
                <a:cs typeface="+mn-cs"/>
              </a:rPr>
              <a:t>IEFC</a:t>
            </a:r>
            <a:endParaRPr lang="fr-FR">
              <a:solidFill>
                <a:prstClr val="black">
                  <a:tint val="75000"/>
                </a:prstClr>
              </a:solidFill>
              <a:latin typeface="Calibri"/>
              <a:ea typeface="MS PGothic" panose="020B0600070205080204" pitchFamily="34" charset="-128"/>
              <a:cs typeface="+mn-cs"/>
            </a:endParaRPr>
          </a:p>
        </p:txBody>
      </p:sp>
      <p:sp>
        <p:nvSpPr>
          <p:cNvPr id="6" name="Slide Number Placeholder 5"/>
          <p:cNvSpPr>
            <a:spLocks noGrp="1"/>
          </p:cNvSpPr>
          <p:nvPr>
            <p:ph type="sldNum" sz="quarter" idx="12"/>
          </p:nvPr>
        </p:nvSpPr>
        <p:spPr/>
        <p:txBody>
          <a:bodyPr/>
          <a:lstStyle/>
          <a:p>
            <a:pPr eaLnBrk="0" fontAlgn="base" hangingPunct="0">
              <a:spcBef>
                <a:spcPct val="0"/>
              </a:spcBef>
              <a:spcAft>
                <a:spcPct val="0"/>
              </a:spcAft>
              <a:defRPr/>
            </a:pPr>
            <a:fld id="{8605CB72-8CCA-4385-99C9-63EFA5B1B5D6}" type="slidenum">
              <a:rPr lang="fr-FR">
                <a:solidFill>
                  <a:prstClr val="black">
                    <a:tint val="75000"/>
                  </a:prstClr>
                </a:solidFill>
                <a:latin typeface="Calibri"/>
                <a:ea typeface="MS PGothic" panose="020B0600070205080204" pitchFamily="34" charset="-128"/>
                <a:cs typeface="+mn-cs"/>
              </a:rPr>
              <a:pPr eaLnBrk="0" fontAlgn="base" hangingPunct="0">
                <a:spcBef>
                  <a:spcPct val="0"/>
                </a:spcBef>
                <a:spcAft>
                  <a:spcPct val="0"/>
                </a:spcAft>
                <a:defRPr/>
              </a:pPr>
              <a:t>9</a:t>
            </a:fld>
            <a:endParaRPr lang="fr-FR">
              <a:solidFill>
                <a:prstClr val="black">
                  <a:tint val="75000"/>
                </a:prstClr>
              </a:solidFill>
              <a:latin typeface="Calibri"/>
              <a:ea typeface="MS PGothic" panose="020B0600070205080204" pitchFamily="34" charset="-128"/>
              <a:cs typeface="+mn-cs"/>
            </a:endParaRPr>
          </a:p>
        </p:txBody>
      </p:sp>
    </p:spTree>
    <p:extLst>
      <p:ext uri="{BB962C8B-B14F-4D97-AF65-F5344CB8AC3E}">
        <p14:creationId xmlns:p14="http://schemas.microsoft.com/office/powerpoint/2010/main" val="4207267875"/>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Source Sans Pro"/>
        <a:ea typeface="Arial"/>
        <a:cs typeface="Arial"/>
      </a:majorFont>
      <a:minorFont>
        <a:latin typeface="Source Sans Pro"/>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Template-EN-2021.potx" id="{91A14555-AF20-6343-8329-6DC3D7DA1D5C}" vid="{F909359F-EE90-374D-ACA9-3C97E495BAA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14560</TotalTime>
  <Words>831</Words>
  <Application>Microsoft Office PowerPoint</Application>
  <PresentationFormat>Widescreen</PresentationFormat>
  <Paragraphs>65</Paragraphs>
  <Slides>10</Slides>
  <Notes>1</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10</vt:i4>
      </vt:variant>
    </vt:vector>
  </HeadingPairs>
  <TitlesOfParts>
    <vt:vector size="18" baseType="lpstr">
      <vt:lpstr>Arial</vt:lpstr>
      <vt:lpstr>Calibri</vt:lpstr>
      <vt:lpstr>Corbel</vt:lpstr>
      <vt:lpstr>Source Sans Pro</vt:lpstr>
      <vt:lpstr>Symbol</vt:lpstr>
      <vt:lpstr>Verdana</vt:lpstr>
      <vt:lpstr>CERN_ENdept_Presentation_ArialFont copy</vt:lpstr>
      <vt:lpstr>Office Theme</vt:lpstr>
      <vt:lpstr> East Area Renovation - News and CSR4 feedbacks Project Team #44 on 30.04.2021  </vt:lpstr>
      <vt:lpstr>Budget situation on April 26th</vt:lpstr>
      <vt:lpstr>T11 mobile shutter</vt:lpstr>
      <vt:lpstr>CSR4 recommendations</vt:lpstr>
      <vt:lpstr>CSR4 recommendations</vt:lpstr>
      <vt:lpstr>CSR4 recommendations</vt:lpstr>
      <vt:lpstr>CSR4 recommendations</vt:lpstr>
      <vt:lpstr>CSR4 recommendations</vt:lpstr>
      <vt:lpstr>Thanks for your attention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East Area Renovation News Project team meeting #41,  11.12.2020</dc:title>
  <dc:creator>Sebastien Evrard</dc:creator>
  <cp:lastModifiedBy>Sebastien Evrard</cp:lastModifiedBy>
  <cp:revision>336</cp:revision>
  <cp:lastPrinted>2021-02-23T12:06:40Z</cp:lastPrinted>
  <dcterms:created xsi:type="dcterms:W3CDTF">2020-11-30T16:41:37Z</dcterms:created>
  <dcterms:modified xsi:type="dcterms:W3CDTF">2021-04-30T11:59:03Z</dcterms:modified>
</cp:coreProperties>
</file>