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9" r:id="rId2"/>
    <p:sldId id="290" r:id="rId3"/>
    <p:sldId id="299" r:id="rId4"/>
    <p:sldId id="296" r:id="rId5"/>
    <p:sldId id="288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00" autoAdjust="0"/>
    <p:restoredTop sz="94686"/>
  </p:normalViewPr>
  <p:slideViewPr>
    <p:cSldViewPr snapToGrid="0" snapToObjects="1">
      <p:cViewPr varScale="1">
        <p:scale>
          <a:sx n="116" d="100"/>
          <a:sy n="116" d="100"/>
        </p:scale>
        <p:origin x="102" y="444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4/30/2021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F7AEEF8-31F0-4ED3-A581-FCD7AC3C64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B8B6C94-F942-48ED-A436-8969EE978F3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02BDF18-8D91-4CC4-87D2-20A5B0B2E1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CBB88D3-793C-4AB4-BFF0-19AA0379BC8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FBA90D9E-5F23-495E-8CB1-8ED651487C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69E14A3-5BBD-4175-801B-343D5ED223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C473097-FE74-4662-B5CE-1C100E1C1C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3A03016-B64C-486E-887F-4ABFB9B2F19E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4417BB1-0566-4378-9FBF-4A9B85413F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ED2B5C-1508-4BA5-B757-7B3B52A3A2E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6CE8CA7-E0C3-4CB2-853D-659E8F7DDF6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277E501-DDA3-414C-B7D0-38E927001D8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231905" y="4162655"/>
            <a:ext cx="1728191" cy="13538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214193" y="353961"/>
            <a:ext cx="3763612" cy="29483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Presenter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222D224-6FC0-47C9-874D-DF86F1091B5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58B9DAE2-C015-4124-9A6D-C222D8172C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B45DD51-6A9A-43B9-8443-DFDE6EE3B4B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613E9E7-05EC-4595-98DE-F218FDA4E2A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28B4973-7B69-4094-9264-3457113EDF0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5B0F9A9C-E969-41DB-B084-45B4F44C86C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9890" y="6324308"/>
            <a:ext cx="681254" cy="533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50851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B.157 </a:t>
            </a:r>
            <a:r>
              <a:rPr lang="en-GB" dirty="0" smtClean="0"/>
              <a:t>: </a:t>
            </a:r>
            <a:r>
              <a:rPr lang="en-GB" dirty="0"/>
              <a:t>Floor level survey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 smtClean="0"/>
              <a:t>Camille Vendeuvre</a:t>
            </a:r>
            <a:endParaRPr lang="en-US" sz="1800" dirty="0"/>
          </a:p>
          <a:p>
            <a:pPr algn="l"/>
            <a:r>
              <a:rPr lang="en-US" sz="1800" dirty="0" smtClean="0"/>
              <a:t>30 April 2021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B14242E8-96A3-49C7-BA64-2729ED2B040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GB" dirty="0" smtClean="0"/>
              <a:t>Floor load study predicted several millimetres of deformation (EDMS </a:t>
            </a:r>
            <a:r>
              <a:rPr lang="fr-FR" dirty="0" smtClean="0"/>
              <a:t>2349640)</a:t>
            </a:r>
          </a:p>
          <a:p>
            <a:pPr lvl="1"/>
            <a:r>
              <a:rPr lang="fr-FR" dirty="0" smtClean="0"/>
              <a:t>HSE </a:t>
            </a:r>
            <a:r>
              <a:rPr lang="fr-FR" dirty="0" err="1" smtClean="0"/>
              <a:t>asked</a:t>
            </a:r>
            <a:r>
              <a:rPr lang="fr-FR" dirty="0" smtClean="0"/>
              <a:t> for a monitoring of </a:t>
            </a:r>
            <a:r>
              <a:rPr lang="fr-FR" dirty="0" err="1" smtClean="0"/>
              <a:t>this</a:t>
            </a:r>
            <a:r>
              <a:rPr lang="fr-FR" dirty="0" smtClean="0"/>
              <a:t> </a:t>
            </a:r>
            <a:r>
              <a:rPr lang="fr-FR" dirty="0" err="1" smtClean="0"/>
              <a:t>potential</a:t>
            </a:r>
            <a:r>
              <a:rPr lang="fr-FR" dirty="0" smtClean="0"/>
              <a:t> </a:t>
            </a:r>
            <a:r>
              <a:rPr lang="fr-FR" dirty="0" err="1" smtClean="0"/>
              <a:t>deformation</a:t>
            </a:r>
            <a:r>
              <a:rPr lang="fr-FR" dirty="0"/>
              <a:t> (EDMS </a:t>
            </a:r>
            <a:r>
              <a:rPr lang="fr-FR" dirty="0" smtClean="0"/>
              <a:t>2379351)</a:t>
            </a:r>
          </a:p>
          <a:p>
            <a:pPr lvl="1"/>
            <a:r>
              <a:rPr lang="fr-FR" dirty="0" smtClean="0"/>
              <a:t>A </a:t>
            </a:r>
            <a:r>
              <a:rPr lang="fr-FR" dirty="0" err="1" smtClean="0"/>
              <a:t>regular</a:t>
            </a:r>
            <a:r>
              <a:rPr lang="fr-FR" dirty="0" smtClean="0"/>
              <a:t> </a:t>
            </a:r>
            <a:r>
              <a:rPr lang="fr-FR" dirty="0" err="1" smtClean="0"/>
              <a:t>levelling</a:t>
            </a:r>
            <a:r>
              <a:rPr lang="fr-FR" dirty="0" smtClean="0"/>
              <a:t> </a:t>
            </a:r>
            <a:r>
              <a:rPr lang="fr-FR" dirty="0" err="1" smtClean="0"/>
              <a:t>measurment</a:t>
            </a:r>
            <a:r>
              <a:rPr lang="fr-FR" dirty="0" smtClean="0"/>
              <a:t> </a:t>
            </a:r>
            <a:r>
              <a:rPr lang="fr-FR" dirty="0" smtClean="0"/>
              <a:t>of points on the </a:t>
            </a:r>
            <a:r>
              <a:rPr lang="fr-FR" dirty="0" err="1" smtClean="0"/>
              <a:t>ground</a:t>
            </a:r>
            <a:r>
              <a:rPr lang="fr-FR" dirty="0" smtClean="0"/>
              <a:t> of building 157 and in the </a:t>
            </a:r>
            <a:r>
              <a:rPr lang="fr-FR" dirty="0" err="1" smtClean="0"/>
              <a:t>gallerie</a:t>
            </a:r>
            <a:r>
              <a:rPr lang="fr-FR" dirty="0" smtClean="0"/>
              <a:t> </a:t>
            </a:r>
            <a:r>
              <a:rPr lang="fr-FR" dirty="0" err="1" smtClean="0"/>
              <a:t>bellow</a:t>
            </a:r>
            <a:r>
              <a:rPr lang="fr-FR" dirty="0" smtClean="0"/>
              <a:t> 157 </a:t>
            </a:r>
            <a:r>
              <a:rPr lang="fr-FR" dirty="0" err="1" smtClean="0"/>
              <a:t>is</a:t>
            </a:r>
            <a:r>
              <a:rPr lang="fr-FR" dirty="0" smtClean="0"/>
              <a:t> part of </a:t>
            </a:r>
            <a:r>
              <a:rPr lang="fr-FR" dirty="0" err="1" smtClean="0"/>
              <a:t>this</a:t>
            </a:r>
            <a:r>
              <a:rPr lang="fr-FR" dirty="0"/>
              <a:t> monitoring (EDMS </a:t>
            </a:r>
            <a:r>
              <a:rPr lang="fr-FR" dirty="0" smtClean="0"/>
              <a:t>2398896)</a:t>
            </a:r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Point distribution </a:t>
            </a:r>
            <a:r>
              <a:rPr lang="fr-FR" dirty="0" err="1" smtClean="0"/>
              <a:t>is</a:t>
            </a:r>
            <a:r>
              <a:rPr lang="fr-FR" dirty="0" smtClean="0"/>
              <a:t> visible in EDMS 2398896</a:t>
            </a:r>
          </a:p>
          <a:p>
            <a:pPr lvl="1"/>
            <a:r>
              <a:rPr lang="fr-FR" dirty="0" err="1" smtClean="0"/>
              <a:t>Many</a:t>
            </a:r>
            <a:r>
              <a:rPr lang="fr-FR" dirty="0" smtClean="0"/>
              <a:t> </a:t>
            </a:r>
            <a:r>
              <a:rPr lang="fr-FR" dirty="0" smtClean="0"/>
              <a:t>point (40%) </a:t>
            </a:r>
            <a:r>
              <a:rPr lang="fr-FR" dirty="0" smtClean="0"/>
              <a:t>are not </a:t>
            </a:r>
            <a:r>
              <a:rPr lang="fr-FR" dirty="0" err="1" smtClean="0"/>
              <a:t>available</a:t>
            </a:r>
            <a:r>
              <a:rPr lang="fr-FR" dirty="0" smtClean="0"/>
              <a:t> </a:t>
            </a:r>
            <a:r>
              <a:rPr lang="fr-FR" dirty="0" err="1" smtClean="0"/>
              <a:t>anymore</a:t>
            </a:r>
            <a:r>
              <a:rPr lang="fr-FR" dirty="0" smtClean="0"/>
              <a:t> in 157 due to installation of équipements and services</a:t>
            </a:r>
          </a:p>
          <a:p>
            <a:endParaRPr lang="fr-FR" dirty="0" smtClean="0"/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D40AE17-E0CE-4358-A53E-87A98F1172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Context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F01AA94-7CDA-45B5-8E8E-1BA20501A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EF86183-0D49-4EC4-AE2E-208D88B239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Camille Vendeuvre </a:t>
            </a:r>
            <a:r>
              <a:rPr lang="en-US" dirty="0"/>
              <a:t>| </a:t>
            </a:r>
            <a:r>
              <a:rPr lang="en-GB" dirty="0"/>
              <a:t>B.157 : Floor level survey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0A3DAAC-8383-4757-836D-40B6E68929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103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439436" y="900284"/>
            <a:ext cx="9372596" cy="5342169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Point distribution (EDMS </a:t>
            </a:r>
            <a:r>
              <a:rPr lang="en-GB" dirty="0" smtClean="0"/>
              <a:t>2398896)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Camille Vendeuvre | </a:t>
            </a:r>
            <a:r>
              <a:rPr lang="en-GB" dirty="0"/>
              <a:t>B.157 : Floor level survey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Oval 1"/>
          <p:cNvSpPr/>
          <p:nvPr/>
        </p:nvSpPr>
        <p:spPr>
          <a:xfrm>
            <a:off x="213875" y="2235807"/>
            <a:ext cx="82377" cy="82377"/>
          </a:xfrm>
          <a:prstGeom prst="ellipse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Oval 7"/>
          <p:cNvSpPr/>
          <p:nvPr/>
        </p:nvSpPr>
        <p:spPr>
          <a:xfrm>
            <a:off x="213874" y="2578317"/>
            <a:ext cx="82377" cy="82377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TextBox 8"/>
          <p:cNvSpPr txBox="1"/>
          <p:nvPr/>
        </p:nvSpPr>
        <p:spPr>
          <a:xfrm>
            <a:off x="325899" y="2138497"/>
            <a:ext cx="215443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/>
              <a:t>Underground gallery</a:t>
            </a:r>
            <a:endParaRPr lang="en-GB" dirty="0" smtClean="0"/>
          </a:p>
        </p:txBody>
      </p:sp>
      <p:sp>
        <p:nvSpPr>
          <p:cNvPr id="10" name="TextBox 9"/>
          <p:cNvSpPr txBox="1"/>
          <p:nvPr/>
        </p:nvSpPr>
        <p:spPr>
          <a:xfrm>
            <a:off x="325899" y="2481007"/>
            <a:ext cx="12695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 smtClean="0"/>
              <a:t>Building 157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835765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7988" y="1036304"/>
            <a:ext cx="11380812" cy="3019709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07989" y="4176252"/>
            <a:ext cx="11376024" cy="2024522"/>
          </a:xfrm>
        </p:spPr>
        <p:txBody>
          <a:bodyPr/>
          <a:lstStyle/>
          <a:p>
            <a:r>
              <a:rPr lang="en-GB" sz="1800" b="0" dirty="0">
                <a:solidFill>
                  <a:schemeClr val="tx2"/>
                </a:solidFill>
              </a:rPr>
              <a:t>Natural movement of the building probably more important than deformation under load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Results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4/30/2021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Camille Vendeuvre | </a:t>
            </a:r>
            <a:r>
              <a:rPr lang="en-GB" dirty="0"/>
              <a:t>B.157 : Floor level survey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5" name="TextBox 10"/>
          <p:cNvSpPr txBox="1"/>
          <p:nvPr/>
        </p:nvSpPr>
        <p:spPr>
          <a:xfrm>
            <a:off x="1031618" y="1559574"/>
            <a:ext cx="5971162" cy="264560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>
            <a:noFill/>
          </a:ln>
          <a:effectLst/>
        </p:spPr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Hall 157</a:t>
            </a:r>
            <a:endParaRPr kumimoji="0" lang="en-GB" sz="11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7438768" y="1559574"/>
            <a:ext cx="4271318" cy="264560"/>
          </a:xfrm>
          <a:prstGeom prst="rect">
            <a:avLst/>
          </a:prstGeom>
          <a:solidFill>
            <a:srgbClr val="4472C4">
              <a:lumMod val="20000"/>
              <a:lumOff val="80000"/>
            </a:srgbClr>
          </a:solidFill>
          <a:ln>
            <a:noFill/>
          </a:ln>
          <a:effectLst/>
        </p:spPr>
        <p:txBody>
          <a:bodyPr wrap="square" rtlCol="0" anchor="t">
            <a:spAutoFit/>
          </a:bodyPr>
          <a:lstStyle>
            <a:lvl1pPr marL="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1" i="0" u="none" strike="noStrike" kern="0" cap="none" spc="0" normalizeH="0" baseline="0" noProof="0" dirty="0" err="1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Galerie</a:t>
            </a:r>
            <a:r>
              <a:rPr kumimoji="0" lang="en-GB" sz="1100" b="1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technique</a:t>
            </a:r>
          </a:p>
        </p:txBody>
      </p:sp>
    </p:spTree>
    <p:extLst>
      <p:ext uri="{BB962C8B-B14F-4D97-AF65-F5344CB8AC3E}">
        <p14:creationId xmlns:p14="http://schemas.microsoft.com/office/powerpoint/2010/main" val="10107815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rporate 16x9_PPT_Arial" id="{569F216B-1B24-6141-93CF-C73AF1D64B76}" vid="{4EA1D941-2A3C-524E-9DAF-1A4982674E1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76</TotalTime>
  <Words>145</Words>
  <Application>Microsoft Office PowerPoint</Application>
  <PresentationFormat>Widescreen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Arial</vt:lpstr>
      <vt:lpstr>Calibri</vt:lpstr>
      <vt:lpstr>Office Theme</vt:lpstr>
      <vt:lpstr>B.157 : Floor level survey</vt:lpstr>
      <vt:lpstr>Context</vt:lpstr>
      <vt:lpstr>Point distribution (EDMS 2398896)</vt:lpstr>
      <vt:lpstr>Results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creator>Jeanette Kotzian</dc:creator>
  <cp:lastModifiedBy>Camille Vendeuvre</cp:lastModifiedBy>
  <cp:revision>46</cp:revision>
  <dcterms:created xsi:type="dcterms:W3CDTF">2021-01-15T14:19:07Z</dcterms:created>
  <dcterms:modified xsi:type="dcterms:W3CDTF">2021-04-30T11:48:30Z</dcterms:modified>
</cp:coreProperties>
</file>