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0"/>
  </p:notesMasterIdLst>
  <p:sldIdLst>
    <p:sldId id="262" r:id="rId2"/>
    <p:sldId id="260" r:id="rId3"/>
    <p:sldId id="274" r:id="rId4"/>
    <p:sldId id="268" r:id="rId5"/>
    <p:sldId id="264" r:id="rId6"/>
    <p:sldId id="265" r:id="rId7"/>
    <p:sldId id="266" r:id="rId8"/>
    <p:sldId id="267" r:id="rId9"/>
    <p:sldId id="259" r:id="rId10"/>
    <p:sldId id="263" r:id="rId11"/>
    <p:sldId id="261" r:id="rId12"/>
    <p:sldId id="270" r:id="rId13"/>
    <p:sldId id="275" r:id="rId14"/>
    <p:sldId id="269" r:id="rId15"/>
    <p:sldId id="276" r:id="rId16"/>
    <p:sldId id="273" r:id="rId17"/>
    <p:sldId id="277" r:id="rId18"/>
    <p:sldId id="271" r:id="rId19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93" d="100"/>
          <a:sy n="93" d="100"/>
        </p:scale>
        <p:origin x="31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ozzola\cernbox\Documents\Documents\BPM\L4_bunch_lenght_LHC25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72388907247667"/>
          <c:y val="0.13161775048823493"/>
          <c:w val="0.82118743955860163"/>
          <c:h val="0.69488700892780708"/>
        </c:manualLayout>
      </c:layout>
      <c:scatterChart>
        <c:scatterStyle val="lineMarker"/>
        <c:varyColors val="0"/>
        <c:ser>
          <c:idx val="1"/>
          <c:order val="1"/>
          <c:tx>
            <c:v>BPM measurements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Sheet2!$A$6:$A$265</c:f>
              <c:numCache>
                <c:formatCode>General</c:formatCode>
                <c:ptCount val="26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</c:numCache>
            </c:numRef>
          </c:xVal>
          <c:yVal>
            <c:numRef>
              <c:f>Sheet2!$D$6:$D$265</c:f>
              <c:numCache>
                <c:formatCode>General</c:formatCode>
                <c:ptCount val="260"/>
                <c:pt idx="12">
                  <c:v>-0.49442121500000002</c:v>
                </c:pt>
                <c:pt idx="44">
                  <c:v>-1.2944212150000001</c:v>
                </c:pt>
                <c:pt idx="80">
                  <c:v>-5.2944212149999998</c:v>
                </c:pt>
                <c:pt idx="132">
                  <c:v>-11.294421215</c:v>
                </c:pt>
                <c:pt idx="194">
                  <c:v>-28.494421214999999</c:v>
                </c:pt>
                <c:pt idx="222">
                  <c:v>-37.894421215000001</c:v>
                </c:pt>
                <c:pt idx="259">
                  <c:v>-29.894421214999998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9EA-405B-BDE5-A4223C6BDF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7476768"/>
        <c:axId val="147746928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BI simulation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Sheet2!$A$6:$A$265</c15:sqref>
                        </c15:formulaRef>
                      </c:ext>
                    </c:extLst>
                    <c:numCache>
                      <c:formatCode>General</c:formatCode>
                      <c:ptCount val="260"/>
                      <c:pt idx="0">
                        <c:v>0</c:v>
                      </c:pt>
                      <c:pt idx="1">
                        <c:v>0.5</c:v>
                      </c:pt>
                      <c:pt idx="2">
                        <c:v>1</c:v>
                      </c:pt>
                      <c:pt idx="3">
                        <c:v>1.5</c:v>
                      </c:pt>
                      <c:pt idx="4">
                        <c:v>2</c:v>
                      </c:pt>
                      <c:pt idx="5">
                        <c:v>2.5</c:v>
                      </c:pt>
                      <c:pt idx="6">
                        <c:v>3</c:v>
                      </c:pt>
                      <c:pt idx="7">
                        <c:v>3.5</c:v>
                      </c:pt>
                      <c:pt idx="8">
                        <c:v>4</c:v>
                      </c:pt>
                      <c:pt idx="9">
                        <c:v>4.5</c:v>
                      </c:pt>
                      <c:pt idx="10">
                        <c:v>5</c:v>
                      </c:pt>
                      <c:pt idx="11">
                        <c:v>5.5</c:v>
                      </c:pt>
                      <c:pt idx="12">
                        <c:v>6</c:v>
                      </c:pt>
                      <c:pt idx="13">
                        <c:v>6.5</c:v>
                      </c:pt>
                      <c:pt idx="14">
                        <c:v>7</c:v>
                      </c:pt>
                      <c:pt idx="15">
                        <c:v>7.5</c:v>
                      </c:pt>
                      <c:pt idx="16">
                        <c:v>8</c:v>
                      </c:pt>
                      <c:pt idx="17">
                        <c:v>8.5</c:v>
                      </c:pt>
                      <c:pt idx="18">
                        <c:v>9</c:v>
                      </c:pt>
                      <c:pt idx="19">
                        <c:v>9.5</c:v>
                      </c:pt>
                      <c:pt idx="20">
                        <c:v>10</c:v>
                      </c:pt>
                      <c:pt idx="21">
                        <c:v>10.5</c:v>
                      </c:pt>
                      <c:pt idx="22">
                        <c:v>11</c:v>
                      </c:pt>
                      <c:pt idx="23">
                        <c:v>11.5</c:v>
                      </c:pt>
                      <c:pt idx="24">
                        <c:v>12</c:v>
                      </c:pt>
                      <c:pt idx="25">
                        <c:v>12.5</c:v>
                      </c:pt>
                      <c:pt idx="26">
                        <c:v>13</c:v>
                      </c:pt>
                      <c:pt idx="27">
                        <c:v>13.5</c:v>
                      </c:pt>
                      <c:pt idx="28">
                        <c:v>14</c:v>
                      </c:pt>
                      <c:pt idx="29">
                        <c:v>14.5</c:v>
                      </c:pt>
                      <c:pt idx="30">
                        <c:v>15</c:v>
                      </c:pt>
                      <c:pt idx="31">
                        <c:v>15.5</c:v>
                      </c:pt>
                      <c:pt idx="32">
                        <c:v>16</c:v>
                      </c:pt>
                      <c:pt idx="33">
                        <c:v>16.5</c:v>
                      </c:pt>
                      <c:pt idx="34">
                        <c:v>17</c:v>
                      </c:pt>
                      <c:pt idx="35">
                        <c:v>17.5</c:v>
                      </c:pt>
                      <c:pt idx="36">
                        <c:v>18</c:v>
                      </c:pt>
                      <c:pt idx="37">
                        <c:v>18.5</c:v>
                      </c:pt>
                      <c:pt idx="38">
                        <c:v>19</c:v>
                      </c:pt>
                      <c:pt idx="39">
                        <c:v>19.5</c:v>
                      </c:pt>
                      <c:pt idx="40">
                        <c:v>20</c:v>
                      </c:pt>
                      <c:pt idx="41">
                        <c:v>20.5</c:v>
                      </c:pt>
                      <c:pt idx="42">
                        <c:v>21</c:v>
                      </c:pt>
                      <c:pt idx="43">
                        <c:v>21.5</c:v>
                      </c:pt>
                      <c:pt idx="44">
                        <c:v>22</c:v>
                      </c:pt>
                      <c:pt idx="45">
                        <c:v>22.5</c:v>
                      </c:pt>
                      <c:pt idx="46">
                        <c:v>23</c:v>
                      </c:pt>
                      <c:pt idx="47">
                        <c:v>23.5</c:v>
                      </c:pt>
                      <c:pt idx="48">
                        <c:v>24</c:v>
                      </c:pt>
                      <c:pt idx="49">
                        <c:v>24.5</c:v>
                      </c:pt>
                      <c:pt idx="50">
                        <c:v>25</c:v>
                      </c:pt>
                      <c:pt idx="51">
                        <c:v>25.5</c:v>
                      </c:pt>
                      <c:pt idx="52">
                        <c:v>26</c:v>
                      </c:pt>
                      <c:pt idx="53">
                        <c:v>26.5</c:v>
                      </c:pt>
                      <c:pt idx="54">
                        <c:v>27</c:v>
                      </c:pt>
                      <c:pt idx="55">
                        <c:v>27.5</c:v>
                      </c:pt>
                      <c:pt idx="56">
                        <c:v>28</c:v>
                      </c:pt>
                      <c:pt idx="57">
                        <c:v>28.5</c:v>
                      </c:pt>
                      <c:pt idx="58">
                        <c:v>29</c:v>
                      </c:pt>
                      <c:pt idx="59">
                        <c:v>29.5</c:v>
                      </c:pt>
                      <c:pt idx="60">
                        <c:v>30</c:v>
                      </c:pt>
                      <c:pt idx="61">
                        <c:v>30.5</c:v>
                      </c:pt>
                      <c:pt idx="62">
                        <c:v>31</c:v>
                      </c:pt>
                      <c:pt idx="63">
                        <c:v>31.5</c:v>
                      </c:pt>
                      <c:pt idx="64">
                        <c:v>32</c:v>
                      </c:pt>
                      <c:pt idx="65">
                        <c:v>32.5</c:v>
                      </c:pt>
                      <c:pt idx="66">
                        <c:v>33</c:v>
                      </c:pt>
                      <c:pt idx="67">
                        <c:v>33.5</c:v>
                      </c:pt>
                      <c:pt idx="68">
                        <c:v>34</c:v>
                      </c:pt>
                      <c:pt idx="69">
                        <c:v>34.5</c:v>
                      </c:pt>
                      <c:pt idx="70">
                        <c:v>35</c:v>
                      </c:pt>
                      <c:pt idx="71">
                        <c:v>35.5</c:v>
                      </c:pt>
                      <c:pt idx="72">
                        <c:v>36</c:v>
                      </c:pt>
                      <c:pt idx="73">
                        <c:v>36.5</c:v>
                      </c:pt>
                      <c:pt idx="74">
                        <c:v>37</c:v>
                      </c:pt>
                      <c:pt idx="75">
                        <c:v>37.5</c:v>
                      </c:pt>
                      <c:pt idx="76">
                        <c:v>38</c:v>
                      </c:pt>
                      <c:pt idx="77">
                        <c:v>38.5</c:v>
                      </c:pt>
                      <c:pt idx="78">
                        <c:v>39</c:v>
                      </c:pt>
                      <c:pt idx="79">
                        <c:v>39.5</c:v>
                      </c:pt>
                      <c:pt idx="80">
                        <c:v>40</c:v>
                      </c:pt>
                      <c:pt idx="81">
                        <c:v>40.5</c:v>
                      </c:pt>
                      <c:pt idx="82">
                        <c:v>41</c:v>
                      </c:pt>
                      <c:pt idx="83">
                        <c:v>41.5</c:v>
                      </c:pt>
                      <c:pt idx="84">
                        <c:v>42</c:v>
                      </c:pt>
                      <c:pt idx="85">
                        <c:v>42.5</c:v>
                      </c:pt>
                      <c:pt idx="86">
                        <c:v>43</c:v>
                      </c:pt>
                      <c:pt idx="87">
                        <c:v>43.5</c:v>
                      </c:pt>
                      <c:pt idx="88">
                        <c:v>44</c:v>
                      </c:pt>
                      <c:pt idx="89">
                        <c:v>44.5</c:v>
                      </c:pt>
                      <c:pt idx="90">
                        <c:v>45</c:v>
                      </c:pt>
                      <c:pt idx="91">
                        <c:v>45.5</c:v>
                      </c:pt>
                      <c:pt idx="92">
                        <c:v>46</c:v>
                      </c:pt>
                      <c:pt idx="93">
                        <c:v>46.5</c:v>
                      </c:pt>
                      <c:pt idx="94">
                        <c:v>47</c:v>
                      </c:pt>
                      <c:pt idx="95">
                        <c:v>47.5</c:v>
                      </c:pt>
                      <c:pt idx="96">
                        <c:v>48</c:v>
                      </c:pt>
                      <c:pt idx="97">
                        <c:v>48.5</c:v>
                      </c:pt>
                      <c:pt idx="98">
                        <c:v>49</c:v>
                      </c:pt>
                      <c:pt idx="99">
                        <c:v>49.5</c:v>
                      </c:pt>
                      <c:pt idx="100">
                        <c:v>50</c:v>
                      </c:pt>
                      <c:pt idx="101">
                        <c:v>50.5</c:v>
                      </c:pt>
                      <c:pt idx="102">
                        <c:v>51</c:v>
                      </c:pt>
                      <c:pt idx="103">
                        <c:v>51.5</c:v>
                      </c:pt>
                      <c:pt idx="104">
                        <c:v>52</c:v>
                      </c:pt>
                      <c:pt idx="105">
                        <c:v>52.5</c:v>
                      </c:pt>
                      <c:pt idx="106">
                        <c:v>53</c:v>
                      </c:pt>
                      <c:pt idx="107">
                        <c:v>53.5</c:v>
                      </c:pt>
                      <c:pt idx="108">
                        <c:v>54</c:v>
                      </c:pt>
                      <c:pt idx="109">
                        <c:v>54.5</c:v>
                      </c:pt>
                      <c:pt idx="110">
                        <c:v>55</c:v>
                      </c:pt>
                      <c:pt idx="111">
                        <c:v>55.5</c:v>
                      </c:pt>
                      <c:pt idx="112">
                        <c:v>56</c:v>
                      </c:pt>
                      <c:pt idx="113">
                        <c:v>56.5</c:v>
                      </c:pt>
                      <c:pt idx="114">
                        <c:v>57</c:v>
                      </c:pt>
                      <c:pt idx="115">
                        <c:v>57.5</c:v>
                      </c:pt>
                      <c:pt idx="116">
                        <c:v>58</c:v>
                      </c:pt>
                      <c:pt idx="117">
                        <c:v>58.5</c:v>
                      </c:pt>
                      <c:pt idx="118">
                        <c:v>59</c:v>
                      </c:pt>
                      <c:pt idx="119">
                        <c:v>59.5</c:v>
                      </c:pt>
                      <c:pt idx="120">
                        <c:v>60</c:v>
                      </c:pt>
                      <c:pt idx="121">
                        <c:v>60.5</c:v>
                      </c:pt>
                      <c:pt idx="122">
                        <c:v>61</c:v>
                      </c:pt>
                      <c:pt idx="123">
                        <c:v>61.5</c:v>
                      </c:pt>
                      <c:pt idx="124">
                        <c:v>62</c:v>
                      </c:pt>
                      <c:pt idx="125">
                        <c:v>62.5</c:v>
                      </c:pt>
                      <c:pt idx="126">
                        <c:v>63</c:v>
                      </c:pt>
                      <c:pt idx="127">
                        <c:v>63.5</c:v>
                      </c:pt>
                      <c:pt idx="128">
                        <c:v>64</c:v>
                      </c:pt>
                      <c:pt idx="129">
                        <c:v>64.5</c:v>
                      </c:pt>
                      <c:pt idx="130">
                        <c:v>65</c:v>
                      </c:pt>
                      <c:pt idx="131">
                        <c:v>65.5</c:v>
                      </c:pt>
                      <c:pt idx="132">
                        <c:v>66</c:v>
                      </c:pt>
                      <c:pt idx="133">
                        <c:v>66.5</c:v>
                      </c:pt>
                      <c:pt idx="134">
                        <c:v>67</c:v>
                      </c:pt>
                      <c:pt idx="135">
                        <c:v>67.5</c:v>
                      </c:pt>
                      <c:pt idx="136">
                        <c:v>68</c:v>
                      </c:pt>
                      <c:pt idx="137">
                        <c:v>68.5</c:v>
                      </c:pt>
                      <c:pt idx="138">
                        <c:v>69</c:v>
                      </c:pt>
                      <c:pt idx="139">
                        <c:v>69.5</c:v>
                      </c:pt>
                      <c:pt idx="140">
                        <c:v>70</c:v>
                      </c:pt>
                      <c:pt idx="141">
                        <c:v>70.5</c:v>
                      </c:pt>
                      <c:pt idx="142">
                        <c:v>71</c:v>
                      </c:pt>
                      <c:pt idx="143">
                        <c:v>71.5</c:v>
                      </c:pt>
                      <c:pt idx="144">
                        <c:v>72</c:v>
                      </c:pt>
                      <c:pt idx="145">
                        <c:v>72.5</c:v>
                      </c:pt>
                      <c:pt idx="146">
                        <c:v>73</c:v>
                      </c:pt>
                      <c:pt idx="147">
                        <c:v>73.5</c:v>
                      </c:pt>
                      <c:pt idx="148">
                        <c:v>74</c:v>
                      </c:pt>
                      <c:pt idx="149">
                        <c:v>74.5</c:v>
                      </c:pt>
                      <c:pt idx="150">
                        <c:v>75</c:v>
                      </c:pt>
                      <c:pt idx="151">
                        <c:v>75.5</c:v>
                      </c:pt>
                      <c:pt idx="152">
                        <c:v>76</c:v>
                      </c:pt>
                      <c:pt idx="153">
                        <c:v>76.5</c:v>
                      </c:pt>
                      <c:pt idx="154">
                        <c:v>77</c:v>
                      </c:pt>
                      <c:pt idx="155">
                        <c:v>77.5</c:v>
                      </c:pt>
                      <c:pt idx="156">
                        <c:v>78</c:v>
                      </c:pt>
                      <c:pt idx="157">
                        <c:v>78.5</c:v>
                      </c:pt>
                      <c:pt idx="158">
                        <c:v>79</c:v>
                      </c:pt>
                      <c:pt idx="159">
                        <c:v>79.5</c:v>
                      </c:pt>
                      <c:pt idx="160">
                        <c:v>80</c:v>
                      </c:pt>
                      <c:pt idx="161">
                        <c:v>80.5</c:v>
                      </c:pt>
                      <c:pt idx="162">
                        <c:v>81</c:v>
                      </c:pt>
                      <c:pt idx="163">
                        <c:v>81.5</c:v>
                      </c:pt>
                      <c:pt idx="164">
                        <c:v>82</c:v>
                      </c:pt>
                      <c:pt idx="165">
                        <c:v>82.5</c:v>
                      </c:pt>
                      <c:pt idx="166">
                        <c:v>83</c:v>
                      </c:pt>
                      <c:pt idx="167">
                        <c:v>83.5</c:v>
                      </c:pt>
                      <c:pt idx="168">
                        <c:v>84</c:v>
                      </c:pt>
                      <c:pt idx="169">
                        <c:v>84.5</c:v>
                      </c:pt>
                      <c:pt idx="170">
                        <c:v>85</c:v>
                      </c:pt>
                      <c:pt idx="171">
                        <c:v>85.5</c:v>
                      </c:pt>
                      <c:pt idx="172">
                        <c:v>86</c:v>
                      </c:pt>
                      <c:pt idx="173">
                        <c:v>86.5</c:v>
                      </c:pt>
                      <c:pt idx="174">
                        <c:v>87</c:v>
                      </c:pt>
                      <c:pt idx="175">
                        <c:v>87.5</c:v>
                      </c:pt>
                      <c:pt idx="176">
                        <c:v>88</c:v>
                      </c:pt>
                      <c:pt idx="177">
                        <c:v>88.5</c:v>
                      </c:pt>
                      <c:pt idx="178">
                        <c:v>89</c:v>
                      </c:pt>
                      <c:pt idx="179">
                        <c:v>89.5</c:v>
                      </c:pt>
                      <c:pt idx="180">
                        <c:v>90</c:v>
                      </c:pt>
                      <c:pt idx="181">
                        <c:v>90.5</c:v>
                      </c:pt>
                      <c:pt idx="182">
                        <c:v>91</c:v>
                      </c:pt>
                      <c:pt idx="183">
                        <c:v>91.5</c:v>
                      </c:pt>
                      <c:pt idx="184">
                        <c:v>92</c:v>
                      </c:pt>
                      <c:pt idx="185">
                        <c:v>92.5</c:v>
                      </c:pt>
                      <c:pt idx="186">
                        <c:v>93</c:v>
                      </c:pt>
                      <c:pt idx="187">
                        <c:v>93.5</c:v>
                      </c:pt>
                      <c:pt idx="188">
                        <c:v>94</c:v>
                      </c:pt>
                      <c:pt idx="189">
                        <c:v>94.5</c:v>
                      </c:pt>
                      <c:pt idx="190">
                        <c:v>95</c:v>
                      </c:pt>
                      <c:pt idx="191">
                        <c:v>95.5</c:v>
                      </c:pt>
                      <c:pt idx="192">
                        <c:v>96</c:v>
                      </c:pt>
                      <c:pt idx="193">
                        <c:v>96.5</c:v>
                      </c:pt>
                      <c:pt idx="194">
                        <c:v>97</c:v>
                      </c:pt>
                      <c:pt idx="195">
                        <c:v>97.5</c:v>
                      </c:pt>
                      <c:pt idx="196">
                        <c:v>98</c:v>
                      </c:pt>
                      <c:pt idx="197">
                        <c:v>98.5</c:v>
                      </c:pt>
                      <c:pt idx="198">
                        <c:v>99</c:v>
                      </c:pt>
                      <c:pt idx="199">
                        <c:v>99.5</c:v>
                      </c:pt>
                      <c:pt idx="200">
                        <c:v>100</c:v>
                      </c:pt>
                      <c:pt idx="201">
                        <c:v>100.5</c:v>
                      </c:pt>
                      <c:pt idx="202">
                        <c:v>101</c:v>
                      </c:pt>
                      <c:pt idx="203">
                        <c:v>101.5</c:v>
                      </c:pt>
                      <c:pt idx="204">
                        <c:v>102</c:v>
                      </c:pt>
                      <c:pt idx="205">
                        <c:v>102.5</c:v>
                      </c:pt>
                      <c:pt idx="206">
                        <c:v>103</c:v>
                      </c:pt>
                      <c:pt idx="207">
                        <c:v>103.5</c:v>
                      </c:pt>
                      <c:pt idx="208">
                        <c:v>104</c:v>
                      </c:pt>
                      <c:pt idx="209">
                        <c:v>104.5</c:v>
                      </c:pt>
                      <c:pt idx="210">
                        <c:v>105</c:v>
                      </c:pt>
                      <c:pt idx="211">
                        <c:v>105.5</c:v>
                      </c:pt>
                      <c:pt idx="212">
                        <c:v>106</c:v>
                      </c:pt>
                      <c:pt idx="213">
                        <c:v>106.5</c:v>
                      </c:pt>
                      <c:pt idx="214">
                        <c:v>107</c:v>
                      </c:pt>
                      <c:pt idx="215">
                        <c:v>107.5</c:v>
                      </c:pt>
                      <c:pt idx="216">
                        <c:v>108</c:v>
                      </c:pt>
                      <c:pt idx="217">
                        <c:v>108.5</c:v>
                      </c:pt>
                      <c:pt idx="218">
                        <c:v>109</c:v>
                      </c:pt>
                      <c:pt idx="219">
                        <c:v>109.5</c:v>
                      </c:pt>
                      <c:pt idx="220">
                        <c:v>110</c:v>
                      </c:pt>
                      <c:pt idx="221">
                        <c:v>110.5</c:v>
                      </c:pt>
                      <c:pt idx="222">
                        <c:v>111</c:v>
                      </c:pt>
                      <c:pt idx="223">
                        <c:v>111.5</c:v>
                      </c:pt>
                      <c:pt idx="224">
                        <c:v>112</c:v>
                      </c:pt>
                      <c:pt idx="225">
                        <c:v>112.5</c:v>
                      </c:pt>
                      <c:pt idx="226">
                        <c:v>113</c:v>
                      </c:pt>
                      <c:pt idx="227">
                        <c:v>113.5</c:v>
                      </c:pt>
                      <c:pt idx="228">
                        <c:v>114</c:v>
                      </c:pt>
                      <c:pt idx="229">
                        <c:v>114.5</c:v>
                      </c:pt>
                      <c:pt idx="230">
                        <c:v>115</c:v>
                      </c:pt>
                      <c:pt idx="231">
                        <c:v>115.5</c:v>
                      </c:pt>
                      <c:pt idx="232">
                        <c:v>116</c:v>
                      </c:pt>
                      <c:pt idx="233">
                        <c:v>116.5</c:v>
                      </c:pt>
                      <c:pt idx="234">
                        <c:v>117</c:v>
                      </c:pt>
                      <c:pt idx="235">
                        <c:v>117.5</c:v>
                      </c:pt>
                      <c:pt idx="236">
                        <c:v>118</c:v>
                      </c:pt>
                      <c:pt idx="237">
                        <c:v>118.5</c:v>
                      </c:pt>
                      <c:pt idx="238">
                        <c:v>119</c:v>
                      </c:pt>
                      <c:pt idx="239">
                        <c:v>119.5</c:v>
                      </c:pt>
                      <c:pt idx="240">
                        <c:v>120</c:v>
                      </c:pt>
                      <c:pt idx="241">
                        <c:v>120.5</c:v>
                      </c:pt>
                      <c:pt idx="242">
                        <c:v>121</c:v>
                      </c:pt>
                      <c:pt idx="243">
                        <c:v>121.5</c:v>
                      </c:pt>
                      <c:pt idx="244">
                        <c:v>122</c:v>
                      </c:pt>
                      <c:pt idx="245">
                        <c:v>122.5</c:v>
                      </c:pt>
                      <c:pt idx="246">
                        <c:v>123</c:v>
                      </c:pt>
                      <c:pt idx="247">
                        <c:v>123.5</c:v>
                      </c:pt>
                      <c:pt idx="248">
                        <c:v>124</c:v>
                      </c:pt>
                      <c:pt idx="249">
                        <c:v>124.5</c:v>
                      </c:pt>
                      <c:pt idx="250">
                        <c:v>125</c:v>
                      </c:pt>
                      <c:pt idx="251">
                        <c:v>125.5</c:v>
                      </c:pt>
                      <c:pt idx="252">
                        <c:v>126</c:v>
                      </c:pt>
                      <c:pt idx="253">
                        <c:v>126.5</c:v>
                      </c:pt>
                      <c:pt idx="254">
                        <c:v>127</c:v>
                      </c:pt>
                      <c:pt idx="255">
                        <c:v>127.5</c:v>
                      </c:pt>
                      <c:pt idx="256">
                        <c:v>128</c:v>
                      </c:pt>
                      <c:pt idx="257">
                        <c:v>128.5</c:v>
                      </c:pt>
                      <c:pt idx="258">
                        <c:v>129</c:v>
                      </c:pt>
                      <c:pt idx="259">
                        <c:v>129.5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Sheet2!$B$6:$B$265</c15:sqref>
                        </c15:formulaRef>
                      </c:ext>
                    </c:extLst>
                    <c:numCache>
                      <c:formatCode>General</c:formatCode>
                      <c:ptCount val="260"/>
                      <c:pt idx="0">
                        <c:v>0</c:v>
                      </c:pt>
                      <c:pt idx="1">
                        <c:v>-3.7940597600000001E-2</c:v>
                      </c:pt>
                      <c:pt idx="2">
                        <c:v>-7.6443450699999999E-2</c:v>
                      </c:pt>
                      <c:pt idx="3">
                        <c:v>-0.115556268</c:v>
                      </c:pt>
                      <c:pt idx="4">
                        <c:v>-0.155250784</c:v>
                      </c:pt>
                      <c:pt idx="5">
                        <c:v>-0.19553326600000001</c:v>
                      </c:pt>
                      <c:pt idx="6">
                        <c:v>-0.23642412300000001</c:v>
                      </c:pt>
                      <c:pt idx="7">
                        <c:v>-0.27780487199999998</c:v>
                      </c:pt>
                      <c:pt idx="8">
                        <c:v>-0.32004297799999998</c:v>
                      </c:pt>
                      <c:pt idx="9">
                        <c:v>-0.36256579799999999</c:v>
                      </c:pt>
                      <c:pt idx="10">
                        <c:v>-0.40590310099999999</c:v>
                      </c:pt>
                      <c:pt idx="11">
                        <c:v>-0.449871888</c:v>
                      </c:pt>
                      <c:pt idx="12">
                        <c:v>-0.49442121500000002</c:v>
                      </c:pt>
                      <c:pt idx="13">
                        <c:v>-0.53946085899999996</c:v>
                      </c:pt>
                      <c:pt idx="14">
                        <c:v>-0.58518770899999994</c:v>
                      </c:pt>
                      <c:pt idx="15">
                        <c:v>-0.63158093199999998</c:v>
                      </c:pt>
                      <c:pt idx="16">
                        <c:v>-0.67857464099999998</c:v>
                      </c:pt>
                      <c:pt idx="17">
                        <c:v>-0.72595257400000002</c:v>
                      </c:pt>
                      <c:pt idx="18">
                        <c:v>-0.77430605500000005</c:v>
                      </c:pt>
                      <c:pt idx="19">
                        <c:v>-0.82314065300000006</c:v>
                      </c:pt>
                      <c:pt idx="20">
                        <c:v>-0.872543807</c:v>
                      </c:pt>
                      <c:pt idx="21">
                        <c:v>-0.92278936499999997</c:v>
                      </c:pt>
                      <c:pt idx="22">
                        <c:v>-0.973435736</c:v>
                      </c:pt>
                      <c:pt idx="23">
                        <c:v>-1.0246521399999999</c:v>
                      </c:pt>
                      <c:pt idx="24">
                        <c:v>-1.0767681200000001</c:v>
                      </c:pt>
                      <c:pt idx="25">
                        <c:v>-1.12933993</c:v>
                      </c:pt>
                      <c:pt idx="26">
                        <c:v>-1.18235855</c:v>
                      </c:pt>
                      <c:pt idx="27">
                        <c:v>-1.23622824</c:v>
                      </c:pt>
                      <c:pt idx="28">
                        <c:v>-1.29134788</c:v>
                      </c:pt>
                      <c:pt idx="29">
                        <c:v>-1.3465754999999999</c:v>
                      </c:pt>
                      <c:pt idx="30">
                        <c:v>-1.4021251800000001</c:v>
                      </c:pt>
                      <c:pt idx="31">
                        <c:v>-1.4590198599999999</c:v>
                      </c:pt>
                      <c:pt idx="32">
                        <c:v>-1.5161308499999999</c:v>
                      </c:pt>
                      <c:pt idx="33">
                        <c:v>-1.5738980499999999</c:v>
                      </c:pt>
                      <c:pt idx="34">
                        <c:v>-1.63211639</c:v>
                      </c:pt>
                      <c:pt idx="35">
                        <c:v>-1.6916412199999999</c:v>
                      </c:pt>
                      <c:pt idx="36">
                        <c:v>-1.75141126</c:v>
                      </c:pt>
                      <c:pt idx="37">
                        <c:v>-1.8118322099999999</c:v>
                      </c:pt>
                      <c:pt idx="38">
                        <c:v>-1.8730457300000001</c:v>
                      </c:pt>
                      <c:pt idx="39">
                        <c:v>-1.93495657</c:v>
                      </c:pt>
                      <c:pt idx="40">
                        <c:v>-1.9976205600000001</c:v>
                      </c:pt>
                      <c:pt idx="41">
                        <c:v>-2.0609785299999999</c:v>
                      </c:pt>
                      <c:pt idx="42">
                        <c:v>-2.1248554500000001</c:v>
                      </c:pt>
                      <c:pt idx="43">
                        <c:v>-2.1897686200000002</c:v>
                      </c:pt>
                      <c:pt idx="44">
                        <c:v>-2.2554588500000001</c:v>
                      </c:pt>
                      <c:pt idx="45">
                        <c:v>-2.3213329599999999</c:v>
                      </c:pt>
                      <c:pt idx="46">
                        <c:v>-2.3875058999999998</c:v>
                      </c:pt>
                      <c:pt idx="47">
                        <c:v>-2.4559267400000002</c:v>
                      </c:pt>
                      <c:pt idx="48">
                        <c:v>-2.5236991199999999</c:v>
                      </c:pt>
                      <c:pt idx="49">
                        <c:v>-2.5926109500000001</c:v>
                      </c:pt>
                      <c:pt idx="50">
                        <c:v>-2.6625003199999999</c:v>
                      </c:pt>
                      <c:pt idx="51">
                        <c:v>-2.73306228</c:v>
                      </c:pt>
                      <c:pt idx="52">
                        <c:v>-2.8040244599999999</c:v>
                      </c:pt>
                      <c:pt idx="53">
                        <c:v>-2.8756659899999999</c:v>
                      </c:pt>
                      <c:pt idx="54">
                        <c:v>-2.9490050000000001</c:v>
                      </c:pt>
                      <c:pt idx="55">
                        <c:v>-3.0218206200000002</c:v>
                      </c:pt>
                      <c:pt idx="56">
                        <c:v>-3.0964750200000002</c:v>
                      </c:pt>
                      <c:pt idx="57">
                        <c:v>-3.1711305400000001</c:v>
                      </c:pt>
                      <c:pt idx="58">
                        <c:v>-3.2468860199999998</c:v>
                      </c:pt>
                      <c:pt idx="59">
                        <c:v>-3.32337529</c:v>
                      </c:pt>
                      <c:pt idx="60">
                        <c:v>-3.4005528800000002</c:v>
                      </c:pt>
                      <c:pt idx="61">
                        <c:v>-3.4785838400000002</c:v>
                      </c:pt>
                      <c:pt idx="62">
                        <c:v>-3.5585548500000002</c:v>
                      </c:pt>
                      <c:pt idx="63">
                        <c:v>-3.6368106099999999</c:v>
                      </c:pt>
                      <c:pt idx="64">
                        <c:v>-3.71781549</c:v>
                      </c:pt>
                      <c:pt idx="65">
                        <c:v>-3.7982893999999998</c:v>
                      </c:pt>
                      <c:pt idx="66">
                        <c:v>-3.88002688</c:v>
                      </c:pt>
                      <c:pt idx="67">
                        <c:v>-3.9632900700000002</c:v>
                      </c:pt>
                      <c:pt idx="68">
                        <c:v>-4.0475109299999996</c:v>
                      </c:pt>
                      <c:pt idx="69">
                        <c:v>-4.1320042199999998</c:v>
                      </c:pt>
                      <c:pt idx="70">
                        <c:v>-4.2174561199999996</c:v>
                      </c:pt>
                      <c:pt idx="71">
                        <c:v>-4.3039757200000004</c:v>
                      </c:pt>
                      <c:pt idx="72">
                        <c:v>-4.3909879500000004</c:v>
                      </c:pt>
                      <c:pt idx="73">
                        <c:v>-4.4787861099999997</c:v>
                      </c:pt>
                      <c:pt idx="74">
                        <c:v>-4.5670266699999997</c:v>
                      </c:pt>
                      <c:pt idx="75">
                        <c:v>-4.6570611599999996</c:v>
                      </c:pt>
                      <c:pt idx="76">
                        <c:v>-4.7479483499999997</c:v>
                      </c:pt>
                      <c:pt idx="77">
                        <c:v>-4.8396693600000003</c:v>
                      </c:pt>
                      <c:pt idx="78">
                        <c:v>-4.9319641699999996</c:v>
                      </c:pt>
                      <c:pt idx="79">
                        <c:v>-5.0248812799999998</c:v>
                      </c:pt>
                      <c:pt idx="80">
                        <c:v>-5.11913354</c:v>
                      </c:pt>
                      <c:pt idx="81">
                        <c:v>-5.2143145200000003</c:v>
                      </c:pt>
                      <c:pt idx="82">
                        <c:v>-5.30986914</c:v>
                      </c:pt>
                      <c:pt idx="83">
                        <c:v>-5.4071742800000004</c:v>
                      </c:pt>
                      <c:pt idx="84">
                        <c:v>-5.5050677099999996</c:v>
                      </c:pt>
                      <c:pt idx="85">
                        <c:v>-5.6041975600000002</c:v>
                      </c:pt>
                      <c:pt idx="86">
                        <c:v>-5.7034292500000001</c:v>
                      </c:pt>
                      <c:pt idx="87">
                        <c:v>-5.8045358199999999</c:v>
                      </c:pt>
                      <c:pt idx="88">
                        <c:v>-5.9066529699999997</c:v>
                      </c:pt>
                      <c:pt idx="89">
                        <c:v>-6.0084446099999997</c:v>
                      </c:pt>
                      <c:pt idx="90">
                        <c:v>-6.11310281</c:v>
                      </c:pt>
                      <c:pt idx="91">
                        <c:v>-6.2195232000000003</c:v>
                      </c:pt>
                      <c:pt idx="92">
                        <c:v>-6.3233726099999998</c:v>
                      </c:pt>
                      <c:pt idx="93">
                        <c:v>-6.4299127499999997</c:v>
                      </c:pt>
                      <c:pt idx="94">
                        <c:v>-6.5404958200000003</c:v>
                      </c:pt>
                      <c:pt idx="95">
                        <c:v>-6.6473169800000003</c:v>
                      </c:pt>
                      <c:pt idx="96">
                        <c:v>-6.7588228199999998</c:v>
                      </c:pt>
                      <c:pt idx="97">
                        <c:v>-6.8698627999999999</c:v>
                      </c:pt>
                      <c:pt idx="98">
                        <c:v>-6.9806050600000003</c:v>
                      </c:pt>
                      <c:pt idx="99">
                        <c:v>-7.0952090200000004</c:v>
                      </c:pt>
                      <c:pt idx="100">
                        <c:v>-7.2088684199999999</c:v>
                      </c:pt>
                      <c:pt idx="101">
                        <c:v>-7.3255122999999998</c:v>
                      </c:pt>
                      <c:pt idx="102">
                        <c:v>-7.4423721199999999</c:v>
                      </c:pt>
                      <c:pt idx="103">
                        <c:v>-7.5611731899999999</c:v>
                      </c:pt>
                      <c:pt idx="104">
                        <c:v>-7.6778823200000001</c:v>
                      </c:pt>
                      <c:pt idx="105">
                        <c:v>-7.7990922200000004</c:v>
                      </c:pt>
                      <c:pt idx="106">
                        <c:v>-7.9227046699999999</c:v>
                      </c:pt>
                      <c:pt idx="107">
                        <c:v>-8.0444137500000004</c:v>
                      </c:pt>
                      <c:pt idx="108">
                        <c:v>-8.1686313300000002</c:v>
                      </c:pt>
                      <c:pt idx="109">
                        <c:v>-8.2926800499999995</c:v>
                      </c:pt>
                      <c:pt idx="110">
                        <c:v>-8.4198535900000007</c:v>
                      </c:pt>
                      <c:pt idx="111">
                        <c:v>-8.5465757999999994</c:v>
                      </c:pt>
                      <c:pt idx="112">
                        <c:v>-8.67719649</c:v>
                      </c:pt>
                      <c:pt idx="113">
                        <c:v>-8.8068340900000006</c:v>
                      </c:pt>
                      <c:pt idx="114">
                        <c:v>-8.9393610900000002</c:v>
                      </c:pt>
                      <c:pt idx="115">
                        <c:v>-9.07439076</c:v>
                      </c:pt>
                      <c:pt idx="116">
                        <c:v>-9.2090886699999999</c:v>
                      </c:pt>
                      <c:pt idx="117">
                        <c:v>-9.3439191400000006</c:v>
                      </c:pt>
                      <c:pt idx="118">
                        <c:v>-9.4810392199999995</c:v>
                      </c:pt>
                      <c:pt idx="119">
                        <c:v>-9.6211939399999995</c:v>
                      </c:pt>
                      <c:pt idx="120">
                        <c:v>-9.7623291900000009</c:v>
                      </c:pt>
                      <c:pt idx="121">
                        <c:v>-9.9038813300000008</c:v>
                      </c:pt>
                      <c:pt idx="122">
                        <c:v>-10.047852199999999</c:v>
                      </c:pt>
                      <c:pt idx="123">
                        <c:v>-10.193942099999999</c:v>
                      </c:pt>
                      <c:pt idx="124">
                        <c:v>-10.340283599999999</c:v>
                      </c:pt>
                      <c:pt idx="125">
                        <c:v>-10.487981</c:v>
                      </c:pt>
                      <c:pt idx="126">
                        <c:v>-10.6375873</c:v>
                      </c:pt>
                      <c:pt idx="127">
                        <c:v>-10.7891561</c:v>
                      </c:pt>
                      <c:pt idx="128">
                        <c:v>-10.9444933</c:v>
                      </c:pt>
                      <c:pt idx="129">
                        <c:v>-11.097347900000001</c:v>
                      </c:pt>
                      <c:pt idx="130">
                        <c:v>-11.2564543</c:v>
                      </c:pt>
                      <c:pt idx="131">
                        <c:v>-11.4131109</c:v>
                      </c:pt>
                      <c:pt idx="132">
                        <c:v>-11.5747158</c:v>
                      </c:pt>
                      <c:pt idx="133">
                        <c:v>-11.736905</c:v>
                      </c:pt>
                      <c:pt idx="134">
                        <c:v>-11.901142800000001</c:v>
                      </c:pt>
                      <c:pt idx="135">
                        <c:v>-12.0675629</c:v>
                      </c:pt>
                      <c:pt idx="136">
                        <c:v>-12.236397</c:v>
                      </c:pt>
                      <c:pt idx="137">
                        <c:v>-12.4066904</c:v>
                      </c:pt>
                      <c:pt idx="138">
                        <c:v>-12.5790541</c:v>
                      </c:pt>
                      <c:pt idx="139">
                        <c:v>-12.7552369</c:v>
                      </c:pt>
                      <c:pt idx="140">
                        <c:v>-12.933487599999999</c:v>
                      </c:pt>
                      <c:pt idx="141">
                        <c:v>-13.106950400000001</c:v>
                      </c:pt>
                      <c:pt idx="142">
                        <c:v>-13.2852876</c:v>
                      </c:pt>
                      <c:pt idx="143">
                        <c:v>-13.479437300000001</c:v>
                      </c:pt>
                      <c:pt idx="144">
                        <c:v>-13.660257700000001</c:v>
                      </c:pt>
                      <c:pt idx="145">
                        <c:v>-13.852071199999999</c:v>
                      </c:pt>
                      <c:pt idx="146">
                        <c:v>-14.0329456</c:v>
                      </c:pt>
                      <c:pt idx="147">
                        <c:v>-14.2320726</c:v>
                      </c:pt>
                      <c:pt idx="148">
                        <c:v>-14.436146600000001</c:v>
                      </c:pt>
                      <c:pt idx="149">
                        <c:v>-14.625384800000001</c:v>
                      </c:pt>
                      <c:pt idx="150">
                        <c:v>-14.823475200000001</c:v>
                      </c:pt>
                      <c:pt idx="151">
                        <c:v>-15.0391406</c:v>
                      </c:pt>
                      <c:pt idx="152">
                        <c:v>-15.2442577</c:v>
                      </c:pt>
                      <c:pt idx="153">
                        <c:v>-15.4590952</c:v>
                      </c:pt>
                      <c:pt idx="154">
                        <c:v>-15.668770200000001</c:v>
                      </c:pt>
                      <c:pt idx="155">
                        <c:v>-15.8898603</c:v>
                      </c:pt>
                      <c:pt idx="156">
                        <c:v>-16.103449600000001</c:v>
                      </c:pt>
                      <c:pt idx="157">
                        <c:v>-16.3328308</c:v>
                      </c:pt>
                      <c:pt idx="158">
                        <c:v>-16.556084899999998</c:v>
                      </c:pt>
                      <c:pt idx="159">
                        <c:v>-16.783975900000002</c:v>
                      </c:pt>
                      <c:pt idx="160">
                        <c:v>-17.020292699999999</c:v>
                      </c:pt>
                      <c:pt idx="161">
                        <c:v>-17.2565636</c:v>
                      </c:pt>
                      <c:pt idx="162">
                        <c:v>-17.498216899999999</c:v>
                      </c:pt>
                      <c:pt idx="163">
                        <c:v>-17.748560099999999</c:v>
                      </c:pt>
                      <c:pt idx="164">
                        <c:v>-18.000973599999998</c:v>
                      </c:pt>
                      <c:pt idx="165">
                        <c:v>-18.2546347</c:v>
                      </c:pt>
                      <c:pt idx="166">
                        <c:v>-18.5179118</c:v>
                      </c:pt>
                      <c:pt idx="167">
                        <c:v>-18.780719399999999</c:v>
                      </c:pt>
                      <c:pt idx="168">
                        <c:v>-19.044349499999999</c:v>
                      </c:pt>
                      <c:pt idx="169">
                        <c:v>-19.321929900000001</c:v>
                      </c:pt>
                      <c:pt idx="170">
                        <c:v>-19.604954599999999</c:v>
                      </c:pt>
                      <c:pt idx="171">
                        <c:v>-19.887772099999999</c:v>
                      </c:pt>
                      <c:pt idx="172">
                        <c:v>-20.184190999999998</c:v>
                      </c:pt>
                      <c:pt idx="173">
                        <c:v>-20.4806068</c:v>
                      </c:pt>
                      <c:pt idx="174">
                        <c:v>-20.792363900000002</c:v>
                      </c:pt>
                      <c:pt idx="175">
                        <c:v>-21.098900799999999</c:v>
                      </c:pt>
                      <c:pt idx="176">
                        <c:v>-21.419874</c:v>
                      </c:pt>
                      <c:pt idx="177">
                        <c:v>-21.7474302</c:v>
                      </c:pt>
                      <c:pt idx="178">
                        <c:v>-22.088505000000001</c:v>
                      </c:pt>
                      <c:pt idx="179">
                        <c:v>-22.430247000000001</c:v>
                      </c:pt>
                      <c:pt idx="180">
                        <c:v>-22.7885372</c:v>
                      </c:pt>
                      <c:pt idx="181">
                        <c:v>-23.153050199999999</c:v>
                      </c:pt>
                      <c:pt idx="182">
                        <c:v>-23.5277727</c:v>
                      </c:pt>
                      <c:pt idx="183">
                        <c:v>-23.910353700000002</c:v>
                      </c:pt>
                      <c:pt idx="184">
                        <c:v>-24.3047222</c:v>
                      </c:pt>
                      <c:pt idx="185">
                        <c:v>-24.711603199999999</c:v>
                      </c:pt>
                      <c:pt idx="186">
                        <c:v>-25.144221600000002</c:v>
                      </c:pt>
                      <c:pt idx="187">
                        <c:v>-25.568897700000001</c:v>
                      </c:pt>
                      <c:pt idx="188">
                        <c:v>-26.026244800000001</c:v>
                      </c:pt>
                      <c:pt idx="189">
                        <c:v>-26.493310699999999</c:v>
                      </c:pt>
                      <c:pt idx="190">
                        <c:v>-26.973800499999999</c:v>
                      </c:pt>
                      <c:pt idx="191">
                        <c:v>-27.499127000000001</c:v>
                      </c:pt>
                      <c:pt idx="192">
                        <c:v>-28.028735600000001</c:v>
                      </c:pt>
                      <c:pt idx="193">
                        <c:v>-28.5799466</c:v>
                      </c:pt>
                      <c:pt idx="194">
                        <c:v>-29.1786888</c:v>
                      </c:pt>
                      <c:pt idx="195">
                        <c:v>-29.790992899999999</c:v>
                      </c:pt>
                      <c:pt idx="196">
                        <c:v>-30.429188700000001</c:v>
                      </c:pt>
                      <c:pt idx="197">
                        <c:v>-31.107818600000002</c:v>
                      </c:pt>
                      <c:pt idx="198">
                        <c:v>-31.826704700000001</c:v>
                      </c:pt>
                      <c:pt idx="199">
                        <c:v>-32.610834199999999</c:v>
                      </c:pt>
                      <c:pt idx="200">
                        <c:v>-33.489566000000003</c:v>
                      </c:pt>
                      <c:pt idx="201">
                        <c:v>-34.380063</c:v>
                      </c:pt>
                      <c:pt idx="202">
                        <c:v>-35.417370099999999</c:v>
                      </c:pt>
                      <c:pt idx="203">
                        <c:v>-36.518895299999997</c:v>
                      </c:pt>
                      <c:pt idx="204">
                        <c:v>-37.715203500000001</c:v>
                      </c:pt>
                      <c:pt idx="205">
                        <c:v>-39.131316099999999</c:v>
                      </c:pt>
                      <c:pt idx="206">
                        <c:v>-40.722882400000003</c:v>
                      </c:pt>
                      <c:pt idx="207">
                        <c:v>-42.713398300000001</c:v>
                      </c:pt>
                      <c:pt idx="208">
                        <c:v>-45.0502933</c:v>
                      </c:pt>
                      <c:pt idx="209">
                        <c:v>-47.793141499999997</c:v>
                      </c:pt>
                      <c:pt idx="210">
                        <c:v>-51.070520299999998</c:v>
                      </c:pt>
                      <c:pt idx="211">
                        <c:v>-52.308087700000002</c:v>
                      </c:pt>
                      <c:pt idx="212">
                        <c:v>-50.224953800000002</c:v>
                      </c:pt>
                      <c:pt idx="213">
                        <c:v>-47.285108700000002</c:v>
                      </c:pt>
                      <c:pt idx="214">
                        <c:v>-44.872699300000001</c:v>
                      </c:pt>
                      <c:pt idx="215">
                        <c:v>-42.865937600000002</c:v>
                      </c:pt>
                      <c:pt idx="216">
                        <c:v>-41.260432600000001</c:v>
                      </c:pt>
                      <c:pt idx="217">
                        <c:v>-39.913263800000003</c:v>
                      </c:pt>
                      <c:pt idx="218">
                        <c:v>-38.7658737</c:v>
                      </c:pt>
                      <c:pt idx="219">
                        <c:v>-37.750999999999998</c:v>
                      </c:pt>
                      <c:pt idx="220">
                        <c:v>-36.901220100000003</c:v>
                      </c:pt>
                      <c:pt idx="221">
                        <c:v>-36.106267799999998</c:v>
                      </c:pt>
                      <c:pt idx="222">
                        <c:v>-35.424897199999997</c:v>
                      </c:pt>
                      <c:pt idx="223">
                        <c:v>-34.7794606</c:v>
                      </c:pt>
                      <c:pt idx="224">
                        <c:v>-34.218507899999999</c:v>
                      </c:pt>
                      <c:pt idx="225">
                        <c:v>-33.698323199999997</c:v>
                      </c:pt>
                      <c:pt idx="226">
                        <c:v>-33.219304200000003</c:v>
                      </c:pt>
                      <c:pt idx="227">
                        <c:v>-32.789385799999998</c:v>
                      </c:pt>
                      <c:pt idx="228">
                        <c:v>-32.378602299999997</c:v>
                      </c:pt>
                      <c:pt idx="229">
                        <c:v>-32.010191900000002</c:v>
                      </c:pt>
                      <c:pt idx="230">
                        <c:v>-31.6534637</c:v>
                      </c:pt>
                      <c:pt idx="231">
                        <c:v>-31.330653600000002</c:v>
                      </c:pt>
                      <c:pt idx="232">
                        <c:v>-31.0296834</c:v>
                      </c:pt>
                      <c:pt idx="233">
                        <c:v>-30.748402599999999</c:v>
                      </c:pt>
                      <c:pt idx="234">
                        <c:v>-30.490517799999999</c:v>
                      </c:pt>
                      <c:pt idx="235">
                        <c:v>-30.236272499999998</c:v>
                      </c:pt>
                      <c:pt idx="236">
                        <c:v>-30.006905799999998</c:v>
                      </c:pt>
                      <c:pt idx="237">
                        <c:v>-29.787880699999999</c:v>
                      </c:pt>
                      <c:pt idx="238">
                        <c:v>-29.599723600000001</c:v>
                      </c:pt>
                      <c:pt idx="239">
                        <c:v>-29.374315899999999</c:v>
                      </c:pt>
                      <c:pt idx="240">
                        <c:v>-29.168993700000001</c:v>
                      </c:pt>
                      <c:pt idx="241">
                        <c:v>-29.0739032</c:v>
                      </c:pt>
                      <c:pt idx="242">
                        <c:v>-28.846108000000001</c:v>
                      </c:pt>
                      <c:pt idx="243">
                        <c:v>-28.820932800000001</c:v>
                      </c:pt>
                      <c:pt idx="244">
                        <c:v>-28.651192999999999</c:v>
                      </c:pt>
                      <c:pt idx="245">
                        <c:v>-28.491444000000001</c:v>
                      </c:pt>
                      <c:pt idx="246">
                        <c:v>-28.359172999999998</c:v>
                      </c:pt>
                      <c:pt idx="247">
                        <c:v>-28.286343299999999</c:v>
                      </c:pt>
                      <c:pt idx="248">
                        <c:v>-28.183</c:v>
                      </c:pt>
                      <c:pt idx="249">
                        <c:v>-28.085337899999999</c:v>
                      </c:pt>
                      <c:pt idx="250">
                        <c:v>-27.939592399999999</c:v>
                      </c:pt>
                      <c:pt idx="251">
                        <c:v>-27.8711184</c:v>
                      </c:pt>
                      <c:pt idx="252">
                        <c:v>-27.8834017</c:v>
                      </c:pt>
                      <c:pt idx="253">
                        <c:v>-27.748476400000001</c:v>
                      </c:pt>
                      <c:pt idx="254">
                        <c:v>-27.6863256</c:v>
                      </c:pt>
                      <c:pt idx="255">
                        <c:v>-27.6117761</c:v>
                      </c:pt>
                      <c:pt idx="256">
                        <c:v>-27.560162399999999</c:v>
                      </c:pt>
                      <c:pt idx="257">
                        <c:v>-27.5519359</c:v>
                      </c:pt>
                      <c:pt idx="258">
                        <c:v>-27.516327</c:v>
                      </c:pt>
                      <c:pt idx="259">
                        <c:v>-27.526854499999999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79EA-405B-BDE5-A4223C6BDFBC}"/>
                  </c:ext>
                </c:extLst>
              </c15:ser>
            </c15:filteredScatterSeries>
          </c:ext>
        </c:extLst>
      </c:scatterChart>
      <c:valAx>
        <c:axId val="1477476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7469280"/>
        <c:crossesAt val="-60"/>
        <c:crossBetween val="midCat"/>
        <c:majorUnit val="10"/>
      </c:valAx>
      <c:valAx>
        <c:axId val="147746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>
                    <a:solidFill>
                      <a:schemeClr val="tx1"/>
                    </a:solidFill>
                  </a:rPr>
                  <a:t>352.2MHz component [dB]</a:t>
                </a:r>
              </a:p>
            </c:rich>
          </c:tx>
          <c:layout>
            <c:manualLayout>
              <c:xMode val="edge"/>
              <c:yMode val="edge"/>
              <c:x val="1.058158810379887E-2"/>
              <c:y val="0.21472688607166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7476768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8063333369636E-2"/>
          <c:y val="9.5285806037251133E-2"/>
          <c:w val="0.88024424332850515"/>
          <c:h val="0.75054855137327492"/>
        </c:manualLayout>
      </c:layout>
      <c:scatterChart>
        <c:scatterStyle val="lineMarker"/>
        <c:varyColors val="0"/>
        <c:ser>
          <c:idx val="0"/>
          <c:order val="0"/>
          <c:tx>
            <c:v>RF voltage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Sheet3!$A$3:$A$362</c:f>
              <c:numCache>
                <c:formatCode>General</c:formatCode>
                <c:ptCount val="360"/>
                <c:pt idx="0">
                  <c:v>-180</c:v>
                </c:pt>
                <c:pt idx="1">
                  <c:v>-179</c:v>
                </c:pt>
                <c:pt idx="2">
                  <c:v>-178</c:v>
                </c:pt>
                <c:pt idx="3">
                  <c:v>-177</c:v>
                </c:pt>
                <c:pt idx="4">
                  <c:v>-176</c:v>
                </c:pt>
                <c:pt idx="5">
                  <c:v>-175</c:v>
                </c:pt>
                <c:pt idx="6">
                  <c:v>-174</c:v>
                </c:pt>
                <c:pt idx="7">
                  <c:v>-173</c:v>
                </c:pt>
                <c:pt idx="8">
                  <c:v>-172</c:v>
                </c:pt>
                <c:pt idx="9">
                  <c:v>-171</c:v>
                </c:pt>
                <c:pt idx="10">
                  <c:v>-170</c:v>
                </c:pt>
                <c:pt idx="11">
                  <c:v>-169</c:v>
                </c:pt>
                <c:pt idx="12">
                  <c:v>-168</c:v>
                </c:pt>
                <c:pt idx="13">
                  <c:v>-167</c:v>
                </c:pt>
                <c:pt idx="14">
                  <c:v>-166</c:v>
                </c:pt>
                <c:pt idx="15">
                  <c:v>-165</c:v>
                </c:pt>
                <c:pt idx="16">
                  <c:v>-164</c:v>
                </c:pt>
                <c:pt idx="17">
                  <c:v>-163</c:v>
                </c:pt>
                <c:pt idx="18">
                  <c:v>-162</c:v>
                </c:pt>
                <c:pt idx="19">
                  <c:v>-161</c:v>
                </c:pt>
                <c:pt idx="20">
                  <c:v>-160</c:v>
                </c:pt>
                <c:pt idx="21">
                  <c:v>-159</c:v>
                </c:pt>
                <c:pt idx="22">
                  <c:v>-158</c:v>
                </c:pt>
                <c:pt idx="23">
                  <c:v>-157</c:v>
                </c:pt>
                <c:pt idx="24">
                  <c:v>-156</c:v>
                </c:pt>
                <c:pt idx="25">
                  <c:v>-155</c:v>
                </c:pt>
                <c:pt idx="26">
                  <c:v>-154</c:v>
                </c:pt>
                <c:pt idx="27">
                  <c:v>-153</c:v>
                </c:pt>
                <c:pt idx="28">
                  <c:v>-152</c:v>
                </c:pt>
                <c:pt idx="29">
                  <c:v>-151</c:v>
                </c:pt>
                <c:pt idx="30">
                  <c:v>-150</c:v>
                </c:pt>
                <c:pt idx="31">
                  <c:v>-149</c:v>
                </c:pt>
                <c:pt idx="32">
                  <c:v>-148</c:v>
                </c:pt>
                <c:pt idx="33">
                  <c:v>-147</c:v>
                </c:pt>
                <c:pt idx="34">
                  <c:v>-146</c:v>
                </c:pt>
                <c:pt idx="35">
                  <c:v>-145</c:v>
                </c:pt>
                <c:pt idx="36">
                  <c:v>-144</c:v>
                </c:pt>
                <c:pt idx="37">
                  <c:v>-143</c:v>
                </c:pt>
                <c:pt idx="38">
                  <c:v>-142</c:v>
                </c:pt>
                <c:pt idx="39">
                  <c:v>-141</c:v>
                </c:pt>
                <c:pt idx="40">
                  <c:v>-140</c:v>
                </c:pt>
                <c:pt idx="41">
                  <c:v>-139</c:v>
                </c:pt>
                <c:pt idx="42">
                  <c:v>-138</c:v>
                </c:pt>
                <c:pt idx="43">
                  <c:v>-137</c:v>
                </c:pt>
                <c:pt idx="44">
                  <c:v>-136</c:v>
                </c:pt>
                <c:pt idx="45">
                  <c:v>-135</c:v>
                </c:pt>
                <c:pt idx="46">
                  <c:v>-134</c:v>
                </c:pt>
                <c:pt idx="47">
                  <c:v>-133</c:v>
                </c:pt>
                <c:pt idx="48">
                  <c:v>-132</c:v>
                </c:pt>
                <c:pt idx="49">
                  <c:v>-131</c:v>
                </c:pt>
                <c:pt idx="50">
                  <c:v>-130</c:v>
                </c:pt>
                <c:pt idx="51">
                  <c:v>-129</c:v>
                </c:pt>
                <c:pt idx="52">
                  <c:v>-128</c:v>
                </c:pt>
                <c:pt idx="53">
                  <c:v>-127</c:v>
                </c:pt>
                <c:pt idx="54">
                  <c:v>-126</c:v>
                </c:pt>
                <c:pt idx="55">
                  <c:v>-125</c:v>
                </c:pt>
                <c:pt idx="56">
                  <c:v>-124</c:v>
                </c:pt>
                <c:pt idx="57">
                  <c:v>-123</c:v>
                </c:pt>
                <c:pt idx="58">
                  <c:v>-122</c:v>
                </c:pt>
                <c:pt idx="59">
                  <c:v>-121</c:v>
                </c:pt>
                <c:pt idx="60">
                  <c:v>-120</c:v>
                </c:pt>
                <c:pt idx="61">
                  <c:v>-119</c:v>
                </c:pt>
                <c:pt idx="62">
                  <c:v>-118</c:v>
                </c:pt>
                <c:pt idx="63">
                  <c:v>-117</c:v>
                </c:pt>
                <c:pt idx="64">
                  <c:v>-116</c:v>
                </c:pt>
                <c:pt idx="65">
                  <c:v>-115</c:v>
                </c:pt>
                <c:pt idx="66">
                  <c:v>-114</c:v>
                </c:pt>
                <c:pt idx="67">
                  <c:v>-113</c:v>
                </c:pt>
                <c:pt idx="68">
                  <c:v>-112</c:v>
                </c:pt>
                <c:pt idx="69">
                  <c:v>-111</c:v>
                </c:pt>
                <c:pt idx="70">
                  <c:v>-110</c:v>
                </c:pt>
                <c:pt idx="71">
                  <c:v>-109</c:v>
                </c:pt>
                <c:pt idx="72">
                  <c:v>-108</c:v>
                </c:pt>
                <c:pt idx="73">
                  <c:v>-107</c:v>
                </c:pt>
                <c:pt idx="74">
                  <c:v>-106</c:v>
                </c:pt>
                <c:pt idx="75">
                  <c:v>-105</c:v>
                </c:pt>
                <c:pt idx="76">
                  <c:v>-104</c:v>
                </c:pt>
                <c:pt idx="77">
                  <c:v>-103</c:v>
                </c:pt>
                <c:pt idx="78">
                  <c:v>-102</c:v>
                </c:pt>
                <c:pt idx="79">
                  <c:v>-101</c:v>
                </c:pt>
                <c:pt idx="80">
                  <c:v>-100</c:v>
                </c:pt>
                <c:pt idx="81">
                  <c:v>-99</c:v>
                </c:pt>
                <c:pt idx="82">
                  <c:v>-98</c:v>
                </c:pt>
                <c:pt idx="83">
                  <c:v>-97</c:v>
                </c:pt>
                <c:pt idx="84">
                  <c:v>-96</c:v>
                </c:pt>
                <c:pt idx="85">
                  <c:v>-95</c:v>
                </c:pt>
                <c:pt idx="86">
                  <c:v>-94</c:v>
                </c:pt>
                <c:pt idx="87">
                  <c:v>-93</c:v>
                </c:pt>
                <c:pt idx="88">
                  <c:v>-92</c:v>
                </c:pt>
                <c:pt idx="89">
                  <c:v>-91</c:v>
                </c:pt>
                <c:pt idx="90">
                  <c:v>-90</c:v>
                </c:pt>
                <c:pt idx="91">
                  <c:v>-89</c:v>
                </c:pt>
                <c:pt idx="92">
                  <c:v>-88</c:v>
                </c:pt>
                <c:pt idx="93">
                  <c:v>-87</c:v>
                </c:pt>
                <c:pt idx="94">
                  <c:v>-86</c:v>
                </c:pt>
                <c:pt idx="95">
                  <c:v>-85</c:v>
                </c:pt>
                <c:pt idx="96">
                  <c:v>-84</c:v>
                </c:pt>
                <c:pt idx="97">
                  <c:v>-83</c:v>
                </c:pt>
                <c:pt idx="98">
                  <c:v>-82</c:v>
                </c:pt>
                <c:pt idx="99">
                  <c:v>-81</c:v>
                </c:pt>
                <c:pt idx="100">
                  <c:v>-80</c:v>
                </c:pt>
                <c:pt idx="101">
                  <c:v>-79</c:v>
                </c:pt>
                <c:pt idx="102">
                  <c:v>-78</c:v>
                </c:pt>
                <c:pt idx="103">
                  <c:v>-77</c:v>
                </c:pt>
                <c:pt idx="104">
                  <c:v>-76</c:v>
                </c:pt>
                <c:pt idx="105">
                  <c:v>-75</c:v>
                </c:pt>
                <c:pt idx="106">
                  <c:v>-74</c:v>
                </c:pt>
                <c:pt idx="107">
                  <c:v>-73</c:v>
                </c:pt>
                <c:pt idx="108">
                  <c:v>-72</c:v>
                </c:pt>
                <c:pt idx="109">
                  <c:v>-71</c:v>
                </c:pt>
                <c:pt idx="110">
                  <c:v>-70</c:v>
                </c:pt>
                <c:pt idx="111">
                  <c:v>-69</c:v>
                </c:pt>
                <c:pt idx="112">
                  <c:v>-68</c:v>
                </c:pt>
                <c:pt idx="113">
                  <c:v>-67</c:v>
                </c:pt>
                <c:pt idx="114">
                  <c:v>-66</c:v>
                </c:pt>
                <c:pt idx="115">
                  <c:v>-65</c:v>
                </c:pt>
                <c:pt idx="116">
                  <c:v>-64</c:v>
                </c:pt>
                <c:pt idx="117">
                  <c:v>-63</c:v>
                </c:pt>
                <c:pt idx="118">
                  <c:v>-62</c:v>
                </c:pt>
                <c:pt idx="119">
                  <c:v>-61</c:v>
                </c:pt>
                <c:pt idx="120">
                  <c:v>-60</c:v>
                </c:pt>
                <c:pt idx="121">
                  <c:v>-59</c:v>
                </c:pt>
                <c:pt idx="122">
                  <c:v>-58</c:v>
                </c:pt>
                <c:pt idx="123">
                  <c:v>-57</c:v>
                </c:pt>
                <c:pt idx="124">
                  <c:v>-56</c:v>
                </c:pt>
                <c:pt idx="125">
                  <c:v>-55</c:v>
                </c:pt>
                <c:pt idx="126">
                  <c:v>-54</c:v>
                </c:pt>
                <c:pt idx="127">
                  <c:v>-53</c:v>
                </c:pt>
                <c:pt idx="128">
                  <c:v>-52</c:v>
                </c:pt>
                <c:pt idx="129">
                  <c:v>-51</c:v>
                </c:pt>
                <c:pt idx="130">
                  <c:v>-50</c:v>
                </c:pt>
                <c:pt idx="131">
                  <c:v>-49</c:v>
                </c:pt>
                <c:pt idx="132">
                  <c:v>-48</c:v>
                </c:pt>
                <c:pt idx="133">
                  <c:v>-47</c:v>
                </c:pt>
                <c:pt idx="134">
                  <c:v>-46</c:v>
                </c:pt>
                <c:pt idx="135">
                  <c:v>-45</c:v>
                </c:pt>
                <c:pt idx="136">
                  <c:v>-44</c:v>
                </c:pt>
                <c:pt idx="137">
                  <c:v>-43</c:v>
                </c:pt>
                <c:pt idx="138">
                  <c:v>-42</c:v>
                </c:pt>
                <c:pt idx="139">
                  <c:v>-41</c:v>
                </c:pt>
                <c:pt idx="140">
                  <c:v>-40</c:v>
                </c:pt>
                <c:pt idx="141">
                  <c:v>-39</c:v>
                </c:pt>
                <c:pt idx="142">
                  <c:v>-38</c:v>
                </c:pt>
                <c:pt idx="143">
                  <c:v>-37</c:v>
                </c:pt>
                <c:pt idx="144">
                  <c:v>-36</c:v>
                </c:pt>
                <c:pt idx="145">
                  <c:v>-35</c:v>
                </c:pt>
                <c:pt idx="146">
                  <c:v>-34</c:v>
                </c:pt>
                <c:pt idx="147">
                  <c:v>-33</c:v>
                </c:pt>
                <c:pt idx="148">
                  <c:v>-32</c:v>
                </c:pt>
                <c:pt idx="149">
                  <c:v>-31</c:v>
                </c:pt>
                <c:pt idx="150">
                  <c:v>-30</c:v>
                </c:pt>
                <c:pt idx="151">
                  <c:v>-29</c:v>
                </c:pt>
                <c:pt idx="152">
                  <c:v>-28</c:v>
                </c:pt>
                <c:pt idx="153">
                  <c:v>-27</c:v>
                </c:pt>
                <c:pt idx="154">
                  <c:v>-26</c:v>
                </c:pt>
                <c:pt idx="155">
                  <c:v>-25</c:v>
                </c:pt>
                <c:pt idx="156">
                  <c:v>-24</c:v>
                </c:pt>
                <c:pt idx="157">
                  <c:v>-23</c:v>
                </c:pt>
                <c:pt idx="158">
                  <c:v>-22</c:v>
                </c:pt>
                <c:pt idx="159">
                  <c:v>-21</c:v>
                </c:pt>
                <c:pt idx="160">
                  <c:v>-20</c:v>
                </c:pt>
                <c:pt idx="161">
                  <c:v>-19</c:v>
                </c:pt>
                <c:pt idx="162">
                  <c:v>-18</c:v>
                </c:pt>
                <c:pt idx="163">
                  <c:v>-17</c:v>
                </c:pt>
                <c:pt idx="164">
                  <c:v>-16</c:v>
                </c:pt>
                <c:pt idx="165">
                  <c:v>-15</c:v>
                </c:pt>
                <c:pt idx="166">
                  <c:v>-14</c:v>
                </c:pt>
                <c:pt idx="167">
                  <c:v>-13</c:v>
                </c:pt>
                <c:pt idx="168">
                  <c:v>-12</c:v>
                </c:pt>
                <c:pt idx="169">
                  <c:v>-11</c:v>
                </c:pt>
                <c:pt idx="170">
                  <c:v>-10</c:v>
                </c:pt>
                <c:pt idx="171">
                  <c:v>-9</c:v>
                </c:pt>
                <c:pt idx="172">
                  <c:v>-8</c:v>
                </c:pt>
                <c:pt idx="173">
                  <c:v>-7</c:v>
                </c:pt>
                <c:pt idx="174">
                  <c:v>-6</c:v>
                </c:pt>
                <c:pt idx="175">
                  <c:v>-5</c:v>
                </c:pt>
                <c:pt idx="176">
                  <c:v>-4</c:v>
                </c:pt>
                <c:pt idx="177">
                  <c:v>-3</c:v>
                </c:pt>
                <c:pt idx="178">
                  <c:v>-2</c:v>
                </c:pt>
                <c:pt idx="179">
                  <c:v>-1</c:v>
                </c:pt>
                <c:pt idx="180">
                  <c:v>0</c:v>
                </c:pt>
                <c:pt idx="181">
                  <c:v>1</c:v>
                </c:pt>
                <c:pt idx="182">
                  <c:v>2</c:v>
                </c:pt>
                <c:pt idx="183">
                  <c:v>3</c:v>
                </c:pt>
                <c:pt idx="184">
                  <c:v>4</c:v>
                </c:pt>
                <c:pt idx="185">
                  <c:v>5</c:v>
                </c:pt>
                <c:pt idx="186">
                  <c:v>6</c:v>
                </c:pt>
                <c:pt idx="187">
                  <c:v>7</c:v>
                </c:pt>
                <c:pt idx="188">
                  <c:v>8</c:v>
                </c:pt>
                <c:pt idx="189">
                  <c:v>9</c:v>
                </c:pt>
                <c:pt idx="190">
                  <c:v>10</c:v>
                </c:pt>
                <c:pt idx="191">
                  <c:v>11</c:v>
                </c:pt>
                <c:pt idx="192">
                  <c:v>12</c:v>
                </c:pt>
                <c:pt idx="193">
                  <c:v>13</c:v>
                </c:pt>
                <c:pt idx="194">
                  <c:v>14</c:v>
                </c:pt>
                <c:pt idx="195">
                  <c:v>15</c:v>
                </c:pt>
                <c:pt idx="196">
                  <c:v>16</c:v>
                </c:pt>
                <c:pt idx="197">
                  <c:v>17</c:v>
                </c:pt>
                <c:pt idx="198">
                  <c:v>18</c:v>
                </c:pt>
                <c:pt idx="199">
                  <c:v>19</c:v>
                </c:pt>
                <c:pt idx="200">
                  <c:v>20</c:v>
                </c:pt>
                <c:pt idx="201">
                  <c:v>21</c:v>
                </c:pt>
                <c:pt idx="202">
                  <c:v>22</c:v>
                </c:pt>
                <c:pt idx="203">
                  <c:v>23</c:v>
                </c:pt>
                <c:pt idx="204">
                  <c:v>24</c:v>
                </c:pt>
                <c:pt idx="205">
                  <c:v>25</c:v>
                </c:pt>
                <c:pt idx="206">
                  <c:v>26</c:v>
                </c:pt>
                <c:pt idx="207">
                  <c:v>27</c:v>
                </c:pt>
                <c:pt idx="208">
                  <c:v>28</c:v>
                </c:pt>
                <c:pt idx="209">
                  <c:v>29</c:v>
                </c:pt>
                <c:pt idx="210">
                  <c:v>30</c:v>
                </c:pt>
                <c:pt idx="211">
                  <c:v>31</c:v>
                </c:pt>
                <c:pt idx="212">
                  <c:v>32</c:v>
                </c:pt>
                <c:pt idx="213">
                  <c:v>33</c:v>
                </c:pt>
                <c:pt idx="214">
                  <c:v>34</c:v>
                </c:pt>
                <c:pt idx="215">
                  <c:v>35</c:v>
                </c:pt>
                <c:pt idx="216">
                  <c:v>36</c:v>
                </c:pt>
                <c:pt idx="217">
                  <c:v>37</c:v>
                </c:pt>
                <c:pt idx="218">
                  <c:v>38</c:v>
                </c:pt>
                <c:pt idx="219">
                  <c:v>39</c:v>
                </c:pt>
                <c:pt idx="220">
                  <c:v>40</c:v>
                </c:pt>
                <c:pt idx="221">
                  <c:v>41</c:v>
                </c:pt>
                <c:pt idx="222">
                  <c:v>42</c:v>
                </c:pt>
                <c:pt idx="223">
                  <c:v>43</c:v>
                </c:pt>
                <c:pt idx="224">
                  <c:v>44</c:v>
                </c:pt>
                <c:pt idx="225">
                  <c:v>45</c:v>
                </c:pt>
                <c:pt idx="226">
                  <c:v>46</c:v>
                </c:pt>
                <c:pt idx="227">
                  <c:v>47</c:v>
                </c:pt>
                <c:pt idx="228">
                  <c:v>48</c:v>
                </c:pt>
                <c:pt idx="229">
                  <c:v>49</c:v>
                </c:pt>
                <c:pt idx="230">
                  <c:v>50</c:v>
                </c:pt>
                <c:pt idx="231">
                  <c:v>51</c:v>
                </c:pt>
                <c:pt idx="232">
                  <c:v>52</c:v>
                </c:pt>
                <c:pt idx="233">
                  <c:v>53</c:v>
                </c:pt>
                <c:pt idx="234">
                  <c:v>54</c:v>
                </c:pt>
                <c:pt idx="235">
                  <c:v>55</c:v>
                </c:pt>
                <c:pt idx="236">
                  <c:v>56</c:v>
                </c:pt>
                <c:pt idx="237">
                  <c:v>57</c:v>
                </c:pt>
                <c:pt idx="238">
                  <c:v>58</c:v>
                </c:pt>
                <c:pt idx="239">
                  <c:v>59</c:v>
                </c:pt>
                <c:pt idx="240">
                  <c:v>60</c:v>
                </c:pt>
                <c:pt idx="241">
                  <c:v>61</c:v>
                </c:pt>
                <c:pt idx="242">
                  <c:v>62</c:v>
                </c:pt>
                <c:pt idx="243">
                  <c:v>63</c:v>
                </c:pt>
                <c:pt idx="244">
                  <c:v>64</c:v>
                </c:pt>
                <c:pt idx="245">
                  <c:v>65</c:v>
                </c:pt>
                <c:pt idx="246">
                  <c:v>66</c:v>
                </c:pt>
                <c:pt idx="247">
                  <c:v>67</c:v>
                </c:pt>
                <c:pt idx="248">
                  <c:v>68</c:v>
                </c:pt>
                <c:pt idx="249">
                  <c:v>69</c:v>
                </c:pt>
                <c:pt idx="250">
                  <c:v>70</c:v>
                </c:pt>
                <c:pt idx="251">
                  <c:v>71</c:v>
                </c:pt>
                <c:pt idx="252">
                  <c:v>72</c:v>
                </c:pt>
                <c:pt idx="253">
                  <c:v>73</c:v>
                </c:pt>
                <c:pt idx="254">
                  <c:v>74</c:v>
                </c:pt>
                <c:pt idx="255">
                  <c:v>75</c:v>
                </c:pt>
                <c:pt idx="256">
                  <c:v>76</c:v>
                </c:pt>
                <c:pt idx="257">
                  <c:v>77</c:v>
                </c:pt>
                <c:pt idx="258">
                  <c:v>78</c:v>
                </c:pt>
                <c:pt idx="259">
                  <c:v>79</c:v>
                </c:pt>
                <c:pt idx="260">
                  <c:v>80</c:v>
                </c:pt>
                <c:pt idx="261">
                  <c:v>81</c:v>
                </c:pt>
                <c:pt idx="262">
                  <c:v>82</c:v>
                </c:pt>
                <c:pt idx="263">
                  <c:v>83</c:v>
                </c:pt>
                <c:pt idx="264">
                  <c:v>84</c:v>
                </c:pt>
                <c:pt idx="265">
                  <c:v>85</c:v>
                </c:pt>
                <c:pt idx="266">
                  <c:v>86</c:v>
                </c:pt>
                <c:pt idx="267">
                  <c:v>87</c:v>
                </c:pt>
                <c:pt idx="268">
                  <c:v>88</c:v>
                </c:pt>
                <c:pt idx="269">
                  <c:v>89</c:v>
                </c:pt>
                <c:pt idx="270">
                  <c:v>90</c:v>
                </c:pt>
                <c:pt idx="271">
                  <c:v>91</c:v>
                </c:pt>
                <c:pt idx="272">
                  <c:v>92</c:v>
                </c:pt>
                <c:pt idx="273">
                  <c:v>93</c:v>
                </c:pt>
                <c:pt idx="274">
                  <c:v>94</c:v>
                </c:pt>
                <c:pt idx="275">
                  <c:v>95</c:v>
                </c:pt>
                <c:pt idx="276">
                  <c:v>96</c:v>
                </c:pt>
                <c:pt idx="277">
                  <c:v>97</c:v>
                </c:pt>
                <c:pt idx="278">
                  <c:v>98</c:v>
                </c:pt>
                <c:pt idx="279">
                  <c:v>99</c:v>
                </c:pt>
                <c:pt idx="280">
                  <c:v>100</c:v>
                </c:pt>
                <c:pt idx="281">
                  <c:v>101</c:v>
                </c:pt>
                <c:pt idx="282">
                  <c:v>102</c:v>
                </c:pt>
                <c:pt idx="283">
                  <c:v>103</c:v>
                </c:pt>
                <c:pt idx="284">
                  <c:v>104</c:v>
                </c:pt>
                <c:pt idx="285">
                  <c:v>105</c:v>
                </c:pt>
                <c:pt idx="286">
                  <c:v>106</c:v>
                </c:pt>
                <c:pt idx="287">
                  <c:v>107</c:v>
                </c:pt>
                <c:pt idx="288">
                  <c:v>108</c:v>
                </c:pt>
                <c:pt idx="289">
                  <c:v>109</c:v>
                </c:pt>
                <c:pt idx="290">
                  <c:v>110</c:v>
                </c:pt>
                <c:pt idx="291">
                  <c:v>111</c:v>
                </c:pt>
                <c:pt idx="292">
                  <c:v>112</c:v>
                </c:pt>
                <c:pt idx="293">
                  <c:v>113</c:v>
                </c:pt>
                <c:pt idx="294">
                  <c:v>114</c:v>
                </c:pt>
                <c:pt idx="295">
                  <c:v>115</c:v>
                </c:pt>
                <c:pt idx="296">
                  <c:v>116</c:v>
                </c:pt>
                <c:pt idx="297">
                  <c:v>117</c:v>
                </c:pt>
                <c:pt idx="298">
                  <c:v>118</c:v>
                </c:pt>
                <c:pt idx="299">
                  <c:v>119</c:v>
                </c:pt>
                <c:pt idx="300">
                  <c:v>120</c:v>
                </c:pt>
                <c:pt idx="301">
                  <c:v>121</c:v>
                </c:pt>
                <c:pt idx="302">
                  <c:v>122</c:v>
                </c:pt>
                <c:pt idx="303">
                  <c:v>123</c:v>
                </c:pt>
                <c:pt idx="304">
                  <c:v>124</c:v>
                </c:pt>
                <c:pt idx="305">
                  <c:v>125</c:v>
                </c:pt>
                <c:pt idx="306">
                  <c:v>126</c:v>
                </c:pt>
                <c:pt idx="307">
                  <c:v>127</c:v>
                </c:pt>
                <c:pt idx="308">
                  <c:v>128</c:v>
                </c:pt>
                <c:pt idx="309">
                  <c:v>129</c:v>
                </c:pt>
                <c:pt idx="310">
                  <c:v>130</c:v>
                </c:pt>
                <c:pt idx="311">
                  <c:v>131</c:v>
                </c:pt>
                <c:pt idx="312">
                  <c:v>132</c:v>
                </c:pt>
                <c:pt idx="313">
                  <c:v>133</c:v>
                </c:pt>
                <c:pt idx="314">
                  <c:v>134</c:v>
                </c:pt>
                <c:pt idx="315">
                  <c:v>135</c:v>
                </c:pt>
                <c:pt idx="316">
                  <c:v>136</c:v>
                </c:pt>
                <c:pt idx="317">
                  <c:v>137</c:v>
                </c:pt>
                <c:pt idx="318">
                  <c:v>138</c:v>
                </c:pt>
                <c:pt idx="319">
                  <c:v>139</c:v>
                </c:pt>
                <c:pt idx="320">
                  <c:v>140</c:v>
                </c:pt>
                <c:pt idx="321">
                  <c:v>141</c:v>
                </c:pt>
                <c:pt idx="322">
                  <c:v>142</c:v>
                </c:pt>
                <c:pt idx="323">
                  <c:v>143</c:v>
                </c:pt>
                <c:pt idx="324">
                  <c:v>144</c:v>
                </c:pt>
                <c:pt idx="325">
                  <c:v>145</c:v>
                </c:pt>
                <c:pt idx="326">
                  <c:v>146</c:v>
                </c:pt>
                <c:pt idx="327">
                  <c:v>147</c:v>
                </c:pt>
                <c:pt idx="328">
                  <c:v>148</c:v>
                </c:pt>
                <c:pt idx="329">
                  <c:v>149</c:v>
                </c:pt>
                <c:pt idx="330">
                  <c:v>150</c:v>
                </c:pt>
                <c:pt idx="331">
                  <c:v>151</c:v>
                </c:pt>
                <c:pt idx="332">
                  <c:v>152</c:v>
                </c:pt>
                <c:pt idx="333">
                  <c:v>153</c:v>
                </c:pt>
                <c:pt idx="334">
                  <c:v>154</c:v>
                </c:pt>
                <c:pt idx="335">
                  <c:v>155</c:v>
                </c:pt>
                <c:pt idx="336">
                  <c:v>156</c:v>
                </c:pt>
                <c:pt idx="337">
                  <c:v>157</c:v>
                </c:pt>
                <c:pt idx="338">
                  <c:v>158</c:v>
                </c:pt>
                <c:pt idx="339">
                  <c:v>159</c:v>
                </c:pt>
                <c:pt idx="340">
                  <c:v>160</c:v>
                </c:pt>
                <c:pt idx="341">
                  <c:v>161</c:v>
                </c:pt>
                <c:pt idx="342">
                  <c:v>162</c:v>
                </c:pt>
                <c:pt idx="343">
                  <c:v>163</c:v>
                </c:pt>
                <c:pt idx="344">
                  <c:v>164</c:v>
                </c:pt>
                <c:pt idx="345">
                  <c:v>165</c:v>
                </c:pt>
                <c:pt idx="346">
                  <c:v>166</c:v>
                </c:pt>
                <c:pt idx="347">
                  <c:v>167</c:v>
                </c:pt>
                <c:pt idx="348">
                  <c:v>168</c:v>
                </c:pt>
                <c:pt idx="349">
                  <c:v>169</c:v>
                </c:pt>
                <c:pt idx="350">
                  <c:v>170</c:v>
                </c:pt>
                <c:pt idx="351">
                  <c:v>171</c:v>
                </c:pt>
                <c:pt idx="352">
                  <c:v>172</c:v>
                </c:pt>
                <c:pt idx="353">
                  <c:v>173</c:v>
                </c:pt>
                <c:pt idx="354">
                  <c:v>174</c:v>
                </c:pt>
                <c:pt idx="355">
                  <c:v>175</c:v>
                </c:pt>
                <c:pt idx="356">
                  <c:v>176</c:v>
                </c:pt>
                <c:pt idx="357">
                  <c:v>177</c:v>
                </c:pt>
                <c:pt idx="358">
                  <c:v>178</c:v>
                </c:pt>
                <c:pt idx="359">
                  <c:v>179</c:v>
                </c:pt>
              </c:numCache>
            </c:numRef>
          </c:xVal>
          <c:yVal>
            <c:numRef>
              <c:f>Sheet3!$B$3:$B$362</c:f>
              <c:numCache>
                <c:formatCode>General</c:formatCode>
                <c:ptCount val="360"/>
                <c:pt idx="0">
                  <c:v>1.22514845490862E-16</c:v>
                </c:pt>
                <c:pt idx="1">
                  <c:v>1.7452406437283439E-2</c:v>
                </c:pt>
                <c:pt idx="2">
                  <c:v>3.4899496702501143E-2</c:v>
                </c:pt>
                <c:pt idx="3">
                  <c:v>5.2335956242944251E-2</c:v>
                </c:pt>
                <c:pt idx="4">
                  <c:v>6.9756473744125524E-2</c:v>
                </c:pt>
                <c:pt idx="5">
                  <c:v>8.7155742747658194E-2</c:v>
                </c:pt>
                <c:pt idx="6">
                  <c:v>0.10452846326765373</c:v>
                </c:pt>
                <c:pt idx="7">
                  <c:v>0.12186934340514755</c:v>
                </c:pt>
                <c:pt idx="8">
                  <c:v>0.13917310096006533</c:v>
                </c:pt>
                <c:pt idx="9">
                  <c:v>0.15643446504023098</c:v>
                </c:pt>
                <c:pt idx="10">
                  <c:v>0.17364817766693069</c:v>
                </c:pt>
                <c:pt idx="11">
                  <c:v>0.19080899537654497</c:v>
                </c:pt>
                <c:pt idx="12">
                  <c:v>0.20791169081775931</c:v>
                </c:pt>
                <c:pt idx="13">
                  <c:v>0.2249510543438652</c:v>
                </c:pt>
                <c:pt idx="14">
                  <c:v>0.24192189559966773</c:v>
                </c:pt>
                <c:pt idx="15">
                  <c:v>0.25881904510252102</c:v>
                </c:pt>
                <c:pt idx="16">
                  <c:v>0.27563735581699922</c:v>
                </c:pt>
                <c:pt idx="17">
                  <c:v>0.29237170472273705</c:v>
                </c:pt>
                <c:pt idx="18">
                  <c:v>0.30901699437494751</c:v>
                </c:pt>
                <c:pt idx="19">
                  <c:v>0.32556815445715659</c:v>
                </c:pt>
                <c:pt idx="20">
                  <c:v>0.34202014332566888</c:v>
                </c:pt>
                <c:pt idx="21">
                  <c:v>0.35836794954530066</c:v>
                </c:pt>
                <c:pt idx="22">
                  <c:v>0.37460659341591224</c:v>
                </c:pt>
                <c:pt idx="23">
                  <c:v>0.39073112848927377</c:v>
                </c:pt>
                <c:pt idx="24">
                  <c:v>0.40673664307580004</c:v>
                </c:pt>
                <c:pt idx="25">
                  <c:v>0.4226182617406995</c:v>
                </c:pt>
                <c:pt idx="26">
                  <c:v>0.43837114678907768</c:v>
                </c:pt>
                <c:pt idx="27">
                  <c:v>0.45399049973954686</c:v>
                </c:pt>
                <c:pt idx="28">
                  <c:v>0.46947156278589069</c:v>
                </c:pt>
                <c:pt idx="29">
                  <c:v>0.48480962024633717</c:v>
                </c:pt>
                <c:pt idx="30">
                  <c:v>0.49999999999999994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0.54463903501502731</c:v>
                </c:pt>
                <c:pt idx="34">
                  <c:v>0.5591929034707469</c:v>
                </c:pt>
                <c:pt idx="35">
                  <c:v>0.57357643635104594</c:v>
                </c:pt>
                <c:pt idx="36">
                  <c:v>0.58778525229247325</c:v>
                </c:pt>
                <c:pt idx="37">
                  <c:v>0.6018150231520486</c:v>
                </c:pt>
                <c:pt idx="38">
                  <c:v>0.6156614753256584</c:v>
                </c:pt>
                <c:pt idx="39">
                  <c:v>0.62932039104983739</c:v>
                </c:pt>
                <c:pt idx="40">
                  <c:v>0.64278760968653947</c:v>
                </c:pt>
                <c:pt idx="41">
                  <c:v>0.65605902899050728</c:v>
                </c:pt>
                <c:pt idx="42">
                  <c:v>0.66913060635885802</c:v>
                </c:pt>
                <c:pt idx="43">
                  <c:v>0.68199836006249859</c:v>
                </c:pt>
                <c:pt idx="44">
                  <c:v>0.69465837045899748</c:v>
                </c:pt>
                <c:pt idx="45">
                  <c:v>0.70710678118654757</c:v>
                </c:pt>
                <c:pt idx="46">
                  <c:v>0.71933980033865108</c:v>
                </c:pt>
                <c:pt idx="47">
                  <c:v>0.73135370161917057</c:v>
                </c:pt>
                <c:pt idx="48">
                  <c:v>0.74314482547739447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0.77714596145697101</c:v>
                </c:pt>
                <c:pt idx="52">
                  <c:v>0.78801075360672201</c:v>
                </c:pt>
                <c:pt idx="53">
                  <c:v>0.79863551004729272</c:v>
                </c:pt>
                <c:pt idx="54">
                  <c:v>0.80901699437494745</c:v>
                </c:pt>
                <c:pt idx="55">
                  <c:v>0.81915204428899202</c:v>
                </c:pt>
                <c:pt idx="56">
                  <c:v>0.82903757255504174</c:v>
                </c:pt>
                <c:pt idx="57">
                  <c:v>0.83867056794542394</c:v>
                </c:pt>
                <c:pt idx="58">
                  <c:v>0.84804809615642607</c:v>
                </c:pt>
                <c:pt idx="59">
                  <c:v>0.85716730070211233</c:v>
                </c:pt>
                <c:pt idx="60">
                  <c:v>0.86602540378443871</c:v>
                </c:pt>
                <c:pt idx="61">
                  <c:v>0.87461970713939585</c:v>
                </c:pt>
                <c:pt idx="62">
                  <c:v>0.8829475928589271</c:v>
                </c:pt>
                <c:pt idx="63">
                  <c:v>0.8910065241883679</c:v>
                </c:pt>
                <c:pt idx="64">
                  <c:v>0.89879404629916693</c:v>
                </c:pt>
                <c:pt idx="65">
                  <c:v>0.90630778703665005</c:v>
                </c:pt>
                <c:pt idx="66">
                  <c:v>0.91354545764260098</c:v>
                </c:pt>
                <c:pt idx="67">
                  <c:v>0.92050485345244037</c:v>
                </c:pt>
                <c:pt idx="68">
                  <c:v>0.92718385456678742</c:v>
                </c:pt>
                <c:pt idx="69">
                  <c:v>0.93358042649720174</c:v>
                </c:pt>
                <c:pt idx="70">
                  <c:v>0.93969262078590843</c:v>
                </c:pt>
                <c:pt idx="71">
                  <c:v>0.94551857559931685</c:v>
                </c:pt>
                <c:pt idx="72">
                  <c:v>0.95105651629515364</c:v>
                </c:pt>
                <c:pt idx="73">
                  <c:v>0.95630475596303555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0.98768834059513766</c:v>
                </c:pt>
                <c:pt idx="82">
                  <c:v>0.99026806874157036</c:v>
                </c:pt>
                <c:pt idx="83">
                  <c:v>0.99254615164132209</c:v>
                </c:pt>
                <c:pt idx="84">
                  <c:v>0.9945218953682734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  <c:pt idx="90">
                  <c:v>1</c:v>
                </c:pt>
                <c:pt idx="91">
                  <c:v>0.99984769515639127</c:v>
                </c:pt>
                <c:pt idx="92">
                  <c:v>0.99939082701909576</c:v>
                </c:pt>
                <c:pt idx="93">
                  <c:v>0.99862953475457383</c:v>
                </c:pt>
                <c:pt idx="94">
                  <c:v>0.9975640502598242</c:v>
                </c:pt>
                <c:pt idx="95">
                  <c:v>0.99619469809174555</c:v>
                </c:pt>
                <c:pt idx="96">
                  <c:v>0.99452189536827329</c:v>
                </c:pt>
                <c:pt idx="97">
                  <c:v>0.99254615164132198</c:v>
                </c:pt>
                <c:pt idx="98">
                  <c:v>0.99026806874157036</c:v>
                </c:pt>
                <c:pt idx="99">
                  <c:v>0.98768834059513777</c:v>
                </c:pt>
                <c:pt idx="100">
                  <c:v>0.98480775301220802</c:v>
                </c:pt>
                <c:pt idx="101">
                  <c:v>0.98162718344766398</c:v>
                </c:pt>
                <c:pt idx="102">
                  <c:v>0.97814760073380569</c:v>
                </c:pt>
                <c:pt idx="103">
                  <c:v>0.97437006478523525</c:v>
                </c:pt>
                <c:pt idx="104">
                  <c:v>0.97029572627599647</c:v>
                </c:pt>
                <c:pt idx="105">
                  <c:v>0.96592582628906831</c:v>
                </c:pt>
                <c:pt idx="106">
                  <c:v>0.96126169593831889</c:v>
                </c:pt>
                <c:pt idx="107">
                  <c:v>0.95630475596303544</c:v>
                </c:pt>
                <c:pt idx="108">
                  <c:v>0.95105651629515353</c:v>
                </c:pt>
                <c:pt idx="109">
                  <c:v>0.94551857559931674</c:v>
                </c:pt>
                <c:pt idx="110">
                  <c:v>0.93969262078590832</c:v>
                </c:pt>
                <c:pt idx="111">
                  <c:v>0.93358042649720174</c:v>
                </c:pt>
                <c:pt idx="112">
                  <c:v>0.92718385456678731</c:v>
                </c:pt>
                <c:pt idx="113">
                  <c:v>0.92050485345244037</c:v>
                </c:pt>
                <c:pt idx="114">
                  <c:v>0.91354545764260087</c:v>
                </c:pt>
                <c:pt idx="115">
                  <c:v>0.90630778703664994</c:v>
                </c:pt>
                <c:pt idx="116">
                  <c:v>0.89879404629916704</c:v>
                </c:pt>
                <c:pt idx="117">
                  <c:v>0.89100652418836779</c:v>
                </c:pt>
                <c:pt idx="118">
                  <c:v>0.88294759285892688</c:v>
                </c:pt>
                <c:pt idx="119">
                  <c:v>0.87461970713939574</c:v>
                </c:pt>
                <c:pt idx="120">
                  <c:v>0.8660254037844386</c:v>
                </c:pt>
                <c:pt idx="121">
                  <c:v>0.85716730070211222</c:v>
                </c:pt>
                <c:pt idx="122">
                  <c:v>0.84804809615642596</c:v>
                </c:pt>
                <c:pt idx="123">
                  <c:v>0.83867056794542394</c:v>
                </c:pt>
                <c:pt idx="124">
                  <c:v>0.82903757255504174</c:v>
                </c:pt>
                <c:pt idx="125">
                  <c:v>0.8191520442889918</c:v>
                </c:pt>
                <c:pt idx="126">
                  <c:v>0.80901699437494745</c:v>
                </c:pt>
                <c:pt idx="127">
                  <c:v>0.79863551004729283</c:v>
                </c:pt>
                <c:pt idx="128">
                  <c:v>0.7880107536067219</c:v>
                </c:pt>
                <c:pt idx="129">
                  <c:v>0.77714596145697079</c:v>
                </c:pt>
                <c:pt idx="130">
                  <c:v>0.76604444311897801</c:v>
                </c:pt>
                <c:pt idx="131">
                  <c:v>0.7547095802227719</c:v>
                </c:pt>
                <c:pt idx="132">
                  <c:v>0.74314482547739413</c:v>
                </c:pt>
                <c:pt idx="133">
                  <c:v>0.73135370161917046</c:v>
                </c:pt>
                <c:pt idx="134">
                  <c:v>0.71933980033865108</c:v>
                </c:pt>
                <c:pt idx="135">
                  <c:v>0.70710678118654746</c:v>
                </c:pt>
                <c:pt idx="136">
                  <c:v>0.69465837045899725</c:v>
                </c:pt>
                <c:pt idx="137">
                  <c:v>0.68199836006249848</c:v>
                </c:pt>
                <c:pt idx="138">
                  <c:v>0.66913060635885824</c:v>
                </c:pt>
                <c:pt idx="139">
                  <c:v>0.65605902899050728</c:v>
                </c:pt>
                <c:pt idx="140">
                  <c:v>0.64278760968653925</c:v>
                </c:pt>
                <c:pt idx="141">
                  <c:v>0.6293203910498375</c:v>
                </c:pt>
                <c:pt idx="142">
                  <c:v>0.61566147532565829</c:v>
                </c:pt>
                <c:pt idx="143">
                  <c:v>0.60181502315204827</c:v>
                </c:pt>
                <c:pt idx="144">
                  <c:v>0.58778525229247314</c:v>
                </c:pt>
                <c:pt idx="145">
                  <c:v>0.57357643635104605</c:v>
                </c:pt>
                <c:pt idx="146">
                  <c:v>0.55919290347074679</c:v>
                </c:pt>
                <c:pt idx="147">
                  <c:v>0.54463903501502697</c:v>
                </c:pt>
                <c:pt idx="148">
                  <c:v>0.5299192642332049</c:v>
                </c:pt>
                <c:pt idx="149">
                  <c:v>0.51503807491005416</c:v>
                </c:pt>
                <c:pt idx="150">
                  <c:v>0.49999999999999994</c:v>
                </c:pt>
                <c:pt idx="151">
                  <c:v>0.48480962024633706</c:v>
                </c:pt>
                <c:pt idx="152">
                  <c:v>0.46947156278589081</c:v>
                </c:pt>
                <c:pt idx="153">
                  <c:v>0.45399049973954675</c:v>
                </c:pt>
                <c:pt idx="154">
                  <c:v>0.4383711467890774</c:v>
                </c:pt>
                <c:pt idx="155">
                  <c:v>0.42261826174069944</c:v>
                </c:pt>
                <c:pt idx="156">
                  <c:v>0.40673664307580015</c:v>
                </c:pt>
                <c:pt idx="157">
                  <c:v>0.39073112848927372</c:v>
                </c:pt>
                <c:pt idx="158">
                  <c:v>0.37460659341591201</c:v>
                </c:pt>
                <c:pt idx="159">
                  <c:v>0.35836794954530027</c:v>
                </c:pt>
                <c:pt idx="160">
                  <c:v>0.34202014332566871</c:v>
                </c:pt>
                <c:pt idx="161">
                  <c:v>0.3255681544571567</c:v>
                </c:pt>
                <c:pt idx="162">
                  <c:v>0.3090169943749474</c:v>
                </c:pt>
                <c:pt idx="163">
                  <c:v>0.29237170472273671</c:v>
                </c:pt>
                <c:pt idx="164">
                  <c:v>0.27563735581699916</c:v>
                </c:pt>
                <c:pt idx="165">
                  <c:v>0.25881904510252074</c:v>
                </c:pt>
                <c:pt idx="166">
                  <c:v>0.24192189559966773</c:v>
                </c:pt>
                <c:pt idx="167">
                  <c:v>0.22495105434386498</c:v>
                </c:pt>
                <c:pt idx="168">
                  <c:v>0.20791169081775931</c:v>
                </c:pt>
                <c:pt idx="169">
                  <c:v>0.1908089953765448</c:v>
                </c:pt>
                <c:pt idx="170">
                  <c:v>0.17364817766693033</c:v>
                </c:pt>
                <c:pt idx="171">
                  <c:v>0.15643446504023087</c:v>
                </c:pt>
                <c:pt idx="172">
                  <c:v>0.13917310096006544</c:v>
                </c:pt>
                <c:pt idx="173">
                  <c:v>0.12186934340514748</c:v>
                </c:pt>
                <c:pt idx="174">
                  <c:v>0.10452846326765346</c:v>
                </c:pt>
                <c:pt idx="175">
                  <c:v>8.7155742747658166E-2</c:v>
                </c:pt>
                <c:pt idx="176">
                  <c:v>6.9756473744125302E-2</c:v>
                </c:pt>
                <c:pt idx="177">
                  <c:v>5.2335956242943828E-2</c:v>
                </c:pt>
                <c:pt idx="178">
                  <c:v>3.4899496702500969E-2</c:v>
                </c:pt>
                <c:pt idx="179">
                  <c:v>1.7452406437283512E-2</c:v>
                </c:pt>
                <c:pt idx="180">
                  <c:v>0</c:v>
                </c:pt>
                <c:pt idx="181">
                  <c:v>-1.7452406437283512E-2</c:v>
                </c:pt>
                <c:pt idx="182">
                  <c:v>-3.4899496702500969E-2</c:v>
                </c:pt>
                <c:pt idx="183">
                  <c:v>-5.2335956242943828E-2</c:v>
                </c:pt>
                <c:pt idx="184">
                  <c:v>-6.9756473744125302E-2</c:v>
                </c:pt>
                <c:pt idx="185">
                  <c:v>-8.7155742747658166E-2</c:v>
                </c:pt>
                <c:pt idx="186">
                  <c:v>-0.10452846326765346</c:v>
                </c:pt>
                <c:pt idx="187">
                  <c:v>-0.12186934340514748</c:v>
                </c:pt>
                <c:pt idx="188">
                  <c:v>-0.13917310096006544</c:v>
                </c:pt>
                <c:pt idx="189">
                  <c:v>-0.15643446504023087</c:v>
                </c:pt>
                <c:pt idx="190">
                  <c:v>-0.17364817766693033</c:v>
                </c:pt>
                <c:pt idx="191">
                  <c:v>-0.1908089953765448</c:v>
                </c:pt>
                <c:pt idx="192">
                  <c:v>-0.20791169081775931</c:v>
                </c:pt>
                <c:pt idx="193">
                  <c:v>-0.22495105434386498</c:v>
                </c:pt>
                <c:pt idx="194">
                  <c:v>-0.24192189559966773</c:v>
                </c:pt>
                <c:pt idx="195">
                  <c:v>-0.25881904510252074</c:v>
                </c:pt>
                <c:pt idx="196">
                  <c:v>-0.27563735581699916</c:v>
                </c:pt>
                <c:pt idx="197">
                  <c:v>-0.29237170472273671</c:v>
                </c:pt>
                <c:pt idx="198">
                  <c:v>-0.3090169943749474</c:v>
                </c:pt>
                <c:pt idx="199">
                  <c:v>-0.3255681544571567</c:v>
                </c:pt>
                <c:pt idx="200">
                  <c:v>-0.34202014332566871</c:v>
                </c:pt>
                <c:pt idx="201">
                  <c:v>-0.35836794954530027</c:v>
                </c:pt>
                <c:pt idx="202">
                  <c:v>-0.37460659341591201</c:v>
                </c:pt>
                <c:pt idx="203">
                  <c:v>-0.39073112848927372</c:v>
                </c:pt>
                <c:pt idx="204">
                  <c:v>-0.40673664307580015</c:v>
                </c:pt>
                <c:pt idx="205">
                  <c:v>-0.42261826174069944</c:v>
                </c:pt>
                <c:pt idx="206">
                  <c:v>-0.4383711467890774</c:v>
                </c:pt>
                <c:pt idx="207">
                  <c:v>-0.45399049973954675</c:v>
                </c:pt>
                <c:pt idx="208">
                  <c:v>-0.46947156278589081</c:v>
                </c:pt>
                <c:pt idx="209">
                  <c:v>-0.48480962024633706</c:v>
                </c:pt>
                <c:pt idx="210">
                  <c:v>-0.49999999999999994</c:v>
                </c:pt>
                <c:pt idx="211">
                  <c:v>-0.51503807491005416</c:v>
                </c:pt>
                <c:pt idx="212">
                  <c:v>-0.5299192642332049</c:v>
                </c:pt>
                <c:pt idx="213">
                  <c:v>-0.54463903501502697</c:v>
                </c:pt>
                <c:pt idx="214">
                  <c:v>-0.55919290347074679</c:v>
                </c:pt>
                <c:pt idx="215">
                  <c:v>-0.57357643635104605</c:v>
                </c:pt>
                <c:pt idx="216">
                  <c:v>-0.58778525229247314</c:v>
                </c:pt>
                <c:pt idx="217">
                  <c:v>-0.60181502315204827</c:v>
                </c:pt>
                <c:pt idx="218">
                  <c:v>-0.61566147532565829</c:v>
                </c:pt>
                <c:pt idx="219">
                  <c:v>-0.6293203910498375</c:v>
                </c:pt>
                <c:pt idx="220">
                  <c:v>-0.64278760968653925</c:v>
                </c:pt>
                <c:pt idx="221">
                  <c:v>-0.65605902899050728</c:v>
                </c:pt>
                <c:pt idx="222">
                  <c:v>-0.66913060635885824</c:v>
                </c:pt>
                <c:pt idx="223">
                  <c:v>-0.68199836006249848</c:v>
                </c:pt>
                <c:pt idx="224">
                  <c:v>-0.69465837045899725</c:v>
                </c:pt>
                <c:pt idx="225">
                  <c:v>-0.70710678118654746</c:v>
                </c:pt>
                <c:pt idx="226">
                  <c:v>-0.71933980033865108</c:v>
                </c:pt>
                <c:pt idx="227">
                  <c:v>-0.73135370161917046</c:v>
                </c:pt>
                <c:pt idx="228">
                  <c:v>-0.74314482547739413</c:v>
                </c:pt>
                <c:pt idx="229">
                  <c:v>-0.7547095802227719</c:v>
                </c:pt>
                <c:pt idx="230">
                  <c:v>-0.76604444311897801</c:v>
                </c:pt>
                <c:pt idx="231">
                  <c:v>-0.77714596145697079</c:v>
                </c:pt>
                <c:pt idx="232">
                  <c:v>-0.7880107536067219</c:v>
                </c:pt>
                <c:pt idx="233">
                  <c:v>-0.79863551004729283</c:v>
                </c:pt>
                <c:pt idx="234">
                  <c:v>-0.80901699437494745</c:v>
                </c:pt>
                <c:pt idx="235">
                  <c:v>-0.8191520442889918</c:v>
                </c:pt>
                <c:pt idx="236">
                  <c:v>-0.82903757255504174</c:v>
                </c:pt>
                <c:pt idx="237">
                  <c:v>-0.83867056794542394</c:v>
                </c:pt>
                <c:pt idx="238">
                  <c:v>-0.84804809615642596</c:v>
                </c:pt>
                <c:pt idx="239">
                  <c:v>-0.85716730070211222</c:v>
                </c:pt>
                <c:pt idx="240">
                  <c:v>-0.8660254037844386</c:v>
                </c:pt>
                <c:pt idx="241">
                  <c:v>-0.87461970713939574</c:v>
                </c:pt>
                <c:pt idx="242">
                  <c:v>-0.88294759285892688</c:v>
                </c:pt>
                <c:pt idx="243">
                  <c:v>-0.89100652418836779</c:v>
                </c:pt>
                <c:pt idx="244">
                  <c:v>-0.89879404629916704</c:v>
                </c:pt>
                <c:pt idx="245">
                  <c:v>-0.90630778703664994</c:v>
                </c:pt>
                <c:pt idx="246">
                  <c:v>-0.91354545764260087</c:v>
                </c:pt>
                <c:pt idx="247">
                  <c:v>-0.92050485345244037</c:v>
                </c:pt>
                <c:pt idx="248">
                  <c:v>-0.92718385456678731</c:v>
                </c:pt>
                <c:pt idx="249">
                  <c:v>-0.93358042649720174</c:v>
                </c:pt>
                <c:pt idx="250">
                  <c:v>-0.93969262078590832</c:v>
                </c:pt>
                <c:pt idx="251">
                  <c:v>-0.94551857559931674</c:v>
                </c:pt>
                <c:pt idx="252">
                  <c:v>-0.95105651629515353</c:v>
                </c:pt>
                <c:pt idx="253">
                  <c:v>-0.95630475596303544</c:v>
                </c:pt>
                <c:pt idx="254">
                  <c:v>-0.96126169593831889</c:v>
                </c:pt>
                <c:pt idx="255">
                  <c:v>-0.96592582628906831</c:v>
                </c:pt>
                <c:pt idx="256">
                  <c:v>-0.97029572627599647</c:v>
                </c:pt>
                <c:pt idx="257">
                  <c:v>-0.97437006478523525</c:v>
                </c:pt>
                <c:pt idx="258">
                  <c:v>-0.97814760073380569</c:v>
                </c:pt>
                <c:pt idx="259">
                  <c:v>-0.98162718344766398</c:v>
                </c:pt>
                <c:pt idx="260">
                  <c:v>-0.98480775301220802</c:v>
                </c:pt>
                <c:pt idx="261">
                  <c:v>-0.98768834059513777</c:v>
                </c:pt>
                <c:pt idx="262">
                  <c:v>-0.99026806874157036</c:v>
                </c:pt>
                <c:pt idx="263">
                  <c:v>-0.99254615164132198</c:v>
                </c:pt>
                <c:pt idx="264">
                  <c:v>-0.99452189536827329</c:v>
                </c:pt>
                <c:pt idx="265">
                  <c:v>-0.99619469809174555</c:v>
                </c:pt>
                <c:pt idx="266">
                  <c:v>-0.9975640502598242</c:v>
                </c:pt>
                <c:pt idx="267">
                  <c:v>-0.99862953475457383</c:v>
                </c:pt>
                <c:pt idx="268">
                  <c:v>-0.99939082701909576</c:v>
                </c:pt>
                <c:pt idx="269">
                  <c:v>-0.99984769515639127</c:v>
                </c:pt>
                <c:pt idx="270">
                  <c:v>-1</c:v>
                </c:pt>
                <c:pt idx="271">
                  <c:v>-0.99984769515639127</c:v>
                </c:pt>
                <c:pt idx="272">
                  <c:v>-0.99939082701909576</c:v>
                </c:pt>
                <c:pt idx="273">
                  <c:v>-0.99862953475457383</c:v>
                </c:pt>
                <c:pt idx="274">
                  <c:v>-0.9975640502598242</c:v>
                </c:pt>
                <c:pt idx="275">
                  <c:v>-0.99619469809174555</c:v>
                </c:pt>
                <c:pt idx="276">
                  <c:v>-0.9945218953682734</c:v>
                </c:pt>
                <c:pt idx="277">
                  <c:v>-0.99254615164132209</c:v>
                </c:pt>
                <c:pt idx="278">
                  <c:v>-0.99026806874157036</c:v>
                </c:pt>
                <c:pt idx="279">
                  <c:v>-0.98768834059513766</c:v>
                </c:pt>
                <c:pt idx="280">
                  <c:v>-0.98480775301220802</c:v>
                </c:pt>
                <c:pt idx="281">
                  <c:v>-0.98162718344766398</c:v>
                </c:pt>
                <c:pt idx="282">
                  <c:v>-0.97814760073380569</c:v>
                </c:pt>
                <c:pt idx="283">
                  <c:v>-0.97437006478523525</c:v>
                </c:pt>
                <c:pt idx="284">
                  <c:v>-0.97029572627599647</c:v>
                </c:pt>
                <c:pt idx="285">
                  <c:v>-0.96592582628906831</c:v>
                </c:pt>
                <c:pt idx="286">
                  <c:v>-0.96126169593831889</c:v>
                </c:pt>
                <c:pt idx="287">
                  <c:v>-0.95630475596303555</c:v>
                </c:pt>
                <c:pt idx="288">
                  <c:v>-0.95105651629515364</c:v>
                </c:pt>
                <c:pt idx="289">
                  <c:v>-0.94551857559931685</c:v>
                </c:pt>
                <c:pt idx="290">
                  <c:v>-0.93969262078590843</c:v>
                </c:pt>
                <c:pt idx="291">
                  <c:v>-0.93358042649720174</c:v>
                </c:pt>
                <c:pt idx="292">
                  <c:v>-0.92718385456678742</c:v>
                </c:pt>
                <c:pt idx="293">
                  <c:v>-0.92050485345244037</c:v>
                </c:pt>
                <c:pt idx="294">
                  <c:v>-0.91354545764260098</c:v>
                </c:pt>
                <c:pt idx="295">
                  <c:v>-0.90630778703665005</c:v>
                </c:pt>
                <c:pt idx="296">
                  <c:v>-0.89879404629916693</c:v>
                </c:pt>
                <c:pt idx="297">
                  <c:v>-0.8910065241883679</c:v>
                </c:pt>
                <c:pt idx="298">
                  <c:v>-0.8829475928589271</c:v>
                </c:pt>
                <c:pt idx="299">
                  <c:v>-0.87461970713939585</c:v>
                </c:pt>
                <c:pt idx="300">
                  <c:v>-0.86602540378443871</c:v>
                </c:pt>
                <c:pt idx="301">
                  <c:v>-0.85716730070211233</c:v>
                </c:pt>
                <c:pt idx="302">
                  <c:v>-0.84804809615642607</c:v>
                </c:pt>
                <c:pt idx="303">
                  <c:v>-0.83867056794542394</c:v>
                </c:pt>
                <c:pt idx="304">
                  <c:v>-0.82903757255504174</c:v>
                </c:pt>
                <c:pt idx="305">
                  <c:v>-0.81915204428899202</c:v>
                </c:pt>
                <c:pt idx="306">
                  <c:v>-0.80901699437494745</c:v>
                </c:pt>
                <c:pt idx="307">
                  <c:v>-0.79863551004729272</c:v>
                </c:pt>
                <c:pt idx="308">
                  <c:v>-0.78801075360672201</c:v>
                </c:pt>
                <c:pt idx="309">
                  <c:v>-0.77714596145697101</c:v>
                </c:pt>
                <c:pt idx="310">
                  <c:v>-0.76604444311897801</c:v>
                </c:pt>
                <c:pt idx="311">
                  <c:v>-0.75470958022277213</c:v>
                </c:pt>
                <c:pt idx="312">
                  <c:v>-0.74314482547739447</c:v>
                </c:pt>
                <c:pt idx="313">
                  <c:v>-0.73135370161917057</c:v>
                </c:pt>
                <c:pt idx="314">
                  <c:v>-0.71933980033865108</c:v>
                </c:pt>
                <c:pt idx="315">
                  <c:v>-0.70710678118654757</c:v>
                </c:pt>
                <c:pt idx="316">
                  <c:v>-0.69465837045899748</c:v>
                </c:pt>
                <c:pt idx="317">
                  <c:v>-0.68199836006249859</c:v>
                </c:pt>
                <c:pt idx="318">
                  <c:v>-0.66913060635885802</c:v>
                </c:pt>
                <c:pt idx="319">
                  <c:v>-0.65605902899050728</c:v>
                </c:pt>
                <c:pt idx="320">
                  <c:v>-0.64278760968653947</c:v>
                </c:pt>
                <c:pt idx="321">
                  <c:v>-0.62932039104983739</c:v>
                </c:pt>
                <c:pt idx="322">
                  <c:v>-0.6156614753256584</c:v>
                </c:pt>
                <c:pt idx="323">
                  <c:v>-0.6018150231520486</c:v>
                </c:pt>
                <c:pt idx="324">
                  <c:v>-0.58778525229247325</c:v>
                </c:pt>
                <c:pt idx="325">
                  <c:v>-0.57357643635104594</c:v>
                </c:pt>
                <c:pt idx="326">
                  <c:v>-0.5591929034707469</c:v>
                </c:pt>
                <c:pt idx="327">
                  <c:v>-0.54463903501502731</c:v>
                </c:pt>
                <c:pt idx="328">
                  <c:v>-0.5299192642332049</c:v>
                </c:pt>
                <c:pt idx="329">
                  <c:v>-0.51503807491005438</c:v>
                </c:pt>
                <c:pt idx="330">
                  <c:v>-0.49999999999999994</c:v>
                </c:pt>
                <c:pt idx="331">
                  <c:v>-0.48480962024633717</c:v>
                </c:pt>
                <c:pt idx="332">
                  <c:v>-0.46947156278589069</c:v>
                </c:pt>
                <c:pt idx="333">
                  <c:v>-0.45399049973954686</c:v>
                </c:pt>
                <c:pt idx="334">
                  <c:v>-0.43837114678907768</c:v>
                </c:pt>
                <c:pt idx="335">
                  <c:v>-0.4226182617406995</c:v>
                </c:pt>
                <c:pt idx="336">
                  <c:v>-0.40673664307580004</c:v>
                </c:pt>
                <c:pt idx="337">
                  <c:v>-0.39073112848927377</c:v>
                </c:pt>
                <c:pt idx="338">
                  <c:v>-0.37460659341591224</c:v>
                </c:pt>
                <c:pt idx="339">
                  <c:v>-0.35836794954530066</c:v>
                </c:pt>
                <c:pt idx="340">
                  <c:v>-0.34202014332566888</c:v>
                </c:pt>
                <c:pt idx="341">
                  <c:v>-0.32556815445715659</c:v>
                </c:pt>
                <c:pt idx="342">
                  <c:v>-0.30901699437494751</c:v>
                </c:pt>
                <c:pt idx="343">
                  <c:v>-0.29237170472273705</c:v>
                </c:pt>
                <c:pt idx="344">
                  <c:v>-0.27563735581699922</c:v>
                </c:pt>
                <c:pt idx="345">
                  <c:v>-0.25881904510252102</c:v>
                </c:pt>
                <c:pt idx="346">
                  <c:v>-0.24192189559966773</c:v>
                </c:pt>
                <c:pt idx="347">
                  <c:v>-0.2249510543438652</c:v>
                </c:pt>
                <c:pt idx="348">
                  <c:v>-0.20791169081775931</c:v>
                </c:pt>
                <c:pt idx="349">
                  <c:v>-0.19080899537654497</c:v>
                </c:pt>
                <c:pt idx="350">
                  <c:v>-0.17364817766693069</c:v>
                </c:pt>
                <c:pt idx="351">
                  <c:v>-0.15643446504023098</c:v>
                </c:pt>
                <c:pt idx="352">
                  <c:v>-0.13917310096006533</c:v>
                </c:pt>
                <c:pt idx="353">
                  <c:v>-0.12186934340514755</c:v>
                </c:pt>
                <c:pt idx="354">
                  <c:v>-0.10452846326765373</c:v>
                </c:pt>
                <c:pt idx="355">
                  <c:v>-8.7155742747658194E-2</c:v>
                </c:pt>
                <c:pt idx="356">
                  <c:v>-6.9756473744125524E-2</c:v>
                </c:pt>
                <c:pt idx="357">
                  <c:v>-5.2335956242944251E-2</c:v>
                </c:pt>
                <c:pt idx="358">
                  <c:v>-3.4899496702501143E-2</c:v>
                </c:pt>
                <c:pt idx="359">
                  <c:v>-1.7452406437283439E-2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271-4557-B0BD-E1FCF686ADEA}"/>
            </c:ext>
          </c:extLst>
        </c:ser>
        <c:ser>
          <c:idx val="1"/>
          <c:order val="1"/>
          <c:tx>
            <c:v>(micro)-bunch charge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Sheet3!$A$3:$A$362</c:f>
              <c:numCache>
                <c:formatCode>General</c:formatCode>
                <c:ptCount val="360"/>
                <c:pt idx="0">
                  <c:v>-180</c:v>
                </c:pt>
                <c:pt idx="1">
                  <c:v>-179</c:v>
                </c:pt>
                <c:pt idx="2">
                  <c:v>-178</c:v>
                </c:pt>
                <c:pt idx="3">
                  <c:v>-177</c:v>
                </c:pt>
                <c:pt idx="4">
                  <c:v>-176</c:v>
                </c:pt>
                <c:pt idx="5">
                  <c:v>-175</c:v>
                </c:pt>
                <c:pt idx="6">
                  <c:v>-174</c:v>
                </c:pt>
                <c:pt idx="7">
                  <c:v>-173</c:v>
                </c:pt>
                <c:pt idx="8">
                  <c:v>-172</c:v>
                </c:pt>
                <c:pt idx="9">
                  <c:v>-171</c:v>
                </c:pt>
                <c:pt idx="10">
                  <c:v>-170</c:v>
                </c:pt>
                <c:pt idx="11">
                  <c:v>-169</c:v>
                </c:pt>
                <c:pt idx="12">
                  <c:v>-168</c:v>
                </c:pt>
                <c:pt idx="13">
                  <c:v>-167</c:v>
                </c:pt>
                <c:pt idx="14">
                  <c:v>-166</c:v>
                </c:pt>
                <c:pt idx="15">
                  <c:v>-165</c:v>
                </c:pt>
                <c:pt idx="16">
                  <c:v>-164</c:v>
                </c:pt>
                <c:pt idx="17">
                  <c:v>-163</c:v>
                </c:pt>
                <c:pt idx="18">
                  <c:v>-162</c:v>
                </c:pt>
                <c:pt idx="19">
                  <c:v>-161</c:v>
                </c:pt>
                <c:pt idx="20">
                  <c:v>-160</c:v>
                </c:pt>
                <c:pt idx="21">
                  <c:v>-159</c:v>
                </c:pt>
                <c:pt idx="22">
                  <c:v>-158</c:v>
                </c:pt>
                <c:pt idx="23">
                  <c:v>-157</c:v>
                </c:pt>
                <c:pt idx="24">
                  <c:v>-156</c:v>
                </c:pt>
                <c:pt idx="25">
                  <c:v>-155</c:v>
                </c:pt>
                <c:pt idx="26">
                  <c:v>-154</c:v>
                </c:pt>
                <c:pt idx="27">
                  <c:v>-153</c:v>
                </c:pt>
                <c:pt idx="28">
                  <c:v>-152</c:v>
                </c:pt>
                <c:pt idx="29">
                  <c:v>-151</c:v>
                </c:pt>
                <c:pt idx="30">
                  <c:v>-150</c:v>
                </c:pt>
                <c:pt idx="31">
                  <c:v>-149</c:v>
                </c:pt>
                <c:pt idx="32">
                  <c:v>-148</c:v>
                </c:pt>
                <c:pt idx="33">
                  <c:v>-147</c:v>
                </c:pt>
                <c:pt idx="34">
                  <c:v>-146</c:v>
                </c:pt>
                <c:pt idx="35">
                  <c:v>-145</c:v>
                </c:pt>
                <c:pt idx="36">
                  <c:v>-144</c:v>
                </c:pt>
                <c:pt idx="37">
                  <c:v>-143</c:v>
                </c:pt>
                <c:pt idx="38">
                  <c:v>-142</c:v>
                </c:pt>
                <c:pt idx="39">
                  <c:v>-141</c:v>
                </c:pt>
                <c:pt idx="40">
                  <c:v>-140</c:v>
                </c:pt>
                <c:pt idx="41">
                  <c:v>-139</c:v>
                </c:pt>
                <c:pt idx="42">
                  <c:v>-138</c:v>
                </c:pt>
                <c:pt idx="43">
                  <c:v>-137</c:v>
                </c:pt>
                <c:pt idx="44">
                  <c:v>-136</c:v>
                </c:pt>
                <c:pt idx="45">
                  <c:v>-135</c:v>
                </c:pt>
                <c:pt idx="46">
                  <c:v>-134</c:v>
                </c:pt>
                <c:pt idx="47">
                  <c:v>-133</c:v>
                </c:pt>
                <c:pt idx="48">
                  <c:v>-132</c:v>
                </c:pt>
                <c:pt idx="49">
                  <c:v>-131</c:v>
                </c:pt>
                <c:pt idx="50">
                  <c:v>-130</c:v>
                </c:pt>
                <c:pt idx="51">
                  <c:v>-129</c:v>
                </c:pt>
                <c:pt idx="52">
                  <c:v>-128</c:v>
                </c:pt>
                <c:pt idx="53">
                  <c:v>-127</c:v>
                </c:pt>
                <c:pt idx="54">
                  <c:v>-126</c:v>
                </c:pt>
                <c:pt idx="55">
                  <c:v>-125</c:v>
                </c:pt>
                <c:pt idx="56">
                  <c:v>-124</c:v>
                </c:pt>
                <c:pt idx="57">
                  <c:v>-123</c:v>
                </c:pt>
                <c:pt idx="58">
                  <c:v>-122</c:v>
                </c:pt>
                <c:pt idx="59">
                  <c:v>-121</c:v>
                </c:pt>
                <c:pt idx="60">
                  <c:v>-120</c:v>
                </c:pt>
                <c:pt idx="61">
                  <c:v>-119</c:v>
                </c:pt>
                <c:pt idx="62">
                  <c:v>-118</c:v>
                </c:pt>
                <c:pt idx="63">
                  <c:v>-117</c:v>
                </c:pt>
                <c:pt idx="64">
                  <c:v>-116</c:v>
                </c:pt>
                <c:pt idx="65">
                  <c:v>-115</c:v>
                </c:pt>
                <c:pt idx="66">
                  <c:v>-114</c:v>
                </c:pt>
                <c:pt idx="67">
                  <c:v>-113</c:v>
                </c:pt>
                <c:pt idx="68">
                  <c:v>-112</c:v>
                </c:pt>
                <c:pt idx="69">
                  <c:v>-111</c:v>
                </c:pt>
                <c:pt idx="70">
                  <c:v>-110</c:v>
                </c:pt>
                <c:pt idx="71">
                  <c:v>-109</c:v>
                </c:pt>
                <c:pt idx="72">
                  <c:v>-108</c:v>
                </c:pt>
                <c:pt idx="73">
                  <c:v>-107</c:v>
                </c:pt>
                <c:pt idx="74">
                  <c:v>-106</c:v>
                </c:pt>
                <c:pt idx="75">
                  <c:v>-105</c:v>
                </c:pt>
                <c:pt idx="76">
                  <c:v>-104</c:v>
                </c:pt>
                <c:pt idx="77">
                  <c:v>-103</c:v>
                </c:pt>
                <c:pt idx="78">
                  <c:v>-102</c:v>
                </c:pt>
                <c:pt idx="79">
                  <c:v>-101</c:v>
                </c:pt>
                <c:pt idx="80">
                  <c:v>-100</c:v>
                </c:pt>
                <c:pt idx="81">
                  <c:v>-99</c:v>
                </c:pt>
                <c:pt idx="82">
                  <c:v>-98</c:v>
                </c:pt>
                <c:pt idx="83">
                  <c:v>-97</c:v>
                </c:pt>
                <c:pt idx="84">
                  <c:v>-96</c:v>
                </c:pt>
                <c:pt idx="85">
                  <c:v>-95</c:v>
                </c:pt>
                <c:pt idx="86">
                  <c:v>-94</c:v>
                </c:pt>
                <c:pt idx="87">
                  <c:v>-93</c:v>
                </c:pt>
                <c:pt idx="88">
                  <c:v>-92</c:v>
                </c:pt>
                <c:pt idx="89">
                  <c:v>-91</c:v>
                </c:pt>
                <c:pt idx="90">
                  <c:v>-90</c:v>
                </c:pt>
                <c:pt idx="91">
                  <c:v>-89</c:v>
                </c:pt>
                <c:pt idx="92">
                  <c:v>-88</c:v>
                </c:pt>
                <c:pt idx="93">
                  <c:v>-87</c:v>
                </c:pt>
                <c:pt idx="94">
                  <c:v>-86</c:v>
                </c:pt>
                <c:pt idx="95">
                  <c:v>-85</c:v>
                </c:pt>
                <c:pt idx="96">
                  <c:v>-84</c:v>
                </c:pt>
                <c:pt idx="97">
                  <c:v>-83</c:v>
                </c:pt>
                <c:pt idx="98">
                  <c:v>-82</c:v>
                </c:pt>
                <c:pt idx="99">
                  <c:v>-81</c:v>
                </c:pt>
                <c:pt idx="100">
                  <c:v>-80</c:v>
                </c:pt>
                <c:pt idx="101">
                  <c:v>-79</c:v>
                </c:pt>
                <c:pt idx="102">
                  <c:v>-78</c:v>
                </c:pt>
                <c:pt idx="103">
                  <c:v>-77</c:v>
                </c:pt>
                <c:pt idx="104">
                  <c:v>-76</c:v>
                </c:pt>
                <c:pt idx="105">
                  <c:v>-75</c:v>
                </c:pt>
                <c:pt idx="106">
                  <c:v>-74</c:v>
                </c:pt>
                <c:pt idx="107">
                  <c:v>-73</c:v>
                </c:pt>
                <c:pt idx="108">
                  <c:v>-72</c:v>
                </c:pt>
                <c:pt idx="109">
                  <c:v>-71</c:v>
                </c:pt>
                <c:pt idx="110">
                  <c:v>-70</c:v>
                </c:pt>
                <c:pt idx="111">
                  <c:v>-69</c:v>
                </c:pt>
                <c:pt idx="112">
                  <c:v>-68</c:v>
                </c:pt>
                <c:pt idx="113">
                  <c:v>-67</c:v>
                </c:pt>
                <c:pt idx="114">
                  <c:v>-66</c:v>
                </c:pt>
                <c:pt idx="115">
                  <c:v>-65</c:v>
                </c:pt>
                <c:pt idx="116">
                  <c:v>-64</c:v>
                </c:pt>
                <c:pt idx="117">
                  <c:v>-63</c:v>
                </c:pt>
                <c:pt idx="118">
                  <c:v>-62</c:v>
                </c:pt>
                <c:pt idx="119">
                  <c:v>-61</c:v>
                </c:pt>
                <c:pt idx="120">
                  <c:v>-60</c:v>
                </c:pt>
                <c:pt idx="121">
                  <c:v>-59</c:v>
                </c:pt>
                <c:pt idx="122">
                  <c:v>-58</c:v>
                </c:pt>
                <c:pt idx="123">
                  <c:v>-57</c:v>
                </c:pt>
                <c:pt idx="124">
                  <c:v>-56</c:v>
                </c:pt>
                <c:pt idx="125">
                  <c:v>-55</c:v>
                </c:pt>
                <c:pt idx="126">
                  <c:v>-54</c:v>
                </c:pt>
                <c:pt idx="127">
                  <c:v>-53</c:v>
                </c:pt>
                <c:pt idx="128">
                  <c:v>-52</c:v>
                </c:pt>
                <c:pt idx="129">
                  <c:v>-51</c:v>
                </c:pt>
                <c:pt idx="130">
                  <c:v>-50</c:v>
                </c:pt>
                <c:pt idx="131">
                  <c:v>-49</c:v>
                </c:pt>
                <c:pt idx="132">
                  <c:v>-48</c:v>
                </c:pt>
                <c:pt idx="133">
                  <c:v>-47</c:v>
                </c:pt>
                <c:pt idx="134">
                  <c:v>-46</c:v>
                </c:pt>
                <c:pt idx="135">
                  <c:v>-45</c:v>
                </c:pt>
                <c:pt idx="136">
                  <c:v>-44</c:v>
                </c:pt>
                <c:pt idx="137">
                  <c:v>-43</c:v>
                </c:pt>
                <c:pt idx="138">
                  <c:v>-42</c:v>
                </c:pt>
                <c:pt idx="139">
                  <c:v>-41</c:v>
                </c:pt>
                <c:pt idx="140">
                  <c:v>-40</c:v>
                </c:pt>
                <c:pt idx="141">
                  <c:v>-39</c:v>
                </c:pt>
                <c:pt idx="142">
                  <c:v>-38</c:v>
                </c:pt>
                <c:pt idx="143">
                  <c:v>-37</c:v>
                </c:pt>
                <c:pt idx="144">
                  <c:v>-36</c:v>
                </c:pt>
                <c:pt idx="145">
                  <c:v>-35</c:v>
                </c:pt>
                <c:pt idx="146">
                  <c:v>-34</c:v>
                </c:pt>
                <c:pt idx="147">
                  <c:v>-33</c:v>
                </c:pt>
                <c:pt idx="148">
                  <c:v>-32</c:v>
                </c:pt>
                <c:pt idx="149">
                  <c:v>-31</c:v>
                </c:pt>
                <c:pt idx="150">
                  <c:v>-30</c:v>
                </c:pt>
                <c:pt idx="151">
                  <c:v>-29</c:v>
                </c:pt>
                <c:pt idx="152">
                  <c:v>-28</c:v>
                </c:pt>
                <c:pt idx="153">
                  <c:v>-27</c:v>
                </c:pt>
                <c:pt idx="154">
                  <c:v>-26</c:v>
                </c:pt>
                <c:pt idx="155">
                  <c:v>-25</c:v>
                </c:pt>
                <c:pt idx="156">
                  <c:v>-24</c:v>
                </c:pt>
                <c:pt idx="157">
                  <c:v>-23</c:v>
                </c:pt>
                <c:pt idx="158">
                  <c:v>-22</c:v>
                </c:pt>
                <c:pt idx="159">
                  <c:v>-21</c:v>
                </c:pt>
                <c:pt idx="160">
                  <c:v>-20</c:v>
                </c:pt>
                <c:pt idx="161">
                  <c:v>-19</c:v>
                </c:pt>
                <c:pt idx="162">
                  <c:v>-18</c:v>
                </c:pt>
                <c:pt idx="163">
                  <c:v>-17</c:v>
                </c:pt>
                <c:pt idx="164">
                  <c:v>-16</c:v>
                </c:pt>
                <c:pt idx="165">
                  <c:v>-15</c:v>
                </c:pt>
                <c:pt idx="166">
                  <c:v>-14</c:v>
                </c:pt>
                <c:pt idx="167">
                  <c:v>-13</c:v>
                </c:pt>
                <c:pt idx="168">
                  <c:v>-12</c:v>
                </c:pt>
                <c:pt idx="169">
                  <c:v>-11</c:v>
                </c:pt>
                <c:pt idx="170">
                  <c:v>-10</c:v>
                </c:pt>
                <c:pt idx="171">
                  <c:v>-9</c:v>
                </c:pt>
                <c:pt idx="172">
                  <c:v>-8</c:v>
                </c:pt>
                <c:pt idx="173">
                  <c:v>-7</c:v>
                </c:pt>
                <c:pt idx="174">
                  <c:v>-6</c:v>
                </c:pt>
                <c:pt idx="175">
                  <c:v>-5</c:v>
                </c:pt>
                <c:pt idx="176">
                  <c:v>-4</c:v>
                </c:pt>
                <c:pt idx="177">
                  <c:v>-3</c:v>
                </c:pt>
                <c:pt idx="178">
                  <c:v>-2</c:v>
                </c:pt>
                <c:pt idx="179">
                  <c:v>-1</c:v>
                </c:pt>
                <c:pt idx="180">
                  <c:v>0</c:v>
                </c:pt>
                <c:pt idx="181">
                  <c:v>1</c:v>
                </c:pt>
                <c:pt idx="182">
                  <c:v>2</c:v>
                </c:pt>
                <c:pt idx="183">
                  <c:v>3</c:v>
                </c:pt>
                <c:pt idx="184">
                  <c:v>4</c:v>
                </c:pt>
                <c:pt idx="185">
                  <c:v>5</c:v>
                </c:pt>
                <c:pt idx="186">
                  <c:v>6</c:v>
                </c:pt>
                <c:pt idx="187">
                  <c:v>7</c:v>
                </c:pt>
                <c:pt idx="188">
                  <c:v>8</c:v>
                </c:pt>
                <c:pt idx="189">
                  <c:v>9</c:v>
                </c:pt>
                <c:pt idx="190">
                  <c:v>10</c:v>
                </c:pt>
                <c:pt idx="191">
                  <c:v>11</c:v>
                </c:pt>
                <c:pt idx="192">
                  <c:v>12</c:v>
                </c:pt>
                <c:pt idx="193">
                  <c:v>13</c:v>
                </c:pt>
                <c:pt idx="194">
                  <c:v>14</c:v>
                </c:pt>
                <c:pt idx="195">
                  <c:v>15</c:v>
                </c:pt>
                <c:pt idx="196">
                  <c:v>16</c:v>
                </c:pt>
                <c:pt idx="197">
                  <c:v>17</c:v>
                </c:pt>
                <c:pt idx="198">
                  <c:v>18</c:v>
                </c:pt>
                <c:pt idx="199">
                  <c:v>19</c:v>
                </c:pt>
                <c:pt idx="200">
                  <c:v>20</c:v>
                </c:pt>
                <c:pt idx="201">
                  <c:v>21</c:v>
                </c:pt>
                <c:pt idx="202">
                  <c:v>22</c:v>
                </c:pt>
                <c:pt idx="203">
                  <c:v>23</c:v>
                </c:pt>
                <c:pt idx="204">
                  <c:v>24</c:v>
                </c:pt>
                <c:pt idx="205">
                  <c:v>25</c:v>
                </c:pt>
                <c:pt idx="206">
                  <c:v>26</c:v>
                </c:pt>
                <c:pt idx="207">
                  <c:v>27</c:v>
                </c:pt>
                <c:pt idx="208">
                  <c:v>28</c:v>
                </c:pt>
                <c:pt idx="209">
                  <c:v>29</c:v>
                </c:pt>
                <c:pt idx="210">
                  <c:v>30</c:v>
                </c:pt>
                <c:pt idx="211">
                  <c:v>31</c:v>
                </c:pt>
                <c:pt idx="212">
                  <c:v>32</c:v>
                </c:pt>
                <c:pt idx="213">
                  <c:v>33</c:v>
                </c:pt>
                <c:pt idx="214">
                  <c:v>34</c:v>
                </c:pt>
                <c:pt idx="215">
                  <c:v>35</c:v>
                </c:pt>
                <c:pt idx="216">
                  <c:v>36</c:v>
                </c:pt>
                <c:pt idx="217">
                  <c:v>37</c:v>
                </c:pt>
                <c:pt idx="218">
                  <c:v>38</c:v>
                </c:pt>
                <c:pt idx="219">
                  <c:v>39</c:v>
                </c:pt>
                <c:pt idx="220">
                  <c:v>40</c:v>
                </c:pt>
                <c:pt idx="221">
                  <c:v>41</c:v>
                </c:pt>
                <c:pt idx="222">
                  <c:v>42</c:v>
                </c:pt>
                <c:pt idx="223">
                  <c:v>43</c:v>
                </c:pt>
                <c:pt idx="224">
                  <c:v>44</c:v>
                </c:pt>
                <c:pt idx="225">
                  <c:v>45</c:v>
                </c:pt>
                <c:pt idx="226">
                  <c:v>46</c:v>
                </c:pt>
                <c:pt idx="227">
                  <c:v>47</c:v>
                </c:pt>
                <c:pt idx="228">
                  <c:v>48</c:v>
                </c:pt>
                <c:pt idx="229">
                  <c:v>49</c:v>
                </c:pt>
                <c:pt idx="230">
                  <c:v>50</c:v>
                </c:pt>
                <c:pt idx="231">
                  <c:v>51</c:v>
                </c:pt>
                <c:pt idx="232">
                  <c:v>52</c:v>
                </c:pt>
                <c:pt idx="233">
                  <c:v>53</c:v>
                </c:pt>
                <c:pt idx="234">
                  <c:v>54</c:v>
                </c:pt>
                <c:pt idx="235">
                  <c:v>55</c:v>
                </c:pt>
                <c:pt idx="236">
                  <c:v>56</c:v>
                </c:pt>
                <c:pt idx="237">
                  <c:v>57</c:v>
                </c:pt>
                <c:pt idx="238">
                  <c:v>58</c:v>
                </c:pt>
                <c:pt idx="239">
                  <c:v>59</c:v>
                </c:pt>
                <c:pt idx="240">
                  <c:v>60</c:v>
                </c:pt>
                <c:pt idx="241">
                  <c:v>61</c:v>
                </c:pt>
                <c:pt idx="242">
                  <c:v>62</c:v>
                </c:pt>
                <c:pt idx="243">
                  <c:v>63</c:v>
                </c:pt>
                <c:pt idx="244">
                  <c:v>64</c:v>
                </c:pt>
                <c:pt idx="245">
                  <c:v>65</c:v>
                </c:pt>
                <c:pt idx="246">
                  <c:v>66</c:v>
                </c:pt>
                <c:pt idx="247">
                  <c:v>67</c:v>
                </c:pt>
                <c:pt idx="248">
                  <c:v>68</c:v>
                </c:pt>
                <c:pt idx="249">
                  <c:v>69</c:v>
                </c:pt>
                <c:pt idx="250">
                  <c:v>70</c:v>
                </c:pt>
                <c:pt idx="251">
                  <c:v>71</c:v>
                </c:pt>
                <c:pt idx="252">
                  <c:v>72</c:v>
                </c:pt>
                <c:pt idx="253">
                  <c:v>73</c:v>
                </c:pt>
                <c:pt idx="254">
                  <c:v>74</c:v>
                </c:pt>
                <c:pt idx="255">
                  <c:v>75</c:v>
                </c:pt>
                <c:pt idx="256">
                  <c:v>76</c:v>
                </c:pt>
                <c:pt idx="257">
                  <c:v>77</c:v>
                </c:pt>
                <c:pt idx="258">
                  <c:v>78</c:v>
                </c:pt>
                <c:pt idx="259">
                  <c:v>79</c:v>
                </c:pt>
                <c:pt idx="260">
                  <c:v>80</c:v>
                </c:pt>
                <c:pt idx="261">
                  <c:v>81</c:v>
                </c:pt>
                <c:pt idx="262">
                  <c:v>82</c:v>
                </c:pt>
                <c:pt idx="263">
                  <c:v>83</c:v>
                </c:pt>
                <c:pt idx="264">
                  <c:v>84</c:v>
                </c:pt>
                <c:pt idx="265">
                  <c:v>85</c:v>
                </c:pt>
                <c:pt idx="266">
                  <c:v>86</c:v>
                </c:pt>
                <c:pt idx="267">
                  <c:v>87</c:v>
                </c:pt>
                <c:pt idx="268">
                  <c:v>88</c:v>
                </c:pt>
                <c:pt idx="269">
                  <c:v>89</c:v>
                </c:pt>
                <c:pt idx="270">
                  <c:v>90</c:v>
                </c:pt>
                <c:pt idx="271">
                  <c:v>91</c:v>
                </c:pt>
                <c:pt idx="272">
                  <c:v>92</c:v>
                </c:pt>
                <c:pt idx="273">
                  <c:v>93</c:v>
                </c:pt>
                <c:pt idx="274">
                  <c:v>94</c:v>
                </c:pt>
                <c:pt idx="275">
                  <c:v>95</c:v>
                </c:pt>
                <c:pt idx="276">
                  <c:v>96</c:v>
                </c:pt>
                <c:pt idx="277">
                  <c:v>97</c:v>
                </c:pt>
                <c:pt idx="278">
                  <c:v>98</c:v>
                </c:pt>
                <c:pt idx="279">
                  <c:v>99</c:v>
                </c:pt>
                <c:pt idx="280">
                  <c:v>100</c:v>
                </c:pt>
                <c:pt idx="281">
                  <c:v>101</c:v>
                </c:pt>
                <c:pt idx="282">
                  <c:v>102</c:v>
                </c:pt>
                <c:pt idx="283">
                  <c:v>103</c:v>
                </c:pt>
                <c:pt idx="284">
                  <c:v>104</c:v>
                </c:pt>
                <c:pt idx="285">
                  <c:v>105</c:v>
                </c:pt>
                <c:pt idx="286">
                  <c:v>106</c:v>
                </c:pt>
                <c:pt idx="287">
                  <c:v>107</c:v>
                </c:pt>
                <c:pt idx="288">
                  <c:v>108</c:v>
                </c:pt>
                <c:pt idx="289">
                  <c:v>109</c:v>
                </c:pt>
                <c:pt idx="290">
                  <c:v>110</c:v>
                </c:pt>
                <c:pt idx="291">
                  <c:v>111</c:v>
                </c:pt>
                <c:pt idx="292">
                  <c:v>112</c:v>
                </c:pt>
                <c:pt idx="293">
                  <c:v>113</c:v>
                </c:pt>
                <c:pt idx="294">
                  <c:v>114</c:v>
                </c:pt>
                <c:pt idx="295">
                  <c:v>115</c:v>
                </c:pt>
                <c:pt idx="296">
                  <c:v>116</c:v>
                </c:pt>
                <c:pt idx="297">
                  <c:v>117</c:v>
                </c:pt>
                <c:pt idx="298">
                  <c:v>118</c:v>
                </c:pt>
                <c:pt idx="299">
                  <c:v>119</c:v>
                </c:pt>
                <c:pt idx="300">
                  <c:v>120</c:v>
                </c:pt>
                <c:pt idx="301">
                  <c:v>121</c:v>
                </c:pt>
                <c:pt idx="302">
                  <c:v>122</c:v>
                </c:pt>
                <c:pt idx="303">
                  <c:v>123</c:v>
                </c:pt>
                <c:pt idx="304">
                  <c:v>124</c:v>
                </c:pt>
                <c:pt idx="305">
                  <c:v>125</c:v>
                </c:pt>
                <c:pt idx="306">
                  <c:v>126</c:v>
                </c:pt>
                <c:pt idx="307">
                  <c:v>127</c:v>
                </c:pt>
                <c:pt idx="308">
                  <c:v>128</c:v>
                </c:pt>
                <c:pt idx="309">
                  <c:v>129</c:v>
                </c:pt>
                <c:pt idx="310">
                  <c:v>130</c:v>
                </c:pt>
                <c:pt idx="311">
                  <c:v>131</c:v>
                </c:pt>
                <c:pt idx="312">
                  <c:v>132</c:v>
                </c:pt>
                <c:pt idx="313">
                  <c:v>133</c:v>
                </c:pt>
                <c:pt idx="314">
                  <c:v>134</c:v>
                </c:pt>
                <c:pt idx="315">
                  <c:v>135</c:v>
                </c:pt>
                <c:pt idx="316">
                  <c:v>136</c:v>
                </c:pt>
                <c:pt idx="317">
                  <c:v>137</c:v>
                </c:pt>
                <c:pt idx="318">
                  <c:v>138</c:v>
                </c:pt>
                <c:pt idx="319">
                  <c:v>139</c:v>
                </c:pt>
                <c:pt idx="320">
                  <c:v>140</c:v>
                </c:pt>
                <c:pt idx="321">
                  <c:v>141</c:v>
                </c:pt>
                <c:pt idx="322">
                  <c:v>142</c:v>
                </c:pt>
                <c:pt idx="323">
                  <c:v>143</c:v>
                </c:pt>
                <c:pt idx="324">
                  <c:v>144</c:v>
                </c:pt>
                <c:pt idx="325">
                  <c:v>145</c:v>
                </c:pt>
                <c:pt idx="326">
                  <c:v>146</c:v>
                </c:pt>
                <c:pt idx="327">
                  <c:v>147</c:v>
                </c:pt>
                <c:pt idx="328">
                  <c:v>148</c:v>
                </c:pt>
                <c:pt idx="329">
                  <c:v>149</c:v>
                </c:pt>
                <c:pt idx="330">
                  <c:v>150</c:v>
                </c:pt>
                <c:pt idx="331">
                  <c:v>151</c:v>
                </c:pt>
                <c:pt idx="332">
                  <c:v>152</c:v>
                </c:pt>
                <c:pt idx="333">
                  <c:v>153</c:v>
                </c:pt>
                <c:pt idx="334">
                  <c:v>154</c:v>
                </c:pt>
                <c:pt idx="335">
                  <c:v>155</c:v>
                </c:pt>
                <c:pt idx="336">
                  <c:v>156</c:v>
                </c:pt>
                <c:pt idx="337">
                  <c:v>157</c:v>
                </c:pt>
                <c:pt idx="338">
                  <c:v>158</c:v>
                </c:pt>
                <c:pt idx="339">
                  <c:v>159</c:v>
                </c:pt>
                <c:pt idx="340">
                  <c:v>160</c:v>
                </c:pt>
                <c:pt idx="341">
                  <c:v>161</c:v>
                </c:pt>
                <c:pt idx="342">
                  <c:v>162</c:v>
                </c:pt>
                <c:pt idx="343">
                  <c:v>163</c:v>
                </c:pt>
                <c:pt idx="344">
                  <c:v>164</c:v>
                </c:pt>
                <c:pt idx="345">
                  <c:v>165</c:v>
                </c:pt>
                <c:pt idx="346">
                  <c:v>166</c:v>
                </c:pt>
                <c:pt idx="347">
                  <c:v>167</c:v>
                </c:pt>
                <c:pt idx="348">
                  <c:v>168</c:v>
                </c:pt>
                <c:pt idx="349">
                  <c:v>169</c:v>
                </c:pt>
                <c:pt idx="350">
                  <c:v>170</c:v>
                </c:pt>
                <c:pt idx="351">
                  <c:v>171</c:v>
                </c:pt>
                <c:pt idx="352">
                  <c:v>172</c:v>
                </c:pt>
                <c:pt idx="353">
                  <c:v>173</c:v>
                </c:pt>
                <c:pt idx="354">
                  <c:v>174</c:v>
                </c:pt>
                <c:pt idx="355">
                  <c:v>175</c:v>
                </c:pt>
                <c:pt idx="356">
                  <c:v>176</c:v>
                </c:pt>
                <c:pt idx="357">
                  <c:v>177</c:v>
                </c:pt>
                <c:pt idx="358">
                  <c:v>178</c:v>
                </c:pt>
                <c:pt idx="359">
                  <c:v>179</c:v>
                </c:pt>
              </c:numCache>
            </c:numRef>
          </c:xVal>
          <c:yVal>
            <c:numRef>
              <c:f>Sheet3!$C$3:$C$362</c:f>
              <c:numCache>
                <c:formatCode>General</c:formatCode>
                <c:ptCount val="360"/>
                <c:pt idx="0">
                  <c:v>1.51473893167352E-8</c:v>
                </c:pt>
                <c:pt idx="1">
                  <c:v>1.8491901687816766E-8</c:v>
                </c:pt>
                <c:pt idx="2">
                  <c:v>2.2549798669680585E-8</c:v>
                </c:pt>
                <c:pt idx="3">
                  <c:v>2.7467622270979019E-8</c:v>
                </c:pt>
                <c:pt idx="4">
                  <c:v>3.3420794417953802E-8</c:v>
                </c:pt>
                <c:pt idx="5">
                  <c:v>4.0619051341431392E-8</c:v>
                </c:pt>
                <c:pt idx="6">
                  <c:v>4.9312848336130537E-8</c:v>
                </c:pt>
                <c:pt idx="7">
                  <c:v>5.9800897947347897E-8</c:v>
                </c:pt>
                <c:pt idx="8">
                  <c:v>7.2439030118678323E-8</c:v>
                </c:pt>
                <c:pt idx="9">
                  <c:v>8.7650591948255165E-8</c:v>
                </c:pt>
                <c:pt idx="10">
                  <c:v>1.0593863790887771E-7</c:v>
                </c:pt>
                <c:pt idx="11">
                  <c:v>1.2790019919634341E-7</c:v>
                </c:pt>
                <c:pt idx="12">
                  <c:v>1.5424296383852303E-7</c:v>
                </c:pt>
                <c:pt idx="13">
                  <c:v>1.8580474793845922E-7</c:v>
                </c:pt>
                <c:pt idx="14">
                  <c:v>2.2357619360910597E-7</c:v>
                </c:pt>
                <c:pt idx="15">
                  <c:v>2.6872719151775908E-7</c:v>
                </c:pt>
                <c:pt idx="16">
                  <c:v>3.2263759629121538E-7</c:v>
                </c:pt>
                <c:pt idx="17">
                  <c:v>3.8693288220137405E-7</c:v>
                </c:pt>
                <c:pt idx="18">
                  <c:v>4.6352547548718489E-7</c:v>
                </c:pt>
                <c:pt idx="19">
                  <c:v>5.5466259937469818E-7</c:v>
                </c:pt>
                <c:pt idx="20">
                  <c:v>6.629815794054295E-7</c:v>
                </c:pt>
                <c:pt idx="21">
                  <c:v>7.9157368121849247E-7</c:v>
                </c:pt>
                <c:pt idx="22">
                  <c:v>9.4405769166764073E-7</c:v>
                </c:pt>
                <c:pt idx="23">
                  <c:v>1.1246646083716992E-6</c:v>
                </c:pt>
                <c:pt idx="24">
                  <c:v>1.3383349738406858E-6</c:v>
                </c:pt>
                <c:pt idx="25">
                  <c:v>1.5908305795928508E-6</c:v>
                </c:pt>
                <c:pt idx="26">
                  <c:v>1.8888624746333039E-6</c:v>
                </c:pt>
                <c:pt idx="27">
                  <c:v>2.2402374427971434E-6</c:v>
                </c:pt>
                <c:pt idx="28">
                  <c:v>2.6540253662922385E-6</c:v>
                </c:pt>
                <c:pt idx="29">
                  <c:v>3.1407501698461309E-6</c:v>
                </c:pt>
                <c:pt idx="30">
                  <c:v>3.7126073427017291E-6</c:v>
                </c:pt>
                <c:pt idx="31">
                  <c:v>4.3837113658258085E-6</c:v>
                </c:pt>
                <c:pt idx="32">
                  <c:v>5.1703767305522288E-6</c:v>
                </c:pt>
                <c:pt idx="33">
                  <c:v>6.0914366238590932E-6</c:v>
                </c:pt>
                <c:pt idx="34">
                  <c:v>7.168603775845638E-6</c:v>
                </c:pt>
                <c:pt idx="35">
                  <c:v>8.4268784178529288E-6</c:v>
                </c:pt>
                <c:pt idx="36">
                  <c:v>9.8950087859946972E-6</c:v>
                </c:pt>
                <c:pt idx="37">
                  <c:v>1.160601012532726E-5</c:v>
                </c:pt>
                <c:pt idx="38">
                  <c:v>1.3597748704898476E-5</c:v>
                </c:pt>
                <c:pt idx="39">
                  <c:v>1.5913597943541274E-5</c:v>
                </c:pt>
                <c:pt idx="40">
                  <c:v>1.8603174370175059E-5</c:v>
                </c:pt>
                <c:pt idx="41">
                  <c:v>2.1723161799736791E-5</c:v>
                </c:pt>
                <c:pt idx="42">
                  <c:v>2.5338232795327622E-5</c:v>
                </c:pt>
                <c:pt idx="43">
                  <c:v>2.9522077206757656E-5</c:v>
                </c:pt>
                <c:pt idx="44">
                  <c:v>3.4358548322728543E-5</c:v>
                </c:pt>
                <c:pt idx="45">
                  <c:v>3.9942937944960948E-5</c:v>
                </c:pt>
                <c:pt idx="46">
                  <c:v>4.6383392483333417E-5</c:v>
                </c:pt>
                <c:pt idx="47">
                  <c:v>5.380248297627834E-5</c:v>
                </c:pt>
                <c:pt idx="48">
                  <c:v>6.2338942753963246E-5</c:v>
                </c:pt>
                <c:pt idx="49">
                  <c:v>7.2149587275733133E-5</c:v>
                </c:pt>
                <c:pt idx="50">
                  <c:v>8.341143147923192E-5</c:v>
                </c:pt>
                <c:pt idx="51">
                  <c:v>9.6324020766602665E-5</c:v>
                </c:pt>
                <c:pt idx="52">
                  <c:v>1.1111199251184718E-4</c:v>
                </c:pt>
                <c:pt idx="53">
                  <c:v>1.2802788569002383E-4</c:v>
                </c:pt>
                <c:pt idx="54">
                  <c:v>1.4735521688917765E-4</c:v>
                </c:pt>
                <c:pt idx="55">
                  <c:v>1.6941184155388973E-4</c:v>
                </c:pt>
                <c:pt idx="56">
                  <c:v>1.9455361980766486E-4</c:v>
                </c:pt>
                <c:pt idx="57">
                  <c:v>2.2317840659099268E-4</c:v>
                </c:pt>
                <c:pt idx="58">
                  <c:v>2.557303861121979E-4</c:v>
                </c:pt>
                <c:pt idx="59">
                  <c:v>2.927047707168956E-4</c:v>
                </c:pt>
                <c:pt idx="60">
                  <c:v>3.3465288421527506E-4</c:v>
                </c:pt>
                <c:pt idx="61">
                  <c:v>3.821876494393753E-4</c:v>
                </c:pt>
                <c:pt idx="62">
                  <c:v>4.3598949930850434E-4</c:v>
                </c:pt>
                <c:pt idx="63">
                  <c:v>4.9681272993232434E-4</c:v>
                </c:pt>
                <c:pt idx="64">
                  <c:v>5.6549231324932612E-4</c:v>
                </c:pt>
                <c:pt idx="65">
                  <c:v>6.4295118535400288E-4</c:v>
                </c:pt>
                <c:pt idx="66">
                  <c:v>7.3020802497928653E-4</c:v>
                </c:pt>
                <c:pt idx="67">
                  <c:v>8.2838553454172572E-4</c:v>
                </c:pt>
                <c:pt idx="68">
                  <c:v>9.3871923369580367E-4</c:v>
                </c:pt>
                <c:pt idx="69">
                  <c:v>1.0625667724516433E-3</c:v>
                </c:pt>
                <c:pt idx="70">
                  <c:v>1.2014177675592258E-3</c:v>
                </c:pt>
                <c:pt idx="71">
                  <c:v>1.3569041620258944E-3</c:v>
                </c:pt>
                <c:pt idx="72">
                  <c:v>1.530811103288223E-3</c:v>
                </c:pt>
                <c:pt idx="73">
                  <c:v>1.7250883306831255E-3</c:v>
                </c:pt>
                <c:pt idx="74">
                  <c:v>1.9418620574385007E-3</c:v>
                </c:pt>
                <c:pt idx="75">
                  <c:v>2.1834473264171774E-3</c:v>
                </c:pt>
                <c:pt idx="76">
                  <c:v>2.4523608122906612E-3</c:v>
                </c:pt>
                <c:pt idx="77">
                  <c:v>2.7513340356879932E-3</c:v>
                </c:pt>
                <c:pt idx="78">
                  <c:v>3.0833269471631976E-3</c:v>
                </c:pt>
                <c:pt idx="79">
                  <c:v>3.4515418305625253E-3</c:v>
                </c:pt>
                <c:pt idx="80">
                  <c:v>3.8594374665683342E-3</c:v>
                </c:pt>
                <c:pt idx="81">
                  <c:v>4.3107434878765904E-3</c:v>
                </c:pt>
                <c:pt idx="82">
                  <c:v>4.8094748476661328E-3</c:v>
                </c:pt>
                <c:pt idx="83">
                  <c:v>5.3599463127856134E-3</c:v>
                </c:pt>
                <c:pt idx="84">
                  <c:v>5.9667868824757036E-3</c:v>
                </c:pt>
                <c:pt idx="85">
                  <c:v>6.6349540225271505E-3</c:v>
                </c:pt>
                <c:pt idx="86">
                  <c:v>7.3697475936290559E-3</c:v>
                </c:pt>
                <c:pt idx="87">
                  <c:v>8.1768233413777643E-3</c:v>
                </c:pt>
                <c:pt idx="88">
                  <c:v>9.0622058040979551E-3</c:v>
                </c:pt>
                <c:pt idx="89">
                  <c:v>1.0032300483389517E-2</c:v>
                </c:pt>
                <c:pt idx="90">
                  <c:v>1.1093905111283869E-2</c:v>
                </c:pt>
                <c:pt idx="91">
                  <c:v>1.22542198372103E-2</c:v>
                </c:pt>
                <c:pt idx="92">
                  <c:v>1.3520856147787402E-2</c:v>
                </c:pt>
                <c:pt idx="93">
                  <c:v>1.4901844322926268E-2</c:v>
                </c:pt>
                <c:pt idx="94">
                  <c:v>1.6405639223032269E-2</c:v>
                </c:pt>
                <c:pt idx="95">
                  <c:v>1.8041124194397677E-2</c:v>
                </c:pt>
                <c:pt idx="96">
                  <c:v>1.9817612873375409E-2</c:v>
                </c:pt>
                <c:pt idx="97">
                  <c:v>2.1744848664802609E-2</c:v>
                </c:pt>
                <c:pt idx="98">
                  <c:v>2.3833001666599112E-2</c:v>
                </c:pt>
                <c:pt idx="99">
                  <c:v>2.6092662810690621E-2</c:v>
                </c:pt>
                <c:pt idx="100">
                  <c:v>2.8534834990598439E-2</c:v>
                </c:pt>
                <c:pt idx="101">
                  <c:v>3.1170920948382586E-2</c:v>
                </c:pt>
                <c:pt idx="102">
                  <c:v>3.4012707698309823E-2</c:v>
                </c:pt>
                <c:pt idx="103">
                  <c:v>3.7072347271814014E-2</c:v>
                </c:pt>
                <c:pt idx="104">
                  <c:v>4.036233357818747E-2</c:v>
                </c:pt>
                <c:pt idx="105">
                  <c:v>4.3895475188130043E-2</c:v>
                </c:pt>
                <c:pt idx="106">
                  <c:v>4.7684863862917967E-2</c:v>
                </c:pt>
                <c:pt idx="107">
                  <c:v>5.1743838670636533E-2</c:v>
                </c:pt>
                <c:pt idx="108">
                  <c:v>5.6085945552729791E-2</c:v>
                </c:pt>
                <c:pt idx="109">
                  <c:v>6.0724892229102483E-2</c:v>
                </c:pt>
                <c:pt idx="110">
                  <c:v>6.5674498358181663E-2</c:v>
                </c:pt>
                <c:pt idx="111">
                  <c:v>7.0948640899686749E-2</c:v>
                </c:pt>
                <c:pt idx="112">
                  <c:v>7.656119466230861E-2</c:v>
                </c:pt>
                <c:pt idx="113">
                  <c:v>8.252596805596342E-2</c:v>
                </c:pt>
                <c:pt idx="114">
                  <c:v>8.8856634108619686E-2</c:v>
                </c:pt>
                <c:pt idx="115">
                  <c:v>9.5566656850714998E-2</c:v>
                </c:pt>
                <c:pt idx="116">
                  <c:v>0.10266921321564486</c:v>
                </c:pt>
                <c:pt idx="117">
                  <c:v>0.11017711065244391</c:v>
                </c:pt>
                <c:pt idx="118">
                  <c:v>0.11810270069626247</c:v>
                </c:pt>
                <c:pt idx="119">
                  <c:v>0.12645778879319447</c:v>
                </c:pt>
                <c:pt idx="120">
                  <c:v>0.13525354072802356</c:v>
                </c:pt>
                <c:pt idx="121">
                  <c:v>0.14450038605605497</c:v>
                </c:pt>
                <c:pt idx="122">
                  <c:v>0.15420791899290071</c:v>
                </c:pt>
                <c:pt idx="123">
                  <c:v>0.16438479726833249</c:v>
                </c:pt>
                <c:pt idx="124">
                  <c:v>0.17503863950155724</c:v>
                </c:pt>
                <c:pt idx="125">
                  <c:v>0.18617592170488659</c:v>
                </c:pt>
                <c:pt idx="126">
                  <c:v>0.19780187357015883</c:v>
                </c:pt>
                <c:pt idx="127">
                  <c:v>0.20992037523678017</c:v>
                </c:pt>
                <c:pt idx="128">
                  <c:v>0.222533855281243</c:v>
                </c:pt>
                <c:pt idx="129">
                  <c:v>0.23564319070479972</c:v>
                </c:pt>
                <c:pt idx="130">
                  <c:v>0.24924760972798068</c:v>
                </c:pt>
                <c:pt idx="131">
                  <c:v>0.2633445982272194</c:v>
                </c:pt>
                <c:pt idx="132">
                  <c:v>0.27792981066938044</c:v>
                </c:pt>
                <c:pt idx="133">
                  <c:v>0.29299698641390987</c:v>
                </c:pt>
                <c:pt idx="134">
                  <c:v>0.30853787225911161</c:v>
                </c:pt>
                <c:pt idx="135">
                  <c:v>0.32454215210822362</c:v>
                </c:pt>
                <c:pt idx="136">
                  <c:v>0.34099738462210294</c:v>
                </c:pt>
                <c:pt idx="137">
                  <c:v>0.35788894970808321</c:v>
                </c:pt>
                <c:pt idx="138">
                  <c:v>0.37520000466866854</c:v>
                </c:pt>
                <c:pt idx="139">
                  <c:v>0.39291145079898404</c:v>
                </c:pt>
                <c:pt idx="140">
                  <c:v>0.41100191117822243</c:v>
                </c:pt>
                <c:pt idx="141">
                  <c:v>0.42944772034770096</c:v>
                </c:pt>
                <c:pt idx="142">
                  <c:v>0.44822292650668311</c:v>
                </c:pt>
                <c:pt idx="143">
                  <c:v>0.46729930678702053</c:v>
                </c:pt>
                <c:pt idx="144">
                  <c:v>0.48664639608925703</c:v>
                </c:pt>
                <c:pt idx="145">
                  <c:v>0.50623152987652398</c:v>
                </c:pt>
                <c:pt idx="146">
                  <c:v>0.52601990122887843</c:v>
                </c:pt>
                <c:pt idx="147">
                  <c:v>0.54597463236032973</c:v>
                </c:pt>
                <c:pt idx="148">
                  <c:v>0.56605686069441075</c:v>
                </c:pt>
                <c:pt idx="149">
                  <c:v>0.58622583948261042</c:v>
                </c:pt>
                <c:pt idx="150">
                  <c:v>0.60643905283423294</c:v>
                </c:pt>
                <c:pt idx="151">
                  <c:v>0.62665234490729593</c:v>
                </c:pt>
                <c:pt idx="152">
                  <c:v>0.64682006288902327</c:v>
                </c:pt>
                <c:pt idx="153">
                  <c:v>0.66689521327246937</c:v>
                </c:pt>
                <c:pt idx="154">
                  <c:v>0.68682963081405279</c:v>
                </c:pt>
                <c:pt idx="155">
                  <c:v>0.70657415943651003</c:v>
                </c:pt>
                <c:pt idx="156">
                  <c:v>0.7260788442242806</c:v>
                </c:pt>
                <c:pt idx="157">
                  <c:v>0.74529313354488125</c:v>
                </c:pt>
                <c:pt idx="158">
                  <c:v>0.76416609022168902</c:v>
                </c:pt>
                <c:pt idx="159">
                  <c:v>0.78264661058199059</c:v>
                </c:pt>
                <c:pt idx="160">
                  <c:v>0.80068365011036791</c:v>
                </c:pt>
                <c:pt idx="161">
                  <c:v>0.81822645435265406</c:v>
                </c:pt>
                <c:pt idx="162">
                  <c:v>0.8352247936408792</c:v>
                </c:pt>
                <c:pt idx="163">
                  <c:v>0.85162920014585974</c:v>
                </c:pt>
                <c:pt idx="164">
                  <c:v>0.86739120571224715</c:v>
                </c:pt>
                <c:pt idx="165">
                  <c:v>0.8824635788917562</c:v>
                </c:pt>
                <c:pt idx="166">
                  <c:v>0.89680055956458904</c:v>
                </c:pt>
                <c:pt idx="167">
                  <c:v>0.91035808952730157</c:v>
                </c:pt>
                <c:pt idx="168">
                  <c:v>0.92309403742789486</c:v>
                </c:pt>
                <c:pt idx="169">
                  <c:v>0.93496841644599826</c:v>
                </c:pt>
                <c:pt idx="170">
                  <c:v>0.94594359314771048</c:v>
                </c:pt>
                <c:pt idx="171">
                  <c:v>0.95598448599088437</c:v>
                </c:pt>
                <c:pt idx="172">
                  <c:v>0.96505875201714286</c:v>
                </c:pt>
                <c:pt idx="173">
                  <c:v>0.97313696034125763</c:v>
                </c:pt>
                <c:pt idx="174">
                  <c:v>0.980192751136158</c:v>
                </c:pt>
                <c:pt idx="175">
                  <c:v>0.98620297891200703</c:v>
                </c:pt>
                <c:pt idx="176">
                  <c:v>0.99114783899963299</c:v>
                </c:pt>
                <c:pt idx="177">
                  <c:v>0.99501097627109114</c:v>
                </c:pt>
                <c:pt idx="178">
                  <c:v>0.99777957526213557</c:v>
                </c:pt>
                <c:pt idx="179">
                  <c:v>0.99944443100162239</c:v>
                </c:pt>
                <c:pt idx="180">
                  <c:v>1</c:v>
                </c:pt>
                <c:pt idx="181">
                  <c:v>0.99944443100162239</c:v>
                </c:pt>
                <c:pt idx="182">
                  <c:v>0.99777957526213557</c:v>
                </c:pt>
                <c:pt idx="183">
                  <c:v>0.99501097627109114</c:v>
                </c:pt>
                <c:pt idx="184">
                  <c:v>0.99114783899963299</c:v>
                </c:pt>
                <c:pt idx="185">
                  <c:v>0.98620297891200703</c:v>
                </c:pt>
                <c:pt idx="186">
                  <c:v>0.980192751136158</c:v>
                </c:pt>
                <c:pt idx="187">
                  <c:v>0.97313696034125763</c:v>
                </c:pt>
                <c:pt idx="188">
                  <c:v>0.96505875201714286</c:v>
                </c:pt>
                <c:pt idx="189">
                  <c:v>0.95598448599088437</c:v>
                </c:pt>
                <c:pt idx="190">
                  <c:v>0.94594359314771048</c:v>
                </c:pt>
                <c:pt idx="191">
                  <c:v>0.93496841644599826</c:v>
                </c:pt>
                <c:pt idx="192">
                  <c:v>0.92309403742789486</c:v>
                </c:pt>
                <c:pt idx="193">
                  <c:v>0.91035808952730157</c:v>
                </c:pt>
                <c:pt idx="194">
                  <c:v>0.89680055956458904</c:v>
                </c:pt>
                <c:pt idx="195">
                  <c:v>0.8824635788917562</c:v>
                </c:pt>
                <c:pt idx="196">
                  <c:v>0.86739120571224715</c:v>
                </c:pt>
                <c:pt idx="197">
                  <c:v>0.85162920014585974</c:v>
                </c:pt>
                <c:pt idx="198">
                  <c:v>0.8352247936408792</c:v>
                </c:pt>
                <c:pt idx="199">
                  <c:v>0.81822645435265406</c:v>
                </c:pt>
                <c:pt idx="200">
                  <c:v>0.80068365011036791</c:v>
                </c:pt>
                <c:pt idx="201">
                  <c:v>0.78264661058199059</c:v>
                </c:pt>
                <c:pt idx="202">
                  <c:v>0.76416609022168902</c:v>
                </c:pt>
                <c:pt idx="203">
                  <c:v>0.74529313354488125</c:v>
                </c:pt>
                <c:pt idx="204">
                  <c:v>0.7260788442242806</c:v>
                </c:pt>
                <c:pt idx="205">
                  <c:v>0.70657415943651003</c:v>
                </c:pt>
                <c:pt idx="206">
                  <c:v>0.68682963081405279</c:v>
                </c:pt>
                <c:pt idx="207">
                  <c:v>0.66689521327246937</c:v>
                </c:pt>
                <c:pt idx="208">
                  <c:v>0.64682006288902327</c:v>
                </c:pt>
                <c:pt idx="209">
                  <c:v>0.62665234490729593</c:v>
                </c:pt>
                <c:pt idx="210">
                  <c:v>0.60643905283423294</c:v>
                </c:pt>
                <c:pt idx="211">
                  <c:v>0.58622583948261042</c:v>
                </c:pt>
                <c:pt idx="212">
                  <c:v>0.56605686069441075</c:v>
                </c:pt>
                <c:pt idx="213">
                  <c:v>0.54597463236032973</c:v>
                </c:pt>
                <c:pt idx="214">
                  <c:v>0.52601990122887843</c:v>
                </c:pt>
                <c:pt idx="215">
                  <c:v>0.50623152987652398</c:v>
                </c:pt>
                <c:pt idx="216">
                  <c:v>0.48664639608925703</c:v>
                </c:pt>
                <c:pt idx="217">
                  <c:v>0.46729930678702053</c:v>
                </c:pt>
                <c:pt idx="218">
                  <c:v>0.44822292650668311</c:v>
                </c:pt>
                <c:pt idx="219">
                  <c:v>0.42944772034770096</c:v>
                </c:pt>
                <c:pt idx="220">
                  <c:v>0.41100191117822243</c:v>
                </c:pt>
                <c:pt idx="221">
                  <c:v>0.39291145079898404</c:v>
                </c:pt>
                <c:pt idx="222">
                  <c:v>0.37520000466866854</c:v>
                </c:pt>
                <c:pt idx="223">
                  <c:v>0.35788894970808321</c:v>
                </c:pt>
                <c:pt idx="224">
                  <c:v>0.34099738462210294</c:v>
                </c:pt>
                <c:pt idx="225">
                  <c:v>0.32454215210822362</c:v>
                </c:pt>
                <c:pt idx="226">
                  <c:v>0.30853787225911161</c:v>
                </c:pt>
                <c:pt idx="227">
                  <c:v>0.29299698641390987</c:v>
                </c:pt>
                <c:pt idx="228">
                  <c:v>0.27792981066938044</c:v>
                </c:pt>
                <c:pt idx="229">
                  <c:v>0.2633445982272194</c:v>
                </c:pt>
                <c:pt idx="230">
                  <c:v>0.24924760972798068</c:v>
                </c:pt>
                <c:pt idx="231">
                  <c:v>0.23564319070479972</c:v>
                </c:pt>
                <c:pt idx="232">
                  <c:v>0.222533855281243</c:v>
                </c:pt>
                <c:pt idx="233">
                  <c:v>0.20992037523678017</c:v>
                </c:pt>
                <c:pt idx="234">
                  <c:v>0.19780187357015883</c:v>
                </c:pt>
                <c:pt idx="235">
                  <c:v>0.18617592170488659</c:v>
                </c:pt>
                <c:pt idx="236">
                  <c:v>0.17503863950155724</c:v>
                </c:pt>
                <c:pt idx="237">
                  <c:v>0.16438479726833249</c:v>
                </c:pt>
                <c:pt idx="238">
                  <c:v>0.15420791899290071</c:v>
                </c:pt>
                <c:pt idx="239">
                  <c:v>0.14450038605605497</c:v>
                </c:pt>
                <c:pt idx="240">
                  <c:v>0.13525354072802356</c:v>
                </c:pt>
                <c:pt idx="241">
                  <c:v>0.12645778879319447</c:v>
                </c:pt>
                <c:pt idx="242">
                  <c:v>0.11810270069626247</c:v>
                </c:pt>
                <c:pt idx="243">
                  <c:v>0.11017711065244391</c:v>
                </c:pt>
                <c:pt idx="244">
                  <c:v>0.10266921321564486</c:v>
                </c:pt>
                <c:pt idx="245">
                  <c:v>9.5566656850714998E-2</c:v>
                </c:pt>
                <c:pt idx="246">
                  <c:v>8.8856634108619686E-2</c:v>
                </c:pt>
                <c:pt idx="247">
                  <c:v>8.252596805596342E-2</c:v>
                </c:pt>
                <c:pt idx="248">
                  <c:v>7.656119466230861E-2</c:v>
                </c:pt>
                <c:pt idx="249">
                  <c:v>7.0948640899686749E-2</c:v>
                </c:pt>
                <c:pt idx="250">
                  <c:v>6.5674498358181663E-2</c:v>
                </c:pt>
                <c:pt idx="251">
                  <c:v>6.0724892229102483E-2</c:v>
                </c:pt>
                <c:pt idx="252">
                  <c:v>5.6085945552729791E-2</c:v>
                </c:pt>
                <c:pt idx="253">
                  <c:v>5.1743838670636533E-2</c:v>
                </c:pt>
                <c:pt idx="254">
                  <c:v>4.7684863862917967E-2</c:v>
                </c:pt>
                <c:pt idx="255">
                  <c:v>4.3895475188130043E-2</c:v>
                </c:pt>
                <c:pt idx="256">
                  <c:v>4.036233357818747E-2</c:v>
                </c:pt>
                <c:pt idx="257">
                  <c:v>3.7072347271814014E-2</c:v>
                </c:pt>
                <c:pt idx="258">
                  <c:v>3.4012707698309823E-2</c:v>
                </c:pt>
                <c:pt idx="259">
                  <c:v>3.1170920948382586E-2</c:v>
                </c:pt>
                <c:pt idx="260">
                  <c:v>2.8534834990598439E-2</c:v>
                </c:pt>
                <c:pt idx="261">
                  <c:v>2.6092662810690621E-2</c:v>
                </c:pt>
                <c:pt idx="262">
                  <c:v>2.3833001666599112E-2</c:v>
                </c:pt>
                <c:pt idx="263">
                  <c:v>2.1744848664802609E-2</c:v>
                </c:pt>
                <c:pt idx="264">
                  <c:v>1.9817612873375409E-2</c:v>
                </c:pt>
                <c:pt idx="265">
                  <c:v>1.8041124194397677E-2</c:v>
                </c:pt>
                <c:pt idx="266">
                  <c:v>1.6405639223032269E-2</c:v>
                </c:pt>
                <c:pt idx="267">
                  <c:v>1.4901844322926268E-2</c:v>
                </c:pt>
                <c:pt idx="268">
                  <c:v>1.3520856147787402E-2</c:v>
                </c:pt>
                <c:pt idx="269">
                  <c:v>1.22542198372103E-2</c:v>
                </c:pt>
                <c:pt idx="270">
                  <c:v>1.1093905111283869E-2</c:v>
                </c:pt>
                <c:pt idx="271">
                  <c:v>1.0032300483389517E-2</c:v>
                </c:pt>
                <c:pt idx="272">
                  <c:v>9.0622058040979551E-3</c:v>
                </c:pt>
                <c:pt idx="273">
                  <c:v>8.1768233413777643E-3</c:v>
                </c:pt>
                <c:pt idx="274">
                  <c:v>7.3697475936290559E-3</c:v>
                </c:pt>
                <c:pt idx="275">
                  <c:v>6.6349540225271505E-3</c:v>
                </c:pt>
                <c:pt idx="276">
                  <c:v>5.9667868824757036E-3</c:v>
                </c:pt>
                <c:pt idx="277">
                  <c:v>5.3599463127856134E-3</c:v>
                </c:pt>
                <c:pt idx="278">
                  <c:v>4.8094748476661328E-3</c:v>
                </c:pt>
                <c:pt idx="279">
                  <c:v>4.3107434878765904E-3</c:v>
                </c:pt>
                <c:pt idx="280">
                  <c:v>3.8594374665683342E-3</c:v>
                </c:pt>
                <c:pt idx="281">
                  <c:v>3.4515418305625253E-3</c:v>
                </c:pt>
                <c:pt idx="282">
                  <c:v>3.0833269471631976E-3</c:v>
                </c:pt>
                <c:pt idx="283">
                  <c:v>2.7513340356879932E-3</c:v>
                </c:pt>
                <c:pt idx="284">
                  <c:v>2.4523608122906612E-3</c:v>
                </c:pt>
                <c:pt idx="285">
                  <c:v>2.1834473264171774E-3</c:v>
                </c:pt>
                <c:pt idx="286">
                  <c:v>1.9418620574385007E-3</c:v>
                </c:pt>
                <c:pt idx="287">
                  <c:v>1.7250883306831255E-3</c:v>
                </c:pt>
                <c:pt idx="288">
                  <c:v>1.530811103288223E-3</c:v>
                </c:pt>
                <c:pt idx="289">
                  <c:v>1.3569041620258944E-3</c:v>
                </c:pt>
                <c:pt idx="290">
                  <c:v>1.2014177675592258E-3</c:v>
                </c:pt>
                <c:pt idx="291">
                  <c:v>1.0625667724516433E-3</c:v>
                </c:pt>
                <c:pt idx="292">
                  <c:v>9.3871923369580367E-4</c:v>
                </c:pt>
                <c:pt idx="293">
                  <c:v>8.2838553454172572E-4</c:v>
                </c:pt>
                <c:pt idx="294">
                  <c:v>7.3020802497928653E-4</c:v>
                </c:pt>
                <c:pt idx="295">
                  <c:v>6.4295118535400288E-4</c:v>
                </c:pt>
                <c:pt idx="296">
                  <c:v>5.6549231324932612E-4</c:v>
                </c:pt>
                <c:pt idx="297">
                  <c:v>4.9681272993232434E-4</c:v>
                </c:pt>
                <c:pt idx="298">
                  <c:v>4.3598949930850434E-4</c:v>
                </c:pt>
                <c:pt idx="299">
                  <c:v>3.821876494393753E-4</c:v>
                </c:pt>
                <c:pt idx="300">
                  <c:v>3.3465288421527506E-4</c:v>
                </c:pt>
                <c:pt idx="301">
                  <c:v>2.927047707168956E-4</c:v>
                </c:pt>
                <c:pt idx="302">
                  <c:v>2.557303861121979E-4</c:v>
                </c:pt>
                <c:pt idx="303">
                  <c:v>2.2317840659099268E-4</c:v>
                </c:pt>
                <c:pt idx="304">
                  <c:v>1.9455361980766486E-4</c:v>
                </c:pt>
                <c:pt idx="305">
                  <c:v>1.6941184155388973E-4</c:v>
                </c:pt>
                <c:pt idx="306">
                  <c:v>1.4735521688917765E-4</c:v>
                </c:pt>
                <c:pt idx="307">
                  <c:v>1.2802788569002383E-4</c:v>
                </c:pt>
                <c:pt idx="308">
                  <c:v>1.1111199251184718E-4</c:v>
                </c:pt>
                <c:pt idx="309">
                  <c:v>9.6324020766602665E-5</c:v>
                </c:pt>
                <c:pt idx="310">
                  <c:v>8.341143147923192E-5</c:v>
                </c:pt>
                <c:pt idx="311">
                  <c:v>7.2149587275733133E-5</c:v>
                </c:pt>
                <c:pt idx="312">
                  <c:v>6.2338942753963246E-5</c:v>
                </c:pt>
                <c:pt idx="313">
                  <c:v>5.380248297627834E-5</c:v>
                </c:pt>
                <c:pt idx="314">
                  <c:v>4.6383392483333417E-5</c:v>
                </c:pt>
                <c:pt idx="315">
                  <c:v>3.9942937944960948E-5</c:v>
                </c:pt>
                <c:pt idx="316">
                  <c:v>3.4358548322728543E-5</c:v>
                </c:pt>
                <c:pt idx="317">
                  <c:v>2.9522077206757656E-5</c:v>
                </c:pt>
                <c:pt idx="318">
                  <c:v>2.5338232795327622E-5</c:v>
                </c:pt>
                <c:pt idx="319">
                  <c:v>2.1723161799736791E-5</c:v>
                </c:pt>
                <c:pt idx="320">
                  <c:v>1.8603174370175059E-5</c:v>
                </c:pt>
                <c:pt idx="321">
                  <c:v>1.5913597943541274E-5</c:v>
                </c:pt>
                <c:pt idx="322">
                  <c:v>1.3597748704898476E-5</c:v>
                </c:pt>
                <c:pt idx="323">
                  <c:v>1.160601012532726E-5</c:v>
                </c:pt>
                <c:pt idx="324">
                  <c:v>9.8950087859946972E-6</c:v>
                </c:pt>
                <c:pt idx="325">
                  <c:v>8.4268784178529288E-6</c:v>
                </c:pt>
                <c:pt idx="326">
                  <c:v>7.168603775845638E-6</c:v>
                </c:pt>
                <c:pt idx="327">
                  <c:v>6.0914366238590932E-6</c:v>
                </c:pt>
                <c:pt idx="328">
                  <c:v>5.1703767305522288E-6</c:v>
                </c:pt>
                <c:pt idx="329">
                  <c:v>4.3837113658258085E-6</c:v>
                </c:pt>
                <c:pt idx="330">
                  <c:v>3.7126073427017291E-6</c:v>
                </c:pt>
                <c:pt idx="331">
                  <c:v>3.1407501698461309E-6</c:v>
                </c:pt>
                <c:pt idx="332">
                  <c:v>2.6540253662922385E-6</c:v>
                </c:pt>
                <c:pt idx="333">
                  <c:v>2.2402374427971434E-6</c:v>
                </c:pt>
                <c:pt idx="334">
                  <c:v>1.8888624746333039E-6</c:v>
                </c:pt>
                <c:pt idx="335">
                  <c:v>1.5908305795928508E-6</c:v>
                </c:pt>
                <c:pt idx="336">
                  <c:v>1.3383349738406858E-6</c:v>
                </c:pt>
                <c:pt idx="337">
                  <c:v>1.1246646083716992E-6</c:v>
                </c:pt>
                <c:pt idx="338">
                  <c:v>9.4405769166764073E-7</c:v>
                </c:pt>
                <c:pt idx="339">
                  <c:v>7.9157368121849247E-7</c:v>
                </c:pt>
                <c:pt idx="340">
                  <c:v>6.629815794054295E-7</c:v>
                </c:pt>
                <c:pt idx="341">
                  <c:v>5.5466259937469818E-7</c:v>
                </c:pt>
                <c:pt idx="342">
                  <c:v>4.6352547548718489E-7</c:v>
                </c:pt>
                <c:pt idx="343">
                  <c:v>3.8693288220137405E-7</c:v>
                </c:pt>
                <c:pt idx="344">
                  <c:v>3.2263759629121538E-7</c:v>
                </c:pt>
                <c:pt idx="345">
                  <c:v>2.6872719151775908E-7</c:v>
                </c:pt>
                <c:pt idx="346">
                  <c:v>2.2357619360910597E-7</c:v>
                </c:pt>
                <c:pt idx="347">
                  <c:v>1.8580474793845922E-7</c:v>
                </c:pt>
                <c:pt idx="348">
                  <c:v>1.5424296383852303E-7</c:v>
                </c:pt>
                <c:pt idx="349">
                  <c:v>1.2790019919634341E-7</c:v>
                </c:pt>
                <c:pt idx="350">
                  <c:v>1.0593863790887771E-7</c:v>
                </c:pt>
                <c:pt idx="351">
                  <c:v>8.7650591948255165E-8</c:v>
                </c:pt>
                <c:pt idx="352">
                  <c:v>7.2439030118678323E-8</c:v>
                </c:pt>
                <c:pt idx="353">
                  <c:v>5.9800897947347897E-8</c:v>
                </c:pt>
                <c:pt idx="354">
                  <c:v>4.9312848336130537E-8</c:v>
                </c:pt>
                <c:pt idx="355">
                  <c:v>4.0619051341431392E-8</c:v>
                </c:pt>
                <c:pt idx="356">
                  <c:v>3.3420794417953802E-8</c:v>
                </c:pt>
                <c:pt idx="357">
                  <c:v>2.7467622270979019E-8</c:v>
                </c:pt>
                <c:pt idx="358">
                  <c:v>2.2549798669680585E-8</c:v>
                </c:pt>
                <c:pt idx="359">
                  <c:v>1.8491901687816766E-8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271-4557-B0BD-E1FCF686A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683007"/>
        <c:axId val="1052689247"/>
      </c:scatterChart>
      <c:valAx>
        <c:axId val="1052683007"/>
        <c:scaling>
          <c:orientation val="maxMin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ysClr val="windowText" lastClr="000000"/>
                    </a:solidFill>
                  </a:rPr>
                  <a:t>RF signal phase[</a:t>
                </a:r>
                <a:r>
                  <a:rPr lang="en-GB" sz="140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deg]</a:t>
                </a:r>
                <a:endParaRPr lang="en-GB" sz="14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40695483603968591"/>
              <c:y val="0.858679572567879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689247"/>
        <c:crosses val="autoZero"/>
        <c:crossBetween val="midCat"/>
        <c:majorUnit val="90"/>
        <c:minorUnit val="45"/>
      </c:valAx>
      <c:valAx>
        <c:axId val="1052689247"/>
        <c:scaling>
          <c:orientation val="minMax"/>
          <c:max val="1"/>
          <c:min val="-1"/>
        </c:scaling>
        <c:delete val="1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ysClr val="windowText" lastClr="000000"/>
                    </a:solidFill>
                  </a:rPr>
                  <a:t>Amplitude [a.u.]</a:t>
                </a:r>
              </a:p>
              <a:p>
                <a:pPr>
                  <a:defRPr/>
                </a:pPr>
                <a:endParaRPr lang="en-GB"/>
              </a:p>
            </c:rich>
          </c:tx>
          <c:layout>
            <c:manualLayout>
              <c:xMode val="edge"/>
              <c:yMode val="edge"/>
              <c:x val="1.0981946758729847E-2"/>
              <c:y val="0.357111141454139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052683007"/>
        <c:crosses val="autoZero"/>
        <c:crossBetween val="midCat"/>
        <c:majorUnit val="0.25"/>
        <c:min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1286996801748335E-2"/>
          <c:y val="0.11143193805976565"/>
          <c:w val="0.30999386487477443"/>
          <c:h val="0.223185916789303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77208243554813"/>
          <c:y val="6.631724717902486E-2"/>
          <c:w val="0.80853687837198884"/>
          <c:h val="0.74336347664661051"/>
        </c:manualLayout>
      </c:layout>
      <c:scatterChart>
        <c:scatterStyle val="lineMarker"/>
        <c:varyColors val="0"/>
        <c:ser>
          <c:idx val="0"/>
          <c:order val="0"/>
          <c:tx>
            <c:v>ABP simulation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Sheet1!$C$9:$C$147</c:f>
              <c:numCache>
                <c:formatCode>General</c:formatCode>
                <c:ptCount val="139"/>
                <c:pt idx="0">
                  <c:v>1.1055603030000043</c:v>
                </c:pt>
                <c:pt idx="1">
                  <c:v>1.2922248839999995</c:v>
                </c:pt>
                <c:pt idx="2">
                  <c:v>2.4422264100000035</c:v>
                </c:pt>
                <c:pt idx="3">
                  <c:v>3.4422264100000035</c:v>
                </c:pt>
                <c:pt idx="4">
                  <c:v>3.992225647000005</c:v>
                </c:pt>
                <c:pt idx="5">
                  <c:v>4.2922248839999995</c:v>
                </c:pt>
                <c:pt idx="6">
                  <c:v>5.242225647000005</c:v>
                </c:pt>
                <c:pt idx="7">
                  <c:v>5.5422248839999995</c:v>
                </c:pt>
                <c:pt idx="8">
                  <c:v>6.0422248839999995</c:v>
                </c:pt>
                <c:pt idx="9">
                  <c:v>6.0422248839999995</c:v>
                </c:pt>
                <c:pt idx="10">
                  <c:v>7.2022247310000012</c:v>
                </c:pt>
                <c:pt idx="11">
                  <c:v>7.5422248839999995</c:v>
                </c:pt>
                <c:pt idx="12">
                  <c:v>7.5422248839999995</c:v>
                </c:pt>
                <c:pt idx="13">
                  <c:v>8.1472244260000011</c:v>
                </c:pt>
                <c:pt idx="14">
                  <c:v>8.953731537000003</c:v>
                </c:pt>
                <c:pt idx="15">
                  <c:v>8.953731537000003</c:v>
                </c:pt>
                <c:pt idx="16">
                  <c:v>8.953731537000003</c:v>
                </c:pt>
                <c:pt idx="17">
                  <c:v>9.8260498050000038</c:v>
                </c:pt>
                <c:pt idx="18">
                  <c:v>9.8260498050000038</c:v>
                </c:pt>
                <c:pt idx="19">
                  <c:v>9.8260498050000038</c:v>
                </c:pt>
                <c:pt idx="20">
                  <c:v>11.737560272000003</c:v>
                </c:pt>
                <c:pt idx="21">
                  <c:v>12.037559509000005</c:v>
                </c:pt>
                <c:pt idx="22">
                  <c:v>13.137557983000001</c:v>
                </c:pt>
                <c:pt idx="23">
                  <c:v>14.237560272000003</c:v>
                </c:pt>
                <c:pt idx="24">
                  <c:v>14.537559509000005</c:v>
                </c:pt>
                <c:pt idx="25">
                  <c:v>15.637557983000001</c:v>
                </c:pt>
                <c:pt idx="26">
                  <c:v>16.737560272000003</c:v>
                </c:pt>
                <c:pt idx="27">
                  <c:v>17.037559509000005</c:v>
                </c:pt>
                <c:pt idx="28">
                  <c:v>18.949069977000001</c:v>
                </c:pt>
                <c:pt idx="29">
                  <c:v>18.949069977000001</c:v>
                </c:pt>
                <c:pt idx="30">
                  <c:v>18.949069977000001</c:v>
                </c:pt>
                <c:pt idx="31">
                  <c:v>19.821384430000002</c:v>
                </c:pt>
                <c:pt idx="32">
                  <c:v>19.821384430000002</c:v>
                </c:pt>
                <c:pt idx="33">
                  <c:v>19.821384430000002</c:v>
                </c:pt>
                <c:pt idx="34">
                  <c:v>20.532894134999999</c:v>
                </c:pt>
                <c:pt idx="35">
                  <c:v>20.932891846000004</c:v>
                </c:pt>
                <c:pt idx="36">
                  <c:v>20.932891846000004</c:v>
                </c:pt>
                <c:pt idx="37">
                  <c:v>21.232894897000001</c:v>
                </c:pt>
                <c:pt idx="38">
                  <c:v>21.432891846000004</c:v>
                </c:pt>
                <c:pt idx="39">
                  <c:v>21.732894897000001</c:v>
                </c:pt>
                <c:pt idx="40">
                  <c:v>21.932891846000004</c:v>
                </c:pt>
                <c:pt idx="41">
                  <c:v>21.932891846000004</c:v>
                </c:pt>
                <c:pt idx="42">
                  <c:v>22.207893372000001</c:v>
                </c:pt>
                <c:pt idx="43">
                  <c:v>22.372894287000001</c:v>
                </c:pt>
                <c:pt idx="44">
                  <c:v>22.682891846000004</c:v>
                </c:pt>
                <c:pt idx="45">
                  <c:v>22.982891082999998</c:v>
                </c:pt>
                <c:pt idx="46">
                  <c:v>29.259792328000003</c:v>
                </c:pt>
                <c:pt idx="47">
                  <c:v>29.259792328000003</c:v>
                </c:pt>
                <c:pt idx="48">
                  <c:v>29.259792328000003</c:v>
                </c:pt>
                <c:pt idx="49">
                  <c:v>30.311351776000009</c:v>
                </c:pt>
                <c:pt idx="50">
                  <c:v>30.311351776000009</c:v>
                </c:pt>
                <c:pt idx="51">
                  <c:v>30.311351776000009</c:v>
                </c:pt>
                <c:pt idx="52">
                  <c:v>36.317356110000006</c:v>
                </c:pt>
                <c:pt idx="53">
                  <c:v>36.572353363000005</c:v>
                </c:pt>
                <c:pt idx="54">
                  <c:v>38.647602081000002</c:v>
                </c:pt>
                <c:pt idx="55">
                  <c:v>39.807605742999996</c:v>
                </c:pt>
                <c:pt idx="56">
                  <c:v>39.807605742999996</c:v>
                </c:pt>
                <c:pt idx="57">
                  <c:v>40.466350555000005</c:v>
                </c:pt>
                <c:pt idx="58">
                  <c:v>40.721355438000003</c:v>
                </c:pt>
                <c:pt idx="59">
                  <c:v>45.335353851000008</c:v>
                </c:pt>
                <c:pt idx="60">
                  <c:v>45.590351104999996</c:v>
                </c:pt>
                <c:pt idx="61">
                  <c:v>47.260356903000002</c:v>
                </c:pt>
                <c:pt idx="62">
                  <c:v>47.515354157000004</c:v>
                </c:pt>
                <c:pt idx="63">
                  <c:v>52.283351898000006</c:v>
                </c:pt>
                <c:pt idx="64">
                  <c:v>52.750354767000005</c:v>
                </c:pt>
                <c:pt idx="65">
                  <c:v>55.775356293000002</c:v>
                </c:pt>
                <c:pt idx="66">
                  <c:v>56.030353546000001</c:v>
                </c:pt>
                <c:pt idx="67">
                  <c:v>56.872852324999997</c:v>
                </c:pt>
                <c:pt idx="68">
                  <c:v>58.272853851000008</c:v>
                </c:pt>
                <c:pt idx="69">
                  <c:v>58.272853851000008</c:v>
                </c:pt>
                <c:pt idx="70">
                  <c:v>59.261356352999996</c:v>
                </c:pt>
                <c:pt idx="71">
                  <c:v>59.261356352999996</c:v>
                </c:pt>
                <c:pt idx="72">
                  <c:v>59.261356352999996</c:v>
                </c:pt>
                <c:pt idx="73">
                  <c:v>60.267360683000007</c:v>
                </c:pt>
                <c:pt idx="74">
                  <c:v>60.267360683000007</c:v>
                </c:pt>
                <c:pt idx="75">
                  <c:v>60.267360683000007</c:v>
                </c:pt>
                <c:pt idx="76">
                  <c:v>60.956974033000009</c:v>
                </c:pt>
                <c:pt idx="77">
                  <c:v>61.267360683000007</c:v>
                </c:pt>
                <c:pt idx="78">
                  <c:v>63.953365323</c:v>
                </c:pt>
                <c:pt idx="79">
                  <c:v>64.208362582999996</c:v>
                </c:pt>
                <c:pt idx="80">
                  <c:v>64.946361543000009</c:v>
                </c:pt>
                <c:pt idx="81">
                  <c:v>65.201358792999997</c:v>
                </c:pt>
                <c:pt idx="82">
                  <c:v>65.639362333000008</c:v>
                </c:pt>
                <c:pt idx="83">
                  <c:v>66.201358792999997</c:v>
                </c:pt>
                <c:pt idx="84">
                  <c:v>66.213863373000009</c:v>
                </c:pt>
                <c:pt idx="85">
                  <c:v>66.213863373000009</c:v>
                </c:pt>
                <c:pt idx="86">
                  <c:v>66.923862452999998</c:v>
                </c:pt>
                <c:pt idx="87">
                  <c:v>73.416858673000007</c:v>
                </c:pt>
                <c:pt idx="88">
                  <c:v>73.416858673000007</c:v>
                </c:pt>
                <c:pt idx="89">
                  <c:v>73.926860813000005</c:v>
                </c:pt>
                <c:pt idx="90">
                  <c:v>74.596363062999998</c:v>
                </c:pt>
                <c:pt idx="91">
                  <c:v>75.057361603000004</c:v>
                </c:pt>
                <c:pt idx="92">
                  <c:v>75.596363062999998</c:v>
                </c:pt>
                <c:pt idx="93">
                  <c:v>76.057361603000004</c:v>
                </c:pt>
                <c:pt idx="94">
                  <c:v>84.525363923</c:v>
                </c:pt>
                <c:pt idx="95">
                  <c:v>85.147357943000003</c:v>
                </c:pt>
                <c:pt idx="96">
                  <c:v>85.608364103</c:v>
                </c:pt>
                <c:pt idx="97">
                  <c:v>86.447360993000004</c:v>
                </c:pt>
                <c:pt idx="98">
                  <c:v>86.908359523000001</c:v>
                </c:pt>
                <c:pt idx="99">
                  <c:v>87.327854153000004</c:v>
                </c:pt>
                <c:pt idx="100">
                  <c:v>87.824359893000008</c:v>
                </c:pt>
                <c:pt idx="101">
                  <c:v>88.483356473000015</c:v>
                </c:pt>
                <c:pt idx="102">
                  <c:v>88.483356473000015</c:v>
                </c:pt>
                <c:pt idx="103">
                  <c:v>89.383365633000011</c:v>
                </c:pt>
                <c:pt idx="104">
                  <c:v>89.383365633000011</c:v>
                </c:pt>
                <c:pt idx="105">
                  <c:v>95.603366853000011</c:v>
                </c:pt>
                <c:pt idx="106">
                  <c:v>95.888355253000014</c:v>
                </c:pt>
                <c:pt idx="107">
                  <c:v>101.47935867300001</c:v>
                </c:pt>
                <c:pt idx="108">
                  <c:v>101.88835525300001</c:v>
                </c:pt>
                <c:pt idx="109">
                  <c:v>102.350360873</c:v>
                </c:pt>
                <c:pt idx="110">
                  <c:v>102.88835525300001</c:v>
                </c:pt>
                <c:pt idx="111">
                  <c:v>103.350360873</c:v>
                </c:pt>
                <c:pt idx="112">
                  <c:v>108.86536026300001</c:v>
                </c:pt>
                <c:pt idx="113">
                  <c:v>110.790363313</c:v>
                </c:pt>
                <c:pt idx="114">
                  <c:v>110.86536026300001</c:v>
                </c:pt>
                <c:pt idx="115">
                  <c:v>111.165363313</c:v>
                </c:pt>
                <c:pt idx="116">
                  <c:v>112.20436477300001</c:v>
                </c:pt>
                <c:pt idx="117">
                  <c:v>112.666355133</c:v>
                </c:pt>
                <c:pt idx="118">
                  <c:v>112.860355373</c:v>
                </c:pt>
                <c:pt idx="119">
                  <c:v>112.93536758300002</c:v>
                </c:pt>
                <c:pt idx="120">
                  <c:v>113.235355373</c:v>
                </c:pt>
                <c:pt idx="121">
                  <c:v>113.31036758300002</c:v>
                </c:pt>
                <c:pt idx="122">
                  <c:v>113.504367833</c:v>
                </c:pt>
                <c:pt idx="123">
                  <c:v>113.96635818300001</c:v>
                </c:pt>
                <c:pt idx="124">
                  <c:v>113.96635818300001</c:v>
                </c:pt>
                <c:pt idx="125">
                  <c:v>114.266361233</c:v>
                </c:pt>
                <c:pt idx="126">
                  <c:v>114.266361233</c:v>
                </c:pt>
                <c:pt idx="127">
                  <c:v>114.666355133</c:v>
                </c:pt>
                <c:pt idx="128">
                  <c:v>115.06636429299999</c:v>
                </c:pt>
                <c:pt idx="129">
                  <c:v>115.46635818300001</c:v>
                </c:pt>
                <c:pt idx="130">
                  <c:v>115.86636734300001</c:v>
                </c:pt>
                <c:pt idx="131">
                  <c:v>116.266361233</c:v>
                </c:pt>
                <c:pt idx="132">
                  <c:v>116.416355133</c:v>
                </c:pt>
                <c:pt idx="133">
                  <c:v>116.416355133</c:v>
                </c:pt>
                <c:pt idx="134">
                  <c:v>116.71635818300001</c:v>
                </c:pt>
                <c:pt idx="135">
                  <c:v>116.791355133</c:v>
                </c:pt>
                <c:pt idx="136">
                  <c:v>123.28636551299999</c:v>
                </c:pt>
                <c:pt idx="137">
                  <c:v>123.28636551299999</c:v>
                </c:pt>
                <c:pt idx="138">
                  <c:v>124.24635696300001</c:v>
                </c:pt>
              </c:numCache>
            </c:numRef>
          </c:xVal>
          <c:yVal>
            <c:numRef>
              <c:f>Sheet1!$D$9:$D$147</c:f>
              <c:numCache>
                <c:formatCode>General</c:formatCode>
                <c:ptCount val="139"/>
                <c:pt idx="0">
                  <c:v>17.997707367</c:v>
                </c:pt>
                <c:pt idx="1">
                  <c:v>18.168369293000001</c:v>
                </c:pt>
                <c:pt idx="2">
                  <c:v>19.220506667999999</c:v>
                </c:pt>
                <c:pt idx="3">
                  <c:v>20.136356354</c:v>
                </c:pt>
                <c:pt idx="4">
                  <c:v>20.640420914</c:v>
                </c:pt>
                <c:pt idx="5">
                  <c:v>20.915451050000001</c:v>
                </c:pt>
                <c:pt idx="6">
                  <c:v>21.786880493000002</c:v>
                </c:pt>
                <c:pt idx="7">
                  <c:v>22.062191009999999</c:v>
                </c:pt>
                <c:pt idx="8">
                  <c:v>22.521209717000001</c:v>
                </c:pt>
                <c:pt idx="9">
                  <c:v>22.521209717000001</c:v>
                </c:pt>
                <c:pt idx="10">
                  <c:v>23.586860656999999</c:v>
                </c:pt>
                <c:pt idx="11">
                  <c:v>23.899404526000001</c:v>
                </c:pt>
                <c:pt idx="12">
                  <c:v>23.899404526000001</c:v>
                </c:pt>
                <c:pt idx="13">
                  <c:v>24.455774306999999</c:v>
                </c:pt>
                <c:pt idx="14">
                  <c:v>25.197921752999999</c:v>
                </c:pt>
                <c:pt idx="15">
                  <c:v>25.197921752999999</c:v>
                </c:pt>
                <c:pt idx="16">
                  <c:v>25.197921752999999</c:v>
                </c:pt>
                <c:pt idx="17">
                  <c:v>25.99038887</c:v>
                </c:pt>
                <c:pt idx="18">
                  <c:v>25.99038887</c:v>
                </c:pt>
                <c:pt idx="19">
                  <c:v>25.99038887</c:v>
                </c:pt>
                <c:pt idx="20">
                  <c:v>27.753061294999998</c:v>
                </c:pt>
                <c:pt idx="21">
                  <c:v>28.029937744000001</c:v>
                </c:pt>
                <c:pt idx="22">
                  <c:v>29.045761108000001</c:v>
                </c:pt>
                <c:pt idx="23">
                  <c:v>30.062503814999999</c:v>
                </c:pt>
                <c:pt idx="24">
                  <c:v>30.339948654000001</c:v>
                </c:pt>
                <c:pt idx="25">
                  <c:v>31.357799530000001</c:v>
                </c:pt>
                <c:pt idx="26">
                  <c:v>32.3763237</c:v>
                </c:pt>
                <c:pt idx="27">
                  <c:v>32.654201508</c:v>
                </c:pt>
                <c:pt idx="28">
                  <c:v>34.426128386999999</c:v>
                </c:pt>
                <c:pt idx="29">
                  <c:v>34.426128386999999</c:v>
                </c:pt>
                <c:pt idx="30">
                  <c:v>34.426128386999999</c:v>
                </c:pt>
                <c:pt idx="31">
                  <c:v>35.212184905999997</c:v>
                </c:pt>
                <c:pt idx="32">
                  <c:v>35.212184905999997</c:v>
                </c:pt>
                <c:pt idx="33">
                  <c:v>35.212184905999997</c:v>
                </c:pt>
                <c:pt idx="34">
                  <c:v>35.872852324999997</c:v>
                </c:pt>
                <c:pt idx="35">
                  <c:v>36.244377135999997</c:v>
                </c:pt>
                <c:pt idx="36">
                  <c:v>36.244377135999997</c:v>
                </c:pt>
                <c:pt idx="37">
                  <c:v>36.523063659999998</c:v>
                </c:pt>
                <c:pt idx="38">
                  <c:v>36.708873748999999</c:v>
                </c:pt>
                <c:pt idx="39">
                  <c:v>36.987609863000003</c:v>
                </c:pt>
                <c:pt idx="40">
                  <c:v>37.173458099000001</c:v>
                </c:pt>
                <c:pt idx="41">
                  <c:v>37.173458099000001</c:v>
                </c:pt>
                <c:pt idx="42">
                  <c:v>37.429019928000002</c:v>
                </c:pt>
                <c:pt idx="43">
                  <c:v>37.582370758000003</c:v>
                </c:pt>
                <c:pt idx="44">
                  <c:v>37.870506286999998</c:v>
                </c:pt>
                <c:pt idx="45">
                  <c:v>38.149368285999998</c:v>
                </c:pt>
                <c:pt idx="46">
                  <c:v>43.990100861000002</c:v>
                </c:pt>
                <c:pt idx="47">
                  <c:v>43.990100861000002</c:v>
                </c:pt>
                <c:pt idx="48">
                  <c:v>43.990100861000002</c:v>
                </c:pt>
                <c:pt idx="49">
                  <c:v>44.537330627000003</c:v>
                </c:pt>
                <c:pt idx="50">
                  <c:v>44.537330627000003</c:v>
                </c:pt>
                <c:pt idx="51">
                  <c:v>44.537330627000003</c:v>
                </c:pt>
                <c:pt idx="52">
                  <c:v>50.134662628000001</c:v>
                </c:pt>
                <c:pt idx="53">
                  <c:v>50.372493744000003</c:v>
                </c:pt>
                <c:pt idx="54">
                  <c:v>52.308589935000001</c:v>
                </c:pt>
                <c:pt idx="55">
                  <c:v>53.391227721999996</c:v>
                </c:pt>
                <c:pt idx="56">
                  <c:v>53.391227721999996</c:v>
                </c:pt>
                <c:pt idx="57">
                  <c:v>54.006175995</c:v>
                </c:pt>
                <c:pt idx="58">
                  <c:v>54.244243621999999</c:v>
                </c:pt>
                <c:pt idx="59">
                  <c:v>58.554321289000001</c:v>
                </c:pt>
                <c:pt idx="60">
                  <c:v>58.792636870999999</c:v>
                </c:pt>
                <c:pt idx="61">
                  <c:v>60.353702544999997</c:v>
                </c:pt>
                <c:pt idx="62">
                  <c:v>60.592102050999998</c:v>
                </c:pt>
                <c:pt idx="63">
                  <c:v>65.051597595000004</c:v>
                </c:pt>
                <c:pt idx="64">
                  <c:v>65.488563537999994</c:v>
                </c:pt>
                <c:pt idx="65">
                  <c:v>68.319702148000005</c:v>
                </c:pt>
                <c:pt idx="66">
                  <c:v>68.558410644999995</c:v>
                </c:pt>
                <c:pt idx="67">
                  <c:v>69.347145080999994</c:v>
                </c:pt>
                <c:pt idx="68">
                  <c:v>70.657966614000003</c:v>
                </c:pt>
                <c:pt idx="69">
                  <c:v>70.657966614000003</c:v>
                </c:pt>
                <c:pt idx="70">
                  <c:v>71.583618164000001</c:v>
                </c:pt>
                <c:pt idx="71">
                  <c:v>71.583618164000001</c:v>
                </c:pt>
                <c:pt idx="72">
                  <c:v>71.583618164000001</c:v>
                </c:pt>
                <c:pt idx="73">
                  <c:v>71.779953003000003</c:v>
                </c:pt>
                <c:pt idx="74">
                  <c:v>71.779953003000003</c:v>
                </c:pt>
                <c:pt idx="75">
                  <c:v>71.779953003000003</c:v>
                </c:pt>
                <c:pt idx="76">
                  <c:v>72.425933838000006</c:v>
                </c:pt>
                <c:pt idx="77">
                  <c:v>72.716697693</c:v>
                </c:pt>
                <c:pt idx="78">
                  <c:v>75.233283997000001</c:v>
                </c:pt>
                <c:pt idx="79">
                  <c:v>75.472236632999994</c:v>
                </c:pt>
                <c:pt idx="80">
                  <c:v>76.163833617999998</c:v>
                </c:pt>
                <c:pt idx="81">
                  <c:v>76.402809142999999</c:v>
                </c:pt>
                <c:pt idx="82">
                  <c:v>76.813308715999995</c:v>
                </c:pt>
                <c:pt idx="83">
                  <c:v>77.340049743999998</c:v>
                </c:pt>
                <c:pt idx="84">
                  <c:v>77.351760863999999</c:v>
                </c:pt>
                <c:pt idx="85">
                  <c:v>77.351760863999999</c:v>
                </c:pt>
                <c:pt idx="86">
                  <c:v>78.017265320000007</c:v>
                </c:pt>
                <c:pt idx="87">
                  <c:v>84.105934142999999</c:v>
                </c:pt>
                <c:pt idx="88">
                  <c:v>84.105934142999999</c:v>
                </c:pt>
                <c:pt idx="89">
                  <c:v>84.584381104000002</c:v>
                </c:pt>
                <c:pt idx="90">
                  <c:v>85.212509155000006</c:v>
                </c:pt>
                <c:pt idx="91">
                  <c:v>85.645042419000006</c:v>
                </c:pt>
                <c:pt idx="92">
                  <c:v>86.150794982999997</c:v>
                </c:pt>
                <c:pt idx="93">
                  <c:v>86.583374023000005</c:v>
                </c:pt>
                <c:pt idx="94">
                  <c:v>94.532348632999998</c:v>
                </c:pt>
                <c:pt idx="95">
                  <c:v>95.116371154999996</c:v>
                </c:pt>
                <c:pt idx="96">
                  <c:v>95.549240112000007</c:v>
                </c:pt>
                <c:pt idx="97">
                  <c:v>96.337081909000005</c:v>
                </c:pt>
                <c:pt idx="98">
                  <c:v>96.769973754999995</c:v>
                </c:pt>
                <c:pt idx="99">
                  <c:v>97.163894653</c:v>
                </c:pt>
                <c:pt idx="100">
                  <c:v>97.630126953000001</c:v>
                </c:pt>
                <c:pt idx="101">
                  <c:v>98.248962402000004</c:v>
                </c:pt>
                <c:pt idx="102">
                  <c:v>98.248962402000004</c:v>
                </c:pt>
                <c:pt idx="103">
                  <c:v>99.094131469999994</c:v>
                </c:pt>
                <c:pt idx="104">
                  <c:v>99.094131469999994</c:v>
                </c:pt>
                <c:pt idx="105">
                  <c:v>104.93566894999999</c:v>
                </c:pt>
                <c:pt idx="106">
                  <c:v>105.20334625</c:v>
                </c:pt>
                <c:pt idx="107">
                  <c:v>110.45475768999999</c:v>
                </c:pt>
                <c:pt idx="108">
                  <c:v>110.83892822</c:v>
                </c:pt>
                <c:pt idx="109">
                  <c:v>111.27286530000001</c:v>
                </c:pt>
                <c:pt idx="110">
                  <c:v>111.77817535</c:v>
                </c:pt>
                <c:pt idx="111">
                  <c:v>112.21212006</c:v>
                </c:pt>
                <c:pt idx="112">
                  <c:v>117.39233398</c:v>
                </c:pt>
                <c:pt idx="113">
                  <c:v>119.2004776</c:v>
                </c:pt>
                <c:pt idx="114">
                  <c:v>119.27092743</c:v>
                </c:pt>
                <c:pt idx="115">
                  <c:v>119.55271148999999</c:v>
                </c:pt>
                <c:pt idx="116">
                  <c:v>120.52864074999999</c:v>
                </c:pt>
                <c:pt idx="117">
                  <c:v>120.96259308</c:v>
                </c:pt>
                <c:pt idx="118">
                  <c:v>121.14481354</c:v>
                </c:pt>
                <c:pt idx="119">
                  <c:v>121.21526337</c:v>
                </c:pt>
                <c:pt idx="120">
                  <c:v>121.49704742</c:v>
                </c:pt>
                <c:pt idx="121">
                  <c:v>121.56749725</c:v>
                </c:pt>
                <c:pt idx="122">
                  <c:v>121.74971771</c:v>
                </c:pt>
                <c:pt idx="123">
                  <c:v>122.18367004</c:v>
                </c:pt>
                <c:pt idx="124">
                  <c:v>122.18367004</c:v>
                </c:pt>
                <c:pt idx="125">
                  <c:v>122.4654541</c:v>
                </c:pt>
                <c:pt idx="126">
                  <c:v>122.4654541</c:v>
                </c:pt>
                <c:pt idx="127">
                  <c:v>122.84117126</c:v>
                </c:pt>
                <c:pt idx="128">
                  <c:v>123.21688843</c:v>
                </c:pt>
                <c:pt idx="129">
                  <c:v>123.59259796000001</c:v>
                </c:pt>
                <c:pt idx="130">
                  <c:v>123.96831512</c:v>
                </c:pt>
                <c:pt idx="131">
                  <c:v>124.34402466</c:v>
                </c:pt>
                <c:pt idx="132">
                  <c:v>124.48491669000001</c:v>
                </c:pt>
                <c:pt idx="133">
                  <c:v>124.48491669000001</c:v>
                </c:pt>
                <c:pt idx="134">
                  <c:v>124.76670837</c:v>
                </c:pt>
                <c:pt idx="135">
                  <c:v>124.83715057000001</c:v>
                </c:pt>
                <c:pt idx="136">
                  <c:v>130.93771362000001</c:v>
                </c:pt>
                <c:pt idx="137">
                  <c:v>130.93771362000001</c:v>
                </c:pt>
                <c:pt idx="138">
                  <c:v>131.8394165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07-45E9-8A41-F4912124182D}"/>
            </c:ext>
          </c:extLst>
        </c:ser>
        <c:ser>
          <c:idx val="1"/>
          <c:order val="1"/>
          <c:tx>
            <c:v>my simulation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Sheet1!$F$4:$F$120</c:f>
              <c:numCache>
                <c:formatCode>General</c:formatCode>
                <c:ptCount val="1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</c:numCache>
            </c:numRef>
          </c:xVal>
          <c:yVal>
            <c:numRef>
              <c:f>Sheet1!$G$4:$G$120</c:f>
              <c:numCache>
                <c:formatCode>General</c:formatCode>
                <c:ptCount val="117"/>
                <c:pt idx="0">
                  <c:v>19.334253709999999</c:v>
                </c:pt>
                <c:pt idx="1">
                  <c:v>20.181301999999999</c:v>
                </c:pt>
                <c:pt idx="2">
                  <c:v>21.029923490000002</c:v>
                </c:pt>
                <c:pt idx="3">
                  <c:v>21.886018459999999</c:v>
                </c:pt>
                <c:pt idx="4">
                  <c:v>22.749133530000002</c:v>
                </c:pt>
                <c:pt idx="5">
                  <c:v>23.61229998</c:v>
                </c:pt>
                <c:pt idx="6">
                  <c:v>24.478442359999999</c:v>
                </c:pt>
                <c:pt idx="7">
                  <c:v>25.34108526</c:v>
                </c:pt>
                <c:pt idx="8">
                  <c:v>26.222648809999999</c:v>
                </c:pt>
                <c:pt idx="9">
                  <c:v>27.097942549999999</c:v>
                </c:pt>
                <c:pt idx="10">
                  <c:v>27.975287439999999</c:v>
                </c:pt>
                <c:pt idx="11">
                  <c:v>28.85569048</c:v>
                </c:pt>
                <c:pt idx="12">
                  <c:v>29.740060570000001</c:v>
                </c:pt>
                <c:pt idx="13">
                  <c:v>30.61995181</c:v>
                </c:pt>
                <c:pt idx="14">
                  <c:v>31.500533600000001</c:v>
                </c:pt>
                <c:pt idx="15">
                  <c:v>32.390744740000002</c:v>
                </c:pt>
                <c:pt idx="16">
                  <c:v>33.276894710000001</c:v>
                </c:pt>
                <c:pt idx="17">
                  <c:v>34.164454640000002</c:v>
                </c:pt>
                <c:pt idx="18">
                  <c:v>35.051616889999998</c:v>
                </c:pt>
                <c:pt idx="19">
                  <c:v>35.94153824</c:v>
                </c:pt>
                <c:pt idx="20">
                  <c:v>36.83729975</c:v>
                </c:pt>
                <c:pt idx="21">
                  <c:v>37.729654609999997</c:v>
                </c:pt>
                <c:pt idx="22">
                  <c:v>38.617671369999997</c:v>
                </c:pt>
                <c:pt idx="23">
                  <c:v>39.51631459</c:v>
                </c:pt>
                <c:pt idx="24">
                  <c:v>40.409739680000001</c:v>
                </c:pt>
                <c:pt idx="25">
                  <c:v>41.304754529999997</c:v>
                </c:pt>
                <c:pt idx="26">
                  <c:v>42.20598511</c:v>
                </c:pt>
                <c:pt idx="27">
                  <c:v>43.09759098</c:v>
                </c:pt>
                <c:pt idx="28">
                  <c:v>43.987176959999999</c:v>
                </c:pt>
                <c:pt idx="29">
                  <c:v>44.893128179999998</c:v>
                </c:pt>
                <c:pt idx="30">
                  <c:v>45.790001189999998</c:v>
                </c:pt>
                <c:pt idx="31">
                  <c:v>46.682572219999997</c:v>
                </c:pt>
                <c:pt idx="32">
                  <c:v>47.585225229999999</c:v>
                </c:pt>
                <c:pt idx="33">
                  <c:v>48.482930410000002</c:v>
                </c:pt>
                <c:pt idx="34">
                  <c:v>49.389566889999998</c:v>
                </c:pt>
                <c:pt idx="35">
                  <c:v>50.283536210000001</c:v>
                </c:pt>
                <c:pt idx="36">
                  <c:v>51.185776179999998</c:v>
                </c:pt>
                <c:pt idx="37">
                  <c:v>52.08472819</c:v>
                </c:pt>
                <c:pt idx="38">
                  <c:v>52.986513590000001</c:v>
                </c:pt>
                <c:pt idx="39">
                  <c:v>53.886953079999998</c:v>
                </c:pt>
                <c:pt idx="40">
                  <c:v>54.787695829999997</c:v>
                </c:pt>
                <c:pt idx="41">
                  <c:v>55.687980340000003</c:v>
                </c:pt>
                <c:pt idx="42">
                  <c:v>56.600884720000003</c:v>
                </c:pt>
                <c:pt idx="43">
                  <c:v>57.503824029999997</c:v>
                </c:pt>
                <c:pt idx="44">
                  <c:v>58.390088140000003</c:v>
                </c:pt>
                <c:pt idx="45">
                  <c:v>59.303481679999997</c:v>
                </c:pt>
                <c:pt idx="46">
                  <c:v>60.196092739999997</c:v>
                </c:pt>
                <c:pt idx="47">
                  <c:v>61.105422619999999</c:v>
                </c:pt>
                <c:pt idx="48">
                  <c:v>62.009212069999997</c:v>
                </c:pt>
                <c:pt idx="49">
                  <c:v>62.91119707</c:v>
                </c:pt>
                <c:pt idx="50">
                  <c:v>63.814445540000001</c:v>
                </c:pt>
                <c:pt idx="51">
                  <c:v>64.718977050000007</c:v>
                </c:pt>
                <c:pt idx="52">
                  <c:v>65.617318049999994</c:v>
                </c:pt>
                <c:pt idx="53">
                  <c:v>66.522054969999999</c:v>
                </c:pt>
                <c:pt idx="54">
                  <c:v>67.429034150000007</c:v>
                </c:pt>
                <c:pt idx="55">
                  <c:v>68.33499956</c:v>
                </c:pt>
                <c:pt idx="56">
                  <c:v>69.243676070000006</c:v>
                </c:pt>
                <c:pt idx="57">
                  <c:v>70.131400659999997</c:v>
                </c:pt>
                <c:pt idx="58">
                  <c:v>71.047640490000006</c:v>
                </c:pt>
                <c:pt idx="59">
                  <c:v>71.949919980000004</c:v>
                </c:pt>
                <c:pt idx="60">
                  <c:v>72.847312310000007</c:v>
                </c:pt>
                <c:pt idx="61">
                  <c:v>73.762253340000001</c:v>
                </c:pt>
                <c:pt idx="62">
                  <c:v>74.666672480000003</c:v>
                </c:pt>
                <c:pt idx="63">
                  <c:v>75.571769990000007</c:v>
                </c:pt>
                <c:pt idx="64">
                  <c:v>76.474031550000007</c:v>
                </c:pt>
                <c:pt idx="65">
                  <c:v>77.382108970000004</c:v>
                </c:pt>
                <c:pt idx="66">
                  <c:v>78.287009879999999</c:v>
                </c:pt>
                <c:pt idx="67">
                  <c:v>79.189384000000004</c:v>
                </c:pt>
                <c:pt idx="68">
                  <c:v>80.094357909999999</c:v>
                </c:pt>
                <c:pt idx="69">
                  <c:v>81.000460469999993</c:v>
                </c:pt>
                <c:pt idx="70">
                  <c:v>81.91053651</c:v>
                </c:pt>
                <c:pt idx="71">
                  <c:v>82.820418459999999</c:v>
                </c:pt>
                <c:pt idx="72">
                  <c:v>83.727404699999994</c:v>
                </c:pt>
                <c:pt idx="73">
                  <c:v>84.642325249999999</c:v>
                </c:pt>
                <c:pt idx="74">
                  <c:v>85.54235224</c:v>
                </c:pt>
                <c:pt idx="75">
                  <c:v>86.434404540000003</c:v>
                </c:pt>
                <c:pt idx="76">
                  <c:v>87.346964420000006</c:v>
                </c:pt>
                <c:pt idx="77">
                  <c:v>88.259236029999997</c:v>
                </c:pt>
                <c:pt idx="78">
                  <c:v>89.167707010000001</c:v>
                </c:pt>
                <c:pt idx="79">
                  <c:v>90.063992440000007</c:v>
                </c:pt>
                <c:pt idx="80">
                  <c:v>90.976363320000004</c:v>
                </c:pt>
                <c:pt idx="81">
                  <c:v>91.863809500000002</c:v>
                </c:pt>
                <c:pt idx="82">
                  <c:v>92.784793379999996</c:v>
                </c:pt>
                <c:pt idx="83">
                  <c:v>93.689687930000005</c:v>
                </c:pt>
                <c:pt idx="84">
                  <c:v>94.594337519999996</c:v>
                </c:pt>
                <c:pt idx="85">
                  <c:v>95.498746109999999</c:v>
                </c:pt>
                <c:pt idx="86">
                  <c:v>96.404035829999998</c:v>
                </c:pt>
                <c:pt idx="87">
                  <c:v>97.314917570000006</c:v>
                </c:pt>
                <c:pt idx="88">
                  <c:v>98.213592969999993</c:v>
                </c:pt>
                <c:pt idx="89">
                  <c:v>99.119039240000006</c:v>
                </c:pt>
                <c:pt idx="90">
                  <c:v>100.01753588</c:v>
                </c:pt>
                <c:pt idx="91">
                  <c:v>100.91950826999999</c:v>
                </c:pt>
                <c:pt idx="92">
                  <c:v>101.82214733000001</c:v>
                </c:pt>
                <c:pt idx="93">
                  <c:v>102.72461841000001</c:v>
                </c:pt>
                <c:pt idx="94">
                  <c:v>103.62315637</c:v>
                </c:pt>
                <c:pt idx="95">
                  <c:v>104.52882906000001</c:v>
                </c:pt>
                <c:pt idx="96">
                  <c:v>105.41692383</c:v>
                </c:pt>
                <c:pt idx="97">
                  <c:v>106.31684254</c:v>
                </c:pt>
                <c:pt idx="98">
                  <c:v>107.21163903999999</c:v>
                </c:pt>
                <c:pt idx="99">
                  <c:v>108.10592165</c:v>
                </c:pt>
                <c:pt idx="100">
                  <c:v>108.99143814</c:v>
                </c:pt>
                <c:pt idx="101">
                  <c:v>109.88197131</c:v>
                </c:pt>
                <c:pt idx="102">
                  <c:v>110.76575637000001</c:v>
                </c:pt>
                <c:pt idx="103">
                  <c:v>111.64826492</c:v>
                </c:pt>
                <c:pt idx="104">
                  <c:v>112.52964391</c:v>
                </c:pt>
                <c:pt idx="105">
                  <c:v>113.40496779999999</c:v>
                </c:pt>
                <c:pt idx="106">
                  <c:v>114.27117843000001</c:v>
                </c:pt>
                <c:pt idx="107">
                  <c:v>115.15429336</c:v>
                </c:pt>
                <c:pt idx="108">
                  <c:v>116.01600076</c:v>
                </c:pt>
                <c:pt idx="109">
                  <c:v>116.8808137</c:v>
                </c:pt>
                <c:pt idx="110">
                  <c:v>117.73578943</c:v>
                </c:pt>
                <c:pt idx="111">
                  <c:v>118.57533825</c:v>
                </c:pt>
                <c:pt idx="112">
                  <c:v>119.43222704</c:v>
                </c:pt>
                <c:pt idx="113">
                  <c:v>120.2732895</c:v>
                </c:pt>
                <c:pt idx="114">
                  <c:v>121.12086646</c:v>
                </c:pt>
                <c:pt idx="115">
                  <c:v>121.95664678999999</c:v>
                </c:pt>
                <c:pt idx="116">
                  <c:v>122.79249246000001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F07-45E9-8A41-F49121241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8155376"/>
        <c:axId val="1188154960"/>
      </c:scatterChart>
      <c:valAx>
        <c:axId val="1188155376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>
                    <a:solidFill>
                      <a:schemeClr val="accent6">
                        <a:lumMod val="50000"/>
                      </a:schemeClr>
                    </a:solidFill>
                  </a:rPr>
                  <a:t>Distance</a:t>
                </a:r>
                <a:r>
                  <a:rPr lang="en-GB" sz="1800" baseline="0"/>
                  <a:t>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8154960"/>
        <c:crosses val="autoZero"/>
        <c:crossBetween val="midCat"/>
      </c:valAx>
      <c:valAx>
        <c:axId val="118815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>
                    <a:solidFill>
                      <a:schemeClr val="accent6">
                        <a:lumMod val="50000"/>
                      </a:schemeClr>
                    </a:solidFill>
                  </a:rPr>
                  <a:t>RMS bunch length [deg]</a:t>
                </a:r>
              </a:p>
            </c:rich>
          </c:tx>
          <c:layout>
            <c:manualLayout>
              <c:xMode val="edge"/>
              <c:yMode val="edge"/>
              <c:x val="2.4450047205917913E-3"/>
              <c:y val="0.173340730952430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8155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655405270121039"/>
          <c:y val="0.14786203799492012"/>
          <c:w val="0.42442355644611057"/>
          <c:h val="0.25913704713090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33599187083344"/>
          <c:y val="8.8944844124700245E-2"/>
          <c:w val="0.80827323849777399"/>
          <c:h val="0.75749076248329561"/>
        </c:manualLayout>
      </c:layout>
      <c:scatterChart>
        <c:scatterStyle val="lineMarker"/>
        <c:varyColors val="0"/>
        <c:ser>
          <c:idx val="1"/>
          <c:order val="1"/>
          <c:tx>
            <c:v>17deg @ Z=0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Sheet1!$F$4:$F$120</c:f>
              <c:numCache>
                <c:formatCode>General</c:formatCode>
                <c:ptCount val="1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</c:numCache>
            </c:numRef>
          </c:xVal>
          <c:yVal>
            <c:numRef>
              <c:f>Sheet1!$G$4:$G$120</c:f>
              <c:numCache>
                <c:formatCode>General</c:formatCode>
                <c:ptCount val="117"/>
                <c:pt idx="0">
                  <c:v>19.334253709999999</c:v>
                </c:pt>
                <c:pt idx="1">
                  <c:v>20.181301999999999</c:v>
                </c:pt>
                <c:pt idx="2">
                  <c:v>21.029923490000002</c:v>
                </c:pt>
                <c:pt idx="3">
                  <c:v>21.886018459999999</c:v>
                </c:pt>
                <c:pt idx="4">
                  <c:v>22.749133530000002</c:v>
                </c:pt>
                <c:pt idx="5">
                  <c:v>23.61229998</c:v>
                </c:pt>
                <c:pt idx="6">
                  <c:v>24.478442359999999</c:v>
                </c:pt>
                <c:pt idx="7">
                  <c:v>25.34108526</c:v>
                </c:pt>
                <c:pt idx="8">
                  <c:v>26.222648809999999</c:v>
                </c:pt>
                <c:pt idx="9">
                  <c:v>27.097942549999999</c:v>
                </c:pt>
                <c:pt idx="10">
                  <c:v>27.975287439999999</c:v>
                </c:pt>
                <c:pt idx="11">
                  <c:v>28.85569048</c:v>
                </c:pt>
                <c:pt idx="12">
                  <c:v>29.740060570000001</c:v>
                </c:pt>
                <c:pt idx="13">
                  <c:v>30.61995181</c:v>
                </c:pt>
                <c:pt idx="14">
                  <c:v>31.500533600000001</c:v>
                </c:pt>
                <c:pt idx="15">
                  <c:v>32.390744740000002</c:v>
                </c:pt>
                <c:pt idx="16">
                  <c:v>33.276894710000001</c:v>
                </c:pt>
                <c:pt idx="17">
                  <c:v>34.164454640000002</c:v>
                </c:pt>
                <c:pt idx="18">
                  <c:v>35.051616889999998</c:v>
                </c:pt>
                <c:pt idx="19">
                  <c:v>35.94153824</c:v>
                </c:pt>
                <c:pt idx="20">
                  <c:v>36.83729975</c:v>
                </c:pt>
                <c:pt idx="21">
                  <c:v>37.729654609999997</c:v>
                </c:pt>
                <c:pt idx="22">
                  <c:v>38.617671369999997</c:v>
                </c:pt>
                <c:pt idx="23">
                  <c:v>39.51631459</c:v>
                </c:pt>
                <c:pt idx="24">
                  <c:v>40.409739680000001</c:v>
                </c:pt>
                <c:pt idx="25">
                  <c:v>41.304754529999997</c:v>
                </c:pt>
                <c:pt idx="26">
                  <c:v>42.20598511</c:v>
                </c:pt>
                <c:pt idx="27">
                  <c:v>43.09759098</c:v>
                </c:pt>
                <c:pt idx="28">
                  <c:v>43.987176959999999</c:v>
                </c:pt>
                <c:pt idx="29">
                  <c:v>44.893128179999998</c:v>
                </c:pt>
                <c:pt idx="30">
                  <c:v>45.790001189999998</c:v>
                </c:pt>
                <c:pt idx="31">
                  <c:v>46.682572219999997</c:v>
                </c:pt>
                <c:pt idx="32">
                  <c:v>47.585225229999999</c:v>
                </c:pt>
                <c:pt idx="33">
                  <c:v>48.482930410000002</c:v>
                </c:pt>
                <c:pt idx="34">
                  <c:v>49.389566889999998</c:v>
                </c:pt>
                <c:pt idx="35">
                  <c:v>50.283536210000001</c:v>
                </c:pt>
                <c:pt idx="36">
                  <c:v>51.185776179999998</c:v>
                </c:pt>
                <c:pt idx="37">
                  <c:v>52.08472819</c:v>
                </c:pt>
                <c:pt idx="38">
                  <c:v>52.986513590000001</c:v>
                </c:pt>
                <c:pt idx="39">
                  <c:v>53.886953079999998</c:v>
                </c:pt>
                <c:pt idx="40">
                  <c:v>54.787695829999997</c:v>
                </c:pt>
                <c:pt idx="41">
                  <c:v>55.687980340000003</c:v>
                </c:pt>
                <c:pt idx="42">
                  <c:v>56.600884720000003</c:v>
                </c:pt>
                <c:pt idx="43">
                  <c:v>57.503824029999997</c:v>
                </c:pt>
                <c:pt idx="44">
                  <c:v>58.390088140000003</c:v>
                </c:pt>
                <c:pt idx="45">
                  <c:v>59.303481679999997</c:v>
                </c:pt>
                <c:pt idx="46">
                  <c:v>60.196092739999997</c:v>
                </c:pt>
                <c:pt idx="47">
                  <c:v>61.105422619999999</c:v>
                </c:pt>
                <c:pt idx="48">
                  <c:v>62.009212069999997</c:v>
                </c:pt>
                <c:pt idx="49">
                  <c:v>62.91119707</c:v>
                </c:pt>
                <c:pt idx="50">
                  <c:v>63.814445540000001</c:v>
                </c:pt>
                <c:pt idx="51">
                  <c:v>64.718977050000007</c:v>
                </c:pt>
                <c:pt idx="52">
                  <c:v>65.617318049999994</c:v>
                </c:pt>
                <c:pt idx="53">
                  <c:v>66.522054969999999</c:v>
                </c:pt>
                <c:pt idx="54">
                  <c:v>67.429034150000007</c:v>
                </c:pt>
                <c:pt idx="55">
                  <c:v>68.33499956</c:v>
                </c:pt>
                <c:pt idx="56">
                  <c:v>69.243676070000006</c:v>
                </c:pt>
                <c:pt idx="57">
                  <c:v>70.131400659999997</c:v>
                </c:pt>
                <c:pt idx="58">
                  <c:v>71.047640490000006</c:v>
                </c:pt>
                <c:pt idx="59">
                  <c:v>71.949919980000004</c:v>
                </c:pt>
                <c:pt idx="60">
                  <c:v>72.847312310000007</c:v>
                </c:pt>
                <c:pt idx="61">
                  <c:v>73.762253340000001</c:v>
                </c:pt>
                <c:pt idx="62">
                  <c:v>74.666672480000003</c:v>
                </c:pt>
                <c:pt idx="63">
                  <c:v>75.571769990000007</c:v>
                </c:pt>
                <c:pt idx="64">
                  <c:v>76.474031550000007</c:v>
                </c:pt>
                <c:pt idx="65">
                  <c:v>77.382108970000004</c:v>
                </c:pt>
                <c:pt idx="66">
                  <c:v>78.287009879999999</c:v>
                </c:pt>
                <c:pt idx="67">
                  <c:v>79.189384000000004</c:v>
                </c:pt>
                <c:pt idx="68">
                  <c:v>80.094357909999999</c:v>
                </c:pt>
                <c:pt idx="69">
                  <c:v>81.000460469999993</c:v>
                </c:pt>
                <c:pt idx="70">
                  <c:v>81.91053651</c:v>
                </c:pt>
                <c:pt idx="71">
                  <c:v>82.820418459999999</c:v>
                </c:pt>
                <c:pt idx="72">
                  <c:v>83.727404699999994</c:v>
                </c:pt>
                <c:pt idx="73">
                  <c:v>84.642325249999999</c:v>
                </c:pt>
                <c:pt idx="74">
                  <c:v>85.54235224</c:v>
                </c:pt>
                <c:pt idx="75">
                  <c:v>86.434404540000003</c:v>
                </c:pt>
                <c:pt idx="76">
                  <c:v>87.346964420000006</c:v>
                </c:pt>
                <c:pt idx="77">
                  <c:v>88.259236029999997</c:v>
                </c:pt>
                <c:pt idx="78">
                  <c:v>89.167707010000001</c:v>
                </c:pt>
                <c:pt idx="79">
                  <c:v>90.063992440000007</c:v>
                </c:pt>
                <c:pt idx="80">
                  <c:v>90.976363320000004</c:v>
                </c:pt>
                <c:pt idx="81">
                  <c:v>91.863809500000002</c:v>
                </c:pt>
                <c:pt idx="82">
                  <c:v>92.784793379999996</c:v>
                </c:pt>
                <c:pt idx="83">
                  <c:v>93.689687930000005</c:v>
                </c:pt>
                <c:pt idx="84">
                  <c:v>94.594337519999996</c:v>
                </c:pt>
                <c:pt idx="85">
                  <c:v>95.498746109999999</c:v>
                </c:pt>
                <c:pt idx="86">
                  <c:v>96.404035829999998</c:v>
                </c:pt>
                <c:pt idx="87">
                  <c:v>97.314917570000006</c:v>
                </c:pt>
                <c:pt idx="88">
                  <c:v>98.213592969999993</c:v>
                </c:pt>
                <c:pt idx="89">
                  <c:v>99.119039240000006</c:v>
                </c:pt>
                <c:pt idx="90">
                  <c:v>100.01753588</c:v>
                </c:pt>
                <c:pt idx="91">
                  <c:v>100.91950826999999</c:v>
                </c:pt>
                <c:pt idx="92">
                  <c:v>101.82214733000001</c:v>
                </c:pt>
                <c:pt idx="93">
                  <c:v>102.72461841000001</c:v>
                </c:pt>
                <c:pt idx="94">
                  <c:v>103.62315637</c:v>
                </c:pt>
                <c:pt idx="95">
                  <c:v>104.52882906000001</c:v>
                </c:pt>
                <c:pt idx="96">
                  <c:v>105.41692383</c:v>
                </c:pt>
                <c:pt idx="97">
                  <c:v>106.31684254</c:v>
                </c:pt>
                <c:pt idx="98">
                  <c:v>107.21163903999999</c:v>
                </c:pt>
                <c:pt idx="99">
                  <c:v>108.10592165</c:v>
                </c:pt>
                <c:pt idx="100">
                  <c:v>108.99143814</c:v>
                </c:pt>
                <c:pt idx="101">
                  <c:v>109.88197131</c:v>
                </c:pt>
                <c:pt idx="102">
                  <c:v>110.76575637000001</c:v>
                </c:pt>
                <c:pt idx="103">
                  <c:v>111.64826492</c:v>
                </c:pt>
                <c:pt idx="104">
                  <c:v>112.52964391</c:v>
                </c:pt>
                <c:pt idx="105">
                  <c:v>113.40496779999999</c:v>
                </c:pt>
                <c:pt idx="106">
                  <c:v>114.27117843000001</c:v>
                </c:pt>
                <c:pt idx="107">
                  <c:v>115.15429336</c:v>
                </c:pt>
                <c:pt idx="108">
                  <c:v>116.01600076</c:v>
                </c:pt>
                <c:pt idx="109">
                  <c:v>116.8808137</c:v>
                </c:pt>
                <c:pt idx="110">
                  <c:v>117.73578943</c:v>
                </c:pt>
                <c:pt idx="111">
                  <c:v>118.57533825</c:v>
                </c:pt>
                <c:pt idx="112">
                  <c:v>119.43222704</c:v>
                </c:pt>
                <c:pt idx="113">
                  <c:v>120.2732895</c:v>
                </c:pt>
                <c:pt idx="114">
                  <c:v>121.12086646</c:v>
                </c:pt>
                <c:pt idx="115">
                  <c:v>121.95664678999999</c:v>
                </c:pt>
                <c:pt idx="116">
                  <c:v>122.79249246000001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EFF-4CB1-9A9B-9F2C008A1142}"/>
            </c:ext>
          </c:extLst>
        </c:ser>
        <c:ser>
          <c:idx val="2"/>
          <c:order val="2"/>
          <c:tx>
            <c:v>31deg @ Z=0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Sheet1!$F$4:$F$122</c:f>
              <c:numCache>
                <c:formatCode>General</c:formatCode>
                <c:ptCount val="1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</c:numCache>
            </c:numRef>
          </c:xVal>
          <c:yVal>
            <c:numRef>
              <c:f>Sheet1!$H$4:$H$122</c:f>
              <c:numCache>
                <c:formatCode>General</c:formatCode>
                <c:ptCount val="119"/>
                <c:pt idx="0">
                  <c:v>32.773020459999998</c:v>
                </c:pt>
                <c:pt idx="1">
                  <c:v>33.655802350000002</c:v>
                </c:pt>
                <c:pt idx="2">
                  <c:v>34.538275169999999</c:v>
                </c:pt>
                <c:pt idx="3">
                  <c:v>35.420278500000002</c:v>
                </c:pt>
                <c:pt idx="4">
                  <c:v>36.309288709999997</c:v>
                </c:pt>
                <c:pt idx="5">
                  <c:v>37.195140250000001</c:v>
                </c:pt>
                <c:pt idx="6">
                  <c:v>38.082816680000001</c:v>
                </c:pt>
                <c:pt idx="7">
                  <c:v>38.969188219999999</c:v>
                </c:pt>
                <c:pt idx="8">
                  <c:v>39.861726709999999</c:v>
                </c:pt>
                <c:pt idx="9">
                  <c:v>40.753716939999997</c:v>
                </c:pt>
                <c:pt idx="10">
                  <c:v>41.639367180000001</c:v>
                </c:pt>
                <c:pt idx="11">
                  <c:v>42.53406064</c:v>
                </c:pt>
                <c:pt idx="12">
                  <c:v>43.427493390000002</c:v>
                </c:pt>
                <c:pt idx="13">
                  <c:v>44.316507119999997</c:v>
                </c:pt>
                <c:pt idx="14">
                  <c:v>45.21145525</c:v>
                </c:pt>
                <c:pt idx="15">
                  <c:v>46.107781340000003</c:v>
                </c:pt>
                <c:pt idx="16">
                  <c:v>47.000582600000001</c:v>
                </c:pt>
                <c:pt idx="17">
                  <c:v>47.894143479999997</c:v>
                </c:pt>
                <c:pt idx="18">
                  <c:v>48.792504790000002</c:v>
                </c:pt>
                <c:pt idx="19">
                  <c:v>49.691003219999999</c:v>
                </c:pt>
                <c:pt idx="20">
                  <c:v>50.582006749999998</c:v>
                </c:pt>
                <c:pt idx="21">
                  <c:v>51.486137810000002</c:v>
                </c:pt>
                <c:pt idx="22">
                  <c:v>52.382195660000001</c:v>
                </c:pt>
                <c:pt idx="23">
                  <c:v>53.277941769999998</c:v>
                </c:pt>
                <c:pt idx="24">
                  <c:v>54.178952029999998</c:v>
                </c:pt>
                <c:pt idx="25">
                  <c:v>55.074489409999998</c:v>
                </c:pt>
                <c:pt idx="26">
                  <c:v>55.975497570000002</c:v>
                </c:pt>
                <c:pt idx="27">
                  <c:v>56.870385849999998</c:v>
                </c:pt>
                <c:pt idx="28">
                  <c:v>57.775438819999998</c:v>
                </c:pt>
                <c:pt idx="29">
                  <c:v>58.676607560000001</c:v>
                </c:pt>
                <c:pt idx="30">
                  <c:v>59.571584780000002</c:v>
                </c:pt>
                <c:pt idx="31">
                  <c:v>60.465153239999999</c:v>
                </c:pt>
                <c:pt idx="32">
                  <c:v>61.374481510000003</c:v>
                </c:pt>
                <c:pt idx="33">
                  <c:v>62.273353049999997</c:v>
                </c:pt>
                <c:pt idx="34">
                  <c:v>63.176135340000002</c:v>
                </c:pt>
                <c:pt idx="35">
                  <c:v>64.08265025</c:v>
                </c:pt>
                <c:pt idx="36">
                  <c:v>64.974842989999999</c:v>
                </c:pt>
                <c:pt idx="37">
                  <c:v>65.883156679999999</c:v>
                </c:pt>
                <c:pt idx="38">
                  <c:v>66.781785439999993</c:v>
                </c:pt>
                <c:pt idx="39">
                  <c:v>67.687520259999999</c:v>
                </c:pt>
                <c:pt idx="40">
                  <c:v>68.590641379999994</c:v>
                </c:pt>
                <c:pt idx="41">
                  <c:v>69.490902460000001</c:v>
                </c:pt>
                <c:pt idx="42">
                  <c:v>70.395350500000006</c:v>
                </c:pt>
                <c:pt idx="43">
                  <c:v>71.29662931</c:v>
                </c:pt>
                <c:pt idx="44">
                  <c:v>72.201419299999998</c:v>
                </c:pt>
                <c:pt idx="45">
                  <c:v>73.106588149999993</c:v>
                </c:pt>
                <c:pt idx="46">
                  <c:v>74.005450389999993</c:v>
                </c:pt>
                <c:pt idx="47">
                  <c:v>74.908360889999997</c:v>
                </c:pt>
                <c:pt idx="48">
                  <c:v>75.804879779999993</c:v>
                </c:pt>
                <c:pt idx="49">
                  <c:v>76.709910379999997</c:v>
                </c:pt>
                <c:pt idx="50">
                  <c:v>77.615179299999994</c:v>
                </c:pt>
                <c:pt idx="51">
                  <c:v>78.522177409999998</c:v>
                </c:pt>
                <c:pt idx="52">
                  <c:v>79.429727700000001</c:v>
                </c:pt>
                <c:pt idx="53">
                  <c:v>80.328214410000001</c:v>
                </c:pt>
                <c:pt idx="54">
                  <c:v>81.235144759999997</c:v>
                </c:pt>
                <c:pt idx="55">
                  <c:v>82.139633130000007</c:v>
                </c:pt>
                <c:pt idx="56">
                  <c:v>83.047588829999995</c:v>
                </c:pt>
                <c:pt idx="57">
                  <c:v>83.946076520000005</c:v>
                </c:pt>
                <c:pt idx="58">
                  <c:v>84.850381350000006</c:v>
                </c:pt>
                <c:pt idx="59">
                  <c:v>85.756320099999996</c:v>
                </c:pt>
                <c:pt idx="60">
                  <c:v>86.657971889999999</c:v>
                </c:pt>
                <c:pt idx="61">
                  <c:v>87.559888459999996</c:v>
                </c:pt>
                <c:pt idx="62">
                  <c:v>88.470654999999994</c:v>
                </c:pt>
                <c:pt idx="63">
                  <c:v>89.378216859999995</c:v>
                </c:pt>
                <c:pt idx="64">
                  <c:v>90.283583930000006</c:v>
                </c:pt>
                <c:pt idx="65">
                  <c:v>91.185059219999999</c:v>
                </c:pt>
                <c:pt idx="66">
                  <c:v>92.091202249999995</c:v>
                </c:pt>
                <c:pt idx="67">
                  <c:v>92.990055089999998</c:v>
                </c:pt>
                <c:pt idx="68">
                  <c:v>93.899335989999997</c:v>
                </c:pt>
                <c:pt idx="69">
                  <c:v>94.810866340000004</c:v>
                </c:pt>
                <c:pt idx="70">
                  <c:v>95.703769699999995</c:v>
                </c:pt>
                <c:pt idx="71">
                  <c:v>96.61770215</c:v>
                </c:pt>
                <c:pt idx="72">
                  <c:v>97.51095522</c:v>
                </c:pt>
                <c:pt idx="73">
                  <c:v>98.428853950000004</c:v>
                </c:pt>
                <c:pt idx="74">
                  <c:v>99.33053185</c:v>
                </c:pt>
                <c:pt idx="75">
                  <c:v>100.23609956</c:v>
                </c:pt>
                <c:pt idx="76">
                  <c:v>101.14280112</c:v>
                </c:pt>
                <c:pt idx="77">
                  <c:v>102.04261386</c:v>
                </c:pt>
                <c:pt idx="78">
                  <c:v>102.95856132999999</c:v>
                </c:pt>
                <c:pt idx="79">
                  <c:v>103.85863931</c:v>
                </c:pt>
                <c:pt idx="80">
                  <c:v>104.76173154999999</c:v>
                </c:pt>
                <c:pt idx="81">
                  <c:v>105.67486386</c:v>
                </c:pt>
                <c:pt idx="82">
                  <c:v>106.58069684</c:v>
                </c:pt>
                <c:pt idx="83">
                  <c:v>107.48327213</c:v>
                </c:pt>
                <c:pt idx="84">
                  <c:v>108.38822159999999</c:v>
                </c:pt>
                <c:pt idx="85">
                  <c:v>109.29839484999999</c:v>
                </c:pt>
                <c:pt idx="86">
                  <c:v>110.19930352999999</c:v>
                </c:pt>
                <c:pt idx="87">
                  <c:v>111.11123395</c:v>
                </c:pt>
                <c:pt idx="88">
                  <c:v>112.01862762</c:v>
                </c:pt>
                <c:pt idx="89">
                  <c:v>112.92501873000001</c:v>
                </c:pt>
                <c:pt idx="90">
                  <c:v>113.83091189</c:v>
                </c:pt>
                <c:pt idx="91">
                  <c:v>114.72740953</c:v>
                </c:pt>
                <c:pt idx="92">
                  <c:v>115.64299693</c:v>
                </c:pt>
                <c:pt idx="93">
                  <c:v>116.55069002</c:v>
                </c:pt>
                <c:pt idx="94">
                  <c:v>117.45330187</c:v>
                </c:pt>
                <c:pt idx="95">
                  <c:v>118.35539382</c:v>
                </c:pt>
                <c:pt idx="96">
                  <c:v>119.27208892</c:v>
                </c:pt>
                <c:pt idx="97">
                  <c:v>120.16875416000001</c:v>
                </c:pt>
                <c:pt idx="98">
                  <c:v>121.08468562</c:v>
                </c:pt>
                <c:pt idx="99">
                  <c:v>121.98664078</c:v>
                </c:pt>
                <c:pt idx="100">
                  <c:v>122.89297659</c:v>
                </c:pt>
                <c:pt idx="101">
                  <c:v>123.80301289000001</c:v>
                </c:pt>
                <c:pt idx="102">
                  <c:v>124.70231672</c:v>
                </c:pt>
                <c:pt idx="103">
                  <c:v>125.61529507</c:v>
                </c:pt>
                <c:pt idx="104">
                  <c:v>126.5242001</c:v>
                </c:pt>
                <c:pt idx="105">
                  <c:v>127.42946089</c:v>
                </c:pt>
                <c:pt idx="106">
                  <c:v>128.33436068</c:v>
                </c:pt>
                <c:pt idx="107">
                  <c:v>129.24329076000001</c:v>
                </c:pt>
                <c:pt idx="108">
                  <c:v>130.14565852999999</c:v>
                </c:pt>
                <c:pt idx="109">
                  <c:v>131.05517999</c:v>
                </c:pt>
                <c:pt idx="110">
                  <c:v>131.96572293</c:v>
                </c:pt>
                <c:pt idx="111">
                  <c:v>132.86833841999999</c:v>
                </c:pt>
                <c:pt idx="112">
                  <c:v>133.76962230000001</c:v>
                </c:pt>
                <c:pt idx="113">
                  <c:v>134.68153255999999</c:v>
                </c:pt>
                <c:pt idx="114">
                  <c:v>135.58915035999999</c:v>
                </c:pt>
                <c:pt idx="115">
                  <c:v>136.49649787000001</c:v>
                </c:pt>
                <c:pt idx="116">
                  <c:v>137.40543066000001</c:v>
                </c:pt>
                <c:pt idx="117">
                  <c:v>138.31020672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EFF-4CB1-9A9B-9F2C008A11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8155376"/>
        <c:axId val="118815496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ABP simulation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circle"/>
                  <c:size val="4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Sheet1!$C$9:$C$147</c15:sqref>
                        </c15:formulaRef>
                      </c:ext>
                    </c:extLst>
                    <c:numCache>
                      <c:formatCode>General</c:formatCode>
                      <c:ptCount val="139"/>
                      <c:pt idx="0">
                        <c:v>1.1055603030000043</c:v>
                      </c:pt>
                      <c:pt idx="1">
                        <c:v>1.2922248839999995</c:v>
                      </c:pt>
                      <c:pt idx="2">
                        <c:v>2.4422264100000035</c:v>
                      </c:pt>
                      <c:pt idx="3">
                        <c:v>3.4422264100000035</c:v>
                      </c:pt>
                      <c:pt idx="4">
                        <c:v>3.992225647000005</c:v>
                      </c:pt>
                      <c:pt idx="5">
                        <c:v>4.2922248839999995</c:v>
                      </c:pt>
                      <c:pt idx="6">
                        <c:v>5.242225647000005</c:v>
                      </c:pt>
                      <c:pt idx="7">
                        <c:v>5.5422248839999995</c:v>
                      </c:pt>
                      <c:pt idx="8">
                        <c:v>6.0422248839999995</c:v>
                      </c:pt>
                      <c:pt idx="9">
                        <c:v>6.0422248839999995</c:v>
                      </c:pt>
                      <c:pt idx="10">
                        <c:v>7.2022247310000012</c:v>
                      </c:pt>
                      <c:pt idx="11">
                        <c:v>7.5422248839999995</c:v>
                      </c:pt>
                      <c:pt idx="12">
                        <c:v>7.5422248839999995</c:v>
                      </c:pt>
                      <c:pt idx="13">
                        <c:v>8.1472244260000011</c:v>
                      </c:pt>
                      <c:pt idx="14">
                        <c:v>8.953731537000003</c:v>
                      </c:pt>
                      <c:pt idx="15">
                        <c:v>8.953731537000003</c:v>
                      </c:pt>
                      <c:pt idx="16">
                        <c:v>8.953731537000003</c:v>
                      </c:pt>
                      <c:pt idx="17">
                        <c:v>9.8260498050000038</c:v>
                      </c:pt>
                      <c:pt idx="18">
                        <c:v>9.8260498050000038</c:v>
                      </c:pt>
                      <c:pt idx="19">
                        <c:v>9.8260498050000038</c:v>
                      </c:pt>
                      <c:pt idx="20">
                        <c:v>11.737560272000003</c:v>
                      </c:pt>
                      <c:pt idx="21">
                        <c:v>12.037559509000005</c:v>
                      </c:pt>
                      <c:pt idx="22">
                        <c:v>13.137557983000001</c:v>
                      </c:pt>
                      <c:pt idx="23">
                        <c:v>14.237560272000003</c:v>
                      </c:pt>
                      <c:pt idx="24">
                        <c:v>14.537559509000005</c:v>
                      </c:pt>
                      <c:pt idx="25">
                        <c:v>15.637557983000001</c:v>
                      </c:pt>
                      <c:pt idx="26">
                        <c:v>16.737560272000003</c:v>
                      </c:pt>
                      <c:pt idx="27">
                        <c:v>17.037559509000005</c:v>
                      </c:pt>
                      <c:pt idx="28">
                        <c:v>18.949069977000001</c:v>
                      </c:pt>
                      <c:pt idx="29">
                        <c:v>18.949069977000001</c:v>
                      </c:pt>
                      <c:pt idx="30">
                        <c:v>18.949069977000001</c:v>
                      </c:pt>
                      <c:pt idx="31">
                        <c:v>19.821384430000002</c:v>
                      </c:pt>
                      <c:pt idx="32">
                        <c:v>19.821384430000002</c:v>
                      </c:pt>
                      <c:pt idx="33">
                        <c:v>19.821384430000002</c:v>
                      </c:pt>
                      <c:pt idx="34">
                        <c:v>20.532894134999999</c:v>
                      </c:pt>
                      <c:pt idx="35">
                        <c:v>20.932891846000004</c:v>
                      </c:pt>
                      <c:pt idx="36">
                        <c:v>20.932891846000004</c:v>
                      </c:pt>
                      <c:pt idx="37">
                        <c:v>21.232894897000001</c:v>
                      </c:pt>
                      <c:pt idx="38">
                        <c:v>21.432891846000004</c:v>
                      </c:pt>
                      <c:pt idx="39">
                        <c:v>21.732894897000001</c:v>
                      </c:pt>
                      <c:pt idx="40">
                        <c:v>21.932891846000004</c:v>
                      </c:pt>
                      <c:pt idx="41">
                        <c:v>21.932891846000004</c:v>
                      </c:pt>
                      <c:pt idx="42">
                        <c:v>22.207893372000001</c:v>
                      </c:pt>
                      <c:pt idx="43">
                        <c:v>22.372894287000001</c:v>
                      </c:pt>
                      <c:pt idx="44">
                        <c:v>22.682891846000004</c:v>
                      </c:pt>
                      <c:pt idx="45">
                        <c:v>22.982891082999998</c:v>
                      </c:pt>
                      <c:pt idx="46">
                        <c:v>29.259792328000003</c:v>
                      </c:pt>
                      <c:pt idx="47">
                        <c:v>29.259792328000003</c:v>
                      </c:pt>
                      <c:pt idx="48">
                        <c:v>29.259792328000003</c:v>
                      </c:pt>
                      <c:pt idx="49">
                        <c:v>30.311351776000009</c:v>
                      </c:pt>
                      <c:pt idx="50">
                        <c:v>30.311351776000009</c:v>
                      </c:pt>
                      <c:pt idx="51">
                        <c:v>30.311351776000009</c:v>
                      </c:pt>
                      <c:pt idx="52">
                        <c:v>36.317356110000006</c:v>
                      </c:pt>
                      <c:pt idx="53">
                        <c:v>36.572353363000005</c:v>
                      </c:pt>
                      <c:pt idx="54">
                        <c:v>38.647602081000002</c:v>
                      </c:pt>
                      <c:pt idx="55">
                        <c:v>39.807605742999996</c:v>
                      </c:pt>
                      <c:pt idx="56">
                        <c:v>39.807605742999996</c:v>
                      </c:pt>
                      <c:pt idx="57">
                        <c:v>40.466350555000005</c:v>
                      </c:pt>
                      <c:pt idx="58">
                        <c:v>40.721355438000003</c:v>
                      </c:pt>
                      <c:pt idx="59">
                        <c:v>45.335353851000008</c:v>
                      </c:pt>
                      <c:pt idx="60">
                        <c:v>45.590351104999996</c:v>
                      </c:pt>
                      <c:pt idx="61">
                        <c:v>47.260356903000002</c:v>
                      </c:pt>
                      <c:pt idx="62">
                        <c:v>47.515354157000004</c:v>
                      </c:pt>
                      <c:pt idx="63">
                        <c:v>52.283351898000006</c:v>
                      </c:pt>
                      <c:pt idx="64">
                        <c:v>52.750354767000005</c:v>
                      </c:pt>
                      <c:pt idx="65">
                        <c:v>55.775356293000002</c:v>
                      </c:pt>
                      <c:pt idx="66">
                        <c:v>56.030353546000001</c:v>
                      </c:pt>
                      <c:pt idx="67">
                        <c:v>56.872852324999997</c:v>
                      </c:pt>
                      <c:pt idx="68">
                        <c:v>58.272853851000008</c:v>
                      </c:pt>
                      <c:pt idx="69">
                        <c:v>58.272853851000008</c:v>
                      </c:pt>
                      <c:pt idx="70">
                        <c:v>59.261356352999996</c:v>
                      </c:pt>
                      <c:pt idx="71">
                        <c:v>59.261356352999996</c:v>
                      </c:pt>
                      <c:pt idx="72">
                        <c:v>59.261356352999996</c:v>
                      </c:pt>
                      <c:pt idx="73">
                        <c:v>60.267360683000007</c:v>
                      </c:pt>
                      <c:pt idx="74">
                        <c:v>60.267360683000007</c:v>
                      </c:pt>
                      <c:pt idx="75">
                        <c:v>60.267360683000007</c:v>
                      </c:pt>
                      <c:pt idx="76">
                        <c:v>60.956974033000009</c:v>
                      </c:pt>
                      <c:pt idx="77">
                        <c:v>61.267360683000007</c:v>
                      </c:pt>
                      <c:pt idx="78">
                        <c:v>63.953365323</c:v>
                      </c:pt>
                      <c:pt idx="79">
                        <c:v>64.208362582999996</c:v>
                      </c:pt>
                      <c:pt idx="80">
                        <c:v>64.946361543000009</c:v>
                      </c:pt>
                      <c:pt idx="81">
                        <c:v>65.201358792999997</c:v>
                      </c:pt>
                      <c:pt idx="82">
                        <c:v>65.639362333000008</c:v>
                      </c:pt>
                      <c:pt idx="83">
                        <c:v>66.201358792999997</c:v>
                      </c:pt>
                      <c:pt idx="84">
                        <c:v>66.213863373000009</c:v>
                      </c:pt>
                      <c:pt idx="85">
                        <c:v>66.213863373000009</c:v>
                      </c:pt>
                      <c:pt idx="86">
                        <c:v>66.923862452999998</c:v>
                      </c:pt>
                      <c:pt idx="87">
                        <c:v>73.416858673000007</c:v>
                      </c:pt>
                      <c:pt idx="88">
                        <c:v>73.416858673000007</c:v>
                      </c:pt>
                      <c:pt idx="89">
                        <c:v>73.926860813000005</c:v>
                      </c:pt>
                      <c:pt idx="90">
                        <c:v>74.596363062999998</c:v>
                      </c:pt>
                      <c:pt idx="91">
                        <c:v>75.057361603000004</c:v>
                      </c:pt>
                      <c:pt idx="92">
                        <c:v>75.596363062999998</c:v>
                      </c:pt>
                      <c:pt idx="93">
                        <c:v>76.057361603000004</c:v>
                      </c:pt>
                      <c:pt idx="94">
                        <c:v>84.525363923</c:v>
                      </c:pt>
                      <c:pt idx="95">
                        <c:v>85.147357943000003</c:v>
                      </c:pt>
                      <c:pt idx="96">
                        <c:v>85.608364103</c:v>
                      </c:pt>
                      <c:pt idx="97">
                        <c:v>86.447360993000004</c:v>
                      </c:pt>
                      <c:pt idx="98">
                        <c:v>86.908359523000001</c:v>
                      </c:pt>
                      <c:pt idx="99">
                        <c:v>87.327854153000004</c:v>
                      </c:pt>
                      <c:pt idx="100">
                        <c:v>87.824359893000008</c:v>
                      </c:pt>
                      <c:pt idx="101">
                        <c:v>88.483356473000015</c:v>
                      </c:pt>
                      <c:pt idx="102">
                        <c:v>88.483356473000015</c:v>
                      </c:pt>
                      <c:pt idx="103">
                        <c:v>89.383365633000011</c:v>
                      </c:pt>
                      <c:pt idx="104">
                        <c:v>89.383365633000011</c:v>
                      </c:pt>
                      <c:pt idx="105">
                        <c:v>95.603366853000011</c:v>
                      </c:pt>
                      <c:pt idx="106">
                        <c:v>95.888355253000014</c:v>
                      </c:pt>
                      <c:pt idx="107">
                        <c:v>101.47935867300001</c:v>
                      </c:pt>
                      <c:pt idx="108">
                        <c:v>101.88835525300001</c:v>
                      </c:pt>
                      <c:pt idx="109">
                        <c:v>102.350360873</c:v>
                      </c:pt>
                      <c:pt idx="110">
                        <c:v>102.88835525300001</c:v>
                      </c:pt>
                      <c:pt idx="111">
                        <c:v>103.350360873</c:v>
                      </c:pt>
                      <c:pt idx="112">
                        <c:v>108.86536026300001</c:v>
                      </c:pt>
                      <c:pt idx="113">
                        <c:v>110.790363313</c:v>
                      </c:pt>
                      <c:pt idx="114">
                        <c:v>110.86536026300001</c:v>
                      </c:pt>
                      <c:pt idx="115">
                        <c:v>111.165363313</c:v>
                      </c:pt>
                      <c:pt idx="116">
                        <c:v>112.20436477300001</c:v>
                      </c:pt>
                      <c:pt idx="117">
                        <c:v>112.666355133</c:v>
                      </c:pt>
                      <c:pt idx="118">
                        <c:v>112.860355373</c:v>
                      </c:pt>
                      <c:pt idx="119">
                        <c:v>112.93536758300002</c:v>
                      </c:pt>
                      <c:pt idx="120">
                        <c:v>113.235355373</c:v>
                      </c:pt>
                      <c:pt idx="121">
                        <c:v>113.31036758300002</c:v>
                      </c:pt>
                      <c:pt idx="122">
                        <c:v>113.504367833</c:v>
                      </c:pt>
                      <c:pt idx="123">
                        <c:v>113.96635818300001</c:v>
                      </c:pt>
                      <c:pt idx="124">
                        <c:v>113.96635818300001</c:v>
                      </c:pt>
                      <c:pt idx="125">
                        <c:v>114.266361233</c:v>
                      </c:pt>
                      <c:pt idx="126">
                        <c:v>114.266361233</c:v>
                      </c:pt>
                      <c:pt idx="127">
                        <c:v>114.666355133</c:v>
                      </c:pt>
                      <c:pt idx="128">
                        <c:v>115.06636429299999</c:v>
                      </c:pt>
                      <c:pt idx="129">
                        <c:v>115.46635818300001</c:v>
                      </c:pt>
                      <c:pt idx="130">
                        <c:v>115.86636734300001</c:v>
                      </c:pt>
                      <c:pt idx="131">
                        <c:v>116.266361233</c:v>
                      </c:pt>
                      <c:pt idx="132">
                        <c:v>116.416355133</c:v>
                      </c:pt>
                      <c:pt idx="133">
                        <c:v>116.416355133</c:v>
                      </c:pt>
                      <c:pt idx="134">
                        <c:v>116.71635818300001</c:v>
                      </c:pt>
                      <c:pt idx="135">
                        <c:v>116.791355133</c:v>
                      </c:pt>
                      <c:pt idx="136">
                        <c:v>123.28636551299999</c:v>
                      </c:pt>
                      <c:pt idx="137">
                        <c:v>123.28636551299999</c:v>
                      </c:pt>
                      <c:pt idx="138">
                        <c:v>124.24635696300001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Sheet1!$D$9:$D$147</c15:sqref>
                        </c15:formulaRef>
                      </c:ext>
                    </c:extLst>
                    <c:numCache>
                      <c:formatCode>General</c:formatCode>
                      <c:ptCount val="139"/>
                      <c:pt idx="0">
                        <c:v>17.997707367</c:v>
                      </c:pt>
                      <c:pt idx="1">
                        <c:v>18.168369293000001</c:v>
                      </c:pt>
                      <c:pt idx="2">
                        <c:v>19.220506667999999</c:v>
                      </c:pt>
                      <c:pt idx="3">
                        <c:v>20.136356354</c:v>
                      </c:pt>
                      <c:pt idx="4">
                        <c:v>20.640420914</c:v>
                      </c:pt>
                      <c:pt idx="5">
                        <c:v>20.915451050000001</c:v>
                      </c:pt>
                      <c:pt idx="6">
                        <c:v>21.786880493000002</c:v>
                      </c:pt>
                      <c:pt idx="7">
                        <c:v>22.062191009999999</c:v>
                      </c:pt>
                      <c:pt idx="8">
                        <c:v>22.521209717000001</c:v>
                      </c:pt>
                      <c:pt idx="9">
                        <c:v>22.521209717000001</c:v>
                      </c:pt>
                      <c:pt idx="10">
                        <c:v>23.586860656999999</c:v>
                      </c:pt>
                      <c:pt idx="11">
                        <c:v>23.899404526000001</c:v>
                      </c:pt>
                      <c:pt idx="12">
                        <c:v>23.899404526000001</c:v>
                      </c:pt>
                      <c:pt idx="13">
                        <c:v>24.455774306999999</c:v>
                      </c:pt>
                      <c:pt idx="14">
                        <c:v>25.197921752999999</c:v>
                      </c:pt>
                      <c:pt idx="15">
                        <c:v>25.197921752999999</c:v>
                      </c:pt>
                      <c:pt idx="16">
                        <c:v>25.197921752999999</c:v>
                      </c:pt>
                      <c:pt idx="17">
                        <c:v>25.99038887</c:v>
                      </c:pt>
                      <c:pt idx="18">
                        <c:v>25.99038887</c:v>
                      </c:pt>
                      <c:pt idx="19">
                        <c:v>25.99038887</c:v>
                      </c:pt>
                      <c:pt idx="20">
                        <c:v>27.753061294999998</c:v>
                      </c:pt>
                      <c:pt idx="21">
                        <c:v>28.029937744000001</c:v>
                      </c:pt>
                      <c:pt idx="22">
                        <c:v>29.045761108000001</c:v>
                      </c:pt>
                      <c:pt idx="23">
                        <c:v>30.062503814999999</c:v>
                      </c:pt>
                      <c:pt idx="24">
                        <c:v>30.339948654000001</c:v>
                      </c:pt>
                      <c:pt idx="25">
                        <c:v>31.357799530000001</c:v>
                      </c:pt>
                      <c:pt idx="26">
                        <c:v>32.3763237</c:v>
                      </c:pt>
                      <c:pt idx="27">
                        <c:v>32.654201508</c:v>
                      </c:pt>
                      <c:pt idx="28">
                        <c:v>34.426128386999999</c:v>
                      </c:pt>
                      <c:pt idx="29">
                        <c:v>34.426128386999999</c:v>
                      </c:pt>
                      <c:pt idx="30">
                        <c:v>34.426128386999999</c:v>
                      </c:pt>
                      <c:pt idx="31">
                        <c:v>35.212184905999997</c:v>
                      </c:pt>
                      <c:pt idx="32">
                        <c:v>35.212184905999997</c:v>
                      </c:pt>
                      <c:pt idx="33">
                        <c:v>35.212184905999997</c:v>
                      </c:pt>
                      <c:pt idx="34">
                        <c:v>35.872852324999997</c:v>
                      </c:pt>
                      <c:pt idx="35">
                        <c:v>36.244377135999997</c:v>
                      </c:pt>
                      <c:pt idx="36">
                        <c:v>36.244377135999997</c:v>
                      </c:pt>
                      <c:pt idx="37">
                        <c:v>36.523063659999998</c:v>
                      </c:pt>
                      <c:pt idx="38">
                        <c:v>36.708873748999999</c:v>
                      </c:pt>
                      <c:pt idx="39">
                        <c:v>36.987609863000003</c:v>
                      </c:pt>
                      <c:pt idx="40">
                        <c:v>37.173458099000001</c:v>
                      </c:pt>
                      <c:pt idx="41">
                        <c:v>37.173458099000001</c:v>
                      </c:pt>
                      <c:pt idx="42">
                        <c:v>37.429019928000002</c:v>
                      </c:pt>
                      <c:pt idx="43">
                        <c:v>37.582370758000003</c:v>
                      </c:pt>
                      <c:pt idx="44">
                        <c:v>37.870506286999998</c:v>
                      </c:pt>
                      <c:pt idx="45">
                        <c:v>38.149368285999998</c:v>
                      </c:pt>
                      <c:pt idx="46">
                        <c:v>43.990100861000002</c:v>
                      </c:pt>
                      <c:pt idx="47">
                        <c:v>43.990100861000002</c:v>
                      </c:pt>
                      <c:pt idx="48">
                        <c:v>43.990100861000002</c:v>
                      </c:pt>
                      <c:pt idx="49">
                        <c:v>44.537330627000003</c:v>
                      </c:pt>
                      <c:pt idx="50">
                        <c:v>44.537330627000003</c:v>
                      </c:pt>
                      <c:pt idx="51">
                        <c:v>44.537330627000003</c:v>
                      </c:pt>
                      <c:pt idx="52">
                        <c:v>50.134662628000001</c:v>
                      </c:pt>
                      <c:pt idx="53">
                        <c:v>50.372493744000003</c:v>
                      </c:pt>
                      <c:pt idx="54">
                        <c:v>52.308589935000001</c:v>
                      </c:pt>
                      <c:pt idx="55">
                        <c:v>53.391227721999996</c:v>
                      </c:pt>
                      <c:pt idx="56">
                        <c:v>53.391227721999996</c:v>
                      </c:pt>
                      <c:pt idx="57">
                        <c:v>54.006175995</c:v>
                      </c:pt>
                      <c:pt idx="58">
                        <c:v>54.244243621999999</c:v>
                      </c:pt>
                      <c:pt idx="59">
                        <c:v>58.554321289000001</c:v>
                      </c:pt>
                      <c:pt idx="60">
                        <c:v>58.792636870999999</c:v>
                      </c:pt>
                      <c:pt idx="61">
                        <c:v>60.353702544999997</c:v>
                      </c:pt>
                      <c:pt idx="62">
                        <c:v>60.592102050999998</c:v>
                      </c:pt>
                      <c:pt idx="63">
                        <c:v>65.051597595000004</c:v>
                      </c:pt>
                      <c:pt idx="64">
                        <c:v>65.488563537999994</c:v>
                      </c:pt>
                      <c:pt idx="65">
                        <c:v>68.319702148000005</c:v>
                      </c:pt>
                      <c:pt idx="66">
                        <c:v>68.558410644999995</c:v>
                      </c:pt>
                      <c:pt idx="67">
                        <c:v>69.347145080999994</c:v>
                      </c:pt>
                      <c:pt idx="68">
                        <c:v>70.657966614000003</c:v>
                      </c:pt>
                      <c:pt idx="69">
                        <c:v>70.657966614000003</c:v>
                      </c:pt>
                      <c:pt idx="70">
                        <c:v>71.583618164000001</c:v>
                      </c:pt>
                      <c:pt idx="71">
                        <c:v>71.583618164000001</c:v>
                      </c:pt>
                      <c:pt idx="72">
                        <c:v>71.583618164000001</c:v>
                      </c:pt>
                      <c:pt idx="73">
                        <c:v>71.779953003000003</c:v>
                      </c:pt>
                      <c:pt idx="74">
                        <c:v>71.779953003000003</c:v>
                      </c:pt>
                      <c:pt idx="75">
                        <c:v>71.779953003000003</c:v>
                      </c:pt>
                      <c:pt idx="76">
                        <c:v>72.425933838000006</c:v>
                      </c:pt>
                      <c:pt idx="77">
                        <c:v>72.716697693</c:v>
                      </c:pt>
                      <c:pt idx="78">
                        <c:v>75.233283997000001</c:v>
                      </c:pt>
                      <c:pt idx="79">
                        <c:v>75.472236632999994</c:v>
                      </c:pt>
                      <c:pt idx="80">
                        <c:v>76.163833617999998</c:v>
                      </c:pt>
                      <c:pt idx="81">
                        <c:v>76.402809142999999</c:v>
                      </c:pt>
                      <c:pt idx="82">
                        <c:v>76.813308715999995</c:v>
                      </c:pt>
                      <c:pt idx="83">
                        <c:v>77.340049743999998</c:v>
                      </c:pt>
                      <c:pt idx="84">
                        <c:v>77.351760863999999</c:v>
                      </c:pt>
                      <c:pt idx="85">
                        <c:v>77.351760863999999</c:v>
                      </c:pt>
                      <c:pt idx="86">
                        <c:v>78.017265320000007</c:v>
                      </c:pt>
                      <c:pt idx="87">
                        <c:v>84.105934142999999</c:v>
                      </c:pt>
                      <c:pt idx="88">
                        <c:v>84.105934142999999</c:v>
                      </c:pt>
                      <c:pt idx="89">
                        <c:v>84.584381104000002</c:v>
                      </c:pt>
                      <c:pt idx="90">
                        <c:v>85.212509155000006</c:v>
                      </c:pt>
                      <c:pt idx="91">
                        <c:v>85.645042419000006</c:v>
                      </c:pt>
                      <c:pt idx="92">
                        <c:v>86.150794982999997</c:v>
                      </c:pt>
                      <c:pt idx="93">
                        <c:v>86.583374023000005</c:v>
                      </c:pt>
                      <c:pt idx="94">
                        <c:v>94.532348632999998</c:v>
                      </c:pt>
                      <c:pt idx="95">
                        <c:v>95.116371154999996</c:v>
                      </c:pt>
                      <c:pt idx="96">
                        <c:v>95.549240112000007</c:v>
                      </c:pt>
                      <c:pt idx="97">
                        <c:v>96.337081909000005</c:v>
                      </c:pt>
                      <c:pt idx="98">
                        <c:v>96.769973754999995</c:v>
                      </c:pt>
                      <c:pt idx="99">
                        <c:v>97.163894653</c:v>
                      </c:pt>
                      <c:pt idx="100">
                        <c:v>97.630126953000001</c:v>
                      </c:pt>
                      <c:pt idx="101">
                        <c:v>98.248962402000004</c:v>
                      </c:pt>
                      <c:pt idx="102">
                        <c:v>98.248962402000004</c:v>
                      </c:pt>
                      <c:pt idx="103">
                        <c:v>99.094131469999994</c:v>
                      </c:pt>
                      <c:pt idx="104">
                        <c:v>99.094131469999994</c:v>
                      </c:pt>
                      <c:pt idx="105">
                        <c:v>104.93566894999999</c:v>
                      </c:pt>
                      <c:pt idx="106">
                        <c:v>105.20334625</c:v>
                      </c:pt>
                      <c:pt idx="107">
                        <c:v>110.45475768999999</c:v>
                      </c:pt>
                      <c:pt idx="108">
                        <c:v>110.83892822</c:v>
                      </c:pt>
                      <c:pt idx="109">
                        <c:v>111.27286530000001</c:v>
                      </c:pt>
                      <c:pt idx="110">
                        <c:v>111.77817535</c:v>
                      </c:pt>
                      <c:pt idx="111">
                        <c:v>112.21212006</c:v>
                      </c:pt>
                      <c:pt idx="112">
                        <c:v>117.39233398</c:v>
                      </c:pt>
                      <c:pt idx="113">
                        <c:v>119.2004776</c:v>
                      </c:pt>
                      <c:pt idx="114">
                        <c:v>119.27092743</c:v>
                      </c:pt>
                      <c:pt idx="115">
                        <c:v>119.55271148999999</c:v>
                      </c:pt>
                      <c:pt idx="116">
                        <c:v>120.52864074999999</c:v>
                      </c:pt>
                      <c:pt idx="117">
                        <c:v>120.96259308</c:v>
                      </c:pt>
                      <c:pt idx="118">
                        <c:v>121.14481354</c:v>
                      </c:pt>
                      <c:pt idx="119">
                        <c:v>121.21526337</c:v>
                      </c:pt>
                      <c:pt idx="120">
                        <c:v>121.49704742</c:v>
                      </c:pt>
                      <c:pt idx="121">
                        <c:v>121.56749725</c:v>
                      </c:pt>
                      <c:pt idx="122">
                        <c:v>121.74971771</c:v>
                      </c:pt>
                      <c:pt idx="123">
                        <c:v>122.18367004</c:v>
                      </c:pt>
                      <c:pt idx="124">
                        <c:v>122.18367004</c:v>
                      </c:pt>
                      <c:pt idx="125">
                        <c:v>122.4654541</c:v>
                      </c:pt>
                      <c:pt idx="126">
                        <c:v>122.4654541</c:v>
                      </c:pt>
                      <c:pt idx="127">
                        <c:v>122.84117126</c:v>
                      </c:pt>
                      <c:pt idx="128">
                        <c:v>123.21688843</c:v>
                      </c:pt>
                      <c:pt idx="129">
                        <c:v>123.59259796000001</c:v>
                      </c:pt>
                      <c:pt idx="130">
                        <c:v>123.96831512</c:v>
                      </c:pt>
                      <c:pt idx="131">
                        <c:v>124.34402466</c:v>
                      </c:pt>
                      <c:pt idx="132">
                        <c:v>124.48491669000001</c:v>
                      </c:pt>
                      <c:pt idx="133">
                        <c:v>124.48491669000001</c:v>
                      </c:pt>
                      <c:pt idx="134">
                        <c:v>124.76670837</c:v>
                      </c:pt>
                      <c:pt idx="135">
                        <c:v>124.83715057000001</c:v>
                      </c:pt>
                      <c:pt idx="136">
                        <c:v>130.93771362000001</c:v>
                      </c:pt>
                      <c:pt idx="137">
                        <c:v>130.93771362000001</c:v>
                      </c:pt>
                      <c:pt idx="138">
                        <c:v>131.8394165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0-7EFF-4CB1-9A9B-9F2C008A1142}"/>
                  </c:ext>
                </c:extLst>
              </c15:ser>
            </c15:filteredScatterSeries>
          </c:ext>
        </c:extLst>
      </c:scatterChart>
      <c:valAx>
        <c:axId val="1188155376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0" i="0" baseline="0">
                    <a:effectLst/>
                  </a:rPr>
                  <a:t>Distance from debuncher [m]</a:t>
                </a:r>
                <a:endParaRPr lang="en-GB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8154960"/>
        <c:crosses val="autoZero"/>
        <c:crossBetween val="midCat"/>
        <c:majorUnit val="10"/>
      </c:valAx>
      <c:valAx>
        <c:axId val="118815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>
                    <a:solidFill>
                      <a:schemeClr val="accent6">
                        <a:lumMod val="50000"/>
                      </a:schemeClr>
                    </a:solidFill>
                  </a:rPr>
                  <a:t>RMS bunch length [deg]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8155376"/>
        <c:crosses val="autoZero"/>
        <c:crossBetween val="midCat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773860284330729"/>
          <c:y val="9.7983248550686047E-2"/>
          <c:w val="0.38230484383968044"/>
          <c:h val="0.343779305339101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45828064583428"/>
          <c:y val="0.10835315550320528"/>
          <c:w val="0.82545296782391597"/>
          <c:h val="0.71815164257628061"/>
        </c:manualLayout>
      </c:layout>
      <c:scatterChart>
        <c:scatterStyle val="lineMarker"/>
        <c:varyColors val="0"/>
        <c:ser>
          <c:idx val="0"/>
          <c:order val="0"/>
          <c:tx>
            <c:v>my simulation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Sheet2!$A$6:$A$265</c:f>
              <c:numCache>
                <c:formatCode>General</c:formatCode>
                <c:ptCount val="26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</c:numCache>
              <c:extLst xmlns:c15="http://schemas.microsoft.com/office/drawing/2012/chart"/>
            </c:numRef>
          </c:xVal>
          <c:yVal>
            <c:numRef>
              <c:f>Sheet2!$B$6:$B$265</c:f>
              <c:numCache>
                <c:formatCode>General</c:formatCode>
                <c:ptCount val="260"/>
                <c:pt idx="0">
                  <c:v>0</c:v>
                </c:pt>
                <c:pt idx="1">
                  <c:v>-3.7940597600000001E-2</c:v>
                </c:pt>
                <c:pt idx="2">
                  <c:v>-7.6443450699999999E-2</c:v>
                </c:pt>
                <c:pt idx="3">
                  <c:v>-0.115556268</c:v>
                </c:pt>
                <c:pt idx="4">
                  <c:v>-0.155250784</c:v>
                </c:pt>
                <c:pt idx="5">
                  <c:v>-0.19553326600000001</c:v>
                </c:pt>
                <c:pt idx="6">
                  <c:v>-0.23642412300000001</c:v>
                </c:pt>
                <c:pt idx="7">
                  <c:v>-0.27780487199999998</c:v>
                </c:pt>
                <c:pt idx="8">
                  <c:v>-0.32004297799999998</c:v>
                </c:pt>
                <c:pt idx="9">
                  <c:v>-0.36256579799999999</c:v>
                </c:pt>
                <c:pt idx="10">
                  <c:v>-0.40590310099999999</c:v>
                </c:pt>
                <c:pt idx="11">
                  <c:v>-0.449871888</c:v>
                </c:pt>
                <c:pt idx="12">
                  <c:v>-0.49442121500000002</c:v>
                </c:pt>
                <c:pt idx="13">
                  <c:v>-0.53946085899999996</c:v>
                </c:pt>
                <c:pt idx="14">
                  <c:v>-0.58518770899999994</c:v>
                </c:pt>
                <c:pt idx="15">
                  <c:v>-0.63158093199999998</c:v>
                </c:pt>
                <c:pt idx="16">
                  <c:v>-0.67857464099999998</c:v>
                </c:pt>
                <c:pt idx="17">
                  <c:v>-0.72595257400000002</c:v>
                </c:pt>
                <c:pt idx="18">
                  <c:v>-0.77430605500000005</c:v>
                </c:pt>
                <c:pt idx="19">
                  <c:v>-0.82314065300000006</c:v>
                </c:pt>
                <c:pt idx="20">
                  <c:v>-0.872543807</c:v>
                </c:pt>
                <c:pt idx="21">
                  <c:v>-0.92278936499999997</c:v>
                </c:pt>
                <c:pt idx="22">
                  <c:v>-0.973435736</c:v>
                </c:pt>
                <c:pt idx="23">
                  <c:v>-1.0246521399999999</c:v>
                </c:pt>
                <c:pt idx="24">
                  <c:v>-1.0767681200000001</c:v>
                </c:pt>
                <c:pt idx="25">
                  <c:v>-1.12933993</c:v>
                </c:pt>
                <c:pt idx="26">
                  <c:v>-1.18235855</c:v>
                </c:pt>
                <c:pt idx="27">
                  <c:v>-1.23622824</c:v>
                </c:pt>
                <c:pt idx="28">
                  <c:v>-1.29134788</c:v>
                </c:pt>
                <c:pt idx="29">
                  <c:v>-1.3465754999999999</c:v>
                </c:pt>
                <c:pt idx="30">
                  <c:v>-1.4021251800000001</c:v>
                </c:pt>
                <c:pt idx="31">
                  <c:v>-1.4590198599999999</c:v>
                </c:pt>
                <c:pt idx="32">
                  <c:v>-1.5161308499999999</c:v>
                </c:pt>
                <c:pt idx="33">
                  <c:v>-1.5738980499999999</c:v>
                </c:pt>
                <c:pt idx="34">
                  <c:v>-1.63211639</c:v>
                </c:pt>
                <c:pt idx="35">
                  <c:v>-1.6916412199999999</c:v>
                </c:pt>
                <c:pt idx="36">
                  <c:v>-1.75141126</c:v>
                </c:pt>
                <c:pt idx="37">
                  <c:v>-1.8118322099999999</c:v>
                </c:pt>
                <c:pt idx="38">
                  <c:v>-1.8730457300000001</c:v>
                </c:pt>
                <c:pt idx="39">
                  <c:v>-1.93495657</c:v>
                </c:pt>
                <c:pt idx="40">
                  <c:v>-1.9976205600000001</c:v>
                </c:pt>
                <c:pt idx="41">
                  <c:v>-2.0609785299999999</c:v>
                </c:pt>
                <c:pt idx="42">
                  <c:v>-2.1248554500000001</c:v>
                </c:pt>
                <c:pt idx="43">
                  <c:v>-2.1897686200000002</c:v>
                </c:pt>
                <c:pt idx="44">
                  <c:v>-2.2554588500000001</c:v>
                </c:pt>
                <c:pt idx="45">
                  <c:v>-2.3213329599999999</c:v>
                </c:pt>
                <c:pt idx="46">
                  <c:v>-2.3875058999999998</c:v>
                </c:pt>
                <c:pt idx="47">
                  <c:v>-2.4559267400000002</c:v>
                </c:pt>
                <c:pt idx="48">
                  <c:v>-2.5236991199999999</c:v>
                </c:pt>
                <c:pt idx="49">
                  <c:v>-2.5926109500000001</c:v>
                </c:pt>
                <c:pt idx="50">
                  <c:v>-2.6625003199999999</c:v>
                </c:pt>
                <c:pt idx="51">
                  <c:v>-2.73306228</c:v>
                </c:pt>
                <c:pt idx="52">
                  <c:v>-2.8040244599999999</c:v>
                </c:pt>
                <c:pt idx="53">
                  <c:v>-2.8756659899999999</c:v>
                </c:pt>
                <c:pt idx="54">
                  <c:v>-2.9490050000000001</c:v>
                </c:pt>
                <c:pt idx="55">
                  <c:v>-3.0218206200000002</c:v>
                </c:pt>
                <c:pt idx="56">
                  <c:v>-3.0964750200000002</c:v>
                </c:pt>
                <c:pt idx="57">
                  <c:v>-3.1711305400000001</c:v>
                </c:pt>
                <c:pt idx="58">
                  <c:v>-3.2468860199999998</c:v>
                </c:pt>
                <c:pt idx="59">
                  <c:v>-3.32337529</c:v>
                </c:pt>
                <c:pt idx="60">
                  <c:v>-3.4005528800000002</c:v>
                </c:pt>
                <c:pt idx="61">
                  <c:v>-3.4785838400000002</c:v>
                </c:pt>
                <c:pt idx="62">
                  <c:v>-3.5585548500000002</c:v>
                </c:pt>
                <c:pt idx="63">
                  <c:v>-3.6368106099999999</c:v>
                </c:pt>
                <c:pt idx="64">
                  <c:v>-3.71781549</c:v>
                </c:pt>
                <c:pt idx="65">
                  <c:v>-3.7982893999999998</c:v>
                </c:pt>
                <c:pt idx="66">
                  <c:v>-3.88002688</c:v>
                </c:pt>
                <c:pt idx="67">
                  <c:v>-3.9632900700000002</c:v>
                </c:pt>
                <c:pt idx="68">
                  <c:v>-4.0475109299999996</c:v>
                </c:pt>
                <c:pt idx="69">
                  <c:v>-4.1320042199999998</c:v>
                </c:pt>
                <c:pt idx="70">
                  <c:v>-4.2174561199999996</c:v>
                </c:pt>
                <c:pt idx="71">
                  <c:v>-4.3039757200000004</c:v>
                </c:pt>
                <c:pt idx="72">
                  <c:v>-4.3909879500000004</c:v>
                </c:pt>
                <c:pt idx="73">
                  <c:v>-4.4787861099999997</c:v>
                </c:pt>
                <c:pt idx="74">
                  <c:v>-4.5670266699999997</c:v>
                </c:pt>
                <c:pt idx="75">
                  <c:v>-4.6570611599999996</c:v>
                </c:pt>
                <c:pt idx="76">
                  <c:v>-4.7479483499999997</c:v>
                </c:pt>
                <c:pt idx="77">
                  <c:v>-4.8396693600000003</c:v>
                </c:pt>
                <c:pt idx="78">
                  <c:v>-4.9319641699999996</c:v>
                </c:pt>
                <c:pt idx="79">
                  <c:v>-5.0248812799999998</c:v>
                </c:pt>
                <c:pt idx="80">
                  <c:v>-5.11913354</c:v>
                </c:pt>
                <c:pt idx="81">
                  <c:v>-5.2143145200000003</c:v>
                </c:pt>
                <c:pt idx="82">
                  <c:v>-5.30986914</c:v>
                </c:pt>
                <c:pt idx="83">
                  <c:v>-5.4071742800000004</c:v>
                </c:pt>
                <c:pt idx="84">
                  <c:v>-5.5050677099999996</c:v>
                </c:pt>
                <c:pt idx="85">
                  <c:v>-5.6041975600000002</c:v>
                </c:pt>
                <c:pt idx="86">
                  <c:v>-5.7034292500000001</c:v>
                </c:pt>
                <c:pt idx="87">
                  <c:v>-5.8045358199999999</c:v>
                </c:pt>
                <c:pt idx="88">
                  <c:v>-5.9066529699999997</c:v>
                </c:pt>
                <c:pt idx="89">
                  <c:v>-6.0084446099999997</c:v>
                </c:pt>
                <c:pt idx="90">
                  <c:v>-6.11310281</c:v>
                </c:pt>
                <c:pt idx="91">
                  <c:v>-6.2195232000000003</c:v>
                </c:pt>
                <c:pt idx="92">
                  <c:v>-6.3233726099999998</c:v>
                </c:pt>
                <c:pt idx="93">
                  <c:v>-6.4299127499999997</c:v>
                </c:pt>
                <c:pt idx="94">
                  <c:v>-6.5404958200000003</c:v>
                </c:pt>
                <c:pt idx="95">
                  <c:v>-6.6473169800000003</c:v>
                </c:pt>
                <c:pt idx="96">
                  <c:v>-6.7588228199999998</c:v>
                </c:pt>
                <c:pt idx="97">
                  <c:v>-6.8698627999999999</c:v>
                </c:pt>
                <c:pt idx="98">
                  <c:v>-6.9806050600000003</c:v>
                </c:pt>
                <c:pt idx="99">
                  <c:v>-7.0952090200000004</c:v>
                </c:pt>
                <c:pt idx="100">
                  <c:v>-7.2088684199999999</c:v>
                </c:pt>
                <c:pt idx="101">
                  <c:v>-7.3255122999999998</c:v>
                </c:pt>
                <c:pt idx="102">
                  <c:v>-7.4423721199999999</c:v>
                </c:pt>
                <c:pt idx="103">
                  <c:v>-7.5611731899999999</c:v>
                </c:pt>
                <c:pt idx="104">
                  <c:v>-7.6778823200000001</c:v>
                </c:pt>
                <c:pt idx="105">
                  <c:v>-7.7990922200000004</c:v>
                </c:pt>
                <c:pt idx="106">
                  <c:v>-7.9227046699999999</c:v>
                </c:pt>
                <c:pt idx="107">
                  <c:v>-8.0444137500000004</c:v>
                </c:pt>
                <c:pt idx="108">
                  <c:v>-8.1686313300000002</c:v>
                </c:pt>
                <c:pt idx="109">
                  <c:v>-8.2926800499999995</c:v>
                </c:pt>
                <c:pt idx="110">
                  <c:v>-8.4198535900000007</c:v>
                </c:pt>
                <c:pt idx="111">
                  <c:v>-8.5465757999999994</c:v>
                </c:pt>
                <c:pt idx="112">
                  <c:v>-8.67719649</c:v>
                </c:pt>
                <c:pt idx="113">
                  <c:v>-8.8068340900000006</c:v>
                </c:pt>
                <c:pt idx="114">
                  <c:v>-8.9393610900000002</c:v>
                </c:pt>
                <c:pt idx="115">
                  <c:v>-9.07439076</c:v>
                </c:pt>
                <c:pt idx="116">
                  <c:v>-9.2090886699999999</c:v>
                </c:pt>
                <c:pt idx="117">
                  <c:v>-9.3439191400000006</c:v>
                </c:pt>
                <c:pt idx="118">
                  <c:v>-9.4810392199999995</c:v>
                </c:pt>
                <c:pt idx="119">
                  <c:v>-9.6211939399999995</c:v>
                </c:pt>
                <c:pt idx="120">
                  <c:v>-9.7623291900000009</c:v>
                </c:pt>
                <c:pt idx="121">
                  <c:v>-9.9038813300000008</c:v>
                </c:pt>
                <c:pt idx="122">
                  <c:v>-10.047852199999999</c:v>
                </c:pt>
                <c:pt idx="123">
                  <c:v>-10.193942099999999</c:v>
                </c:pt>
                <c:pt idx="124">
                  <c:v>-10.340283599999999</c:v>
                </c:pt>
                <c:pt idx="125">
                  <c:v>-10.487981</c:v>
                </c:pt>
                <c:pt idx="126">
                  <c:v>-10.6375873</c:v>
                </c:pt>
                <c:pt idx="127">
                  <c:v>-10.7891561</c:v>
                </c:pt>
                <c:pt idx="128">
                  <c:v>-10.9444933</c:v>
                </c:pt>
                <c:pt idx="129">
                  <c:v>-11.097347900000001</c:v>
                </c:pt>
                <c:pt idx="130">
                  <c:v>-11.2564543</c:v>
                </c:pt>
                <c:pt idx="131">
                  <c:v>-11.4131109</c:v>
                </c:pt>
                <c:pt idx="132">
                  <c:v>-11.5747158</c:v>
                </c:pt>
                <c:pt idx="133">
                  <c:v>-11.736905</c:v>
                </c:pt>
                <c:pt idx="134">
                  <c:v>-11.901142800000001</c:v>
                </c:pt>
                <c:pt idx="135">
                  <c:v>-12.0675629</c:v>
                </c:pt>
                <c:pt idx="136">
                  <c:v>-12.236397</c:v>
                </c:pt>
                <c:pt idx="137">
                  <c:v>-12.4066904</c:v>
                </c:pt>
                <c:pt idx="138">
                  <c:v>-12.5790541</c:v>
                </c:pt>
                <c:pt idx="139">
                  <c:v>-12.7552369</c:v>
                </c:pt>
                <c:pt idx="140">
                  <c:v>-12.933487599999999</c:v>
                </c:pt>
                <c:pt idx="141">
                  <c:v>-13.106950400000001</c:v>
                </c:pt>
                <c:pt idx="142">
                  <c:v>-13.2852876</c:v>
                </c:pt>
                <c:pt idx="143">
                  <c:v>-13.479437300000001</c:v>
                </c:pt>
                <c:pt idx="144">
                  <c:v>-13.660257700000001</c:v>
                </c:pt>
                <c:pt idx="145">
                  <c:v>-13.852071199999999</c:v>
                </c:pt>
                <c:pt idx="146">
                  <c:v>-14.0329456</c:v>
                </c:pt>
                <c:pt idx="147">
                  <c:v>-14.2320726</c:v>
                </c:pt>
                <c:pt idx="148">
                  <c:v>-14.436146600000001</c:v>
                </c:pt>
                <c:pt idx="149">
                  <c:v>-14.625384800000001</c:v>
                </c:pt>
                <c:pt idx="150">
                  <c:v>-14.823475200000001</c:v>
                </c:pt>
                <c:pt idx="151">
                  <c:v>-15.0391406</c:v>
                </c:pt>
                <c:pt idx="152">
                  <c:v>-15.2442577</c:v>
                </c:pt>
                <c:pt idx="153">
                  <c:v>-15.4590952</c:v>
                </c:pt>
                <c:pt idx="154">
                  <c:v>-15.668770200000001</c:v>
                </c:pt>
                <c:pt idx="155">
                  <c:v>-15.8898603</c:v>
                </c:pt>
                <c:pt idx="156">
                  <c:v>-16.103449600000001</c:v>
                </c:pt>
                <c:pt idx="157">
                  <c:v>-16.3328308</c:v>
                </c:pt>
                <c:pt idx="158">
                  <c:v>-16.556084899999998</c:v>
                </c:pt>
                <c:pt idx="159">
                  <c:v>-16.783975900000002</c:v>
                </c:pt>
                <c:pt idx="160">
                  <c:v>-17.020292699999999</c:v>
                </c:pt>
                <c:pt idx="161">
                  <c:v>-17.2565636</c:v>
                </c:pt>
                <c:pt idx="162">
                  <c:v>-17.498216899999999</c:v>
                </c:pt>
                <c:pt idx="163">
                  <c:v>-17.748560099999999</c:v>
                </c:pt>
                <c:pt idx="164">
                  <c:v>-18.000973599999998</c:v>
                </c:pt>
                <c:pt idx="165">
                  <c:v>-18.2546347</c:v>
                </c:pt>
                <c:pt idx="166">
                  <c:v>-18.5179118</c:v>
                </c:pt>
                <c:pt idx="167">
                  <c:v>-18.780719399999999</c:v>
                </c:pt>
                <c:pt idx="168">
                  <c:v>-19.044349499999999</c:v>
                </c:pt>
                <c:pt idx="169">
                  <c:v>-19.321929900000001</c:v>
                </c:pt>
                <c:pt idx="170">
                  <c:v>-19.604954599999999</c:v>
                </c:pt>
                <c:pt idx="171">
                  <c:v>-19.887772099999999</c:v>
                </c:pt>
                <c:pt idx="172">
                  <c:v>-20.184190999999998</c:v>
                </c:pt>
                <c:pt idx="173">
                  <c:v>-20.4806068</c:v>
                </c:pt>
                <c:pt idx="174">
                  <c:v>-20.792363900000002</c:v>
                </c:pt>
                <c:pt idx="175">
                  <c:v>-21.098900799999999</c:v>
                </c:pt>
                <c:pt idx="176">
                  <c:v>-21.419874</c:v>
                </c:pt>
                <c:pt idx="177">
                  <c:v>-21.7474302</c:v>
                </c:pt>
                <c:pt idx="178">
                  <c:v>-22.088505000000001</c:v>
                </c:pt>
                <c:pt idx="179">
                  <c:v>-22.430247000000001</c:v>
                </c:pt>
                <c:pt idx="180">
                  <c:v>-22.7885372</c:v>
                </c:pt>
                <c:pt idx="181">
                  <c:v>-23.153050199999999</c:v>
                </c:pt>
                <c:pt idx="182">
                  <c:v>-23.5277727</c:v>
                </c:pt>
                <c:pt idx="183">
                  <c:v>-23.910353700000002</c:v>
                </c:pt>
                <c:pt idx="184">
                  <c:v>-24.3047222</c:v>
                </c:pt>
                <c:pt idx="185">
                  <c:v>-24.711603199999999</c:v>
                </c:pt>
                <c:pt idx="186">
                  <c:v>-25.144221600000002</c:v>
                </c:pt>
                <c:pt idx="187">
                  <c:v>-25.568897700000001</c:v>
                </c:pt>
                <c:pt idx="188">
                  <c:v>-26.026244800000001</c:v>
                </c:pt>
                <c:pt idx="189">
                  <c:v>-26.493310699999999</c:v>
                </c:pt>
                <c:pt idx="190">
                  <c:v>-26.973800499999999</c:v>
                </c:pt>
                <c:pt idx="191">
                  <c:v>-27.499127000000001</c:v>
                </c:pt>
                <c:pt idx="192">
                  <c:v>-28.028735600000001</c:v>
                </c:pt>
                <c:pt idx="193">
                  <c:v>-28.5799466</c:v>
                </c:pt>
                <c:pt idx="194">
                  <c:v>-29.1786888</c:v>
                </c:pt>
                <c:pt idx="195">
                  <c:v>-29.790992899999999</c:v>
                </c:pt>
                <c:pt idx="196">
                  <c:v>-30.429188700000001</c:v>
                </c:pt>
                <c:pt idx="197">
                  <c:v>-31.107818600000002</c:v>
                </c:pt>
                <c:pt idx="198">
                  <c:v>-31.826704700000001</c:v>
                </c:pt>
                <c:pt idx="199">
                  <c:v>-32.610834199999999</c:v>
                </c:pt>
                <c:pt idx="200">
                  <c:v>-33.489566000000003</c:v>
                </c:pt>
                <c:pt idx="201">
                  <c:v>-34.380063</c:v>
                </c:pt>
                <c:pt idx="202">
                  <c:v>-35.417370099999999</c:v>
                </c:pt>
                <c:pt idx="203">
                  <c:v>-36.518895299999997</c:v>
                </c:pt>
                <c:pt idx="204">
                  <c:v>-37.715203500000001</c:v>
                </c:pt>
                <c:pt idx="205">
                  <c:v>-39.131316099999999</c:v>
                </c:pt>
                <c:pt idx="206">
                  <c:v>-40.722882400000003</c:v>
                </c:pt>
                <c:pt idx="207">
                  <c:v>-42.713398300000001</c:v>
                </c:pt>
                <c:pt idx="208">
                  <c:v>-45.0502933</c:v>
                </c:pt>
                <c:pt idx="209">
                  <c:v>-47.793141499999997</c:v>
                </c:pt>
                <c:pt idx="210">
                  <c:v>-51.070520299999998</c:v>
                </c:pt>
                <c:pt idx="211">
                  <c:v>-52.308087700000002</c:v>
                </c:pt>
                <c:pt idx="212">
                  <c:v>-50.224953800000002</c:v>
                </c:pt>
                <c:pt idx="213">
                  <c:v>-47.285108700000002</c:v>
                </c:pt>
                <c:pt idx="214">
                  <c:v>-44.872699300000001</c:v>
                </c:pt>
                <c:pt idx="215">
                  <c:v>-42.865937600000002</c:v>
                </c:pt>
                <c:pt idx="216">
                  <c:v>-41.260432600000001</c:v>
                </c:pt>
                <c:pt idx="217">
                  <c:v>-39.913263800000003</c:v>
                </c:pt>
                <c:pt idx="218">
                  <c:v>-38.7658737</c:v>
                </c:pt>
                <c:pt idx="219">
                  <c:v>-37.750999999999998</c:v>
                </c:pt>
                <c:pt idx="220">
                  <c:v>-36.901220100000003</c:v>
                </c:pt>
                <c:pt idx="221">
                  <c:v>-36.106267799999998</c:v>
                </c:pt>
                <c:pt idx="222">
                  <c:v>-35.424897199999997</c:v>
                </c:pt>
                <c:pt idx="223">
                  <c:v>-34.7794606</c:v>
                </c:pt>
                <c:pt idx="224">
                  <c:v>-34.218507899999999</c:v>
                </c:pt>
                <c:pt idx="225">
                  <c:v>-33.698323199999997</c:v>
                </c:pt>
                <c:pt idx="226">
                  <c:v>-33.219304200000003</c:v>
                </c:pt>
                <c:pt idx="227">
                  <c:v>-32.789385799999998</c:v>
                </c:pt>
                <c:pt idx="228">
                  <c:v>-32.378602299999997</c:v>
                </c:pt>
                <c:pt idx="229">
                  <c:v>-32.010191900000002</c:v>
                </c:pt>
                <c:pt idx="230">
                  <c:v>-31.6534637</c:v>
                </c:pt>
                <c:pt idx="231">
                  <c:v>-31.330653600000002</c:v>
                </c:pt>
                <c:pt idx="232">
                  <c:v>-31.0296834</c:v>
                </c:pt>
                <c:pt idx="233">
                  <c:v>-30.748402599999999</c:v>
                </c:pt>
                <c:pt idx="234">
                  <c:v>-30.490517799999999</c:v>
                </c:pt>
                <c:pt idx="235">
                  <c:v>-30.236272499999998</c:v>
                </c:pt>
                <c:pt idx="236">
                  <c:v>-30.006905799999998</c:v>
                </c:pt>
                <c:pt idx="237">
                  <c:v>-29.787880699999999</c:v>
                </c:pt>
                <c:pt idx="238">
                  <c:v>-29.599723600000001</c:v>
                </c:pt>
                <c:pt idx="239">
                  <c:v>-29.374315899999999</c:v>
                </c:pt>
                <c:pt idx="240">
                  <c:v>-29.168993700000001</c:v>
                </c:pt>
                <c:pt idx="241">
                  <c:v>-29.0739032</c:v>
                </c:pt>
                <c:pt idx="242">
                  <c:v>-28.846108000000001</c:v>
                </c:pt>
                <c:pt idx="243">
                  <c:v>-28.820932800000001</c:v>
                </c:pt>
                <c:pt idx="244">
                  <c:v>-28.651192999999999</c:v>
                </c:pt>
                <c:pt idx="245">
                  <c:v>-28.491444000000001</c:v>
                </c:pt>
                <c:pt idx="246">
                  <c:v>-28.359172999999998</c:v>
                </c:pt>
                <c:pt idx="247">
                  <c:v>-28.286343299999999</c:v>
                </c:pt>
                <c:pt idx="248">
                  <c:v>-28.183</c:v>
                </c:pt>
                <c:pt idx="249">
                  <c:v>-28.085337899999999</c:v>
                </c:pt>
                <c:pt idx="250">
                  <c:v>-27.939592399999999</c:v>
                </c:pt>
                <c:pt idx="251">
                  <c:v>-27.8711184</c:v>
                </c:pt>
                <c:pt idx="252">
                  <c:v>-27.8834017</c:v>
                </c:pt>
                <c:pt idx="253">
                  <c:v>-27.748476400000001</c:v>
                </c:pt>
                <c:pt idx="254">
                  <c:v>-27.6863256</c:v>
                </c:pt>
                <c:pt idx="255">
                  <c:v>-27.6117761</c:v>
                </c:pt>
                <c:pt idx="256">
                  <c:v>-27.560162399999999</c:v>
                </c:pt>
                <c:pt idx="257">
                  <c:v>-27.5519359</c:v>
                </c:pt>
                <c:pt idx="258">
                  <c:v>-27.516327</c:v>
                </c:pt>
                <c:pt idx="259">
                  <c:v>-27.526854499999999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63DF-4FED-B122-E27085E9F0AA}"/>
            </c:ext>
          </c:extLst>
        </c:ser>
        <c:ser>
          <c:idx val="1"/>
          <c:order val="1"/>
          <c:tx>
            <c:v>BPM measurements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Sheet2!$A$6:$A$265</c:f>
              <c:numCache>
                <c:formatCode>General</c:formatCode>
                <c:ptCount val="26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</c:numCache>
            </c:numRef>
          </c:xVal>
          <c:yVal>
            <c:numRef>
              <c:f>Sheet2!$D$6:$D$265</c:f>
              <c:numCache>
                <c:formatCode>General</c:formatCode>
                <c:ptCount val="260"/>
                <c:pt idx="12">
                  <c:v>-0.49442121500000002</c:v>
                </c:pt>
                <c:pt idx="15">
                  <c:v>-0.64</c:v>
                </c:pt>
                <c:pt idx="42">
                  <c:v>-2</c:v>
                </c:pt>
                <c:pt idx="44">
                  <c:v>-2.15</c:v>
                </c:pt>
                <c:pt idx="80">
                  <c:v>-5.5</c:v>
                </c:pt>
                <c:pt idx="132">
                  <c:v>-10.8</c:v>
                </c:pt>
                <c:pt idx="147">
                  <c:v>-13.8</c:v>
                </c:pt>
                <c:pt idx="176">
                  <c:v>-20.7</c:v>
                </c:pt>
                <c:pt idx="194">
                  <c:v>-33.5</c:v>
                </c:pt>
                <c:pt idx="204">
                  <c:v>-43.1</c:v>
                </c:pt>
                <c:pt idx="222">
                  <c:v>-37.894421215000001</c:v>
                </c:pt>
                <c:pt idx="228">
                  <c:v>-35.6</c:v>
                </c:pt>
                <c:pt idx="246">
                  <c:v>-31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3DF-4FED-B122-E27085E9F0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7476768"/>
        <c:axId val="1477469280"/>
        <c:extLst/>
      </c:scatterChart>
      <c:valAx>
        <c:axId val="1477476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/>
                  <a:t>Distance from debuncher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7469280"/>
        <c:crossesAt val="-60"/>
        <c:crossBetween val="midCat"/>
        <c:majorUnit val="10"/>
      </c:valAx>
      <c:valAx>
        <c:axId val="147746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aseline="0"/>
                  <a:t>352.2MHz component [dB]</a:t>
                </a:r>
              </a:p>
            </c:rich>
          </c:tx>
          <c:layout>
            <c:manualLayout>
              <c:xMode val="edge"/>
              <c:yMode val="edge"/>
              <c:x val="9.6150358626329591E-3"/>
              <c:y val="0.217425368939953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7476768"/>
        <c:crosses val="autoZero"/>
        <c:crossBetween val="midCat"/>
        <c:majorUnit val="5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10628737981221"/>
          <c:y val="0.36863904309225265"/>
          <c:w val="0.38491678433194654"/>
          <c:h val="0.205448687163693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8063333369636E-2"/>
          <c:y val="9.5285806037251133E-2"/>
          <c:w val="0.88024424332850515"/>
          <c:h val="0.79475467795109977"/>
        </c:manualLayout>
      </c:layout>
      <c:scatterChart>
        <c:scatterStyle val="lineMarker"/>
        <c:varyColors val="0"/>
        <c:ser>
          <c:idx val="0"/>
          <c:order val="0"/>
          <c:tx>
            <c:v>Position [mm]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'Sheet3 (2)'!$A$3:$A$362</c:f>
              <c:numCache>
                <c:formatCode>General</c:formatCode>
                <c:ptCount val="360"/>
                <c:pt idx="0">
                  <c:v>-180</c:v>
                </c:pt>
                <c:pt idx="1">
                  <c:v>-179</c:v>
                </c:pt>
                <c:pt idx="2">
                  <c:v>-178</c:v>
                </c:pt>
                <c:pt idx="3">
                  <c:v>-177</c:v>
                </c:pt>
                <c:pt idx="4">
                  <c:v>-176</c:v>
                </c:pt>
                <c:pt idx="5">
                  <c:v>-175</c:v>
                </c:pt>
                <c:pt idx="6">
                  <c:v>-174</c:v>
                </c:pt>
                <c:pt idx="7">
                  <c:v>-173</c:v>
                </c:pt>
                <c:pt idx="8">
                  <c:v>-172</c:v>
                </c:pt>
                <c:pt idx="9">
                  <c:v>-171</c:v>
                </c:pt>
                <c:pt idx="10">
                  <c:v>-170</c:v>
                </c:pt>
                <c:pt idx="11">
                  <c:v>-169</c:v>
                </c:pt>
                <c:pt idx="12">
                  <c:v>-168</c:v>
                </c:pt>
                <c:pt idx="13">
                  <c:v>-167</c:v>
                </c:pt>
                <c:pt idx="14">
                  <c:v>-166</c:v>
                </c:pt>
                <c:pt idx="15">
                  <c:v>-165</c:v>
                </c:pt>
                <c:pt idx="16">
                  <c:v>-164</c:v>
                </c:pt>
                <c:pt idx="17">
                  <c:v>-163</c:v>
                </c:pt>
                <c:pt idx="18">
                  <c:v>-162</c:v>
                </c:pt>
                <c:pt idx="19">
                  <c:v>-161</c:v>
                </c:pt>
                <c:pt idx="20">
                  <c:v>-160</c:v>
                </c:pt>
                <c:pt idx="21">
                  <c:v>-159</c:v>
                </c:pt>
                <c:pt idx="22">
                  <c:v>-158</c:v>
                </c:pt>
                <c:pt idx="23">
                  <c:v>-157</c:v>
                </c:pt>
                <c:pt idx="24">
                  <c:v>-156</c:v>
                </c:pt>
                <c:pt idx="25">
                  <c:v>-155</c:v>
                </c:pt>
                <c:pt idx="26">
                  <c:v>-154</c:v>
                </c:pt>
                <c:pt idx="27">
                  <c:v>-153</c:v>
                </c:pt>
                <c:pt idx="28">
                  <c:v>-152</c:v>
                </c:pt>
                <c:pt idx="29">
                  <c:v>-151</c:v>
                </c:pt>
                <c:pt idx="30">
                  <c:v>-150</c:v>
                </c:pt>
                <c:pt idx="31">
                  <c:v>-149</c:v>
                </c:pt>
                <c:pt idx="32">
                  <c:v>-148</c:v>
                </c:pt>
                <c:pt idx="33">
                  <c:v>-147</c:v>
                </c:pt>
                <c:pt idx="34">
                  <c:v>-146</c:v>
                </c:pt>
                <c:pt idx="35">
                  <c:v>-145</c:v>
                </c:pt>
                <c:pt idx="36">
                  <c:v>-144</c:v>
                </c:pt>
                <c:pt idx="37">
                  <c:v>-143</c:v>
                </c:pt>
                <c:pt idx="38">
                  <c:v>-142</c:v>
                </c:pt>
                <c:pt idx="39">
                  <c:v>-141</c:v>
                </c:pt>
                <c:pt idx="40">
                  <c:v>-140</c:v>
                </c:pt>
                <c:pt idx="41">
                  <c:v>-139</c:v>
                </c:pt>
                <c:pt idx="42">
                  <c:v>-138</c:v>
                </c:pt>
                <c:pt idx="43">
                  <c:v>-137</c:v>
                </c:pt>
                <c:pt idx="44">
                  <c:v>-136</c:v>
                </c:pt>
                <c:pt idx="45">
                  <c:v>-135</c:v>
                </c:pt>
                <c:pt idx="46">
                  <c:v>-134</c:v>
                </c:pt>
                <c:pt idx="47">
                  <c:v>-133</c:v>
                </c:pt>
                <c:pt idx="48">
                  <c:v>-132</c:v>
                </c:pt>
                <c:pt idx="49">
                  <c:v>-131</c:v>
                </c:pt>
                <c:pt idx="50">
                  <c:v>-130</c:v>
                </c:pt>
                <c:pt idx="51">
                  <c:v>-129</c:v>
                </c:pt>
                <c:pt idx="52">
                  <c:v>-128</c:v>
                </c:pt>
                <c:pt idx="53">
                  <c:v>-127</c:v>
                </c:pt>
                <c:pt idx="54">
                  <c:v>-126</c:v>
                </c:pt>
                <c:pt idx="55">
                  <c:v>-125</c:v>
                </c:pt>
                <c:pt idx="56">
                  <c:v>-124</c:v>
                </c:pt>
                <c:pt idx="57">
                  <c:v>-123</c:v>
                </c:pt>
                <c:pt idx="58">
                  <c:v>-122</c:v>
                </c:pt>
                <c:pt idx="59">
                  <c:v>-121</c:v>
                </c:pt>
                <c:pt idx="60">
                  <c:v>-120</c:v>
                </c:pt>
                <c:pt idx="61">
                  <c:v>-119</c:v>
                </c:pt>
                <c:pt idx="62">
                  <c:v>-118</c:v>
                </c:pt>
                <c:pt idx="63">
                  <c:v>-117</c:v>
                </c:pt>
                <c:pt idx="64">
                  <c:v>-116</c:v>
                </c:pt>
                <c:pt idx="65">
                  <c:v>-115</c:v>
                </c:pt>
                <c:pt idx="66">
                  <c:v>-114</c:v>
                </c:pt>
                <c:pt idx="67">
                  <c:v>-113</c:v>
                </c:pt>
                <c:pt idx="68">
                  <c:v>-112</c:v>
                </c:pt>
                <c:pt idx="69">
                  <c:v>-111</c:v>
                </c:pt>
                <c:pt idx="70">
                  <c:v>-110</c:v>
                </c:pt>
                <c:pt idx="71">
                  <c:v>-109</c:v>
                </c:pt>
                <c:pt idx="72">
                  <c:v>-108</c:v>
                </c:pt>
                <c:pt idx="73">
                  <c:v>-107</c:v>
                </c:pt>
                <c:pt idx="74">
                  <c:v>-106</c:v>
                </c:pt>
                <c:pt idx="75">
                  <c:v>-105</c:v>
                </c:pt>
                <c:pt idx="76">
                  <c:v>-104</c:v>
                </c:pt>
                <c:pt idx="77">
                  <c:v>-103</c:v>
                </c:pt>
                <c:pt idx="78">
                  <c:v>-102</c:v>
                </c:pt>
                <c:pt idx="79">
                  <c:v>-101</c:v>
                </c:pt>
                <c:pt idx="80">
                  <c:v>-100</c:v>
                </c:pt>
                <c:pt idx="81">
                  <c:v>-99</c:v>
                </c:pt>
                <c:pt idx="82">
                  <c:v>-98</c:v>
                </c:pt>
                <c:pt idx="83">
                  <c:v>-97</c:v>
                </c:pt>
                <c:pt idx="84">
                  <c:v>-96</c:v>
                </c:pt>
                <c:pt idx="85">
                  <c:v>-95</c:v>
                </c:pt>
                <c:pt idx="86">
                  <c:v>-94</c:v>
                </c:pt>
                <c:pt idx="87">
                  <c:v>-93</c:v>
                </c:pt>
                <c:pt idx="88">
                  <c:v>-92</c:v>
                </c:pt>
                <c:pt idx="89">
                  <c:v>-91</c:v>
                </c:pt>
                <c:pt idx="90">
                  <c:v>-90</c:v>
                </c:pt>
                <c:pt idx="91">
                  <c:v>-89</c:v>
                </c:pt>
                <c:pt idx="92">
                  <c:v>-88</c:v>
                </c:pt>
                <c:pt idx="93">
                  <c:v>-87</c:v>
                </c:pt>
                <c:pt idx="94">
                  <c:v>-86</c:v>
                </c:pt>
                <c:pt idx="95">
                  <c:v>-85</c:v>
                </c:pt>
                <c:pt idx="96">
                  <c:v>-84</c:v>
                </c:pt>
                <c:pt idx="97">
                  <c:v>-83</c:v>
                </c:pt>
                <c:pt idx="98">
                  <c:v>-82</c:v>
                </c:pt>
                <c:pt idx="99">
                  <c:v>-81</c:v>
                </c:pt>
                <c:pt idx="100">
                  <c:v>-80</c:v>
                </c:pt>
                <c:pt idx="101">
                  <c:v>-79</c:v>
                </c:pt>
                <c:pt idx="102">
                  <c:v>-78</c:v>
                </c:pt>
                <c:pt idx="103">
                  <c:v>-77</c:v>
                </c:pt>
                <c:pt idx="104">
                  <c:v>-76</c:v>
                </c:pt>
                <c:pt idx="105">
                  <c:v>-75</c:v>
                </c:pt>
                <c:pt idx="106">
                  <c:v>-74</c:v>
                </c:pt>
                <c:pt idx="107">
                  <c:v>-73</c:v>
                </c:pt>
                <c:pt idx="108">
                  <c:v>-72</c:v>
                </c:pt>
                <c:pt idx="109">
                  <c:v>-71</c:v>
                </c:pt>
                <c:pt idx="110">
                  <c:v>-70</c:v>
                </c:pt>
                <c:pt idx="111">
                  <c:v>-69</c:v>
                </c:pt>
                <c:pt idx="112">
                  <c:v>-68</c:v>
                </c:pt>
                <c:pt idx="113">
                  <c:v>-67</c:v>
                </c:pt>
                <c:pt idx="114">
                  <c:v>-66</c:v>
                </c:pt>
                <c:pt idx="115">
                  <c:v>-65</c:v>
                </c:pt>
                <c:pt idx="116">
                  <c:v>-64</c:v>
                </c:pt>
                <c:pt idx="117">
                  <c:v>-63</c:v>
                </c:pt>
                <c:pt idx="118">
                  <c:v>-62</c:v>
                </c:pt>
                <c:pt idx="119">
                  <c:v>-61</c:v>
                </c:pt>
                <c:pt idx="120">
                  <c:v>-60</c:v>
                </c:pt>
                <c:pt idx="121">
                  <c:v>-59</c:v>
                </c:pt>
                <c:pt idx="122">
                  <c:v>-58</c:v>
                </c:pt>
                <c:pt idx="123">
                  <c:v>-57</c:v>
                </c:pt>
                <c:pt idx="124">
                  <c:v>-56</c:v>
                </c:pt>
                <c:pt idx="125">
                  <c:v>-55</c:v>
                </c:pt>
                <c:pt idx="126">
                  <c:v>-54</c:v>
                </c:pt>
                <c:pt idx="127">
                  <c:v>-53</c:v>
                </c:pt>
                <c:pt idx="128">
                  <c:v>-52</c:v>
                </c:pt>
                <c:pt idx="129">
                  <c:v>-51</c:v>
                </c:pt>
                <c:pt idx="130">
                  <c:v>-50</c:v>
                </c:pt>
                <c:pt idx="131">
                  <c:v>-49</c:v>
                </c:pt>
                <c:pt idx="132">
                  <c:v>-48</c:v>
                </c:pt>
                <c:pt idx="133">
                  <c:v>-47</c:v>
                </c:pt>
                <c:pt idx="134">
                  <c:v>-46</c:v>
                </c:pt>
                <c:pt idx="135">
                  <c:v>-45</c:v>
                </c:pt>
                <c:pt idx="136">
                  <c:v>-44</c:v>
                </c:pt>
                <c:pt idx="137">
                  <c:v>-43</c:v>
                </c:pt>
                <c:pt idx="138">
                  <c:v>-42</c:v>
                </c:pt>
                <c:pt idx="139">
                  <c:v>-41</c:v>
                </c:pt>
                <c:pt idx="140">
                  <c:v>-40</c:v>
                </c:pt>
                <c:pt idx="141">
                  <c:v>-39</c:v>
                </c:pt>
                <c:pt idx="142">
                  <c:v>-38</c:v>
                </c:pt>
                <c:pt idx="143">
                  <c:v>-37</c:v>
                </c:pt>
                <c:pt idx="144">
                  <c:v>-36</c:v>
                </c:pt>
                <c:pt idx="145">
                  <c:v>-35</c:v>
                </c:pt>
                <c:pt idx="146">
                  <c:v>-34</c:v>
                </c:pt>
                <c:pt idx="147">
                  <c:v>-33</c:v>
                </c:pt>
                <c:pt idx="148">
                  <c:v>-32</c:v>
                </c:pt>
                <c:pt idx="149">
                  <c:v>-31</c:v>
                </c:pt>
                <c:pt idx="150">
                  <c:v>-30</c:v>
                </c:pt>
                <c:pt idx="151">
                  <c:v>-29</c:v>
                </c:pt>
                <c:pt idx="152">
                  <c:v>-28</c:v>
                </c:pt>
                <c:pt idx="153">
                  <c:v>-27</c:v>
                </c:pt>
                <c:pt idx="154">
                  <c:v>-26</c:v>
                </c:pt>
                <c:pt idx="155">
                  <c:v>-25</c:v>
                </c:pt>
                <c:pt idx="156">
                  <c:v>-24</c:v>
                </c:pt>
                <c:pt idx="157">
                  <c:v>-23</c:v>
                </c:pt>
                <c:pt idx="158">
                  <c:v>-22</c:v>
                </c:pt>
                <c:pt idx="159">
                  <c:v>-21</c:v>
                </c:pt>
                <c:pt idx="160">
                  <c:v>-20</c:v>
                </c:pt>
                <c:pt idx="161">
                  <c:v>-19</c:v>
                </c:pt>
                <c:pt idx="162">
                  <c:v>-18</c:v>
                </c:pt>
                <c:pt idx="163">
                  <c:v>-17</c:v>
                </c:pt>
                <c:pt idx="164">
                  <c:v>-16</c:v>
                </c:pt>
                <c:pt idx="165">
                  <c:v>-15</c:v>
                </c:pt>
                <c:pt idx="166">
                  <c:v>-14</c:v>
                </c:pt>
                <c:pt idx="167">
                  <c:v>-13</c:v>
                </c:pt>
                <c:pt idx="168">
                  <c:v>-12</c:v>
                </c:pt>
                <c:pt idx="169">
                  <c:v>-11</c:v>
                </c:pt>
                <c:pt idx="170">
                  <c:v>-10</c:v>
                </c:pt>
                <c:pt idx="171">
                  <c:v>-9</c:v>
                </c:pt>
                <c:pt idx="172">
                  <c:v>-8</c:v>
                </c:pt>
                <c:pt idx="173">
                  <c:v>-7</c:v>
                </c:pt>
                <c:pt idx="174">
                  <c:v>-6</c:v>
                </c:pt>
                <c:pt idx="175">
                  <c:v>-5</c:v>
                </c:pt>
                <c:pt idx="176">
                  <c:v>-4</c:v>
                </c:pt>
                <c:pt idx="177">
                  <c:v>-3</c:v>
                </c:pt>
                <c:pt idx="178">
                  <c:v>-2</c:v>
                </c:pt>
                <c:pt idx="179">
                  <c:v>-1</c:v>
                </c:pt>
                <c:pt idx="180">
                  <c:v>0</c:v>
                </c:pt>
                <c:pt idx="181">
                  <c:v>1</c:v>
                </c:pt>
                <c:pt idx="182">
                  <c:v>2</c:v>
                </c:pt>
                <c:pt idx="183">
                  <c:v>3</c:v>
                </c:pt>
                <c:pt idx="184">
                  <c:v>4</c:v>
                </c:pt>
                <c:pt idx="185">
                  <c:v>5</c:v>
                </c:pt>
                <c:pt idx="186">
                  <c:v>6</c:v>
                </c:pt>
                <c:pt idx="187">
                  <c:v>7</c:v>
                </c:pt>
                <c:pt idx="188">
                  <c:v>8</c:v>
                </c:pt>
                <c:pt idx="189">
                  <c:v>9</c:v>
                </c:pt>
                <c:pt idx="190">
                  <c:v>10</c:v>
                </c:pt>
                <c:pt idx="191">
                  <c:v>11</c:v>
                </c:pt>
                <c:pt idx="192">
                  <c:v>12</c:v>
                </c:pt>
                <c:pt idx="193">
                  <c:v>13</c:v>
                </c:pt>
                <c:pt idx="194">
                  <c:v>14</c:v>
                </c:pt>
                <c:pt idx="195">
                  <c:v>15</c:v>
                </c:pt>
                <c:pt idx="196">
                  <c:v>16</c:v>
                </c:pt>
                <c:pt idx="197">
                  <c:v>17</c:v>
                </c:pt>
                <c:pt idx="198">
                  <c:v>18</c:v>
                </c:pt>
                <c:pt idx="199">
                  <c:v>19</c:v>
                </c:pt>
                <c:pt idx="200">
                  <c:v>20</c:v>
                </c:pt>
                <c:pt idx="201">
                  <c:v>21</c:v>
                </c:pt>
                <c:pt idx="202">
                  <c:v>22</c:v>
                </c:pt>
                <c:pt idx="203">
                  <c:v>23</c:v>
                </c:pt>
                <c:pt idx="204">
                  <c:v>24</c:v>
                </c:pt>
                <c:pt idx="205">
                  <c:v>25</c:v>
                </c:pt>
                <c:pt idx="206">
                  <c:v>26</c:v>
                </c:pt>
                <c:pt idx="207">
                  <c:v>27</c:v>
                </c:pt>
                <c:pt idx="208">
                  <c:v>28</c:v>
                </c:pt>
                <c:pt idx="209">
                  <c:v>29</c:v>
                </c:pt>
                <c:pt idx="210">
                  <c:v>30</c:v>
                </c:pt>
                <c:pt idx="211">
                  <c:v>31</c:v>
                </c:pt>
                <c:pt idx="212">
                  <c:v>32</c:v>
                </c:pt>
                <c:pt idx="213">
                  <c:v>33</c:v>
                </c:pt>
                <c:pt idx="214">
                  <c:v>34</c:v>
                </c:pt>
                <c:pt idx="215">
                  <c:v>35</c:v>
                </c:pt>
                <c:pt idx="216">
                  <c:v>36</c:v>
                </c:pt>
                <c:pt idx="217">
                  <c:v>37</c:v>
                </c:pt>
                <c:pt idx="218">
                  <c:v>38</c:v>
                </c:pt>
                <c:pt idx="219">
                  <c:v>39</c:v>
                </c:pt>
                <c:pt idx="220">
                  <c:v>40</c:v>
                </c:pt>
                <c:pt idx="221">
                  <c:v>41</c:v>
                </c:pt>
                <c:pt idx="222">
                  <c:v>42</c:v>
                </c:pt>
                <c:pt idx="223">
                  <c:v>43</c:v>
                </c:pt>
                <c:pt idx="224">
                  <c:v>44</c:v>
                </c:pt>
                <c:pt idx="225">
                  <c:v>45</c:v>
                </c:pt>
                <c:pt idx="226">
                  <c:v>46</c:v>
                </c:pt>
                <c:pt idx="227">
                  <c:v>47</c:v>
                </c:pt>
                <c:pt idx="228">
                  <c:v>48</c:v>
                </c:pt>
                <c:pt idx="229">
                  <c:v>49</c:v>
                </c:pt>
                <c:pt idx="230">
                  <c:v>50</c:v>
                </c:pt>
                <c:pt idx="231">
                  <c:v>51</c:v>
                </c:pt>
                <c:pt idx="232">
                  <c:v>52</c:v>
                </c:pt>
                <c:pt idx="233">
                  <c:v>53</c:v>
                </c:pt>
                <c:pt idx="234">
                  <c:v>54</c:v>
                </c:pt>
                <c:pt idx="235">
                  <c:v>55</c:v>
                </c:pt>
                <c:pt idx="236">
                  <c:v>56</c:v>
                </c:pt>
                <c:pt idx="237">
                  <c:v>57</c:v>
                </c:pt>
                <c:pt idx="238">
                  <c:v>58</c:v>
                </c:pt>
                <c:pt idx="239">
                  <c:v>59</c:v>
                </c:pt>
                <c:pt idx="240">
                  <c:v>60</c:v>
                </c:pt>
                <c:pt idx="241">
                  <c:v>61</c:v>
                </c:pt>
                <c:pt idx="242">
                  <c:v>62</c:v>
                </c:pt>
                <c:pt idx="243">
                  <c:v>63</c:v>
                </c:pt>
                <c:pt idx="244">
                  <c:v>64</c:v>
                </c:pt>
                <c:pt idx="245">
                  <c:v>65</c:v>
                </c:pt>
                <c:pt idx="246">
                  <c:v>66</c:v>
                </c:pt>
                <c:pt idx="247">
                  <c:v>67</c:v>
                </c:pt>
                <c:pt idx="248">
                  <c:v>68</c:v>
                </c:pt>
                <c:pt idx="249">
                  <c:v>69</c:v>
                </c:pt>
                <c:pt idx="250">
                  <c:v>70</c:v>
                </c:pt>
                <c:pt idx="251">
                  <c:v>71</c:v>
                </c:pt>
                <c:pt idx="252">
                  <c:v>72</c:v>
                </c:pt>
                <c:pt idx="253">
                  <c:v>73</c:v>
                </c:pt>
                <c:pt idx="254">
                  <c:v>74</c:v>
                </c:pt>
                <c:pt idx="255">
                  <c:v>75</c:v>
                </c:pt>
                <c:pt idx="256">
                  <c:v>76</c:v>
                </c:pt>
                <c:pt idx="257">
                  <c:v>77</c:v>
                </c:pt>
                <c:pt idx="258">
                  <c:v>78</c:v>
                </c:pt>
                <c:pt idx="259">
                  <c:v>79</c:v>
                </c:pt>
                <c:pt idx="260">
                  <c:v>80</c:v>
                </c:pt>
                <c:pt idx="261">
                  <c:v>81</c:v>
                </c:pt>
                <c:pt idx="262">
                  <c:v>82</c:v>
                </c:pt>
                <c:pt idx="263">
                  <c:v>83</c:v>
                </c:pt>
                <c:pt idx="264">
                  <c:v>84</c:v>
                </c:pt>
                <c:pt idx="265">
                  <c:v>85</c:v>
                </c:pt>
                <c:pt idx="266">
                  <c:v>86</c:v>
                </c:pt>
                <c:pt idx="267">
                  <c:v>87</c:v>
                </c:pt>
                <c:pt idx="268">
                  <c:v>88</c:v>
                </c:pt>
                <c:pt idx="269">
                  <c:v>89</c:v>
                </c:pt>
                <c:pt idx="270">
                  <c:v>90</c:v>
                </c:pt>
                <c:pt idx="271">
                  <c:v>91</c:v>
                </c:pt>
                <c:pt idx="272">
                  <c:v>92</c:v>
                </c:pt>
                <c:pt idx="273">
                  <c:v>93</c:v>
                </c:pt>
                <c:pt idx="274">
                  <c:v>94</c:v>
                </c:pt>
                <c:pt idx="275">
                  <c:v>95</c:v>
                </c:pt>
                <c:pt idx="276">
                  <c:v>96</c:v>
                </c:pt>
                <c:pt idx="277">
                  <c:v>97</c:v>
                </c:pt>
                <c:pt idx="278">
                  <c:v>98</c:v>
                </c:pt>
                <c:pt idx="279">
                  <c:v>99</c:v>
                </c:pt>
                <c:pt idx="280">
                  <c:v>100</c:v>
                </c:pt>
                <c:pt idx="281">
                  <c:v>101</c:v>
                </c:pt>
                <c:pt idx="282">
                  <c:v>102</c:v>
                </c:pt>
                <c:pt idx="283">
                  <c:v>103</c:v>
                </c:pt>
                <c:pt idx="284">
                  <c:v>104</c:v>
                </c:pt>
                <c:pt idx="285">
                  <c:v>105</c:v>
                </c:pt>
                <c:pt idx="286">
                  <c:v>106</c:v>
                </c:pt>
                <c:pt idx="287">
                  <c:v>107</c:v>
                </c:pt>
                <c:pt idx="288">
                  <c:v>108</c:v>
                </c:pt>
                <c:pt idx="289">
                  <c:v>109</c:v>
                </c:pt>
                <c:pt idx="290">
                  <c:v>110</c:v>
                </c:pt>
                <c:pt idx="291">
                  <c:v>111</c:v>
                </c:pt>
                <c:pt idx="292">
                  <c:v>112</c:v>
                </c:pt>
                <c:pt idx="293">
                  <c:v>113</c:v>
                </c:pt>
                <c:pt idx="294">
                  <c:v>114</c:v>
                </c:pt>
                <c:pt idx="295">
                  <c:v>115</c:v>
                </c:pt>
                <c:pt idx="296">
                  <c:v>116</c:v>
                </c:pt>
                <c:pt idx="297">
                  <c:v>117</c:v>
                </c:pt>
                <c:pt idx="298">
                  <c:v>118</c:v>
                </c:pt>
                <c:pt idx="299">
                  <c:v>119</c:v>
                </c:pt>
                <c:pt idx="300">
                  <c:v>120</c:v>
                </c:pt>
                <c:pt idx="301">
                  <c:v>121</c:v>
                </c:pt>
                <c:pt idx="302">
                  <c:v>122</c:v>
                </c:pt>
                <c:pt idx="303">
                  <c:v>123</c:v>
                </c:pt>
                <c:pt idx="304">
                  <c:v>124</c:v>
                </c:pt>
                <c:pt idx="305">
                  <c:v>125</c:v>
                </c:pt>
                <c:pt idx="306">
                  <c:v>126</c:v>
                </c:pt>
                <c:pt idx="307">
                  <c:v>127</c:v>
                </c:pt>
                <c:pt idx="308">
                  <c:v>128</c:v>
                </c:pt>
                <c:pt idx="309">
                  <c:v>129</c:v>
                </c:pt>
                <c:pt idx="310">
                  <c:v>130</c:v>
                </c:pt>
                <c:pt idx="311">
                  <c:v>131</c:v>
                </c:pt>
                <c:pt idx="312">
                  <c:v>132</c:v>
                </c:pt>
                <c:pt idx="313">
                  <c:v>133</c:v>
                </c:pt>
                <c:pt idx="314">
                  <c:v>134</c:v>
                </c:pt>
                <c:pt idx="315">
                  <c:v>135</c:v>
                </c:pt>
                <c:pt idx="316">
                  <c:v>136</c:v>
                </c:pt>
                <c:pt idx="317">
                  <c:v>137</c:v>
                </c:pt>
                <c:pt idx="318">
                  <c:v>138</c:v>
                </c:pt>
                <c:pt idx="319">
                  <c:v>139</c:v>
                </c:pt>
                <c:pt idx="320">
                  <c:v>140</c:v>
                </c:pt>
                <c:pt idx="321">
                  <c:v>141</c:v>
                </c:pt>
                <c:pt idx="322">
                  <c:v>142</c:v>
                </c:pt>
                <c:pt idx="323">
                  <c:v>143</c:v>
                </c:pt>
                <c:pt idx="324">
                  <c:v>144</c:v>
                </c:pt>
                <c:pt idx="325">
                  <c:v>145</c:v>
                </c:pt>
                <c:pt idx="326">
                  <c:v>146</c:v>
                </c:pt>
                <c:pt idx="327">
                  <c:v>147</c:v>
                </c:pt>
                <c:pt idx="328">
                  <c:v>148</c:v>
                </c:pt>
                <c:pt idx="329">
                  <c:v>149</c:v>
                </c:pt>
                <c:pt idx="330">
                  <c:v>150</c:v>
                </c:pt>
                <c:pt idx="331">
                  <c:v>151</c:v>
                </c:pt>
                <c:pt idx="332">
                  <c:v>152</c:v>
                </c:pt>
                <c:pt idx="333">
                  <c:v>153</c:v>
                </c:pt>
                <c:pt idx="334">
                  <c:v>154</c:v>
                </c:pt>
                <c:pt idx="335">
                  <c:v>155</c:v>
                </c:pt>
                <c:pt idx="336">
                  <c:v>156</c:v>
                </c:pt>
                <c:pt idx="337">
                  <c:v>157</c:v>
                </c:pt>
                <c:pt idx="338">
                  <c:v>158</c:v>
                </c:pt>
                <c:pt idx="339">
                  <c:v>159</c:v>
                </c:pt>
                <c:pt idx="340">
                  <c:v>160</c:v>
                </c:pt>
                <c:pt idx="341">
                  <c:v>161</c:v>
                </c:pt>
                <c:pt idx="342">
                  <c:v>162</c:v>
                </c:pt>
                <c:pt idx="343">
                  <c:v>163</c:v>
                </c:pt>
                <c:pt idx="344">
                  <c:v>164</c:v>
                </c:pt>
                <c:pt idx="345">
                  <c:v>165</c:v>
                </c:pt>
                <c:pt idx="346">
                  <c:v>166</c:v>
                </c:pt>
                <c:pt idx="347">
                  <c:v>167</c:v>
                </c:pt>
                <c:pt idx="348">
                  <c:v>168</c:v>
                </c:pt>
                <c:pt idx="349">
                  <c:v>169</c:v>
                </c:pt>
                <c:pt idx="350">
                  <c:v>170</c:v>
                </c:pt>
                <c:pt idx="351">
                  <c:v>171</c:v>
                </c:pt>
                <c:pt idx="352">
                  <c:v>172</c:v>
                </c:pt>
                <c:pt idx="353">
                  <c:v>173</c:v>
                </c:pt>
                <c:pt idx="354">
                  <c:v>174</c:v>
                </c:pt>
                <c:pt idx="355">
                  <c:v>175</c:v>
                </c:pt>
                <c:pt idx="356">
                  <c:v>176</c:v>
                </c:pt>
                <c:pt idx="357">
                  <c:v>177</c:v>
                </c:pt>
                <c:pt idx="358">
                  <c:v>178</c:v>
                </c:pt>
                <c:pt idx="359">
                  <c:v>179</c:v>
                </c:pt>
              </c:numCache>
            </c:numRef>
          </c:xVal>
          <c:yVal>
            <c:numRef>
              <c:f>'Sheet3 (2)'!$B$3:$B$362</c:f>
              <c:numCache>
                <c:formatCode>General</c:formatCode>
                <c:ptCount val="360"/>
                <c:pt idx="0">
                  <c:v>5</c:v>
                </c:pt>
                <c:pt idx="1">
                  <c:v>4.9720000000000004</c:v>
                </c:pt>
                <c:pt idx="2">
                  <c:v>4.944</c:v>
                </c:pt>
                <c:pt idx="3">
                  <c:v>4.9160000000000004</c:v>
                </c:pt>
                <c:pt idx="4">
                  <c:v>4.8879999999999999</c:v>
                </c:pt>
                <c:pt idx="5">
                  <c:v>4.8600000000000003</c:v>
                </c:pt>
                <c:pt idx="6">
                  <c:v>4.8319999999999999</c:v>
                </c:pt>
                <c:pt idx="7">
                  <c:v>4.8040000000000003</c:v>
                </c:pt>
                <c:pt idx="8">
                  <c:v>4.7759999999999998</c:v>
                </c:pt>
                <c:pt idx="9">
                  <c:v>4.7480000000000002</c:v>
                </c:pt>
                <c:pt idx="10">
                  <c:v>4.72</c:v>
                </c:pt>
                <c:pt idx="11">
                  <c:v>4.6920000000000002</c:v>
                </c:pt>
                <c:pt idx="12">
                  <c:v>4.6640000000000104</c:v>
                </c:pt>
                <c:pt idx="13">
                  <c:v>4.6360000000000001</c:v>
                </c:pt>
                <c:pt idx="14">
                  <c:v>4.6080000000000103</c:v>
                </c:pt>
                <c:pt idx="15">
                  <c:v>4.5800000000000098</c:v>
                </c:pt>
                <c:pt idx="16">
                  <c:v>4.5520000000000103</c:v>
                </c:pt>
                <c:pt idx="17">
                  <c:v>4.5240000000000098</c:v>
                </c:pt>
                <c:pt idx="18">
                  <c:v>4.4960000000000102</c:v>
                </c:pt>
                <c:pt idx="19">
                  <c:v>4.4680000000000097</c:v>
                </c:pt>
                <c:pt idx="20">
                  <c:v>4.4400000000000102</c:v>
                </c:pt>
                <c:pt idx="21">
                  <c:v>4.4120000000000097</c:v>
                </c:pt>
                <c:pt idx="22">
                  <c:v>4.3840000000000101</c:v>
                </c:pt>
                <c:pt idx="23">
                  <c:v>4.3560000000000096</c:v>
                </c:pt>
                <c:pt idx="24">
                  <c:v>4.3280000000000101</c:v>
                </c:pt>
                <c:pt idx="25">
                  <c:v>4.3000000000000096</c:v>
                </c:pt>
                <c:pt idx="26">
                  <c:v>4.27200000000001</c:v>
                </c:pt>
                <c:pt idx="27">
                  <c:v>4.2440000000000104</c:v>
                </c:pt>
                <c:pt idx="28">
                  <c:v>4.21600000000001</c:v>
                </c:pt>
                <c:pt idx="29">
                  <c:v>4.1880000000000104</c:v>
                </c:pt>
                <c:pt idx="30">
                  <c:v>4.1600000000000099</c:v>
                </c:pt>
                <c:pt idx="31">
                  <c:v>4.1320000000000103</c:v>
                </c:pt>
                <c:pt idx="32">
                  <c:v>4.1040000000000099</c:v>
                </c:pt>
                <c:pt idx="33">
                  <c:v>4.0760000000000103</c:v>
                </c:pt>
                <c:pt idx="34">
                  <c:v>4.0480000000000098</c:v>
                </c:pt>
                <c:pt idx="35">
                  <c:v>4.0200000000000102</c:v>
                </c:pt>
                <c:pt idx="36">
                  <c:v>3.99200000000002</c:v>
                </c:pt>
                <c:pt idx="37">
                  <c:v>3.96400000000002</c:v>
                </c:pt>
                <c:pt idx="38">
                  <c:v>3.9360000000000199</c:v>
                </c:pt>
                <c:pt idx="39">
                  <c:v>3.9080000000000199</c:v>
                </c:pt>
                <c:pt idx="40">
                  <c:v>3.8800000000000199</c:v>
                </c:pt>
                <c:pt idx="41">
                  <c:v>3.8520000000000199</c:v>
                </c:pt>
                <c:pt idx="42">
                  <c:v>3.8240000000000198</c:v>
                </c:pt>
                <c:pt idx="43">
                  <c:v>3.7960000000000198</c:v>
                </c:pt>
                <c:pt idx="44">
                  <c:v>3.7680000000000202</c:v>
                </c:pt>
                <c:pt idx="45">
                  <c:v>3.7400000000000202</c:v>
                </c:pt>
                <c:pt idx="46">
                  <c:v>3.7120000000000202</c:v>
                </c:pt>
                <c:pt idx="47">
                  <c:v>3.6840000000000201</c:v>
                </c:pt>
                <c:pt idx="48">
                  <c:v>3.6560000000000201</c:v>
                </c:pt>
                <c:pt idx="49">
                  <c:v>3.6280000000000201</c:v>
                </c:pt>
                <c:pt idx="50">
                  <c:v>3.6000000000000201</c:v>
                </c:pt>
                <c:pt idx="51">
                  <c:v>3.57200000000002</c:v>
                </c:pt>
                <c:pt idx="52">
                  <c:v>3.54400000000002</c:v>
                </c:pt>
                <c:pt idx="53">
                  <c:v>3.51600000000002</c:v>
                </c:pt>
                <c:pt idx="54">
                  <c:v>3.48800000000002</c:v>
                </c:pt>
                <c:pt idx="55">
                  <c:v>3.4600000000000199</c:v>
                </c:pt>
                <c:pt idx="56">
                  <c:v>3.4320000000000199</c:v>
                </c:pt>
                <c:pt idx="57">
                  <c:v>3.4040000000000199</c:v>
                </c:pt>
                <c:pt idx="58">
                  <c:v>3.3760000000000199</c:v>
                </c:pt>
                <c:pt idx="59">
                  <c:v>3.3480000000000198</c:v>
                </c:pt>
                <c:pt idx="60">
                  <c:v>3.32000000000003</c:v>
                </c:pt>
                <c:pt idx="61">
                  <c:v>3.29200000000003</c:v>
                </c:pt>
                <c:pt idx="62">
                  <c:v>3.26400000000003</c:v>
                </c:pt>
                <c:pt idx="63">
                  <c:v>3.23600000000003</c:v>
                </c:pt>
                <c:pt idx="64">
                  <c:v>3.2080000000000299</c:v>
                </c:pt>
                <c:pt idx="65">
                  <c:v>3.1800000000000299</c:v>
                </c:pt>
                <c:pt idx="66">
                  <c:v>3.1520000000000299</c:v>
                </c:pt>
                <c:pt idx="67">
                  <c:v>3.1240000000000299</c:v>
                </c:pt>
                <c:pt idx="68">
                  <c:v>3.0960000000000298</c:v>
                </c:pt>
                <c:pt idx="69">
                  <c:v>3.0680000000000298</c:v>
                </c:pt>
                <c:pt idx="70">
                  <c:v>3.0400000000000298</c:v>
                </c:pt>
                <c:pt idx="71">
                  <c:v>3.0120000000000302</c:v>
                </c:pt>
                <c:pt idx="72">
                  <c:v>2.9840000000000302</c:v>
                </c:pt>
                <c:pt idx="73">
                  <c:v>2.9560000000000302</c:v>
                </c:pt>
                <c:pt idx="74">
                  <c:v>2.9280000000000301</c:v>
                </c:pt>
                <c:pt idx="75">
                  <c:v>2.9000000000000301</c:v>
                </c:pt>
                <c:pt idx="76">
                  <c:v>2.8720000000000301</c:v>
                </c:pt>
                <c:pt idx="77">
                  <c:v>2.8440000000000301</c:v>
                </c:pt>
                <c:pt idx="78">
                  <c:v>2.81600000000003</c:v>
                </c:pt>
                <c:pt idx="79">
                  <c:v>2.78800000000003</c:v>
                </c:pt>
                <c:pt idx="80">
                  <c:v>2.76000000000003</c:v>
                </c:pt>
                <c:pt idx="81">
                  <c:v>2.73200000000003</c:v>
                </c:pt>
                <c:pt idx="82">
                  <c:v>2.7040000000000299</c:v>
                </c:pt>
                <c:pt idx="83">
                  <c:v>2.6760000000000299</c:v>
                </c:pt>
                <c:pt idx="84">
                  <c:v>2.6480000000000401</c:v>
                </c:pt>
                <c:pt idx="85">
                  <c:v>2.6200000000000401</c:v>
                </c:pt>
                <c:pt idx="86">
                  <c:v>2.59200000000004</c:v>
                </c:pt>
                <c:pt idx="87">
                  <c:v>2.56400000000004</c:v>
                </c:pt>
                <c:pt idx="88">
                  <c:v>2.53600000000004</c:v>
                </c:pt>
                <c:pt idx="89">
                  <c:v>2.50800000000004</c:v>
                </c:pt>
                <c:pt idx="90">
                  <c:v>2.48000000000004</c:v>
                </c:pt>
                <c:pt idx="91">
                  <c:v>2.4520000000000399</c:v>
                </c:pt>
                <c:pt idx="92">
                  <c:v>2.4240000000000399</c:v>
                </c:pt>
                <c:pt idx="93">
                  <c:v>2.3960000000000399</c:v>
                </c:pt>
                <c:pt idx="94">
                  <c:v>2.3680000000000399</c:v>
                </c:pt>
                <c:pt idx="95">
                  <c:v>2.3400000000000398</c:v>
                </c:pt>
                <c:pt idx="96">
                  <c:v>2.3120000000000398</c:v>
                </c:pt>
                <c:pt idx="97">
                  <c:v>2.2840000000000402</c:v>
                </c:pt>
                <c:pt idx="98">
                  <c:v>2.2560000000000402</c:v>
                </c:pt>
                <c:pt idx="99">
                  <c:v>2.2280000000000402</c:v>
                </c:pt>
                <c:pt idx="100">
                  <c:v>2.2000000000000401</c:v>
                </c:pt>
                <c:pt idx="101">
                  <c:v>2.1720000000000401</c:v>
                </c:pt>
                <c:pt idx="102">
                  <c:v>2.1440000000000401</c:v>
                </c:pt>
                <c:pt idx="103">
                  <c:v>2.1160000000000401</c:v>
                </c:pt>
                <c:pt idx="104">
                  <c:v>2.08800000000004</c:v>
                </c:pt>
                <c:pt idx="105">
                  <c:v>2.06000000000004</c:v>
                </c:pt>
                <c:pt idx="106">
                  <c:v>2.03200000000004</c:v>
                </c:pt>
                <c:pt idx="107">
                  <c:v>2.00400000000004</c:v>
                </c:pt>
                <c:pt idx="108">
                  <c:v>1.9760000000000499</c:v>
                </c:pt>
                <c:pt idx="109">
                  <c:v>1.9480000000000499</c:v>
                </c:pt>
                <c:pt idx="110">
                  <c:v>1.9200000000000501</c:v>
                </c:pt>
                <c:pt idx="111">
                  <c:v>1.8920000000000501</c:v>
                </c:pt>
                <c:pt idx="112">
                  <c:v>1.8640000000000501</c:v>
                </c:pt>
                <c:pt idx="113">
                  <c:v>1.83600000000005</c:v>
                </c:pt>
                <c:pt idx="114">
                  <c:v>1.80800000000005</c:v>
                </c:pt>
                <c:pt idx="115">
                  <c:v>1.78000000000005</c:v>
                </c:pt>
                <c:pt idx="116">
                  <c:v>1.75200000000005</c:v>
                </c:pt>
                <c:pt idx="117">
                  <c:v>1.7240000000000499</c:v>
                </c:pt>
                <c:pt idx="118">
                  <c:v>1.6960000000000499</c:v>
                </c:pt>
                <c:pt idx="119">
                  <c:v>1.6680000000000501</c:v>
                </c:pt>
                <c:pt idx="120">
                  <c:v>1.6400000000000501</c:v>
                </c:pt>
                <c:pt idx="121">
                  <c:v>1.6120000000000501</c:v>
                </c:pt>
                <c:pt idx="122">
                  <c:v>1.58400000000005</c:v>
                </c:pt>
                <c:pt idx="123">
                  <c:v>1.55600000000005</c:v>
                </c:pt>
                <c:pt idx="124">
                  <c:v>1.52800000000005</c:v>
                </c:pt>
                <c:pt idx="125">
                  <c:v>1.50000000000005</c:v>
                </c:pt>
                <c:pt idx="126">
                  <c:v>1.4720000000000499</c:v>
                </c:pt>
                <c:pt idx="127">
                  <c:v>1.4440000000000499</c:v>
                </c:pt>
                <c:pt idx="128">
                  <c:v>1.4160000000000501</c:v>
                </c:pt>
                <c:pt idx="129">
                  <c:v>1.3880000000000501</c:v>
                </c:pt>
                <c:pt idx="130">
                  <c:v>1.3600000000000501</c:v>
                </c:pt>
                <c:pt idx="131">
                  <c:v>1.33200000000005</c:v>
                </c:pt>
                <c:pt idx="132">
                  <c:v>1.30400000000006</c:v>
                </c:pt>
                <c:pt idx="133">
                  <c:v>1.27600000000006</c:v>
                </c:pt>
                <c:pt idx="134">
                  <c:v>1.24800000000006</c:v>
                </c:pt>
                <c:pt idx="135">
                  <c:v>1.2200000000000599</c:v>
                </c:pt>
                <c:pt idx="136">
                  <c:v>1.1920000000000599</c:v>
                </c:pt>
                <c:pt idx="137">
                  <c:v>1.1640000000000601</c:v>
                </c:pt>
                <c:pt idx="138">
                  <c:v>1.1360000000000601</c:v>
                </c:pt>
                <c:pt idx="139">
                  <c:v>1.10800000000006</c:v>
                </c:pt>
                <c:pt idx="140">
                  <c:v>1.08000000000006</c:v>
                </c:pt>
                <c:pt idx="141">
                  <c:v>1.05200000000006</c:v>
                </c:pt>
                <c:pt idx="142">
                  <c:v>1.02400000000006</c:v>
                </c:pt>
                <c:pt idx="143">
                  <c:v>0.99600000000005995</c:v>
                </c:pt>
                <c:pt idx="144">
                  <c:v>0.96800000000006003</c:v>
                </c:pt>
                <c:pt idx="145">
                  <c:v>0.94000000000006001</c:v>
                </c:pt>
                <c:pt idx="146">
                  <c:v>0.91200000000005998</c:v>
                </c:pt>
                <c:pt idx="147">
                  <c:v>0.88400000000005996</c:v>
                </c:pt>
                <c:pt idx="148">
                  <c:v>0.85600000000006005</c:v>
                </c:pt>
                <c:pt idx="149">
                  <c:v>0.82800000000006002</c:v>
                </c:pt>
                <c:pt idx="150">
                  <c:v>0.80000000000006</c:v>
                </c:pt>
                <c:pt idx="151">
                  <c:v>0.77200000000005997</c:v>
                </c:pt>
                <c:pt idx="152">
                  <c:v>0.74400000000005995</c:v>
                </c:pt>
                <c:pt idx="153">
                  <c:v>0.71600000000006003</c:v>
                </c:pt>
                <c:pt idx="154">
                  <c:v>0.68800000000006001</c:v>
                </c:pt>
                <c:pt idx="155">
                  <c:v>0.66000000000005998</c:v>
                </c:pt>
                <c:pt idx="156">
                  <c:v>0.63200000000006995</c:v>
                </c:pt>
                <c:pt idx="157">
                  <c:v>0.60400000000007004</c:v>
                </c:pt>
                <c:pt idx="158">
                  <c:v>0.57600000000007001</c:v>
                </c:pt>
                <c:pt idx="159">
                  <c:v>0.54800000000006999</c:v>
                </c:pt>
                <c:pt idx="160">
                  <c:v>0.52000000000006996</c:v>
                </c:pt>
                <c:pt idx="161">
                  <c:v>0.49200000000006999</c:v>
                </c:pt>
                <c:pt idx="162">
                  <c:v>0.46400000000007002</c:v>
                </c:pt>
                <c:pt idx="163">
                  <c:v>0.43600000000007</c:v>
                </c:pt>
                <c:pt idx="164">
                  <c:v>0.40800000000006997</c:v>
                </c:pt>
                <c:pt idx="165">
                  <c:v>0.38000000000007</c:v>
                </c:pt>
                <c:pt idx="166">
                  <c:v>0.35200000000006998</c:v>
                </c:pt>
                <c:pt idx="167">
                  <c:v>0.32400000000007001</c:v>
                </c:pt>
                <c:pt idx="168">
                  <c:v>0.29600000000006998</c:v>
                </c:pt>
                <c:pt idx="169">
                  <c:v>0.26800000000007002</c:v>
                </c:pt>
                <c:pt idx="170">
                  <c:v>0.24000000000006999</c:v>
                </c:pt>
                <c:pt idx="171">
                  <c:v>0.21200000000006999</c:v>
                </c:pt>
                <c:pt idx="172">
                  <c:v>0.18400000000007</c:v>
                </c:pt>
                <c:pt idx="173">
                  <c:v>0.15600000000007</c:v>
                </c:pt>
                <c:pt idx="174">
                  <c:v>0.12800000000007</c:v>
                </c:pt>
                <c:pt idx="175">
                  <c:v>0.10000000000007001</c:v>
                </c:pt>
                <c:pt idx="176">
                  <c:v>7.2000000000070202E-2</c:v>
                </c:pt>
                <c:pt idx="177">
                  <c:v>4.4000000000069803E-2</c:v>
                </c:pt>
                <c:pt idx="178">
                  <c:v>1.6000000000070201E-2</c:v>
                </c:pt>
                <c:pt idx="179">
                  <c:v>-1.1999999999919599E-2</c:v>
                </c:pt>
                <c:pt idx="180">
                  <c:v>-3.9999999999920099E-2</c:v>
                </c:pt>
                <c:pt idx="181">
                  <c:v>-6.7999999999919694E-2</c:v>
                </c:pt>
                <c:pt idx="182">
                  <c:v>-9.5999999999920094E-2</c:v>
                </c:pt>
                <c:pt idx="183">
                  <c:v>-0.12399999999991999</c:v>
                </c:pt>
                <c:pt idx="184">
                  <c:v>-0.15199999999992</c:v>
                </c:pt>
                <c:pt idx="185">
                  <c:v>-0.17999999999992</c:v>
                </c:pt>
                <c:pt idx="186">
                  <c:v>-0.20799999999992</c:v>
                </c:pt>
                <c:pt idx="187">
                  <c:v>-0.23599999999992</c:v>
                </c:pt>
                <c:pt idx="188">
                  <c:v>-0.26399999999992002</c:v>
                </c:pt>
                <c:pt idx="189">
                  <c:v>-0.29199999999991999</c:v>
                </c:pt>
                <c:pt idx="190">
                  <c:v>-0.31999999999992002</c:v>
                </c:pt>
                <c:pt idx="191">
                  <c:v>-0.34799999999991998</c:v>
                </c:pt>
                <c:pt idx="192">
                  <c:v>-0.37599999999992001</c:v>
                </c:pt>
                <c:pt idx="193">
                  <c:v>-0.40399999999991998</c:v>
                </c:pt>
                <c:pt idx="194">
                  <c:v>-0.43199999999992</c:v>
                </c:pt>
                <c:pt idx="195">
                  <c:v>-0.45999999999991997</c:v>
                </c:pt>
                <c:pt idx="196">
                  <c:v>-0.48799999999992</c:v>
                </c:pt>
                <c:pt idx="197">
                  <c:v>-0.51599999999991997</c:v>
                </c:pt>
                <c:pt idx="198">
                  <c:v>-0.54399999999991999</c:v>
                </c:pt>
                <c:pt idx="199">
                  <c:v>-0.57199999999992002</c:v>
                </c:pt>
                <c:pt idx="200">
                  <c:v>-0.59999999999992004</c:v>
                </c:pt>
                <c:pt idx="201">
                  <c:v>-0.62799999999991996</c:v>
                </c:pt>
                <c:pt idx="202">
                  <c:v>-0.65599999999991998</c:v>
                </c:pt>
                <c:pt idx="203">
                  <c:v>-0.68399999999991001</c:v>
                </c:pt>
                <c:pt idx="204">
                  <c:v>-0.71199999999991004</c:v>
                </c:pt>
                <c:pt idx="205">
                  <c:v>-0.73999999999990995</c:v>
                </c:pt>
                <c:pt idx="206">
                  <c:v>-0.76799999999990998</c:v>
                </c:pt>
                <c:pt idx="207">
                  <c:v>-0.79599999999991</c:v>
                </c:pt>
                <c:pt idx="208">
                  <c:v>-0.82399999999991003</c:v>
                </c:pt>
                <c:pt idx="209">
                  <c:v>-0.85199999999991005</c:v>
                </c:pt>
                <c:pt idx="210">
                  <c:v>-0.87999999999990997</c:v>
                </c:pt>
                <c:pt idx="211">
                  <c:v>-0.90799999999990999</c:v>
                </c:pt>
                <c:pt idx="212">
                  <c:v>-0.93599999999991002</c:v>
                </c:pt>
                <c:pt idx="213">
                  <c:v>-0.96399999999991004</c:v>
                </c:pt>
                <c:pt idx="214">
                  <c:v>-0.99199999999990995</c:v>
                </c:pt>
                <c:pt idx="215">
                  <c:v>-1.0199999999999101</c:v>
                </c:pt>
                <c:pt idx="216">
                  <c:v>-1.0479999999999099</c:v>
                </c:pt>
                <c:pt idx="217">
                  <c:v>-1.0759999999999099</c:v>
                </c:pt>
                <c:pt idx="218">
                  <c:v>-1.1039999999999099</c:v>
                </c:pt>
                <c:pt idx="219">
                  <c:v>-1.13199999999991</c:v>
                </c:pt>
                <c:pt idx="220">
                  <c:v>-1.15999999999991</c:v>
                </c:pt>
                <c:pt idx="221">
                  <c:v>-1.18799999999991</c:v>
                </c:pt>
                <c:pt idx="222">
                  <c:v>-1.21599999999991</c:v>
                </c:pt>
                <c:pt idx="223">
                  <c:v>-1.2439999999999101</c:v>
                </c:pt>
                <c:pt idx="224">
                  <c:v>-1.2719999999999101</c:v>
                </c:pt>
                <c:pt idx="225">
                  <c:v>-1.2999999999999099</c:v>
                </c:pt>
                <c:pt idx="226">
                  <c:v>-1.3279999999999099</c:v>
                </c:pt>
                <c:pt idx="227">
                  <c:v>-1.3559999999999</c:v>
                </c:pt>
                <c:pt idx="228">
                  <c:v>-1.3839999999999</c:v>
                </c:pt>
                <c:pt idx="229">
                  <c:v>-1.4119999999999</c:v>
                </c:pt>
                <c:pt idx="230">
                  <c:v>-1.4399999999999</c:v>
                </c:pt>
                <c:pt idx="231">
                  <c:v>-1.4679999999999001</c:v>
                </c:pt>
                <c:pt idx="232">
                  <c:v>-1.4959999999999001</c:v>
                </c:pt>
                <c:pt idx="233">
                  <c:v>-1.5239999999999001</c:v>
                </c:pt>
                <c:pt idx="234">
                  <c:v>-1.5519999999998999</c:v>
                </c:pt>
                <c:pt idx="235">
                  <c:v>-1.5799999999998999</c:v>
                </c:pt>
                <c:pt idx="236">
                  <c:v>-1.6079999999999</c:v>
                </c:pt>
                <c:pt idx="237">
                  <c:v>-1.6359999999999</c:v>
                </c:pt>
                <c:pt idx="238">
                  <c:v>-1.6639999999999</c:v>
                </c:pt>
                <c:pt idx="239">
                  <c:v>-1.6919999999999</c:v>
                </c:pt>
                <c:pt idx="240">
                  <c:v>-1.7199999999999001</c:v>
                </c:pt>
                <c:pt idx="241">
                  <c:v>-1.7479999999999001</c:v>
                </c:pt>
                <c:pt idx="242">
                  <c:v>-1.7759999999999001</c:v>
                </c:pt>
                <c:pt idx="243">
                  <c:v>-1.8039999999998999</c:v>
                </c:pt>
                <c:pt idx="244">
                  <c:v>-1.8319999999998999</c:v>
                </c:pt>
                <c:pt idx="245">
                  <c:v>-1.8599999999999</c:v>
                </c:pt>
                <c:pt idx="246">
                  <c:v>-1.8879999999999</c:v>
                </c:pt>
                <c:pt idx="247">
                  <c:v>-1.9159999999999</c:v>
                </c:pt>
                <c:pt idx="248">
                  <c:v>-1.9439999999999</c:v>
                </c:pt>
                <c:pt idx="249">
                  <c:v>-1.9719999999999001</c:v>
                </c:pt>
                <c:pt idx="250">
                  <c:v>-1.9999999999999001</c:v>
                </c:pt>
                <c:pt idx="251">
                  <c:v>-2.0279999999998899</c:v>
                </c:pt>
                <c:pt idx="252">
                  <c:v>-2.0559999999998899</c:v>
                </c:pt>
                <c:pt idx="253">
                  <c:v>-2.0839999999998899</c:v>
                </c:pt>
                <c:pt idx="254">
                  <c:v>-2.11199999999989</c:v>
                </c:pt>
                <c:pt idx="255">
                  <c:v>-2.13999999999989</c:v>
                </c:pt>
                <c:pt idx="256">
                  <c:v>-2.16799999999989</c:v>
                </c:pt>
                <c:pt idx="257">
                  <c:v>-2.19599999999989</c:v>
                </c:pt>
                <c:pt idx="258">
                  <c:v>-2.2239999999998901</c:v>
                </c:pt>
                <c:pt idx="259">
                  <c:v>-2.2519999999998901</c:v>
                </c:pt>
                <c:pt idx="260">
                  <c:v>-2.2799999999998901</c:v>
                </c:pt>
                <c:pt idx="261">
                  <c:v>-2.3079999999998901</c:v>
                </c:pt>
                <c:pt idx="262">
                  <c:v>-2.3359999999998902</c:v>
                </c:pt>
                <c:pt idx="263">
                  <c:v>-2.3639999999998902</c:v>
                </c:pt>
                <c:pt idx="264">
                  <c:v>-2.3919999999998902</c:v>
                </c:pt>
                <c:pt idx="265">
                  <c:v>-2.4199999999998898</c:v>
                </c:pt>
                <c:pt idx="266">
                  <c:v>-2.4479999999998898</c:v>
                </c:pt>
                <c:pt idx="267">
                  <c:v>-2.4759999999998898</c:v>
                </c:pt>
                <c:pt idx="268">
                  <c:v>-2.5039999999998899</c:v>
                </c:pt>
                <c:pt idx="269">
                  <c:v>-2.5319999999998899</c:v>
                </c:pt>
                <c:pt idx="270">
                  <c:v>-2.5599999999998899</c:v>
                </c:pt>
                <c:pt idx="271">
                  <c:v>-2.5879999999998899</c:v>
                </c:pt>
                <c:pt idx="272">
                  <c:v>-2.61599999999989</c:v>
                </c:pt>
                <c:pt idx="273">
                  <c:v>-2.64399999999989</c:v>
                </c:pt>
                <c:pt idx="274">
                  <c:v>-2.67199999999989</c:v>
                </c:pt>
                <c:pt idx="275">
                  <c:v>-2.6999999999998798</c:v>
                </c:pt>
                <c:pt idx="276">
                  <c:v>-2.7279999999998799</c:v>
                </c:pt>
                <c:pt idx="277">
                  <c:v>-2.7559999999998799</c:v>
                </c:pt>
                <c:pt idx="278">
                  <c:v>-2.7839999999998799</c:v>
                </c:pt>
                <c:pt idx="279">
                  <c:v>-2.8119999999998799</c:v>
                </c:pt>
                <c:pt idx="280">
                  <c:v>-2.83999999999988</c:v>
                </c:pt>
                <c:pt idx="281">
                  <c:v>-2.86799999999988</c:v>
                </c:pt>
                <c:pt idx="282">
                  <c:v>-2.89599999999988</c:v>
                </c:pt>
                <c:pt idx="283">
                  <c:v>-2.92399999999988</c:v>
                </c:pt>
                <c:pt idx="284">
                  <c:v>-2.9519999999998801</c:v>
                </c:pt>
                <c:pt idx="285">
                  <c:v>-2.9799999999998801</c:v>
                </c:pt>
                <c:pt idx="286">
                  <c:v>-3.0079999999998801</c:v>
                </c:pt>
                <c:pt idx="287">
                  <c:v>-3.0359999999998801</c:v>
                </c:pt>
                <c:pt idx="288">
                  <c:v>-3.0639999999998802</c:v>
                </c:pt>
                <c:pt idx="289">
                  <c:v>-3.0919999999998802</c:v>
                </c:pt>
                <c:pt idx="290">
                  <c:v>-3.1199999999998802</c:v>
                </c:pt>
                <c:pt idx="291">
                  <c:v>-3.1479999999998798</c:v>
                </c:pt>
                <c:pt idx="292">
                  <c:v>-3.1759999999998798</c:v>
                </c:pt>
                <c:pt idx="293">
                  <c:v>-3.2039999999998798</c:v>
                </c:pt>
                <c:pt idx="294">
                  <c:v>-3.2319999999998799</c:v>
                </c:pt>
                <c:pt idx="295">
                  <c:v>-3.2599999999998799</c:v>
                </c:pt>
                <c:pt idx="296">
                  <c:v>-3.2879999999998799</c:v>
                </c:pt>
                <c:pt idx="297">
                  <c:v>-3.3159999999998702</c:v>
                </c:pt>
                <c:pt idx="298">
                  <c:v>-3.34399999999988</c:v>
                </c:pt>
                <c:pt idx="299">
                  <c:v>-3.37199999999988</c:v>
                </c:pt>
                <c:pt idx="300">
                  <c:v>-3.3999999999998698</c:v>
                </c:pt>
                <c:pt idx="301">
                  <c:v>-3.4279999999998698</c:v>
                </c:pt>
                <c:pt idx="302">
                  <c:v>-3.4559999999998698</c:v>
                </c:pt>
                <c:pt idx="303">
                  <c:v>-3.4839999999998699</c:v>
                </c:pt>
                <c:pt idx="304">
                  <c:v>-3.5119999999998699</c:v>
                </c:pt>
                <c:pt idx="305">
                  <c:v>-3.5399999999998699</c:v>
                </c:pt>
                <c:pt idx="306">
                  <c:v>-3.5679999999998699</c:v>
                </c:pt>
                <c:pt idx="307">
                  <c:v>-3.59599999999987</c:v>
                </c:pt>
                <c:pt idx="308">
                  <c:v>-3.62399999999987</c:v>
                </c:pt>
                <c:pt idx="309">
                  <c:v>-3.65199999999987</c:v>
                </c:pt>
                <c:pt idx="310">
                  <c:v>-3.67999999999987</c:v>
                </c:pt>
                <c:pt idx="311">
                  <c:v>-3.7079999999998701</c:v>
                </c:pt>
                <c:pt idx="312">
                  <c:v>-3.7359999999998701</c:v>
                </c:pt>
                <c:pt idx="313">
                  <c:v>-3.7639999999998701</c:v>
                </c:pt>
                <c:pt idx="314">
                  <c:v>-3.7919999999998701</c:v>
                </c:pt>
                <c:pt idx="315">
                  <c:v>-3.8199999999998702</c:v>
                </c:pt>
                <c:pt idx="316">
                  <c:v>-3.8479999999998702</c:v>
                </c:pt>
                <c:pt idx="317">
                  <c:v>-3.8759999999998702</c:v>
                </c:pt>
                <c:pt idx="318">
                  <c:v>-3.9039999999998698</c:v>
                </c:pt>
                <c:pt idx="319">
                  <c:v>-3.9319999999998698</c:v>
                </c:pt>
                <c:pt idx="320">
                  <c:v>-3.9599999999998698</c:v>
                </c:pt>
                <c:pt idx="321">
                  <c:v>-3.9879999999998601</c:v>
                </c:pt>
                <c:pt idx="322">
                  <c:v>-4.0159999999998703</c:v>
                </c:pt>
                <c:pt idx="323">
                  <c:v>-4.0439999999998699</c:v>
                </c:pt>
                <c:pt idx="324">
                  <c:v>-4.0719999999998597</c:v>
                </c:pt>
                <c:pt idx="325">
                  <c:v>-4.0999999999998602</c:v>
                </c:pt>
                <c:pt idx="326">
                  <c:v>-4.1279999999998598</c:v>
                </c:pt>
                <c:pt idx="327">
                  <c:v>-4.1559999999998603</c:v>
                </c:pt>
                <c:pt idx="328">
                  <c:v>-4.1839999999998598</c:v>
                </c:pt>
                <c:pt idx="329">
                  <c:v>-4.2119999999998603</c:v>
                </c:pt>
                <c:pt idx="330">
                  <c:v>-4.2399999999998599</c:v>
                </c:pt>
                <c:pt idx="331">
                  <c:v>-4.2679999999998603</c:v>
                </c:pt>
                <c:pt idx="332">
                  <c:v>-4.2959999999998599</c:v>
                </c:pt>
                <c:pt idx="333">
                  <c:v>-4.3239999999998604</c:v>
                </c:pt>
                <c:pt idx="334">
                  <c:v>-4.35199999999986</c:v>
                </c:pt>
                <c:pt idx="335">
                  <c:v>-4.3799999999998596</c:v>
                </c:pt>
                <c:pt idx="336">
                  <c:v>-4.40799999999986</c:v>
                </c:pt>
                <c:pt idx="337">
                  <c:v>-4.4359999999998596</c:v>
                </c:pt>
                <c:pt idx="338">
                  <c:v>-4.4639999999998601</c:v>
                </c:pt>
                <c:pt idx="339">
                  <c:v>-4.4919999999998597</c:v>
                </c:pt>
                <c:pt idx="340">
                  <c:v>-4.5199999999998601</c:v>
                </c:pt>
                <c:pt idx="341">
                  <c:v>-4.5479999999998597</c:v>
                </c:pt>
                <c:pt idx="342">
                  <c:v>-4.5759999999998602</c:v>
                </c:pt>
                <c:pt idx="343">
                  <c:v>-4.6039999999998598</c:v>
                </c:pt>
                <c:pt idx="344">
                  <c:v>-4.6319999999998602</c:v>
                </c:pt>
                <c:pt idx="345">
                  <c:v>-4.65999999999985</c:v>
                </c:pt>
                <c:pt idx="346">
                  <c:v>-4.6879999999998496</c:v>
                </c:pt>
                <c:pt idx="347">
                  <c:v>-4.7159999999998599</c:v>
                </c:pt>
                <c:pt idx="348">
                  <c:v>-4.7439999999998497</c:v>
                </c:pt>
                <c:pt idx="349">
                  <c:v>-4.7719999999998501</c:v>
                </c:pt>
                <c:pt idx="350">
                  <c:v>-4.7999999999998497</c:v>
                </c:pt>
                <c:pt idx="351">
                  <c:v>-4.8279999999998502</c:v>
                </c:pt>
                <c:pt idx="352">
                  <c:v>-4.8559999999998498</c:v>
                </c:pt>
                <c:pt idx="353">
                  <c:v>-4.8839999999998502</c:v>
                </c:pt>
                <c:pt idx="354">
                  <c:v>-4.9119999999998498</c:v>
                </c:pt>
                <c:pt idx="355">
                  <c:v>-4.9399999999998503</c:v>
                </c:pt>
                <c:pt idx="356">
                  <c:v>-4.9679999999998499</c:v>
                </c:pt>
                <c:pt idx="357">
                  <c:v>-4.9959999999998503</c:v>
                </c:pt>
                <c:pt idx="358">
                  <c:v>-5.0239999999998002</c:v>
                </c:pt>
                <c:pt idx="359">
                  <c:v>-5.0519999999999001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75-4509-B477-728A039098F9}"/>
            </c:ext>
          </c:extLst>
        </c:ser>
        <c:ser>
          <c:idx val="1"/>
          <c:order val="1"/>
          <c:tx>
            <c:v>(micro)-bunch charge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'Sheet3 (2)'!$A$3:$A$362</c:f>
              <c:numCache>
                <c:formatCode>General</c:formatCode>
                <c:ptCount val="360"/>
                <c:pt idx="0">
                  <c:v>-180</c:v>
                </c:pt>
                <c:pt idx="1">
                  <c:v>-179</c:v>
                </c:pt>
                <c:pt idx="2">
                  <c:v>-178</c:v>
                </c:pt>
                <c:pt idx="3">
                  <c:v>-177</c:v>
                </c:pt>
                <c:pt idx="4">
                  <c:v>-176</c:v>
                </c:pt>
                <c:pt idx="5">
                  <c:v>-175</c:v>
                </c:pt>
                <c:pt idx="6">
                  <c:v>-174</c:v>
                </c:pt>
                <c:pt idx="7">
                  <c:v>-173</c:v>
                </c:pt>
                <c:pt idx="8">
                  <c:v>-172</c:v>
                </c:pt>
                <c:pt idx="9">
                  <c:v>-171</c:v>
                </c:pt>
                <c:pt idx="10">
                  <c:v>-170</c:v>
                </c:pt>
                <c:pt idx="11">
                  <c:v>-169</c:v>
                </c:pt>
                <c:pt idx="12">
                  <c:v>-168</c:v>
                </c:pt>
                <c:pt idx="13">
                  <c:v>-167</c:v>
                </c:pt>
                <c:pt idx="14">
                  <c:v>-166</c:v>
                </c:pt>
                <c:pt idx="15">
                  <c:v>-165</c:v>
                </c:pt>
                <c:pt idx="16">
                  <c:v>-164</c:v>
                </c:pt>
                <c:pt idx="17">
                  <c:v>-163</c:v>
                </c:pt>
                <c:pt idx="18">
                  <c:v>-162</c:v>
                </c:pt>
                <c:pt idx="19">
                  <c:v>-161</c:v>
                </c:pt>
                <c:pt idx="20">
                  <c:v>-160</c:v>
                </c:pt>
                <c:pt idx="21">
                  <c:v>-159</c:v>
                </c:pt>
                <c:pt idx="22">
                  <c:v>-158</c:v>
                </c:pt>
                <c:pt idx="23">
                  <c:v>-157</c:v>
                </c:pt>
                <c:pt idx="24">
                  <c:v>-156</c:v>
                </c:pt>
                <c:pt idx="25">
                  <c:v>-155</c:v>
                </c:pt>
                <c:pt idx="26">
                  <c:v>-154</c:v>
                </c:pt>
                <c:pt idx="27">
                  <c:v>-153</c:v>
                </c:pt>
                <c:pt idx="28">
                  <c:v>-152</c:v>
                </c:pt>
                <c:pt idx="29">
                  <c:v>-151</c:v>
                </c:pt>
                <c:pt idx="30">
                  <c:v>-150</c:v>
                </c:pt>
                <c:pt idx="31">
                  <c:v>-149</c:v>
                </c:pt>
                <c:pt idx="32">
                  <c:v>-148</c:v>
                </c:pt>
                <c:pt idx="33">
                  <c:v>-147</c:v>
                </c:pt>
                <c:pt idx="34">
                  <c:v>-146</c:v>
                </c:pt>
                <c:pt idx="35">
                  <c:v>-145</c:v>
                </c:pt>
                <c:pt idx="36">
                  <c:v>-144</c:v>
                </c:pt>
                <c:pt idx="37">
                  <c:v>-143</c:v>
                </c:pt>
                <c:pt idx="38">
                  <c:v>-142</c:v>
                </c:pt>
                <c:pt idx="39">
                  <c:v>-141</c:v>
                </c:pt>
                <c:pt idx="40">
                  <c:v>-140</c:v>
                </c:pt>
                <c:pt idx="41">
                  <c:v>-139</c:v>
                </c:pt>
                <c:pt idx="42">
                  <c:v>-138</c:v>
                </c:pt>
                <c:pt idx="43">
                  <c:v>-137</c:v>
                </c:pt>
                <c:pt idx="44">
                  <c:v>-136</c:v>
                </c:pt>
                <c:pt idx="45">
                  <c:v>-135</c:v>
                </c:pt>
                <c:pt idx="46">
                  <c:v>-134</c:v>
                </c:pt>
                <c:pt idx="47">
                  <c:v>-133</c:v>
                </c:pt>
                <c:pt idx="48">
                  <c:v>-132</c:v>
                </c:pt>
                <c:pt idx="49">
                  <c:v>-131</c:v>
                </c:pt>
                <c:pt idx="50">
                  <c:v>-130</c:v>
                </c:pt>
                <c:pt idx="51">
                  <c:v>-129</c:v>
                </c:pt>
                <c:pt idx="52">
                  <c:v>-128</c:v>
                </c:pt>
                <c:pt idx="53">
                  <c:v>-127</c:v>
                </c:pt>
                <c:pt idx="54">
                  <c:v>-126</c:v>
                </c:pt>
                <c:pt idx="55">
                  <c:v>-125</c:v>
                </c:pt>
                <c:pt idx="56">
                  <c:v>-124</c:v>
                </c:pt>
                <c:pt idx="57">
                  <c:v>-123</c:v>
                </c:pt>
                <c:pt idx="58">
                  <c:v>-122</c:v>
                </c:pt>
                <c:pt idx="59">
                  <c:v>-121</c:v>
                </c:pt>
                <c:pt idx="60">
                  <c:v>-120</c:v>
                </c:pt>
                <c:pt idx="61">
                  <c:v>-119</c:v>
                </c:pt>
                <c:pt idx="62">
                  <c:v>-118</c:v>
                </c:pt>
                <c:pt idx="63">
                  <c:v>-117</c:v>
                </c:pt>
                <c:pt idx="64">
                  <c:v>-116</c:v>
                </c:pt>
                <c:pt idx="65">
                  <c:v>-115</c:v>
                </c:pt>
                <c:pt idx="66">
                  <c:v>-114</c:v>
                </c:pt>
                <c:pt idx="67">
                  <c:v>-113</c:v>
                </c:pt>
                <c:pt idx="68">
                  <c:v>-112</c:v>
                </c:pt>
                <c:pt idx="69">
                  <c:v>-111</c:v>
                </c:pt>
                <c:pt idx="70">
                  <c:v>-110</c:v>
                </c:pt>
                <c:pt idx="71">
                  <c:v>-109</c:v>
                </c:pt>
                <c:pt idx="72">
                  <c:v>-108</c:v>
                </c:pt>
                <c:pt idx="73">
                  <c:v>-107</c:v>
                </c:pt>
                <c:pt idx="74">
                  <c:v>-106</c:v>
                </c:pt>
                <c:pt idx="75">
                  <c:v>-105</c:v>
                </c:pt>
                <c:pt idx="76">
                  <c:v>-104</c:v>
                </c:pt>
                <c:pt idx="77">
                  <c:v>-103</c:v>
                </c:pt>
                <c:pt idx="78">
                  <c:v>-102</c:v>
                </c:pt>
                <c:pt idx="79">
                  <c:v>-101</c:v>
                </c:pt>
                <c:pt idx="80">
                  <c:v>-100</c:v>
                </c:pt>
                <c:pt idx="81">
                  <c:v>-99</c:v>
                </c:pt>
                <c:pt idx="82">
                  <c:v>-98</c:v>
                </c:pt>
                <c:pt idx="83">
                  <c:v>-97</c:v>
                </c:pt>
                <c:pt idx="84">
                  <c:v>-96</c:v>
                </c:pt>
                <c:pt idx="85">
                  <c:v>-95</c:v>
                </c:pt>
                <c:pt idx="86">
                  <c:v>-94</c:v>
                </c:pt>
                <c:pt idx="87">
                  <c:v>-93</c:v>
                </c:pt>
                <c:pt idx="88">
                  <c:v>-92</c:v>
                </c:pt>
                <c:pt idx="89">
                  <c:v>-91</c:v>
                </c:pt>
                <c:pt idx="90">
                  <c:v>-90</c:v>
                </c:pt>
                <c:pt idx="91">
                  <c:v>-89</c:v>
                </c:pt>
                <c:pt idx="92">
                  <c:v>-88</c:v>
                </c:pt>
                <c:pt idx="93">
                  <c:v>-87</c:v>
                </c:pt>
                <c:pt idx="94">
                  <c:v>-86</c:v>
                </c:pt>
                <c:pt idx="95">
                  <c:v>-85</c:v>
                </c:pt>
                <c:pt idx="96">
                  <c:v>-84</c:v>
                </c:pt>
                <c:pt idx="97">
                  <c:v>-83</c:v>
                </c:pt>
                <c:pt idx="98">
                  <c:v>-82</c:v>
                </c:pt>
                <c:pt idx="99">
                  <c:v>-81</c:v>
                </c:pt>
                <c:pt idx="100">
                  <c:v>-80</c:v>
                </c:pt>
                <c:pt idx="101">
                  <c:v>-79</c:v>
                </c:pt>
                <c:pt idx="102">
                  <c:v>-78</c:v>
                </c:pt>
                <c:pt idx="103">
                  <c:v>-77</c:v>
                </c:pt>
                <c:pt idx="104">
                  <c:v>-76</c:v>
                </c:pt>
                <c:pt idx="105">
                  <c:v>-75</c:v>
                </c:pt>
                <c:pt idx="106">
                  <c:v>-74</c:v>
                </c:pt>
                <c:pt idx="107">
                  <c:v>-73</c:v>
                </c:pt>
                <c:pt idx="108">
                  <c:v>-72</c:v>
                </c:pt>
                <c:pt idx="109">
                  <c:v>-71</c:v>
                </c:pt>
                <c:pt idx="110">
                  <c:v>-70</c:v>
                </c:pt>
                <c:pt idx="111">
                  <c:v>-69</c:v>
                </c:pt>
                <c:pt idx="112">
                  <c:v>-68</c:v>
                </c:pt>
                <c:pt idx="113">
                  <c:v>-67</c:v>
                </c:pt>
                <c:pt idx="114">
                  <c:v>-66</c:v>
                </c:pt>
                <c:pt idx="115">
                  <c:v>-65</c:v>
                </c:pt>
                <c:pt idx="116">
                  <c:v>-64</c:v>
                </c:pt>
                <c:pt idx="117">
                  <c:v>-63</c:v>
                </c:pt>
                <c:pt idx="118">
                  <c:v>-62</c:v>
                </c:pt>
                <c:pt idx="119">
                  <c:v>-61</c:v>
                </c:pt>
                <c:pt idx="120">
                  <c:v>-60</c:v>
                </c:pt>
                <c:pt idx="121">
                  <c:v>-59</c:v>
                </c:pt>
                <c:pt idx="122">
                  <c:v>-58</c:v>
                </c:pt>
                <c:pt idx="123">
                  <c:v>-57</c:v>
                </c:pt>
                <c:pt idx="124">
                  <c:v>-56</c:v>
                </c:pt>
                <c:pt idx="125">
                  <c:v>-55</c:v>
                </c:pt>
                <c:pt idx="126">
                  <c:v>-54</c:v>
                </c:pt>
                <c:pt idx="127">
                  <c:v>-53</c:v>
                </c:pt>
                <c:pt idx="128">
                  <c:v>-52</c:v>
                </c:pt>
                <c:pt idx="129">
                  <c:v>-51</c:v>
                </c:pt>
                <c:pt idx="130">
                  <c:v>-50</c:v>
                </c:pt>
                <c:pt idx="131">
                  <c:v>-49</c:v>
                </c:pt>
                <c:pt idx="132">
                  <c:v>-48</c:v>
                </c:pt>
                <c:pt idx="133">
                  <c:v>-47</c:v>
                </c:pt>
                <c:pt idx="134">
                  <c:v>-46</c:v>
                </c:pt>
                <c:pt idx="135">
                  <c:v>-45</c:v>
                </c:pt>
                <c:pt idx="136">
                  <c:v>-44</c:v>
                </c:pt>
                <c:pt idx="137">
                  <c:v>-43</c:v>
                </c:pt>
                <c:pt idx="138">
                  <c:v>-42</c:v>
                </c:pt>
                <c:pt idx="139">
                  <c:v>-41</c:v>
                </c:pt>
                <c:pt idx="140">
                  <c:v>-40</c:v>
                </c:pt>
                <c:pt idx="141">
                  <c:v>-39</c:v>
                </c:pt>
                <c:pt idx="142">
                  <c:v>-38</c:v>
                </c:pt>
                <c:pt idx="143">
                  <c:v>-37</c:v>
                </c:pt>
                <c:pt idx="144">
                  <c:v>-36</c:v>
                </c:pt>
                <c:pt idx="145">
                  <c:v>-35</c:v>
                </c:pt>
                <c:pt idx="146">
                  <c:v>-34</c:v>
                </c:pt>
                <c:pt idx="147">
                  <c:v>-33</c:v>
                </c:pt>
                <c:pt idx="148">
                  <c:v>-32</c:v>
                </c:pt>
                <c:pt idx="149">
                  <c:v>-31</c:v>
                </c:pt>
                <c:pt idx="150">
                  <c:v>-30</c:v>
                </c:pt>
                <c:pt idx="151">
                  <c:v>-29</c:v>
                </c:pt>
                <c:pt idx="152">
                  <c:v>-28</c:v>
                </c:pt>
                <c:pt idx="153">
                  <c:v>-27</c:v>
                </c:pt>
                <c:pt idx="154">
                  <c:v>-26</c:v>
                </c:pt>
                <c:pt idx="155">
                  <c:v>-25</c:v>
                </c:pt>
                <c:pt idx="156">
                  <c:v>-24</c:v>
                </c:pt>
                <c:pt idx="157">
                  <c:v>-23</c:v>
                </c:pt>
                <c:pt idx="158">
                  <c:v>-22</c:v>
                </c:pt>
                <c:pt idx="159">
                  <c:v>-21</c:v>
                </c:pt>
                <c:pt idx="160">
                  <c:v>-20</c:v>
                </c:pt>
                <c:pt idx="161">
                  <c:v>-19</c:v>
                </c:pt>
                <c:pt idx="162">
                  <c:v>-18</c:v>
                </c:pt>
                <c:pt idx="163">
                  <c:v>-17</c:v>
                </c:pt>
                <c:pt idx="164">
                  <c:v>-16</c:v>
                </c:pt>
                <c:pt idx="165">
                  <c:v>-15</c:v>
                </c:pt>
                <c:pt idx="166">
                  <c:v>-14</c:v>
                </c:pt>
                <c:pt idx="167">
                  <c:v>-13</c:v>
                </c:pt>
                <c:pt idx="168">
                  <c:v>-12</c:v>
                </c:pt>
                <c:pt idx="169">
                  <c:v>-11</c:v>
                </c:pt>
                <c:pt idx="170">
                  <c:v>-10</c:v>
                </c:pt>
                <c:pt idx="171">
                  <c:v>-9</c:v>
                </c:pt>
                <c:pt idx="172">
                  <c:v>-8</c:v>
                </c:pt>
                <c:pt idx="173">
                  <c:v>-7</c:v>
                </c:pt>
                <c:pt idx="174">
                  <c:v>-6</c:v>
                </c:pt>
                <c:pt idx="175">
                  <c:v>-5</c:v>
                </c:pt>
                <c:pt idx="176">
                  <c:v>-4</c:v>
                </c:pt>
                <c:pt idx="177">
                  <c:v>-3</c:v>
                </c:pt>
                <c:pt idx="178">
                  <c:v>-2</c:v>
                </c:pt>
                <c:pt idx="179">
                  <c:v>-1</c:v>
                </c:pt>
                <c:pt idx="180">
                  <c:v>0</c:v>
                </c:pt>
                <c:pt idx="181">
                  <c:v>1</c:v>
                </c:pt>
                <c:pt idx="182">
                  <c:v>2</c:v>
                </c:pt>
                <c:pt idx="183">
                  <c:v>3</c:v>
                </c:pt>
                <c:pt idx="184">
                  <c:v>4</c:v>
                </c:pt>
                <c:pt idx="185">
                  <c:v>5</c:v>
                </c:pt>
                <c:pt idx="186">
                  <c:v>6</c:v>
                </c:pt>
                <c:pt idx="187">
                  <c:v>7</c:v>
                </c:pt>
                <c:pt idx="188">
                  <c:v>8</c:v>
                </c:pt>
                <c:pt idx="189">
                  <c:v>9</c:v>
                </c:pt>
                <c:pt idx="190">
                  <c:v>10</c:v>
                </c:pt>
                <c:pt idx="191">
                  <c:v>11</c:v>
                </c:pt>
                <c:pt idx="192">
                  <c:v>12</c:v>
                </c:pt>
                <c:pt idx="193">
                  <c:v>13</c:v>
                </c:pt>
                <c:pt idx="194">
                  <c:v>14</c:v>
                </c:pt>
                <c:pt idx="195">
                  <c:v>15</c:v>
                </c:pt>
                <c:pt idx="196">
                  <c:v>16</c:v>
                </c:pt>
                <c:pt idx="197">
                  <c:v>17</c:v>
                </c:pt>
                <c:pt idx="198">
                  <c:v>18</c:v>
                </c:pt>
                <c:pt idx="199">
                  <c:v>19</c:v>
                </c:pt>
                <c:pt idx="200">
                  <c:v>20</c:v>
                </c:pt>
                <c:pt idx="201">
                  <c:v>21</c:v>
                </c:pt>
                <c:pt idx="202">
                  <c:v>22</c:v>
                </c:pt>
                <c:pt idx="203">
                  <c:v>23</c:v>
                </c:pt>
                <c:pt idx="204">
                  <c:v>24</c:v>
                </c:pt>
                <c:pt idx="205">
                  <c:v>25</c:v>
                </c:pt>
                <c:pt idx="206">
                  <c:v>26</c:v>
                </c:pt>
                <c:pt idx="207">
                  <c:v>27</c:v>
                </c:pt>
                <c:pt idx="208">
                  <c:v>28</c:v>
                </c:pt>
                <c:pt idx="209">
                  <c:v>29</c:v>
                </c:pt>
                <c:pt idx="210">
                  <c:v>30</c:v>
                </c:pt>
                <c:pt idx="211">
                  <c:v>31</c:v>
                </c:pt>
                <c:pt idx="212">
                  <c:v>32</c:v>
                </c:pt>
                <c:pt idx="213">
                  <c:v>33</c:v>
                </c:pt>
                <c:pt idx="214">
                  <c:v>34</c:v>
                </c:pt>
                <c:pt idx="215">
                  <c:v>35</c:v>
                </c:pt>
                <c:pt idx="216">
                  <c:v>36</c:v>
                </c:pt>
                <c:pt idx="217">
                  <c:v>37</c:v>
                </c:pt>
                <c:pt idx="218">
                  <c:v>38</c:v>
                </c:pt>
                <c:pt idx="219">
                  <c:v>39</c:v>
                </c:pt>
                <c:pt idx="220">
                  <c:v>40</c:v>
                </c:pt>
                <c:pt idx="221">
                  <c:v>41</c:v>
                </c:pt>
                <c:pt idx="222">
                  <c:v>42</c:v>
                </c:pt>
                <c:pt idx="223">
                  <c:v>43</c:v>
                </c:pt>
                <c:pt idx="224">
                  <c:v>44</c:v>
                </c:pt>
                <c:pt idx="225">
                  <c:v>45</c:v>
                </c:pt>
                <c:pt idx="226">
                  <c:v>46</c:v>
                </c:pt>
                <c:pt idx="227">
                  <c:v>47</c:v>
                </c:pt>
                <c:pt idx="228">
                  <c:v>48</c:v>
                </c:pt>
                <c:pt idx="229">
                  <c:v>49</c:v>
                </c:pt>
                <c:pt idx="230">
                  <c:v>50</c:v>
                </c:pt>
                <c:pt idx="231">
                  <c:v>51</c:v>
                </c:pt>
                <c:pt idx="232">
                  <c:v>52</c:v>
                </c:pt>
                <c:pt idx="233">
                  <c:v>53</c:v>
                </c:pt>
                <c:pt idx="234">
                  <c:v>54</c:v>
                </c:pt>
                <c:pt idx="235">
                  <c:v>55</c:v>
                </c:pt>
                <c:pt idx="236">
                  <c:v>56</c:v>
                </c:pt>
                <c:pt idx="237">
                  <c:v>57</c:v>
                </c:pt>
                <c:pt idx="238">
                  <c:v>58</c:v>
                </c:pt>
                <c:pt idx="239">
                  <c:v>59</c:v>
                </c:pt>
                <c:pt idx="240">
                  <c:v>60</c:v>
                </c:pt>
                <c:pt idx="241">
                  <c:v>61</c:v>
                </c:pt>
                <c:pt idx="242">
                  <c:v>62</c:v>
                </c:pt>
                <c:pt idx="243">
                  <c:v>63</c:v>
                </c:pt>
                <c:pt idx="244">
                  <c:v>64</c:v>
                </c:pt>
                <c:pt idx="245">
                  <c:v>65</c:v>
                </c:pt>
                <c:pt idx="246">
                  <c:v>66</c:v>
                </c:pt>
                <c:pt idx="247">
                  <c:v>67</c:v>
                </c:pt>
                <c:pt idx="248">
                  <c:v>68</c:v>
                </c:pt>
                <c:pt idx="249">
                  <c:v>69</c:v>
                </c:pt>
                <c:pt idx="250">
                  <c:v>70</c:v>
                </c:pt>
                <c:pt idx="251">
                  <c:v>71</c:v>
                </c:pt>
                <c:pt idx="252">
                  <c:v>72</c:v>
                </c:pt>
                <c:pt idx="253">
                  <c:v>73</c:v>
                </c:pt>
                <c:pt idx="254">
                  <c:v>74</c:v>
                </c:pt>
                <c:pt idx="255">
                  <c:v>75</c:v>
                </c:pt>
                <c:pt idx="256">
                  <c:v>76</c:v>
                </c:pt>
                <c:pt idx="257">
                  <c:v>77</c:v>
                </c:pt>
                <c:pt idx="258">
                  <c:v>78</c:v>
                </c:pt>
                <c:pt idx="259">
                  <c:v>79</c:v>
                </c:pt>
                <c:pt idx="260">
                  <c:v>80</c:v>
                </c:pt>
                <c:pt idx="261">
                  <c:v>81</c:v>
                </c:pt>
                <c:pt idx="262">
                  <c:v>82</c:v>
                </c:pt>
                <c:pt idx="263">
                  <c:v>83</c:v>
                </c:pt>
                <c:pt idx="264">
                  <c:v>84</c:v>
                </c:pt>
                <c:pt idx="265">
                  <c:v>85</c:v>
                </c:pt>
                <c:pt idx="266">
                  <c:v>86</c:v>
                </c:pt>
                <c:pt idx="267">
                  <c:v>87</c:v>
                </c:pt>
                <c:pt idx="268">
                  <c:v>88</c:v>
                </c:pt>
                <c:pt idx="269">
                  <c:v>89</c:v>
                </c:pt>
                <c:pt idx="270">
                  <c:v>90</c:v>
                </c:pt>
                <c:pt idx="271">
                  <c:v>91</c:v>
                </c:pt>
                <c:pt idx="272">
                  <c:v>92</c:v>
                </c:pt>
                <c:pt idx="273">
                  <c:v>93</c:v>
                </c:pt>
                <c:pt idx="274">
                  <c:v>94</c:v>
                </c:pt>
                <c:pt idx="275">
                  <c:v>95</c:v>
                </c:pt>
                <c:pt idx="276">
                  <c:v>96</c:v>
                </c:pt>
                <c:pt idx="277">
                  <c:v>97</c:v>
                </c:pt>
                <c:pt idx="278">
                  <c:v>98</c:v>
                </c:pt>
                <c:pt idx="279">
                  <c:v>99</c:v>
                </c:pt>
                <c:pt idx="280">
                  <c:v>100</c:v>
                </c:pt>
                <c:pt idx="281">
                  <c:v>101</c:v>
                </c:pt>
                <c:pt idx="282">
                  <c:v>102</c:v>
                </c:pt>
                <c:pt idx="283">
                  <c:v>103</c:v>
                </c:pt>
                <c:pt idx="284">
                  <c:v>104</c:v>
                </c:pt>
                <c:pt idx="285">
                  <c:v>105</c:v>
                </c:pt>
                <c:pt idx="286">
                  <c:v>106</c:v>
                </c:pt>
                <c:pt idx="287">
                  <c:v>107</c:v>
                </c:pt>
                <c:pt idx="288">
                  <c:v>108</c:v>
                </c:pt>
                <c:pt idx="289">
                  <c:v>109</c:v>
                </c:pt>
                <c:pt idx="290">
                  <c:v>110</c:v>
                </c:pt>
                <c:pt idx="291">
                  <c:v>111</c:v>
                </c:pt>
                <c:pt idx="292">
                  <c:v>112</c:v>
                </c:pt>
                <c:pt idx="293">
                  <c:v>113</c:v>
                </c:pt>
                <c:pt idx="294">
                  <c:v>114</c:v>
                </c:pt>
                <c:pt idx="295">
                  <c:v>115</c:v>
                </c:pt>
                <c:pt idx="296">
                  <c:v>116</c:v>
                </c:pt>
                <c:pt idx="297">
                  <c:v>117</c:v>
                </c:pt>
                <c:pt idx="298">
                  <c:v>118</c:v>
                </c:pt>
                <c:pt idx="299">
                  <c:v>119</c:v>
                </c:pt>
                <c:pt idx="300">
                  <c:v>120</c:v>
                </c:pt>
                <c:pt idx="301">
                  <c:v>121</c:v>
                </c:pt>
                <c:pt idx="302">
                  <c:v>122</c:v>
                </c:pt>
                <c:pt idx="303">
                  <c:v>123</c:v>
                </c:pt>
                <c:pt idx="304">
                  <c:v>124</c:v>
                </c:pt>
                <c:pt idx="305">
                  <c:v>125</c:v>
                </c:pt>
                <c:pt idx="306">
                  <c:v>126</c:v>
                </c:pt>
                <c:pt idx="307">
                  <c:v>127</c:v>
                </c:pt>
                <c:pt idx="308">
                  <c:v>128</c:v>
                </c:pt>
                <c:pt idx="309">
                  <c:v>129</c:v>
                </c:pt>
                <c:pt idx="310">
                  <c:v>130</c:v>
                </c:pt>
                <c:pt idx="311">
                  <c:v>131</c:v>
                </c:pt>
                <c:pt idx="312">
                  <c:v>132</c:v>
                </c:pt>
                <c:pt idx="313">
                  <c:v>133</c:v>
                </c:pt>
                <c:pt idx="314">
                  <c:v>134</c:v>
                </c:pt>
                <c:pt idx="315">
                  <c:v>135</c:v>
                </c:pt>
                <c:pt idx="316">
                  <c:v>136</c:v>
                </c:pt>
                <c:pt idx="317">
                  <c:v>137</c:v>
                </c:pt>
                <c:pt idx="318">
                  <c:v>138</c:v>
                </c:pt>
                <c:pt idx="319">
                  <c:v>139</c:v>
                </c:pt>
                <c:pt idx="320">
                  <c:v>140</c:v>
                </c:pt>
                <c:pt idx="321">
                  <c:v>141</c:v>
                </c:pt>
                <c:pt idx="322">
                  <c:v>142</c:v>
                </c:pt>
                <c:pt idx="323">
                  <c:v>143</c:v>
                </c:pt>
                <c:pt idx="324">
                  <c:v>144</c:v>
                </c:pt>
                <c:pt idx="325">
                  <c:v>145</c:v>
                </c:pt>
                <c:pt idx="326">
                  <c:v>146</c:v>
                </c:pt>
                <c:pt idx="327">
                  <c:v>147</c:v>
                </c:pt>
                <c:pt idx="328">
                  <c:v>148</c:v>
                </c:pt>
                <c:pt idx="329">
                  <c:v>149</c:v>
                </c:pt>
                <c:pt idx="330">
                  <c:v>150</c:v>
                </c:pt>
                <c:pt idx="331">
                  <c:v>151</c:v>
                </c:pt>
                <c:pt idx="332">
                  <c:v>152</c:v>
                </c:pt>
                <c:pt idx="333">
                  <c:v>153</c:v>
                </c:pt>
                <c:pt idx="334">
                  <c:v>154</c:v>
                </c:pt>
                <c:pt idx="335">
                  <c:v>155</c:v>
                </c:pt>
                <c:pt idx="336">
                  <c:v>156</c:v>
                </c:pt>
                <c:pt idx="337">
                  <c:v>157</c:v>
                </c:pt>
                <c:pt idx="338">
                  <c:v>158</c:v>
                </c:pt>
                <c:pt idx="339">
                  <c:v>159</c:v>
                </c:pt>
                <c:pt idx="340">
                  <c:v>160</c:v>
                </c:pt>
                <c:pt idx="341">
                  <c:v>161</c:v>
                </c:pt>
                <c:pt idx="342">
                  <c:v>162</c:v>
                </c:pt>
                <c:pt idx="343">
                  <c:v>163</c:v>
                </c:pt>
                <c:pt idx="344">
                  <c:v>164</c:v>
                </c:pt>
                <c:pt idx="345">
                  <c:v>165</c:v>
                </c:pt>
                <c:pt idx="346">
                  <c:v>166</c:v>
                </c:pt>
                <c:pt idx="347">
                  <c:v>167</c:v>
                </c:pt>
                <c:pt idx="348">
                  <c:v>168</c:v>
                </c:pt>
                <c:pt idx="349">
                  <c:v>169</c:v>
                </c:pt>
                <c:pt idx="350">
                  <c:v>170</c:v>
                </c:pt>
                <c:pt idx="351">
                  <c:v>171</c:v>
                </c:pt>
                <c:pt idx="352">
                  <c:v>172</c:v>
                </c:pt>
                <c:pt idx="353">
                  <c:v>173</c:v>
                </c:pt>
                <c:pt idx="354">
                  <c:v>174</c:v>
                </c:pt>
                <c:pt idx="355">
                  <c:v>175</c:v>
                </c:pt>
                <c:pt idx="356">
                  <c:v>176</c:v>
                </c:pt>
                <c:pt idx="357">
                  <c:v>177</c:v>
                </c:pt>
                <c:pt idx="358">
                  <c:v>178</c:v>
                </c:pt>
                <c:pt idx="359">
                  <c:v>179</c:v>
                </c:pt>
              </c:numCache>
            </c:numRef>
          </c:xVal>
          <c:yVal>
            <c:numRef>
              <c:f>'Sheet3 (2)'!$C$3:$C$362</c:f>
              <c:numCache>
                <c:formatCode>General</c:formatCode>
                <c:ptCount val="360"/>
                <c:pt idx="0">
                  <c:v>1.51473893167352E-8</c:v>
                </c:pt>
                <c:pt idx="1">
                  <c:v>1.8491901687816766E-8</c:v>
                </c:pt>
                <c:pt idx="2">
                  <c:v>2.2549798669680585E-8</c:v>
                </c:pt>
                <c:pt idx="3">
                  <c:v>2.7467622270979019E-8</c:v>
                </c:pt>
                <c:pt idx="4">
                  <c:v>3.3420794417953802E-8</c:v>
                </c:pt>
                <c:pt idx="5">
                  <c:v>4.0619051341431392E-8</c:v>
                </c:pt>
                <c:pt idx="6">
                  <c:v>4.9312848336130537E-8</c:v>
                </c:pt>
                <c:pt idx="7">
                  <c:v>5.9800897947347897E-8</c:v>
                </c:pt>
                <c:pt idx="8">
                  <c:v>7.2439030118678323E-8</c:v>
                </c:pt>
                <c:pt idx="9">
                  <c:v>8.7650591948255165E-8</c:v>
                </c:pt>
                <c:pt idx="10">
                  <c:v>1.0593863790887771E-7</c:v>
                </c:pt>
                <c:pt idx="11">
                  <c:v>1.2790019919634341E-7</c:v>
                </c:pt>
                <c:pt idx="12">
                  <c:v>1.5424296383852303E-7</c:v>
                </c:pt>
                <c:pt idx="13">
                  <c:v>1.8580474793845922E-7</c:v>
                </c:pt>
                <c:pt idx="14">
                  <c:v>2.2357619360910597E-7</c:v>
                </c:pt>
                <c:pt idx="15">
                  <c:v>2.6872719151775908E-7</c:v>
                </c:pt>
                <c:pt idx="16">
                  <c:v>3.2263759629121538E-7</c:v>
                </c:pt>
                <c:pt idx="17">
                  <c:v>3.8693288220137405E-7</c:v>
                </c:pt>
                <c:pt idx="18">
                  <c:v>4.6352547548718489E-7</c:v>
                </c:pt>
                <c:pt idx="19">
                  <c:v>5.5466259937469818E-7</c:v>
                </c:pt>
                <c:pt idx="20">
                  <c:v>6.629815794054295E-7</c:v>
                </c:pt>
                <c:pt idx="21">
                  <c:v>7.9157368121849247E-7</c:v>
                </c:pt>
                <c:pt idx="22">
                  <c:v>9.4405769166764073E-7</c:v>
                </c:pt>
                <c:pt idx="23">
                  <c:v>1.1246646083716992E-6</c:v>
                </c:pt>
                <c:pt idx="24">
                  <c:v>1.3383349738406858E-6</c:v>
                </c:pt>
                <c:pt idx="25">
                  <c:v>1.5908305795928508E-6</c:v>
                </c:pt>
                <c:pt idx="26">
                  <c:v>1.8888624746333039E-6</c:v>
                </c:pt>
                <c:pt idx="27">
                  <c:v>2.2402374427971434E-6</c:v>
                </c:pt>
                <c:pt idx="28">
                  <c:v>2.6540253662922385E-6</c:v>
                </c:pt>
                <c:pt idx="29">
                  <c:v>3.1407501698461309E-6</c:v>
                </c:pt>
                <c:pt idx="30">
                  <c:v>3.7126073427017291E-6</c:v>
                </c:pt>
                <c:pt idx="31">
                  <c:v>4.3837113658258085E-6</c:v>
                </c:pt>
                <c:pt idx="32">
                  <c:v>5.1703767305522288E-6</c:v>
                </c:pt>
                <c:pt idx="33">
                  <c:v>6.0914366238590932E-6</c:v>
                </c:pt>
                <c:pt idx="34">
                  <c:v>7.168603775845638E-6</c:v>
                </c:pt>
                <c:pt idx="35">
                  <c:v>8.4268784178529288E-6</c:v>
                </c:pt>
                <c:pt idx="36">
                  <c:v>9.8950087859946972E-6</c:v>
                </c:pt>
                <c:pt idx="37">
                  <c:v>1.160601012532726E-5</c:v>
                </c:pt>
                <c:pt idx="38">
                  <c:v>1.3597748704898476E-5</c:v>
                </c:pt>
                <c:pt idx="39">
                  <c:v>1.5913597943541274E-5</c:v>
                </c:pt>
                <c:pt idx="40">
                  <c:v>1.8603174370175059E-5</c:v>
                </c:pt>
                <c:pt idx="41">
                  <c:v>2.1723161799736791E-5</c:v>
                </c:pt>
                <c:pt idx="42">
                  <c:v>2.5338232795327622E-5</c:v>
                </c:pt>
                <c:pt idx="43">
                  <c:v>2.9522077206757656E-5</c:v>
                </c:pt>
                <c:pt idx="44">
                  <c:v>3.4358548322728543E-5</c:v>
                </c:pt>
                <c:pt idx="45">
                  <c:v>3.9942937944960948E-5</c:v>
                </c:pt>
                <c:pt idx="46">
                  <c:v>4.6383392483333417E-5</c:v>
                </c:pt>
                <c:pt idx="47">
                  <c:v>5.380248297627834E-5</c:v>
                </c:pt>
                <c:pt idx="48">
                  <c:v>6.2338942753963246E-5</c:v>
                </c:pt>
                <c:pt idx="49">
                  <c:v>7.2149587275733133E-5</c:v>
                </c:pt>
                <c:pt idx="50">
                  <c:v>8.341143147923192E-5</c:v>
                </c:pt>
                <c:pt idx="51">
                  <c:v>9.6324020766602665E-5</c:v>
                </c:pt>
                <c:pt idx="52">
                  <c:v>1.1111199251184718E-4</c:v>
                </c:pt>
                <c:pt idx="53">
                  <c:v>1.2802788569002383E-4</c:v>
                </c:pt>
                <c:pt idx="54">
                  <c:v>1.4735521688917765E-4</c:v>
                </c:pt>
                <c:pt idx="55">
                  <c:v>1.6941184155388973E-4</c:v>
                </c:pt>
                <c:pt idx="56">
                  <c:v>1.9455361980766486E-4</c:v>
                </c:pt>
                <c:pt idx="57">
                  <c:v>2.2317840659099268E-4</c:v>
                </c:pt>
                <c:pt idx="58">
                  <c:v>2.557303861121979E-4</c:v>
                </c:pt>
                <c:pt idx="59">
                  <c:v>2.927047707168956E-4</c:v>
                </c:pt>
                <c:pt idx="60">
                  <c:v>3.3465288421527506E-4</c:v>
                </c:pt>
                <c:pt idx="61">
                  <c:v>3.821876494393753E-4</c:v>
                </c:pt>
                <c:pt idx="62">
                  <c:v>4.3598949930850434E-4</c:v>
                </c:pt>
                <c:pt idx="63">
                  <c:v>4.9681272993232434E-4</c:v>
                </c:pt>
                <c:pt idx="64">
                  <c:v>5.6549231324932612E-4</c:v>
                </c:pt>
                <c:pt idx="65">
                  <c:v>6.4295118535400288E-4</c:v>
                </c:pt>
                <c:pt idx="66">
                  <c:v>7.3020802497928653E-4</c:v>
                </c:pt>
                <c:pt idx="67">
                  <c:v>8.2838553454172572E-4</c:v>
                </c:pt>
                <c:pt idx="68">
                  <c:v>9.3871923369580367E-4</c:v>
                </c:pt>
                <c:pt idx="69">
                  <c:v>1.0625667724516433E-3</c:v>
                </c:pt>
                <c:pt idx="70">
                  <c:v>1.2014177675592258E-3</c:v>
                </c:pt>
                <c:pt idx="71">
                  <c:v>1.3569041620258944E-3</c:v>
                </c:pt>
                <c:pt idx="72">
                  <c:v>1.530811103288223E-3</c:v>
                </c:pt>
                <c:pt idx="73">
                  <c:v>1.7250883306831255E-3</c:v>
                </c:pt>
                <c:pt idx="74">
                  <c:v>1.9418620574385007E-3</c:v>
                </c:pt>
                <c:pt idx="75">
                  <c:v>2.1834473264171774E-3</c:v>
                </c:pt>
                <c:pt idx="76">
                  <c:v>2.4523608122906612E-3</c:v>
                </c:pt>
                <c:pt idx="77">
                  <c:v>2.7513340356879932E-3</c:v>
                </c:pt>
                <c:pt idx="78">
                  <c:v>3.0833269471631976E-3</c:v>
                </c:pt>
                <c:pt idx="79">
                  <c:v>3.4515418305625253E-3</c:v>
                </c:pt>
                <c:pt idx="80">
                  <c:v>3.8594374665683342E-3</c:v>
                </c:pt>
                <c:pt idx="81">
                  <c:v>4.3107434878765904E-3</c:v>
                </c:pt>
                <c:pt idx="82">
                  <c:v>4.8094748476661328E-3</c:v>
                </c:pt>
                <c:pt idx="83">
                  <c:v>5.3599463127856134E-3</c:v>
                </c:pt>
                <c:pt idx="84">
                  <c:v>5.9667868824757036E-3</c:v>
                </c:pt>
                <c:pt idx="85">
                  <c:v>6.6349540225271505E-3</c:v>
                </c:pt>
                <c:pt idx="86">
                  <c:v>7.3697475936290559E-3</c:v>
                </c:pt>
                <c:pt idx="87">
                  <c:v>8.1768233413777643E-3</c:v>
                </c:pt>
                <c:pt idx="88">
                  <c:v>9.0622058040979551E-3</c:v>
                </c:pt>
                <c:pt idx="89">
                  <c:v>1.0032300483389517E-2</c:v>
                </c:pt>
                <c:pt idx="90">
                  <c:v>1.1093905111283869E-2</c:v>
                </c:pt>
                <c:pt idx="91">
                  <c:v>1.22542198372103E-2</c:v>
                </c:pt>
                <c:pt idx="92">
                  <c:v>1.3520856147787402E-2</c:v>
                </c:pt>
                <c:pt idx="93">
                  <c:v>1.4901844322926268E-2</c:v>
                </c:pt>
                <c:pt idx="94">
                  <c:v>1.6405639223032269E-2</c:v>
                </c:pt>
                <c:pt idx="95">
                  <c:v>1.8041124194397677E-2</c:v>
                </c:pt>
                <c:pt idx="96">
                  <c:v>1.9817612873375409E-2</c:v>
                </c:pt>
                <c:pt idx="97">
                  <c:v>2.1744848664802609E-2</c:v>
                </c:pt>
                <c:pt idx="98">
                  <c:v>2.3833001666599112E-2</c:v>
                </c:pt>
                <c:pt idx="99">
                  <c:v>2.6092662810690621E-2</c:v>
                </c:pt>
                <c:pt idx="100">
                  <c:v>2.8534834990598439E-2</c:v>
                </c:pt>
                <c:pt idx="101">
                  <c:v>3.1170920948382586E-2</c:v>
                </c:pt>
                <c:pt idx="102">
                  <c:v>3.4012707698309823E-2</c:v>
                </c:pt>
                <c:pt idx="103">
                  <c:v>3.7072347271814014E-2</c:v>
                </c:pt>
                <c:pt idx="104">
                  <c:v>4.036233357818747E-2</c:v>
                </c:pt>
                <c:pt idx="105">
                  <c:v>4.3895475188130043E-2</c:v>
                </c:pt>
                <c:pt idx="106">
                  <c:v>4.7684863862917967E-2</c:v>
                </c:pt>
                <c:pt idx="107">
                  <c:v>5.1743838670636533E-2</c:v>
                </c:pt>
                <c:pt idx="108">
                  <c:v>5.6085945552729791E-2</c:v>
                </c:pt>
                <c:pt idx="109">
                  <c:v>6.0724892229102483E-2</c:v>
                </c:pt>
                <c:pt idx="110">
                  <c:v>6.5674498358181663E-2</c:v>
                </c:pt>
                <c:pt idx="111">
                  <c:v>7.0948640899686749E-2</c:v>
                </c:pt>
                <c:pt idx="112">
                  <c:v>7.656119466230861E-2</c:v>
                </c:pt>
                <c:pt idx="113">
                  <c:v>8.252596805596342E-2</c:v>
                </c:pt>
                <c:pt idx="114">
                  <c:v>8.8856634108619686E-2</c:v>
                </c:pt>
                <c:pt idx="115">
                  <c:v>9.5566656850714998E-2</c:v>
                </c:pt>
                <c:pt idx="116">
                  <c:v>0.10266921321564486</c:v>
                </c:pt>
                <c:pt idx="117">
                  <c:v>0.11017711065244391</c:v>
                </c:pt>
                <c:pt idx="118">
                  <c:v>0.11810270069626247</c:v>
                </c:pt>
                <c:pt idx="119">
                  <c:v>0.12645778879319447</c:v>
                </c:pt>
                <c:pt idx="120">
                  <c:v>0.13525354072802356</c:v>
                </c:pt>
                <c:pt idx="121">
                  <c:v>0.14450038605605497</c:v>
                </c:pt>
                <c:pt idx="122">
                  <c:v>0.15420791899290071</c:v>
                </c:pt>
                <c:pt idx="123">
                  <c:v>0.16438479726833249</c:v>
                </c:pt>
                <c:pt idx="124">
                  <c:v>0.17503863950155724</c:v>
                </c:pt>
                <c:pt idx="125">
                  <c:v>0.18617592170488659</c:v>
                </c:pt>
                <c:pt idx="126">
                  <c:v>0.19780187357015883</c:v>
                </c:pt>
                <c:pt idx="127">
                  <c:v>0.20992037523678017</c:v>
                </c:pt>
                <c:pt idx="128">
                  <c:v>0.222533855281243</c:v>
                </c:pt>
                <c:pt idx="129">
                  <c:v>0.23564319070479972</c:v>
                </c:pt>
                <c:pt idx="130">
                  <c:v>0.24924760972798068</c:v>
                </c:pt>
                <c:pt idx="131">
                  <c:v>0.2633445982272194</c:v>
                </c:pt>
                <c:pt idx="132">
                  <c:v>0.27792981066938044</c:v>
                </c:pt>
                <c:pt idx="133">
                  <c:v>0.29299698641390987</c:v>
                </c:pt>
                <c:pt idx="134">
                  <c:v>0.30853787225911161</c:v>
                </c:pt>
                <c:pt idx="135">
                  <c:v>0.32454215210822362</c:v>
                </c:pt>
                <c:pt idx="136">
                  <c:v>0.34099738462210294</c:v>
                </c:pt>
                <c:pt idx="137">
                  <c:v>0.35788894970808321</c:v>
                </c:pt>
                <c:pt idx="138">
                  <c:v>0.37520000466866854</c:v>
                </c:pt>
                <c:pt idx="139">
                  <c:v>0.39291145079898404</c:v>
                </c:pt>
                <c:pt idx="140">
                  <c:v>0.41100191117822243</c:v>
                </c:pt>
                <c:pt idx="141">
                  <c:v>0.42944772034770096</c:v>
                </c:pt>
                <c:pt idx="142">
                  <c:v>0.44822292650668311</c:v>
                </c:pt>
                <c:pt idx="143">
                  <c:v>0.46729930678702053</c:v>
                </c:pt>
                <c:pt idx="144">
                  <c:v>0.48664639608925703</c:v>
                </c:pt>
                <c:pt idx="145">
                  <c:v>0.50623152987652398</c:v>
                </c:pt>
                <c:pt idx="146">
                  <c:v>0.52601990122887843</c:v>
                </c:pt>
                <c:pt idx="147">
                  <c:v>0.54597463236032973</c:v>
                </c:pt>
                <c:pt idx="148">
                  <c:v>0.56605686069441075</c:v>
                </c:pt>
                <c:pt idx="149">
                  <c:v>0.58622583948261042</c:v>
                </c:pt>
                <c:pt idx="150">
                  <c:v>0.60643905283423294</c:v>
                </c:pt>
                <c:pt idx="151">
                  <c:v>0.62665234490729593</c:v>
                </c:pt>
                <c:pt idx="152">
                  <c:v>0.64682006288902327</c:v>
                </c:pt>
                <c:pt idx="153">
                  <c:v>0.66689521327246937</c:v>
                </c:pt>
                <c:pt idx="154">
                  <c:v>0.68682963081405279</c:v>
                </c:pt>
                <c:pt idx="155">
                  <c:v>0.70657415943651003</c:v>
                </c:pt>
                <c:pt idx="156">
                  <c:v>0.7260788442242806</c:v>
                </c:pt>
                <c:pt idx="157">
                  <c:v>0.74529313354488125</c:v>
                </c:pt>
                <c:pt idx="158">
                  <c:v>0.76416609022168902</c:v>
                </c:pt>
                <c:pt idx="159">
                  <c:v>0.78264661058199059</c:v>
                </c:pt>
                <c:pt idx="160">
                  <c:v>0.80068365011036791</c:v>
                </c:pt>
                <c:pt idx="161">
                  <c:v>0.81822645435265406</c:v>
                </c:pt>
                <c:pt idx="162">
                  <c:v>0.8352247936408792</c:v>
                </c:pt>
                <c:pt idx="163">
                  <c:v>0.85162920014585974</c:v>
                </c:pt>
                <c:pt idx="164">
                  <c:v>0.86739120571224715</c:v>
                </c:pt>
                <c:pt idx="165">
                  <c:v>0.8824635788917562</c:v>
                </c:pt>
                <c:pt idx="166">
                  <c:v>0.89680055956458904</c:v>
                </c:pt>
                <c:pt idx="167">
                  <c:v>0.91035808952730157</c:v>
                </c:pt>
                <c:pt idx="168">
                  <c:v>0.92309403742789486</c:v>
                </c:pt>
                <c:pt idx="169">
                  <c:v>0.93496841644599826</c:v>
                </c:pt>
                <c:pt idx="170">
                  <c:v>0.94594359314771048</c:v>
                </c:pt>
                <c:pt idx="171">
                  <c:v>0.95598448599088437</c:v>
                </c:pt>
                <c:pt idx="172">
                  <c:v>0.96505875201714286</c:v>
                </c:pt>
                <c:pt idx="173">
                  <c:v>0.97313696034125763</c:v>
                </c:pt>
                <c:pt idx="174">
                  <c:v>0.980192751136158</c:v>
                </c:pt>
                <c:pt idx="175">
                  <c:v>0.98620297891200703</c:v>
                </c:pt>
                <c:pt idx="176">
                  <c:v>0.99114783899963299</c:v>
                </c:pt>
                <c:pt idx="177">
                  <c:v>0.99501097627109114</c:v>
                </c:pt>
                <c:pt idx="178">
                  <c:v>0.99777957526213557</c:v>
                </c:pt>
                <c:pt idx="179">
                  <c:v>0.99944443100162239</c:v>
                </c:pt>
                <c:pt idx="180">
                  <c:v>1</c:v>
                </c:pt>
                <c:pt idx="181">
                  <c:v>0.99944443100162239</c:v>
                </c:pt>
                <c:pt idx="182">
                  <c:v>0.99777957526213557</c:v>
                </c:pt>
                <c:pt idx="183">
                  <c:v>0.99501097627109114</c:v>
                </c:pt>
                <c:pt idx="184">
                  <c:v>0.99114783899963299</c:v>
                </c:pt>
                <c:pt idx="185">
                  <c:v>0.98620297891200703</c:v>
                </c:pt>
                <c:pt idx="186">
                  <c:v>0.980192751136158</c:v>
                </c:pt>
                <c:pt idx="187">
                  <c:v>0.97313696034125763</c:v>
                </c:pt>
                <c:pt idx="188">
                  <c:v>0.96505875201714286</c:v>
                </c:pt>
                <c:pt idx="189">
                  <c:v>0.95598448599088437</c:v>
                </c:pt>
                <c:pt idx="190">
                  <c:v>0.94594359314771048</c:v>
                </c:pt>
                <c:pt idx="191">
                  <c:v>0.93496841644599826</c:v>
                </c:pt>
                <c:pt idx="192">
                  <c:v>0.92309403742789486</c:v>
                </c:pt>
                <c:pt idx="193">
                  <c:v>0.91035808952730157</c:v>
                </c:pt>
                <c:pt idx="194">
                  <c:v>0.89680055956458904</c:v>
                </c:pt>
                <c:pt idx="195">
                  <c:v>0.8824635788917562</c:v>
                </c:pt>
                <c:pt idx="196">
                  <c:v>0.86739120571224715</c:v>
                </c:pt>
                <c:pt idx="197">
                  <c:v>0.85162920014585974</c:v>
                </c:pt>
                <c:pt idx="198">
                  <c:v>0.8352247936408792</c:v>
                </c:pt>
                <c:pt idx="199">
                  <c:v>0.81822645435265406</c:v>
                </c:pt>
                <c:pt idx="200">
                  <c:v>0.80068365011036791</c:v>
                </c:pt>
                <c:pt idx="201">
                  <c:v>0.78264661058199059</c:v>
                </c:pt>
                <c:pt idx="202">
                  <c:v>0.76416609022168902</c:v>
                </c:pt>
                <c:pt idx="203">
                  <c:v>0.74529313354488125</c:v>
                </c:pt>
                <c:pt idx="204">
                  <c:v>0.7260788442242806</c:v>
                </c:pt>
                <c:pt idx="205">
                  <c:v>0.70657415943651003</c:v>
                </c:pt>
                <c:pt idx="206">
                  <c:v>0.68682963081405279</c:v>
                </c:pt>
                <c:pt idx="207">
                  <c:v>0.66689521327246937</c:v>
                </c:pt>
                <c:pt idx="208">
                  <c:v>0.64682006288902327</c:v>
                </c:pt>
                <c:pt idx="209">
                  <c:v>0.62665234490729593</c:v>
                </c:pt>
                <c:pt idx="210">
                  <c:v>0.60643905283423294</c:v>
                </c:pt>
                <c:pt idx="211">
                  <c:v>0.58622583948261042</c:v>
                </c:pt>
                <c:pt idx="212">
                  <c:v>0.56605686069441075</c:v>
                </c:pt>
                <c:pt idx="213">
                  <c:v>0.54597463236032973</c:v>
                </c:pt>
                <c:pt idx="214">
                  <c:v>0.52601990122887843</c:v>
                </c:pt>
                <c:pt idx="215">
                  <c:v>0.50623152987652398</c:v>
                </c:pt>
                <c:pt idx="216">
                  <c:v>0.48664639608925703</c:v>
                </c:pt>
                <c:pt idx="217">
                  <c:v>0.46729930678702053</c:v>
                </c:pt>
                <c:pt idx="218">
                  <c:v>0.44822292650668311</c:v>
                </c:pt>
                <c:pt idx="219">
                  <c:v>0.42944772034770096</c:v>
                </c:pt>
                <c:pt idx="220">
                  <c:v>0.41100191117822243</c:v>
                </c:pt>
                <c:pt idx="221">
                  <c:v>0.39291145079898404</c:v>
                </c:pt>
                <c:pt idx="222">
                  <c:v>0.37520000466866854</c:v>
                </c:pt>
                <c:pt idx="223">
                  <c:v>0.35788894970808321</c:v>
                </c:pt>
                <c:pt idx="224">
                  <c:v>0.34099738462210294</c:v>
                </c:pt>
                <c:pt idx="225">
                  <c:v>0.32454215210822362</c:v>
                </c:pt>
                <c:pt idx="226">
                  <c:v>0.30853787225911161</c:v>
                </c:pt>
                <c:pt idx="227">
                  <c:v>0.29299698641390987</c:v>
                </c:pt>
                <c:pt idx="228">
                  <c:v>0.27792981066938044</c:v>
                </c:pt>
                <c:pt idx="229">
                  <c:v>0.2633445982272194</c:v>
                </c:pt>
                <c:pt idx="230">
                  <c:v>0.24924760972798068</c:v>
                </c:pt>
                <c:pt idx="231">
                  <c:v>0.23564319070479972</c:v>
                </c:pt>
                <c:pt idx="232">
                  <c:v>0.222533855281243</c:v>
                </c:pt>
                <c:pt idx="233">
                  <c:v>0.20992037523678017</c:v>
                </c:pt>
                <c:pt idx="234">
                  <c:v>0.19780187357015883</c:v>
                </c:pt>
                <c:pt idx="235">
                  <c:v>0.18617592170488659</c:v>
                </c:pt>
                <c:pt idx="236">
                  <c:v>0.17503863950155724</c:v>
                </c:pt>
                <c:pt idx="237">
                  <c:v>0.16438479726833249</c:v>
                </c:pt>
                <c:pt idx="238">
                  <c:v>0.15420791899290071</c:v>
                </c:pt>
                <c:pt idx="239">
                  <c:v>0.14450038605605497</c:v>
                </c:pt>
                <c:pt idx="240">
                  <c:v>0.13525354072802356</c:v>
                </c:pt>
                <c:pt idx="241">
                  <c:v>0.12645778879319447</c:v>
                </c:pt>
                <c:pt idx="242">
                  <c:v>0.11810270069626247</c:v>
                </c:pt>
                <c:pt idx="243">
                  <c:v>0.11017711065244391</c:v>
                </c:pt>
                <c:pt idx="244">
                  <c:v>0.10266921321564486</c:v>
                </c:pt>
                <c:pt idx="245">
                  <c:v>9.5566656850714998E-2</c:v>
                </c:pt>
                <c:pt idx="246">
                  <c:v>8.8856634108619686E-2</c:v>
                </c:pt>
                <c:pt idx="247">
                  <c:v>8.252596805596342E-2</c:v>
                </c:pt>
                <c:pt idx="248">
                  <c:v>7.656119466230861E-2</c:v>
                </c:pt>
                <c:pt idx="249">
                  <c:v>7.0948640899686749E-2</c:v>
                </c:pt>
                <c:pt idx="250">
                  <c:v>6.5674498358181663E-2</c:v>
                </c:pt>
                <c:pt idx="251">
                  <c:v>6.0724892229102483E-2</c:v>
                </c:pt>
                <c:pt idx="252">
                  <c:v>5.6085945552729791E-2</c:v>
                </c:pt>
                <c:pt idx="253">
                  <c:v>5.1743838670636533E-2</c:v>
                </c:pt>
                <c:pt idx="254">
                  <c:v>4.7684863862917967E-2</c:v>
                </c:pt>
                <c:pt idx="255">
                  <c:v>4.3895475188130043E-2</c:v>
                </c:pt>
                <c:pt idx="256">
                  <c:v>4.036233357818747E-2</c:v>
                </c:pt>
                <c:pt idx="257">
                  <c:v>3.7072347271814014E-2</c:v>
                </c:pt>
                <c:pt idx="258">
                  <c:v>3.4012707698309823E-2</c:v>
                </c:pt>
                <c:pt idx="259">
                  <c:v>3.1170920948382586E-2</c:v>
                </c:pt>
                <c:pt idx="260">
                  <c:v>2.8534834990598439E-2</c:v>
                </c:pt>
                <c:pt idx="261">
                  <c:v>2.6092662810690621E-2</c:v>
                </c:pt>
                <c:pt idx="262">
                  <c:v>2.3833001666599112E-2</c:v>
                </c:pt>
                <c:pt idx="263">
                  <c:v>2.1744848664802609E-2</c:v>
                </c:pt>
                <c:pt idx="264">
                  <c:v>1.9817612873375409E-2</c:v>
                </c:pt>
                <c:pt idx="265">
                  <c:v>1.8041124194397677E-2</c:v>
                </c:pt>
                <c:pt idx="266">
                  <c:v>1.6405639223032269E-2</c:v>
                </c:pt>
                <c:pt idx="267">
                  <c:v>1.4901844322926268E-2</c:v>
                </c:pt>
                <c:pt idx="268">
                  <c:v>1.3520856147787402E-2</c:v>
                </c:pt>
                <c:pt idx="269">
                  <c:v>1.22542198372103E-2</c:v>
                </c:pt>
                <c:pt idx="270">
                  <c:v>1.1093905111283869E-2</c:v>
                </c:pt>
                <c:pt idx="271">
                  <c:v>1.0032300483389517E-2</c:v>
                </c:pt>
                <c:pt idx="272">
                  <c:v>9.0622058040979551E-3</c:v>
                </c:pt>
                <c:pt idx="273">
                  <c:v>8.1768233413777643E-3</c:v>
                </c:pt>
                <c:pt idx="274">
                  <c:v>7.3697475936290559E-3</c:v>
                </c:pt>
                <c:pt idx="275">
                  <c:v>6.6349540225271505E-3</c:v>
                </c:pt>
                <c:pt idx="276">
                  <c:v>5.9667868824757036E-3</c:v>
                </c:pt>
                <c:pt idx="277">
                  <c:v>5.3599463127856134E-3</c:v>
                </c:pt>
                <c:pt idx="278">
                  <c:v>4.8094748476661328E-3</c:v>
                </c:pt>
                <c:pt idx="279">
                  <c:v>4.3107434878765904E-3</c:v>
                </c:pt>
                <c:pt idx="280">
                  <c:v>3.8594374665683342E-3</c:v>
                </c:pt>
                <c:pt idx="281">
                  <c:v>3.4515418305625253E-3</c:v>
                </c:pt>
                <c:pt idx="282">
                  <c:v>3.0833269471631976E-3</c:v>
                </c:pt>
                <c:pt idx="283">
                  <c:v>2.7513340356879932E-3</c:v>
                </c:pt>
                <c:pt idx="284">
                  <c:v>2.4523608122906612E-3</c:v>
                </c:pt>
                <c:pt idx="285">
                  <c:v>2.1834473264171774E-3</c:v>
                </c:pt>
                <c:pt idx="286">
                  <c:v>1.9418620574385007E-3</c:v>
                </c:pt>
                <c:pt idx="287">
                  <c:v>1.7250883306831255E-3</c:v>
                </c:pt>
                <c:pt idx="288">
                  <c:v>1.530811103288223E-3</c:v>
                </c:pt>
                <c:pt idx="289">
                  <c:v>1.3569041620258944E-3</c:v>
                </c:pt>
                <c:pt idx="290">
                  <c:v>1.2014177675592258E-3</c:v>
                </c:pt>
                <c:pt idx="291">
                  <c:v>1.0625667724516433E-3</c:v>
                </c:pt>
                <c:pt idx="292">
                  <c:v>9.3871923369580367E-4</c:v>
                </c:pt>
                <c:pt idx="293">
                  <c:v>8.2838553454172572E-4</c:v>
                </c:pt>
                <c:pt idx="294">
                  <c:v>7.3020802497928653E-4</c:v>
                </c:pt>
                <c:pt idx="295">
                  <c:v>6.4295118535400288E-4</c:v>
                </c:pt>
                <c:pt idx="296">
                  <c:v>5.6549231324932612E-4</c:v>
                </c:pt>
                <c:pt idx="297">
                  <c:v>4.9681272993232434E-4</c:v>
                </c:pt>
                <c:pt idx="298">
                  <c:v>4.3598949930850434E-4</c:v>
                </c:pt>
                <c:pt idx="299">
                  <c:v>3.821876494393753E-4</c:v>
                </c:pt>
                <c:pt idx="300">
                  <c:v>3.3465288421527506E-4</c:v>
                </c:pt>
                <c:pt idx="301">
                  <c:v>2.927047707168956E-4</c:v>
                </c:pt>
                <c:pt idx="302">
                  <c:v>2.557303861121979E-4</c:v>
                </c:pt>
                <c:pt idx="303">
                  <c:v>2.2317840659099268E-4</c:v>
                </c:pt>
                <c:pt idx="304">
                  <c:v>1.9455361980766486E-4</c:v>
                </c:pt>
                <c:pt idx="305">
                  <c:v>1.6941184155388973E-4</c:v>
                </c:pt>
                <c:pt idx="306">
                  <c:v>1.4735521688917765E-4</c:v>
                </c:pt>
                <c:pt idx="307">
                  <c:v>1.2802788569002383E-4</c:v>
                </c:pt>
                <c:pt idx="308">
                  <c:v>1.1111199251184718E-4</c:v>
                </c:pt>
                <c:pt idx="309">
                  <c:v>9.6324020766602665E-5</c:v>
                </c:pt>
                <c:pt idx="310">
                  <c:v>8.341143147923192E-5</c:v>
                </c:pt>
                <c:pt idx="311">
                  <c:v>7.2149587275733133E-5</c:v>
                </c:pt>
                <c:pt idx="312">
                  <c:v>6.2338942753963246E-5</c:v>
                </c:pt>
                <c:pt idx="313">
                  <c:v>5.380248297627834E-5</c:v>
                </c:pt>
                <c:pt idx="314">
                  <c:v>4.6383392483333417E-5</c:v>
                </c:pt>
                <c:pt idx="315">
                  <c:v>3.9942937944960948E-5</c:v>
                </c:pt>
                <c:pt idx="316">
                  <c:v>3.4358548322728543E-5</c:v>
                </c:pt>
                <c:pt idx="317">
                  <c:v>2.9522077206757656E-5</c:v>
                </c:pt>
                <c:pt idx="318">
                  <c:v>2.5338232795327622E-5</c:v>
                </c:pt>
                <c:pt idx="319">
                  <c:v>2.1723161799736791E-5</c:v>
                </c:pt>
                <c:pt idx="320">
                  <c:v>1.8603174370175059E-5</c:v>
                </c:pt>
                <c:pt idx="321">
                  <c:v>1.5913597943541274E-5</c:v>
                </c:pt>
                <c:pt idx="322">
                  <c:v>1.3597748704898476E-5</c:v>
                </c:pt>
                <c:pt idx="323">
                  <c:v>1.160601012532726E-5</c:v>
                </c:pt>
                <c:pt idx="324">
                  <c:v>9.8950087859946972E-6</c:v>
                </c:pt>
                <c:pt idx="325">
                  <c:v>8.4268784178529288E-6</c:v>
                </c:pt>
                <c:pt idx="326">
                  <c:v>7.168603775845638E-6</c:v>
                </c:pt>
                <c:pt idx="327">
                  <c:v>6.0914366238590932E-6</c:v>
                </c:pt>
                <c:pt idx="328">
                  <c:v>5.1703767305522288E-6</c:v>
                </c:pt>
                <c:pt idx="329">
                  <c:v>4.3837113658258085E-6</c:v>
                </c:pt>
                <c:pt idx="330">
                  <c:v>3.7126073427017291E-6</c:v>
                </c:pt>
                <c:pt idx="331">
                  <c:v>3.1407501698461309E-6</c:v>
                </c:pt>
                <c:pt idx="332">
                  <c:v>2.6540253662922385E-6</c:v>
                </c:pt>
                <c:pt idx="333">
                  <c:v>2.2402374427971434E-6</c:v>
                </c:pt>
                <c:pt idx="334">
                  <c:v>1.8888624746333039E-6</c:v>
                </c:pt>
                <c:pt idx="335">
                  <c:v>1.5908305795928508E-6</c:v>
                </c:pt>
                <c:pt idx="336">
                  <c:v>1.3383349738406858E-6</c:v>
                </c:pt>
                <c:pt idx="337">
                  <c:v>1.1246646083716992E-6</c:v>
                </c:pt>
                <c:pt idx="338">
                  <c:v>9.4405769166764073E-7</c:v>
                </c:pt>
                <c:pt idx="339">
                  <c:v>7.9157368121849247E-7</c:v>
                </c:pt>
                <c:pt idx="340">
                  <c:v>6.629815794054295E-7</c:v>
                </c:pt>
                <c:pt idx="341">
                  <c:v>5.5466259937469818E-7</c:v>
                </c:pt>
                <c:pt idx="342">
                  <c:v>4.6352547548718489E-7</c:v>
                </c:pt>
                <c:pt idx="343">
                  <c:v>3.8693288220137405E-7</c:v>
                </c:pt>
                <c:pt idx="344">
                  <c:v>3.2263759629121538E-7</c:v>
                </c:pt>
                <c:pt idx="345">
                  <c:v>2.6872719151775908E-7</c:v>
                </c:pt>
                <c:pt idx="346">
                  <c:v>2.2357619360910597E-7</c:v>
                </c:pt>
                <c:pt idx="347">
                  <c:v>1.8580474793845922E-7</c:v>
                </c:pt>
                <c:pt idx="348">
                  <c:v>1.5424296383852303E-7</c:v>
                </c:pt>
                <c:pt idx="349">
                  <c:v>1.2790019919634341E-7</c:v>
                </c:pt>
                <c:pt idx="350">
                  <c:v>1.0593863790887771E-7</c:v>
                </c:pt>
                <c:pt idx="351">
                  <c:v>8.7650591948255165E-8</c:v>
                </c:pt>
                <c:pt idx="352">
                  <c:v>7.2439030118678323E-8</c:v>
                </c:pt>
                <c:pt idx="353">
                  <c:v>5.9800897947347897E-8</c:v>
                </c:pt>
                <c:pt idx="354">
                  <c:v>4.9312848336130537E-8</c:v>
                </c:pt>
                <c:pt idx="355">
                  <c:v>4.0619051341431392E-8</c:v>
                </c:pt>
                <c:pt idx="356">
                  <c:v>3.3420794417953802E-8</c:v>
                </c:pt>
                <c:pt idx="357">
                  <c:v>2.7467622270979019E-8</c:v>
                </c:pt>
                <c:pt idx="358">
                  <c:v>2.2549798669680585E-8</c:v>
                </c:pt>
                <c:pt idx="359">
                  <c:v>1.8491901687816766E-8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A75-4509-B477-728A039098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683007"/>
        <c:axId val="1052689247"/>
      </c:scatterChart>
      <c:valAx>
        <c:axId val="1052683007"/>
        <c:scaling>
          <c:orientation val="maxMin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ysClr val="windowText" lastClr="000000"/>
                    </a:solidFill>
                  </a:rPr>
                  <a:t>RF signal phase[</a:t>
                </a:r>
                <a:r>
                  <a:rPr lang="en-GB" sz="1400">
                    <a:solidFill>
                      <a:sysClr val="windowText" lastClr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deg]</a:t>
                </a:r>
                <a:endParaRPr lang="en-GB" sz="14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36800301339349895"/>
              <c:y val="0.92183135010417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689247"/>
        <c:crosses val="autoZero"/>
        <c:crossBetween val="midCat"/>
        <c:majorUnit val="90"/>
        <c:minorUnit val="45"/>
      </c:valAx>
      <c:valAx>
        <c:axId val="1052689247"/>
        <c:scaling>
          <c:orientation val="minMax"/>
          <c:max val="2"/>
          <c:min val="-2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>
                    <a:solidFill>
                      <a:sysClr val="windowText" lastClr="000000"/>
                    </a:solidFill>
                  </a:rPr>
                  <a:t>Amplitude [a.u.] / Position [mm]</a:t>
                </a:r>
              </a:p>
              <a:p>
                <a:pPr>
                  <a:defRPr/>
                </a:pPr>
                <a:endParaRPr lang="en-GB"/>
              </a:p>
            </c:rich>
          </c:tx>
          <c:layout>
            <c:manualLayout>
              <c:xMode val="edge"/>
              <c:yMode val="edge"/>
              <c:x val="1.2440791226654339E-3"/>
              <c:y val="0.177128635574804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683007"/>
        <c:crosses val="autoZero"/>
        <c:crossBetween val="midCat"/>
        <c:majorUnit val="0.5"/>
        <c:minorUnit val="0.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1286996801748335E-2"/>
          <c:y val="0.11143193805976565"/>
          <c:w val="0.39905738698183357"/>
          <c:h val="0.223185916789303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0.09959</cdr:x>
      <cdr:y>0.5957</cdr:y>
    </cdr:from>
    <cdr:to>
      <cdr:x>0.51314</cdr:x>
      <cdr:y>0.5957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57137986-8973-41CF-8795-EC68C39024CD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685834" y="2944817"/>
          <a:ext cx="2847943" cy="0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0.48838</cdr:x>
      <cdr:y>0.17983</cdr:y>
    </cdr:from>
    <cdr:to>
      <cdr:x>0.55615</cdr:x>
      <cdr:y>0.23036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5B24A89-18BA-4D55-81D5-91A3ABA659A2}"/>
            </a:ext>
          </a:extLst>
        </cdr:cNvPr>
        <cdr:cNvSpPr txBox="1"/>
      </cdr:nvSpPr>
      <cdr:spPr>
        <a:xfrm xmlns:a="http://schemas.openxmlformats.org/drawingml/2006/main">
          <a:off x="3363250" y="889000"/>
          <a:ext cx="466725" cy="249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/>
            <a:t>2</a:t>
          </a:r>
          <a:r>
            <a:rPr lang="el-GR" sz="1800">
              <a:latin typeface="Calibri" panose="020F0502020204030204" pitchFamily="34" charset="0"/>
              <a:cs typeface="Calibri" panose="020F0502020204030204" pitchFamily="34" charset="0"/>
            </a:rPr>
            <a:t>σ</a:t>
          </a:r>
          <a:endParaRPr lang="en-GB" sz="1800"/>
        </a:p>
      </cdr:txBody>
    </cdr:sp>
  </cdr:relSizeAnchor>
  <cdr:relSizeAnchor xmlns:cdr="http://schemas.openxmlformats.org/drawingml/2006/chartDrawing">
    <cdr:from>
      <cdr:x>0.43499</cdr:x>
      <cdr:y>0.3078</cdr:y>
    </cdr:from>
    <cdr:to>
      <cdr:x>0.49632</cdr:x>
      <cdr:y>0.3078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CAECAEFC-433F-43B8-8094-1F1F12435E9A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2995620" y="1521599"/>
          <a:ext cx="422297" cy="0"/>
        </a:xfrm>
        <a:prstGeom xmlns:a="http://schemas.openxmlformats.org/drawingml/2006/main" prst="straightConnector1">
          <a:avLst/>
        </a:prstGeom>
        <a:ln xmlns:a="http://schemas.openxmlformats.org/drawingml/2006/main" w="41275">
          <a:solidFill>
            <a:schemeClr val="accent6">
              <a:lumMod val="50000"/>
            </a:schemeClr>
          </a:solidFill>
          <a:prstDash val="sysDot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304" y="0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89EF0998-4EC7-4957-9EDA-A0AD32CC4C6B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17" y="4925583"/>
            <a:ext cx="5682643" cy="4030320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54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304" y="9721154"/>
            <a:ext cx="3078513" cy="513459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F2CDF537-4BE3-46A5-B6FA-2A1B2ADE57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025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3C532-5F2E-4D9D-B939-69E015FB1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C8C3D-CB38-414A-8325-1520B0720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4039B-96C1-4EF9-B412-B8595BA65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A911B-6EF1-42DB-8F27-EE7EEBCA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D4A8C-FEFA-44DC-9B3B-603D4F4A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05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8E759-88A9-466E-956E-800706527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8400F0-E5D0-4971-B127-1EE5A856A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CB25B-A76B-4105-A97D-627E6B640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FC565-FD2D-4497-8B75-BCE3319A9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F7F94-DEAE-41C5-8A9F-2CA4ACCB6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9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7CDBC0-3419-4EC8-A5DC-47CA08F05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FE423-8EE2-48B6-B880-1A54870EE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16E34-D075-47C6-AD9D-AC49E97D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BF6E9-B44D-4140-8DE8-365CE96A2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75E52-1AD1-4378-90B9-DACB3493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04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C192F-9196-4D96-966B-F507B2368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11799-5E82-4741-AD64-5BAC84658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60988-E718-4E24-9033-5882F0DD2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9F47D-ECDE-406E-AA9A-34185C7BC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50292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7746C-E949-4C8A-AA9B-AFAC33C3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4DC1DB42-FA15-44A5-BB43-4C2D13028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00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634F2-9BCC-4F3B-AAA7-14FA4B76B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80926-D694-4A69-AD9C-097BF305F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10B2D-5A5A-48BE-B0FC-86E9F5000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C2AAE-B9A3-4DBF-9855-32EB0926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25E42-7149-4553-A84D-33887CBD8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56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7F120-847C-43BA-B748-FB78277BE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06983-1280-454E-914B-17413B5DC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34B19-FFC4-450E-BB24-EFD732181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5E74BE-F939-463D-8E48-9A0C302A1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D6A1A-F39A-4C97-A045-B33E400D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D73F4D-F00D-4E37-AA76-B4059EE6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21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DE49F-C211-44D0-9DD7-A644B483B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7D91C-5BA3-467E-B31F-B2D6E0FE3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C0A5A4-C58C-4E46-8936-2A03E168A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8FE782-A2C1-498D-AF16-C996560F6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EB13EB-3DDB-49E5-A4A3-334BD092C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4A8B5D-8B6E-475B-A3E5-13133E16F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257B15-6A3B-4BBA-AB5D-CC687166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3DE466-D951-42D6-B100-D1BF3E5B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38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42B86-0F38-4F89-8C57-A1A053C77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CFC00-133C-4966-B86C-05FC7FB80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2FEC7-7D0B-48DB-92B3-FEE6FBF59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207B19-2E74-4CFD-B840-E1C047C0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7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75034-D6DE-4360-A575-865FEB890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08/04/2021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AAAAEA-B406-4970-8422-7E11CEE5C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/>
              <a:t>M.Bozzolan - Harmonic based beam position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41CB09-BAB5-4D6C-9A55-D695A423F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4DC1DB42-FA15-44A5-BB43-4C2D13028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40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55AF1-2648-4B42-BA93-0872AD63E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FC00E-8FFE-4496-BA9F-148CBB89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67BEE-1C0C-4234-A90C-15469ED506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FA24D-79DE-4662-AA0A-57F37494A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92034-44D0-44B7-A812-D63C974F5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2C75A-1697-411D-B8C2-FFCEABAEA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311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8F2BF-6647-44B6-8786-2DDF72C5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DC815D-7BF2-43C3-9148-5CAB3F775D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41D35-AAB5-4283-BAE0-9B900AF60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40AFD-50B2-4E39-9F34-9E10D3D3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08/04/2021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70E9B-BD21-441E-AC99-E4595E25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C9968-208C-490B-8531-853BA0F0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11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272CC-234F-48A5-A9B3-EFE4AD198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61BF3-5F43-4FC6-ADEF-9F91FF753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11DAD-DD2A-473D-B1BE-63566612F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08/04/2021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3553C-70B4-45A3-A5CC-FCFFCDF0F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0C23A-BC66-4963-94A9-3275BD14F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1DB42-FA15-44A5-BB43-4C2D13028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37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AFF5-AB0A-4494-95EE-18021C42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2819" y="676800"/>
            <a:ext cx="7574280" cy="2209633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Harmonic based </a:t>
            </a:r>
            <a:br>
              <a:rPr lang="en-US" b="1">
                <a:solidFill>
                  <a:srgbClr val="C00000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beam position measurement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C17BA7-609C-4754-9FAD-5BFFB4DB9B00}"/>
              </a:ext>
            </a:extLst>
          </p:cNvPr>
          <p:cNvSpPr txBox="1"/>
          <p:nvPr/>
        </p:nvSpPr>
        <p:spPr>
          <a:xfrm>
            <a:off x="3751121" y="4251134"/>
            <a:ext cx="4050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latin typeface="Book Antiqua" panose="02040602050305030304" pitchFamily="18" charset="0"/>
                <a:cs typeface="Arial" panose="020B0604020202020204" pitchFamily="34" charset="0"/>
              </a:rPr>
              <a:t>M. Bozzolan</a:t>
            </a:r>
            <a:endParaRPr lang="en-GB" sz="2400" i="1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33867-C9F1-435C-A0A6-40597AFDE134}"/>
              </a:ext>
            </a:extLst>
          </p:cNvPr>
          <p:cNvSpPr txBox="1"/>
          <p:nvPr/>
        </p:nvSpPr>
        <p:spPr>
          <a:xfrm>
            <a:off x="3496760" y="2615914"/>
            <a:ext cx="473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>
                <a:latin typeface="Book Antiqua" panose="02040602050305030304" pitchFamily="18" charset="0"/>
                <a:cs typeface="Arial" panose="020B0604020202020204" pitchFamily="34" charset="0"/>
              </a:rPr>
              <a:t>CERN SY/BI technical board</a:t>
            </a:r>
            <a:endParaRPr lang="en-GB" sz="2400" b="1" i="1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81B7BD-4C48-40F0-ACEE-3E2FDAF06C57}"/>
              </a:ext>
            </a:extLst>
          </p:cNvPr>
          <p:cNvSpPr txBox="1"/>
          <p:nvPr/>
        </p:nvSpPr>
        <p:spPr>
          <a:xfrm>
            <a:off x="4075295" y="3117265"/>
            <a:ext cx="3401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>
                <a:latin typeface="Book Antiqua" panose="02040602050305030304" pitchFamily="18" charset="0"/>
                <a:cs typeface="Arial" panose="020B0604020202020204" pitchFamily="34" charset="0"/>
              </a:rPr>
              <a:t>6</a:t>
            </a:r>
            <a:r>
              <a:rPr lang="en-US" sz="2400" b="1" i="1" baseline="30000">
                <a:latin typeface="Book Antiqua" panose="02040602050305030304" pitchFamily="18" charset="0"/>
                <a:cs typeface="Arial" panose="020B0604020202020204" pitchFamily="34" charset="0"/>
              </a:rPr>
              <a:t>th</a:t>
            </a:r>
            <a:r>
              <a:rPr lang="en-US" sz="2400" b="1" i="1">
                <a:latin typeface="Book Antiqua" panose="02040602050305030304" pitchFamily="18" charset="0"/>
                <a:cs typeface="Arial" panose="020B0604020202020204" pitchFamily="34" charset="0"/>
              </a:rPr>
              <a:t> May 2021</a:t>
            </a:r>
            <a:endParaRPr lang="en-GB" sz="2400" b="1" i="1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C086B2-B673-4890-ACB7-03FA9F5CDA38}"/>
              </a:ext>
            </a:extLst>
          </p:cNvPr>
          <p:cNvSpPr txBox="1"/>
          <p:nvPr/>
        </p:nvSpPr>
        <p:spPr>
          <a:xfrm>
            <a:off x="2212608" y="6077501"/>
            <a:ext cx="8070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/>
              <a:t>Thanks for the useful discussions to F.Caspers, M.Gasior, J.Tan and M.Wendt</a:t>
            </a:r>
            <a:endParaRPr lang="en-GB" sz="2000" i="1"/>
          </a:p>
        </p:txBody>
      </p:sp>
    </p:spTree>
    <p:extLst>
      <p:ext uri="{BB962C8B-B14F-4D97-AF65-F5344CB8AC3E}">
        <p14:creationId xmlns:p14="http://schemas.microsoft.com/office/powerpoint/2010/main" val="2444130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2B65C-6D7B-49AD-AF5E-3159EBF90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168" y="153015"/>
            <a:ext cx="10515600" cy="838033"/>
          </a:xfrm>
        </p:spPr>
        <p:txBody>
          <a:bodyPr/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But the BSM2</a:t>
            </a:r>
            <a:endParaRPr lang="en-GB" b="1">
              <a:solidFill>
                <a:srgbClr val="C00000"/>
              </a:solidFill>
            </a:endParaRPr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AD21DF-FC7F-4032-A781-5AAB357C68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"/>
          <a:stretch/>
        </p:blipFill>
        <p:spPr>
          <a:xfrm>
            <a:off x="5630780" y="991049"/>
            <a:ext cx="4911235" cy="470054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E0DDD41-6DAE-4797-A68D-4A3C130627CB}"/>
              </a:ext>
            </a:extLst>
          </p:cNvPr>
          <p:cNvSpPr/>
          <p:nvPr/>
        </p:nvSpPr>
        <p:spPr>
          <a:xfrm>
            <a:off x="7619171" y="4716869"/>
            <a:ext cx="806116" cy="34891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7ECFEE-FBCD-48CD-BB01-9236C118EECE}"/>
              </a:ext>
            </a:extLst>
          </p:cNvPr>
          <p:cNvSpPr txBox="1"/>
          <p:nvPr/>
        </p:nvSpPr>
        <p:spPr>
          <a:xfrm>
            <a:off x="543129" y="1788810"/>
            <a:ext cx="43885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https://logbook.cern.ch/elogbook-server/GET/showEventInLogbook/3190762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C02E25-DCF3-4CBB-A351-B19DA82B5A79}"/>
              </a:ext>
            </a:extLst>
          </p:cNvPr>
          <p:cNvSpPr txBox="1"/>
          <p:nvPr/>
        </p:nvSpPr>
        <p:spPr>
          <a:xfrm>
            <a:off x="826168" y="1343131"/>
            <a:ext cx="37358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From L4 elogbook on March 13</a:t>
            </a:r>
            <a:r>
              <a:rPr lang="en-US" sz="2000" b="1" baseline="30000"/>
              <a:t>th</a:t>
            </a:r>
            <a:endParaRPr lang="en-US" sz="2000" b="1"/>
          </a:p>
          <a:p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91A1256-D102-4AB9-9E07-15D52FC915B3}"/>
              </a:ext>
            </a:extLst>
          </p:cNvPr>
          <p:cNvSpPr/>
          <p:nvPr/>
        </p:nvSpPr>
        <p:spPr>
          <a:xfrm>
            <a:off x="9366586" y="1144610"/>
            <a:ext cx="894348" cy="397042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226072-23CF-41B0-BA5F-B14569A85FE5}"/>
              </a:ext>
            </a:extLst>
          </p:cNvPr>
          <p:cNvSpPr txBox="1"/>
          <p:nvPr/>
        </p:nvSpPr>
        <p:spPr>
          <a:xfrm>
            <a:off x="635575" y="2771238"/>
            <a:ext cx="3850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σ≈</a:t>
            </a:r>
            <a:r>
              <a:rPr lang="en-US" sz="2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50⁰ @ Z=22m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046C92-97A7-4D1E-887D-83FEECCDB28E}"/>
              </a:ext>
            </a:extLst>
          </p:cNvPr>
          <p:cNvSpPr txBox="1"/>
          <p:nvPr/>
        </p:nvSpPr>
        <p:spPr>
          <a:xfrm>
            <a:off x="1138367" y="3949003"/>
            <a:ext cx="2993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σ≈</a:t>
            </a:r>
            <a:r>
              <a:rPr lang="en-US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31⁰ @ Z=0, not 17⁰ </a:t>
            </a:r>
            <a:endParaRPr lang="en-GB" sz="2400" b="1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152DA8-9DFD-475B-8DEC-8CD3E9FA04F7}"/>
              </a:ext>
            </a:extLst>
          </p:cNvPr>
          <p:cNvCxnSpPr/>
          <p:nvPr/>
        </p:nvCxnSpPr>
        <p:spPr>
          <a:xfrm>
            <a:off x="2498060" y="3429000"/>
            <a:ext cx="0" cy="390525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6E9450-C8EE-4431-B6A3-91945A01700C}"/>
              </a:ext>
            </a:extLst>
          </p:cNvPr>
          <p:cNvSpPr txBox="1"/>
          <p:nvPr/>
        </p:nvSpPr>
        <p:spPr>
          <a:xfrm>
            <a:off x="2399677" y="5713390"/>
            <a:ext cx="7202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… doesn’t fit with the “nominal” bunch length</a:t>
            </a:r>
            <a:endParaRPr lang="en-GB" sz="24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C69DB0-EA64-41F9-BBFA-573A39B3F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6CCE5-C01C-44F4-A5A3-823560ECD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2720443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655B656-8900-4E0A-8260-7E51B37919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8431329"/>
              </p:ext>
            </p:extLst>
          </p:nvPr>
        </p:nvGraphicFramePr>
        <p:xfrm>
          <a:off x="452387" y="1453422"/>
          <a:ext cx="5199016" cy="4186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D7A7CF4E-7492-4C35-827E-16D4BB89B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1670" y="-124083"/>
            <a:ext cx="5810370" cy="1325563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  Bunch transport again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3D73C-419D-4E46-A2AA-500AAA1B33BC}"/>
              </a:ext>
            </a:extLst>
          </p:cNvPr>
          <p:cNvSpPr txBox="1"/>
          <p:nvPr/>
        </p:nvSpPr>
        <p:spPr>
          <a:xfrm>
            <a:off x="862032" y="900927"/>
            <a:ext cx="542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=31⁰ @ debuncher (z=0) and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=50⁰ @ BSM2 (z=22)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Energy spread = 450keV</a:t>
            </a:r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7BFB144-1E34-41E3-B3A3-609077A09FEE}"/>
              </a:ext>
            </a:extLst>
          </p:cNvPr>
          <p:cNvSpPr/>
          <p:nvPr/>
        </p:nvSpPr>
        <p:spPr>
          <a:xfrm>
            <a:off x="820298" y="900926"/>
            <a:ext cx="5506557" cy="646331"/>
          </a:xfrm>
          <a:prstGeom prst="roundRect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F54C3E-160D-4C73-B67E-78D7F4B95492}"/>
              </a:ext>
            </a:extLst>
          </p:cNvPr>
          <p:cNvCxnSpPr/>
          <p:nvPr/>
        </p:nvCxnSpPr>
        <p:spPr>
          <a:xfrm flipH="1">
            <a:off x="6467475" y="1085592"/>
            <a:ext cx="409575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027559-B33E-42A1-9906-760883CE535D}"/>
              </a:ext>
            </a:extLst>
          </p:cNvPr>
          <p:cNvSpPr txBox="1"/>
          <p:nvPr/>
        </p:nvSpPr>
        <p:spPr>
          <a:xfrm>
            <a:off x="6998620" y="920176"/>
            <a:ext cx="272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“Modified” bunch length</a:t>
            </a:r>
            <a:endParaRPr lang="en-GB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E7F0F5-C342-43F9-BBE8-29DB98953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E4F65-05DE-4AAA-B86C-5F428064C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751A782A-528F-4410-ACF0-3AAC445E64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7212636"/>
              </p:ext>
            </p:extLst>
          </p:nvPr>
        </p:nvGraphicFramePr>
        <p:xfrm>
          <a:off x="5871411" y="1453423"/>
          <a:ext cx="6231554" cy="4318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052A3C5-C4E5-4791-AED1-0426C7FB0AB5}"/>
              </a:ext>
            </a:extLst>
          </p:cNvPr>
          <p:cNvSpPr txBox="1"/>
          <p:nvPr/>
        </p:nvSpPr>
        <p:spPr>
          <a:xfrm>
            <a:off x="452387" y="5701186"/>
            <a:ext cx="11650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The notch of the harmonic component fit the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Notch location depends on energy spread (debuncher setting) and initial bunch length (LINAC) </a:t>
            </a:r>
            <a:endParaRPr lang="en-GB" sz="20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AF1F9D-FD9E-45DC-A881-F9F824BBA900}"/>
              </a:ext>
            </a:extLst>
          </p:cNvPr>
          <p:cNvCxnSpPr>
            <a:cxnSpLocks/>
          </p:cNvCxnSpPr>
          <p:nvPr/>
        </p:nvCxnSpPr>
        <p:spPr>
          <a:xfrm>
            <a:off x="1960372" y="3987109"/>
            <a:ext cx="0" cy="1022686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55ADE82-C690-429E-A37A-EB14030A1ACA}"/>
              </a:ext>
            </a:extLst>
          </p:cNvPr>
          <p:cNvCxnSpPr>
            <a:cxnSpLocks/>
          </p:cNvCxnSpPr>
          <p:nvPr/>
        </p:nvCxnSpPr>
        <p:spPr>
          <a:xfrm flipH="1">
            <a:off x="1215190" y="3994483"/>
            <a:ext cx="716849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762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CB4BC7D-B486-44FD-AA14-10F983EBFD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09" t="25383" r="37928" b="24654"/>
          <a:stretch/>
        </p:blipFill>
        <p:spPr>
          <a:xfrm>
            <a:off x="433186" y="1360669"/>
            <a:ext cx="3080085" cy="329665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A9DA083-8A86-402E-8601-DE156C1FA687}"/>
              </a:ext>
            </a:extLst>
          </p:cNvPr>
          <p:cNvSpPr/>
          <p:nvPr/>
        </p:nvSpPr>
        <p:spPr>
          <a:xfrm>
            <a:off x="1696453" y="1905800"/>
            <a:ext cx="757989" cy="2430379"/>
          </a:xfrm>
          <a:prstGeom prst="rect">
            <a:avLst/>
          </a:prstGeom>
          <a:solidFill>
            <a:schemeClr val="accent4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EA1F5F-16A0-41F7-8CF3-3A74DD218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4FBC20-04A3-49E5-9F2E-4D7890003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5C447E-A1E1-45BE-9757-7E810B21E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690" y="1390657"/>
            <a:ext cx="3653297" cy="32666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60AC7C-7BBE-4DB8-AB60-64F074E518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12" t="25748" r="38619" b="25265"/>
          <a:stretch/>
        </p:blipFill>
        <p:spPr>
          <a:xfrm>
            <a:off x="8196713" y="1373940"/>
            <a:ext cx="3080085" cy="3296652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1B4954CA-B264-4F7E-93D6-18AB35B47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15" y="48129"/>
            <a:ext cx="5810370" cy="866274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Time domain waveforms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807D5B-55A0-404B-884A-DD8CAF83B830}"/>
              </a:ext>
            </a:extLst>
          </p:cNvPr>
          <p:cNvSpPr txBox="1"/>
          <p:nvPr/>
        </p:nvSpPr>
        <p:spPr>
          <a:xfrm>
            <a:off x="4392724" y="928993"/>
            <a:ext cx="2778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Single bunch @ 80m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C59C50-4AA3-46F6-9BB4-271C436BB563}"/>
              </a:ext>
            </a:extLst>
          </p:cNvPr>
          <p:cNvSpPr txBox="1"/>
          <p:nvPr/>
        </p:nvSpPr>
        <p:spPr>
          <a:xfrm>
            <a:off x="433186" y="948647"/>
            <a:ext cx="338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Train of bunches @ 12m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22E640-F993-47F3-AEAD-2394F67BA642}"/>
              </a:ext>
            </a:extLst>
          </p:cNvPr>
          <p:cNvSpPr txBox="1"/>
          <p:nvPr/>
        </p:nvSpPr>
        <p:spPr>
          <a:xfrm>
            <a:off x="8076418" y="942934"/>
            <a:ext cx="338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Train of bunches @ 100m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CFE935-4590-4424-8232-4F307933B08F}"/>
              </a:ext>
            </a:extLst>
          </p:cNvPr>
          <p:cNvSpPr txBox="1"/>
          <p:nvPr/>
        </p:nvSpPr>
        <p:spPr>
          <a:xfrm>
            <a:off x="548687" y="4822340"/>
            <a:ext cx="10912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Transported bunches progressively lose the gaussian shape because of the sinusoidal energy spread </a:t>
            </a:r>
            <a:br>
              <a:rPr lang="en-US" sz="2000"/>
            </a:br>
            <a:r>
              <a:rPr lang="en-US" sz="2000">
                <a:sym typeface="Wingdings" panose="05000000000000000000" pitchFamily="2" charset="2"/>
              </a:rPr>
              <a:t> </a:t>
            </a:r>
            <a:r>
              <a:rPr lang="en-US" sz="2000" b="1">
                <a:sym typeface="Wingdings" panose="05000000000000000000" pitchFamily="2" charset="2"/>
              </a:rPr>
              <a:t>Be careful with beam simulation (e.g. CST)</a:t>
            </a:r>
            <a:endParaRPr lang="en-U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At around 100m the beam is almost completely debunched.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Harmonic components barely visible in time domain, but well measured with narrow band filtering</a:t>
            </a:r>
            <a:endParaRPr lang="en-GB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1111D1-C8D3-4C14-A099-00B46CE1CEE2}"/>
              </a:ext>
            </a:extLst>
          </p:cNvPr>
          <p:cNvSpPr/>
          <p:nvPr/>
        </p:nvSpPr>
        <p:spPr>
          <a:xfrm>
            <a:off x="5293895" y="1982802"/>
            <a:ext cx="1280160" cy="2314907"/>
          </a:xfrm>
          <a:prstGeom prst="rect">
            <a:avLst/>
          </a:prstGeom>
          <a:solidFill>
            <a:schemeClr val="accent4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722B11-C051-4C61-A2DA-9B8DC789617B}"/>
              </a:ext>
            </a:extLst>
          </p:cNvPr>
          <p:cNvSpPr/>
          <p:nvPr/>
        </p:nvSpPr>
        <p:spPr>
          <a:xfrm>
            <a:off x="9500135" y="1905800"/>
            <a:ext cx="866274" cy="2516793"/>
          </a:xfrm>
          <a:prstGeom prst="rect">
            <a:avLst/>
          </a:prstGeom>
          <a:solidFill>
            <a:schemeClr val="accent4">
              <a:lumMod val="60000"/>
              <a:lumOff val="4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2305FB4-FBA9-4A73-9EC4-B02A8356659C}"/>
              </a:ext>
            </a:extLst>
          </p:cNvPr>
          <p:cNvCxnSpPr>
            <a:cxnSpLocks/>
          </p:cNvCxnSpPr>
          <p:nvPr/>
        </p:nvCxnSpPr>
        <p:spPr>
          <a:xfrm flipH="1">
            <a:off x="2281188" y="1779578"/>
            <a:ext cx="238878" cy="30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BC4CBA-83E6-4F82-BA11-09534AFB9F12}"/>
              </a:ext>
            </a:extLst>
          </p:cNvPr>
          <p:cNvCxnSpPr>
            <a:cxnSpLocks/>
          </p:cNvCxnSpPr>
          <p:nvPr/>
        </p:nvCxnSpPr>
        <p:spPr>
          <a:xfrm flipH="1">
            <a:off x="6302638" y="1793073"/>
            <a:ext cx="238878" cy="30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4C8899E-64AA-41D2-9990-FED68D5B9732}"/>
              </a:ext>
            </a:extLst>
          </p:cNvPr>
          <p:cNvCxnSpPr>
            <a:cxnSpLocks/>
          </p:cNvCxnSpPr>
          <p:nvPr/>
        </p:nvCxnSpPr>
        <p:spPr>
          <a:xfrm flipH="1">
            <a:off x="9982200" y="1763104"/>
            <a:ext cx="238878" cy="30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B586394-6487-4222-A929-F84A50184D81}"/>
              </a:ext>
            </a:extLst>
          </p:cNvPr>
          <p:cNvSpPr txBox="1"/>
          <p:nvPr/>
        </p:nvSpPr>
        <p:spPr>
          <a:xfrm>
            <a:off x="2472435" y="1516987"/>
            <a:ext cx="1113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RF period</a:t>
            </a:r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05A69F-9792-4FE7-A3FE-624D1608AD40}"/>
              </a:ext>
            </a:extLst>
          </p:cNvPr>
          <p:cNvSpPr txBox="1"/>
          <p:nvPr/>
        </p:nvSpPr>
        <p:spPr>
          <a:xfrm>
            <a:off x="6488521" y="1536468"/>
            <a:ext cx="1113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RF period</a:t>
            </a:r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C48BD1-502C-48C1-AD4D-6072B32F7B33}"/>
              </a:ext>
            </a:extLst>
          </p:cNvPr>
          <p:cNvSpPr txBox="1"/>
          <p:nvPr/>
        </p:nvSpPr>
        <p:spPr>
          <a:xfrm>
            <a:off x="10192188" y="1493590"/>
            <a:ext cx="1113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RF period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24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6AAFCAD-32D8-461C-AD4B-01B1EE56C629}"/>
              </a:ext>
            </a:extLst>
          </p:cNvPr>
          <p:cNvSpPr/>
          <p:nvPr/>
        </p:nvSpPr>
        <p:spPr>
          <a:xfrm>
            <a:off x="8034856" y="1949307"/>
            <a:ext cx="3111408" cy="4142221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0B11EE0-8397-4B99-9FE6-564F9CD67F02}"/>
              </a:ext>
            </a:extLst>
          </p:cNvPr>
          <p:cNvSpPr/>
          <p:nvPr/>
        </p:nvSpPr>
        <p:spPr>
          <a:xfrm>
            <a:off x="4535834" y="1950317"/>
            <a:ext cx="3299762" cy="4142221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8DC005-4085-41FB-8BD1-EEA3EC604A36}"/>
              </a:ext>
            </a:extLst>
          </p:cNvPr>
          <p:cNvSpPr/>
          <p:nvPr/>
        </p:nvSpPr>
        <p:spPr>
          <a:xfrm>
            <a:off x="1018661" y="1912569"/>
            <a:ext cx="3299762" cy="4142221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6E29D-E046-4CB0-8213-69C5A37DB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DD44C-358A-4FE3-9495-F7739173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A788CF-D2D0-49BA-B931-6D8C6A05F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812" y="63113"/>
            <a:ext cx="6707658" cy="866274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Intuitive frequency response</a:t>
            </a:r>
            <a:endParaRPr lang="en-GB" b="1">
              <a:solidFill>
                <a:srgbClr val="C0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9BA6C4-A1CB-4A32-B826-885D4437B7F6}"/>
              </a:ext>
            </a:extLst>
          </p:cNvPr>
          <p:cNvCxnSpPr/>
          <p:nvPr/>
        </p:nvCxnSpPr>
        <p:spPr>
          <a:xfrm flipV="1">
            <a:off x="1939769" y="2676957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E57A26-FADB-4407-BDA3-E508236A87F3}"/>
              </a:ext>
            </a:extLst>
          </p:cNvPr>
          <p:cNvCxnSpPr>
            <a:cxnSpLocks/>
          </p:cNvCxnSpPr>
          <p:nvPr/>
        </p:nvCxnSpPr>
        <p:spPr>
          <a:xfrm flipV="1">
            <a:off x="1643207" y="4019720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0FFCDB7-1C1F-4761-B19B-B382A1B86EB2}"/>
              </a:ext>
            </a:extLst>
          </p:cNvPr>
          <p:cNvSpPr/>
          <p:nvPr/>
        </p:nvSpPr>
        <p:spPr>
          <a:xfrm>
            <a:off x="2491704" y="3121800"/>
            <a:ext cx="222400" cy="897920"/>
          </a:xfrm>
          <a:prstGeom prst="rect">
            <a:avLst/>
          </a:prstGeom>
          <a:solidFill>
            <a:schemeClr val="accent1">
              <a:alpha val="9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6DA431-605C-483D-B401-BA8BFB6306F6}"/>
              </a:ext>
            </a:extLst>
          </p:cNvPr>
          <p:cNvSpPr/>
          <p:nvPr/>
        </p:nvSpPr>
        <p:spPr>
          <a:xfrm>
            <a:off x="3175399" y="3121800"/>
            <a:ext cx="222400" cy="897920"/>
          </a:xfrm>
          <a:prstGeom prst="rect">
            <a:avLst/>
          </a:prstGeom>
          <a:solidFill>
            <a:schemeClr val="accent1">
              <a:alpha val="9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6BA182-5321-49C6-98A7-BC381DADE1D6}"/>
              </a:ext>
            </a:extLst>
          </p:cNvPr>
          <p:cNvSpPr/>
          <p:nvPr/>
        </p:nvSpPr>
        <p:spPr>
          <a:xfrm>
            <a:off x="1828569" y="3125917"/>
            <a:ext cx="222400" cy="897920"/>
          </a:xfrm>
          <a:prstGeom prst="rect">
            <a:avLst/>
          </a:prstGeom>
          <a:solidFill>
            <a:schemeClr val="accent1">
              <a:alpha val="9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20F871-A01F-495D-B40A-33C3FE361E2E}"/>
              </a:ext>
            </a:extLst>
          </p:cNvPr>
          <p:cNvSpPr txBox="1"/>
          <p:nvPr/>
        </p:nvSpPr>
        <p:spPr>
          <a:xfrm>
            <a:off x="3554991" y="3983680"/>
            <a:ext cx="7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time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98AE77-AC0D-4007-84A7-3E0D1DC72452}"/>
              </a:ext>
            </a:extLst>
          </p:cNvPr>
          <p:cNvSpPr txBox="1"/>
          <p:nvPr/>
        </p:nvSpPr>
        <p:spPr>
          <a:xfrm>
            <a:off x="947692" y="922400"/>
            <a:ext cx="10547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Assuming the bunch shape is rectangular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At bunch length multiple of the RF period the beam current is flat</a:t>
            </a:r>
            <a:endParaRPr lang="en-GB" sz="200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1ED7B69-C5FF-4556-86D6-91A242CA3BDE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050969" y="3574877"/>
            <a:ext cx="1853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242AFAB-0319-441A-8FC1-687ADDB7F9F5}"/>
              </a:ext>
            </a:extLst>
          </p:cNvPr>
          <p:cNvCxnSpPr>
            <a:cxnSpLocks/>
          </p:cNvCxnSpPr>
          <p:nvPr/>
        </p:nvCxnSpPr>
        <p:spPr>
          <a:xfrm>
            <a:off x="2705871" y="3574877"/>
            <a:ext cx="1853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8B1C153-E2A8-4447-9B23-D3160E464D57}"/>
              </a:ext>
            </a:extLst>
          </p:cNvPr>
          <p:cNvCxnSpPr>
            <a:cxnSpLocks/>
          </p:cNvCxnSpPr>
          <p:nvPr/>
        </p:nvCxnSpPr>
        <p:spPr>
          <a:xfrm>
            <a:off x="3397799" y="3574877"/>
            <a:ext cx="1853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5E9713-F99F-4E19-A9B4-4E8120CC7F67}"/>
              </a:ext>
            </a:extLst>
          </p:cNvPr>
          <p:cNvCxnSpPr>
            <a:cxnSpLocks/>
          </p:cNvCxnSpPr>
          <p:nvPr/>
        </p:nvCxnSpPr>
        <p:spPr>
          <a:xfrm flipH="1">
            <a:off x="2994166" y="3574877"/>
            <a:ext cx="1812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A5E8FD1-7BFB-43B3-B4AF-0E9CD1771C84}"/>
              </a:ext>
            </a:extLst>
          </p:cNvPr>
          <p:cNvCxnSpPr>
            <a:cxnSpLocks/>
          </p:cNvCxnSpPr>
          <p:nvPr/>
        </p:nvCxnSpPr>
        <p:spPr>
          <a:xfrm flipH="1">
            <a:off x="2310471" y="3574877"/>
            <a:ext cx="1812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B47215A-563B-4100-A2C3-84DEE8D98B54}"/>
              </a:ext>
            </a:extLst>
          </p:cNvPr>
          <p:cNvCxnSpPr>
            <a:cxnSpLocks/>
          </p:cNvCxnSpPr>
          <p:nvPr/>
        </p:nvCxnSpPr>
        <p:spPr>
          <a:xfrm flipH="1">
            <a:off x="1647336" y="3574877"/>
            <a:ext cx="1812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79BC11-62A1-41A2-A498-9ABA76336CB2}"/>
              </a:ext>
            </a:extLst>
          </p:cNvPr>
          <p:cNvCxnSpPr/>
          <p:nvPr/>
        </p:nvCxnSpPr>
        <p:spPr>
          <a:xfrm flipV="1">
            <a:off x="5353112" y="2676957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8BFD319-5A4B-44A1-A57E-855B5EBD658B}"/>
              </a:ext>
            </a:extLst>
          </p:cNvPr>
          <p:cNvCxnSpPr>
            <a:cxnSpLocks/>
          </p:cNvCxnSpPr>
          <p:nvPr/>
        </p:nvCxnSpPr>
        <p:spPr>
          <a:xfrm flipV="1">
            <a:off x="5056550" y="4019720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CF8A0E-331D-4E39-B905-79EC29A5183C}"/>
              </a:ext>
            </a:extLst>
          </p:cNvPr>
          <p:cNvSpPr txBox="1"/>
          <p:nvPr/>
        </p:nvSpPr>
        <p:spPr>
          <a:xfrm>
            <a:off x="7020030" y="4004017"/>
            <a:ext cx="7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time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FE3668-C4A5-4646-AE66-B3093F0BAA6A}"/>
              </a:ext>
            </a:extLst>
          </p:cNvPr>
          <p:cNvSpPr/>
          <p:nvPr/>
        </p:nvSpPr>
        <p:spPr>
          <a:xfrm>
            <a:off x="5723758" y="3658077"/>
            <a:ext cx="623090" cy="369332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D131264-EC9D-4BA4-908D-C134BA9954DF}"/>
              </a:ext>
            </a:extLst>
          </p:cNvPr>
          <p:cNvSpPr/>
          <p:nvPr/>
        </p:nvSpPr>
        <p:spPr>
          <a:xfrm>
            <a:off x="5069904" y="3658078"/>
            <a:ext cx="589001" cy="369332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2931ED9-08B0-407A-BDEC-1F336837E206}"/>
              </a:ext>
            </a:extLst>
          </p:cNvPr>
          <p:cNvSpPr/>
          <p:nvPr/>
        </p:nvSpPr>
        <p:spPr>
          <a:xfrm>
            <a:off x="6408067" y="3658076"/>
            <a:ext cx="592383" cy="369333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6E53F7F-90D3-42CA-AA21-55D3FB0804C3}"/>
              </a:ext>
            </a:extLst>
          </p:cNvPr>
          <p:cNvCxnSpPr/>
          <p:nvPr/>
        </p:nvCxnSpPr>
        <p:spPr>
          <a:xfrm flipV="1">
            <a:off x="8843039" y="2680807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457C1BD-1FAF-47A5-9DA8-62F637429C9B}"/>
              </a:ext>
            </a:extLst>
          </p:cNvPr>
          <p:cNvCxnSpPr>
            <a:cxnSpLocks/>
          </p:cNvCxnSpPr>
          <p:nvPr/>
        </p:nvCxnSpPr>
        <p:spPr>
          <a:xfrm flipV="1">
            <a:off x="8546477" y="4023570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1AEF62C-EE85-47B1-A5AB-99CEAD9E9C53}"/>
              </a:ext>
            </a:extLst>
          </p:cNvPr>
          <p:cNvSpPr txBox="1"/>
          <p:nvPr/>
        </p:nvSpPr>
        <p:spPr>
          <a:xfrm>
            <a:off x="10471045" y="3992162"/>
            <a:ext cx="7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time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B7F083A-E2D0-4342-A139-44D99230F5E7}"/>
              </a:ext>
            </a:extLst>
          </p:cNvPr>
          <p:cNvSpPr/>
          <p:nvPr/>
        </p:nvSpPr>
        <p:spPr>
          <a:xfrm>
            <a:off x="9123095" y="3757042"/>
            <a:ext cx="849823" cy="262550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424020D-5265-4CAE-997E-0F9A6C5145B6}"/>
              </a:ext>
            </a:extLst>
          </p:cNvPr>
          <p:cNvSpPr/>
          <p:nvPr/>
        </p:nvSpPr>
        <p:spPr>
          <a:xfrm>
            <a:off x="8521107" y="3753650"/>
            <a:ext cx="765623" cy="27375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9EB7EEF-5C37-4746-960D-FA39049A5A56}"/>
              </a:ext>
            </a:extLst>
          </p:cNvPr>
          <p:cNvSpPr/>
          <p:nvPr/>
        </p:nvSpPr>
        <p:spPr>
          <a:xfrm>
            <a:off x="9825884" y="3753335"/>
            <a:ext cx="642187" cy="26515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97D1015-BA94-49A3-9A2B-6A664C1BD8E8}"/>
              </a:ext>
            </a:extLst>
          </p:cNvPr>
          <p:cNvSpPr/>
          <p:nvPr/>
        </p:nvSpPr>
        <p:spPr>
          <a:xfrm>
            <a:off x="9122267" y="3493442"/>
            <a:ext cx="164463" cy="259589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375AF5A-8802-4B45-AB27-1CF88009C45D}"/>
              </a:ext>
            </a:extLst>
          </p:cNvPr>
          <p:cNvSpPr/>
          <p:nvPr/>
        </p:nvSpPr>
        <p:spPr>
          <a:xfrm>
            <a:off x="9825027" y="3490806"/>
            <a:ext cx="148578" cy="265158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2741D2C-7C3D-42B2-A12D-1600A6AC0E2D}"/>
              </a:ext>
            </a:extLst>
          </p:cNvPr>
          <p:cNvSpPr/>
          <p:nvPr/>
        </p:nvSpPr>
        <p:spPr>
          <a:xfrm>
            <a:off x="8519346" y="3490245"/>
            <a:ext cx="49567" cy="262522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C7433F4-D076-41EA-A12E-44C7269CBF8E}"/>
              </a:ext>
            </a:extLst>
          </p:cNvPr>
          <p:cNvSpPr/>
          <p:nvPr/>
        </p:nvSpPr>
        <p:spPr>
          <a:xfrm>
            <a:off x="10396061" y="3488687"/>
            <a:ext cx="72841" cy="265158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6C99984-460C-4911-83C2-69BE4F63B34D}"/>
              </a:ext>
            </a:extLst>
          </p:cNvPr>
          <p:cNvSpPr txBox="1"/>
          <p:nvPr/>
        </p:nvSpPr>
        <p:spPr>
          <a:xfrm>
            <a:off x="1402562" y="2531030"/>
            <a:ext cx="56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i(t)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317E7EE-A3FF-4570-9322-47420632BFB0}"/>
              </a:ext>
            </a:extLst>
          </p:cNvPr>
          <p:cNvSpPr txBox="1"/>
          <p:nvPr/>
        </p:nvSpPr>
        <p:spPr>
          <a:xfrm>
            <a:off x="1643207" y="1955247"/>
            <a:ext cx="2156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Distance: Z=0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D5DB087-76C7-4882-8CC3-4A91F4FCCA96}"/>
              </a:ext>
            </a:extLst>
          </p:cNvPr>
          <p:cNvSpPr txBox="1"/>
          <p:nvPr/>
        </p:nvSpPr>
        <p:spPr>
          <a:xfrm>
            <a:off x="5213864" y="1954789"/>
            <a:ext cx="2015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Distance: Z</a:t>
            </a:r>
            <a:r>
              <a:rPr lang="en-US" sz="2400" baseline="-2500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&gt;0</a:t>
            </a:r>
            <a:endParaRPr lang="en-GB" sz="2400" baseline="-25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27C3826-9368-4B05-9FA7-E2D31EA5D018}"/>
              </a:ext>
            </a:extLst>
          </p:cNvPr>
          <p:cNvSpPr txBox="1"/>
          <p:nvPr/>
        </p:nvSpPr>
        <p:spPr>
          <a:xfrm>
            <a:off x="8514109" y="1957058"/>
            <a:ext cx="2339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Distance: Z</a:t>
            </a:r>
            <a:r>
              <a:rPr lang="en-US" sz="2400" baseline="-2500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&gt;Z</a:t>
            </a:r>
            <a:r>
              <a:rPr lang="en-US" sz="2400" baseline="-2500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en-GB" sz="2400" baseline="-250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00DE950-2A23-4310-83E1-B7C7E1E6F013}"/>
              </a:ext>
            </a:extLst>
          </p:cNvPr>
          <p:cNvCxnSpPr/>
          <p:nvPr/>
        </p:nvCxnSpPr>
        <p:spPr>
          <a:xfrm flipV="1">
            <a:off x="1939769" y="4366990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6BAD291-7C0A-4231-A05C-8ED3D5E657ED}"/>
              </a:ext>
            </a:extLst>
          </p:cNvPr>
          <p:cNvCxnSpPr>
            <a:cxnSpLocks/>
          </p:cNvCxnSpPr>
          <p:nvPr/>
        </p:nvCxnSpPr>
        <p:spPr>
          <a:xfrm flipV="1">
            <a:off x="1643207" y="5709753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F9FEDCCB-1AAE-47F6-B732-A3C61D32863A}"/>
              </a:ext>
            </a:extLst>
          </p:cNvPr>
          <p:cNvSpPr txBox="1"/>
          <p:nvPr/>
        </p:nvSpPr>
        <p:spPr>
          <a:xfrm>
            <a:off x="3583161" y="5668921"/>
            <a:ext cx="7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f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C3FF92B-CAAB-401B-9554-C1380ADB926B}"/>
              </a:ext>
            </a:extLst>
          </p:cNvPr>
          <p:cNvSpPr txBox="1"/>
          <p:nvPr/>
        </p:nvSpPr>
        <p:spPr>
          <a:xfrm>
            <a:off x="1383128" y="4265298"/>
            <a:ext cx="52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I(f)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69BB57B-FFA6-4483-8B72-4865DFB018BF}"/>
              </a:ext>
            </a:extLst>
          </p:cNvPr>
          <p:cNvCxnSpPr/>
          <p:nvPr/>
        </p:nvCxnSpPr>
        <p:spPr>
          <a:xfrm flipV="1">
            <a:off x="5366466" y="4376874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3DA6491-3396-4BA0-8141-43DCFC70EE1A}"/>
              </a:ext>
            </a:extLst>
          </p:cNvPr>
          <p:cNvCxnSpPr>
            <a:cxnSpLocks/>
          </p:cNvCxnSpPr>
          <p:nvPr/>
        </p:nvCxnSpPr>
        <p:spPr>
          <a:xfrm flipV="1">
            <a:off x="5069904" y="5719637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05D80089-DE7F-4EAA-AEF1-84829EE7F72E}"/>
              </a:ext>
            </a:extLst>
          </p:cNvPr>
          <p:cNvSpPr txBox="1"/>
          <p:nvPr/>
        </p:nvSpPr>
        <p:spPr>
          <a:xfrm>
            <a:off x="7001648" y="5714443"/>
            <a:ext cx="29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f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C9D2C56-0791-4E0A-8DDB-6A9861A7B8D1}"/>
              </a:ext>
            </a:extLst>
          </p:cNvPr>
          <p:cNvCxnSpPr/>
          <p:nvPr/>
        </p:nvCxnSpPr>
        <p:spPr>
          <a:xfrm flipV="1">
            <a:off x="8843039" y="4386813"/>
            <a:ext cx="0" cy="15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BD4F2A2-7786-46E4-ABFC-B7C970B32C75}"/>
              </a:ext>
            </a:extLst>
          </p:cNvPr>
          <p:cNvCxnSpPr>
            <a:cxnSpLocks/>
          </p:cNvCxnSpPr>
          <p:nvPr/>
        </p:nvCxnSpPr>
        <p:spPr>
          <a:xfrm flipV="1">
            <a:off x="8546477" y="5729576"/>
            <a:ext cx="2059459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D3BAD8F-2777-4991-8DEC-177A7E90A7A7}"/>
              </a:ext>
            </a:extLst>
          </p:cNvPr>
          <p:cNvSpPr txBox="1"/>
          <p:nvPr/>
        </p:nvSpPr>
        <p:spPr>
          <a:xfrm>
            <a:off x="10458270" y="5705871"/>
            <a:ext cx="7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f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91954D1-D1AB-4760-8899-EC582867D868}"/>
              </a:ext>
            </a:extLst>
          </p:cNvPr>
          <p:cNvCxnSpPr/>
          <p:nvPr/>
        </p:nvCxnSpPr>
        <p:spPr>
          <a:xfrm flipV="1">
            <a:off x="1939769" y="4661454"/>
            <a:ext cx="0" cy="1044417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74912B6-AE6E-433A-9E18-D94F88E94571}"/>
              </a:ext>
            </a:extLst>
          </p:cNvPr>
          <p:cNvCxnSpPr>
            <a:cxnSpLocks/>
          </p:cNvCxnSpPr>
          <p:nvPr/>
        </p:nvCxnSpPr>
        <p:spPr>
          <a:xfrm flipV="1">
            <a:off x="2790938" y="4959628"/>
            <a:ext cx="7614" cy="746244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7ED4B7E-4CEA-4BED-AFA7-26ABFC98E211}"/>
              </a:ext>
            </a:extLst>
          </p:cNvPr>
          <p:cNvCxnSpPr/>
          <p:nvPr/>
        </p:nvCxnSpPr>
        <p:spPr>
          <a:xfrm flipV="1">
            <a:off x="5370272" y="4692757"/>
            <a:ext cx="0" cy="1044417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0BFA3FD-19F6-4CAA-8793-09C4A4E5F194}"/>
              </a:ext>
            </a:extLst>
          </p:cNvPr>
          <p:cNvCxnSpPr>
            <a:cxnSpLocks/>
          </p:cNvCxnSpPr>
          <p:nvPr/>
        </p:nvCxnSpPr>
        <p:spPr>
          <a:xfrm flipV="1">
            <a:off x="6221441" y="5517547"/>
            <a:ext cx="3807" cy="21962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DB659A5E-0DC8-44EC-937F-83E91E61591E}"/>
              </a:ext>
            </a:extLst>
          </p:cNvPr>
          <p:cNvCxnSpPr/>
          <p:nvPr/>
        </p:nvCxnSpPr>
        <p:spPr>
          <a:xfrm flipV="1">
            <a:off x="8850652" y="4704580"/>
            <a:ext cx="0" cy="1044417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C973200-1E4B-418C-B2F2-692D22B82C13}"/>
              </a:ext>
            </a:extLst>
          </p:cNvPr>
          <p:cNvCxnSpPr>
            <a:cxnSpLocks/>
          </p:cNvCxnSpPr>
          <p:nvPr/>
        </p:nvCxnSpPr>
        <p:spPr>
          <a:xfrm flipV="1">
            <a:off x="9701821" y="5327376"/>
            <a:ext cx="0" cy="42162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9184F59-017A-40DF-A4BE-A966E54CAF0F}"/>
              </a:ext>
            </a:extLst>
          </p:cNvPr>
          <p:cNvSpPr txBox="1"/>
          <p:nvPr/>
        </p:nvSpPr>
        <p:spPr>
          <a:xfrm>
            <a:off x="4795492" y="2540986"/>
            <a:ext cx="56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i(t)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959F31-F27D-4ECA-A24B-E37240C7EECA}"/>
              </a:ext>
            </a:extLst>
          </p:cNvPr>
          <p:cNvSpPr txBox="1"/>
          <p:nvPr/>
        </p:nvSpPr>
        <p:spPr>
          <a:xfrm>
            <a:off x="8341031" y="2538751"/>
            <a:ext cx="56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i(t)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FC60A48-DEB9-4C9E-9A01-535F2BFCBEFD}"/>
              </a:ext>
            </a:extLst>
          </p:cNvPr>
          <p:cNvSpPr txBox="1"/>
          <p:nvPr/>
        </p:nvSpPr>
        <p:spPr>
          <a:xfrm>
            <a:off x="4840763" y="4282935"/>
            <a:ext cx="52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I(f)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CBDAB3F-B0F8-4F1A-9903-3CED0D42BA9F}"/>
              </a:ext>
            </a:extLst>
          </p:cNvPr>
          <p:cNvSpPr txBox="1"/>
          <p:nvPr/>
        </p:nvSpPr>
        <p:spPr>
          <a:xfrm>
            <a:off x="8322882" y="4306143"/>
            <a:ext cx="52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I(f)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B04AF7-52F8-4687-B584-15C7C52C4CA7}"/>
              </a:ext>
            </a:extLst>
          </p:cNvPr>
          <p:cNvSpPr txBox="1"/>
          <p:nvPr/>
        </p:nvSpPr>
        <p:spPr>
          <a:xfrm>
            <a:off x="2572609" y="5668921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1/t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0D7441-F331-4D16-A029-1991761808F5}"/>
              </a:ext>
            </a:extLst>
          </p:cNvPr>
          <p:cNvSpPr txBox="1"/>
          <p:nvPr/>
        </p:nvSpPr>
        <p:spPr>
          <a:xfrm>
            <a:off x="5975315" y="5676103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1/t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06C9F3A-BBED-414E-9C90-8D8A769C77A0}"/>
              </a:ext>
            </a:extLst>
          </p:cNvPr>
          <p:cNvSpPr txBox="1"/>
          <p:nvPr/>
        </p:nvSpPr>
        <p:spPr>
          <a:xfrm>
            <a:off x="9480799" y="5676103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1/t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85386B1-D9C3-4314-801F-61485A469B40}"/>
              </a:ext>
            </a:extLst>
          </p:cNvPr>
          <p:cNvSpPr txBox="1"/>
          <p:nvPr/>
        </p:nvSpPr>
        <p:spPr>
          <a:xfrm>
            <a:off x="2460945" y="3954370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D80421-6CBA-4290-A885-35C4FC7544F2}"/>
              </a:ext>
            </a:extLst>
          </p:cNvPr>
          <p:cNvSpPr txBox="1"/>
          <p:nvPr/>
        </p:nvSpPr>
        <p:spPr>
          <a:xfrm>
            <a:off x="3144620" y="3947683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73DAEC-8F04-4FC4-8790-F690C5870038}"/>
              </a:ext>
            </a:extLst>
          </p:cNvPr>
          <p:cNvSpPr txBox="1"/>
          <p:nvPr/>
        </p:nvSpPr>
        <p:spPr>
          <a:xfrm>
            <a:off x="5898471" y="3986608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59D7FD2-299D-468B-A936-1A0D5EE28B6F}"/>
              </a:ext>
            </a:extLst>
          </p:cNvPr>
          <p:cNvSpPr txBox="1"/>
          <p:nvPr/>
        </p:nvSpPr>
        <p:spPr>
          <a:xfrm>
            <a:off x="6582146" y="3979921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89411E3-135B-4E7F-931C-B0B0337A401D}"/>
              </a:ext>
            </a:extLst>
          </p:cNvPr>
          <p:cNvSpPr txBox="1"/>
          <p:nvPr/>
        </p:nvSpPr>
        <p:spPr>
          <a:xfrm>
            <a:off x="9363145" y="3998269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0</a:t>
            </a:r>
            <a:endParaRPr lang="en-GB" baseline="-2500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D5B43AB-9773-4BC9-B69A-F274AD91864A}"/>
              </a:ext>
            </a:extLst>
          </p:cNvPr>
          <p:cNvSpPr txBox="1"/>
          <p:nvPr/>
        </p:nvSpPr>
        <p:spPr>
          <a:xfrm>
            <a:off x="9972919" y="4004017"/>
            <a:ext cx="5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2t</a:t>
            </a:r>
            <a:r>
              <a:rPr lang="en-US" baseline="-25000"/>
              <a:t>0</a:t>
            </a:r>
            <a:endParaRPr lang="en-GB" baseline="-25000"/>
          </a:p>
        </p:txBody>
      </p:sp>
    </p:spTree>
    <p:extLst>
      <p:ext uri="{BB962C8B-B14F-4D97-AF65-F5344CB8AC3E}">
        <p14:creationId xmlns:p14="http://schemas.microsoft.com/office/powerpoint/2010/main" val="596913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64BE453-4C59-41D4-BBCD-4E1B5F4D5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335" y="1422648"/>
            <a:ext cx="5216710" cy="40617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C146E3-81E8-47A8-90C7-23D6BAFA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680" y="55093"/>
            <a:ext cx="7099309" cy="900149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Bunch transverse distribution</a:t>
            </a:r>
            <a:endParaRPr lang="en-GB" b="1">
              <a:solidFill>
                <a:srgbClr val="C00000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2015332-969E-459A-936A-4076CBBC5F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008235"/>
              </p:ext>
            </p:extLst>
          </p:nvPr>
        </p:nvGraphicFramePr>
        <p:xfrm>
          <a:off x="590344" y="1420139"/>
          <a:ext cx="5216710" cy="4022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4611778-7B58-478A-A71B-9CB2ACF1919F}"/>
              </a:ext>
            </a:extLst>
          </p:cNvPr>
          <p:cNvSpPr txBox="1"/>
          <p:nvPr/>
        </p:nvSpPr>
        <p:spPr>
          <a:xfrm>
            <a:off x="590344" y="773597"/>
            <a:ext cx="9566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/>
              <a:t>Train of bunches </a:t>
            </a:r>
            <a:r>
              <a:rPr lang="en-US"/>
              <a:t>are assumed to have linear position slope at z=0</a:t>
            </a:r>
            <a:endParaRPr lang="en-US" b="1" i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Average position is 0 </a:t>
            </a:r>
            <a:r>
              <a:rPr lang="en-US"/>
              <a:t>and it should stay 0 since the beam is assumed to be perfectly collimated</a:t>
            </a:r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E4234-CE03-4C78-A608-601090647028}"/>
              </a:ext>
            </a:extLst>
          </p:cNvPr>
          <p:cNvSpPr txBox="1"/>
          <p:nvPr/>
        </p:nvSpPr>
        <p:spPr>
          <a:xfrm>
            <a:off x="6570184" y="1343651"/>
            <a:ext cx="476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2">
                    <a:lumMod val="50000"/>
                  </a:schemeClr>
                </a:solidFill>
              </a:rPr>
              <a:t>Simulated beam position calculated as BPM</a:t>
            </a:r>
            <a:endParaRPr lang="en-GB" sz="20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9C8BFC-DD52-4021-9983-DD093502A58D}"/>
              </a:ext>
            </a:extLst>
          </p:cNvPr>
          <p:cNvSpPr txBox="1"/>
          <p:nvPr/>
        </p:nvSpPr>
        <p:spPr>
          <a:xfrm>
            <a:off x="389991" y="1401612"/>
            <a:ext cx="561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Bunch transverse position and amplitude @ Z=0</a:t>
            </a:r>
            <a:endParaRPr lang="en-GB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C5276E-A7FE-49E9-8D64-A5868EFE261D}"/>
              </a:ext>
            </a:extLst>
          </p:cNvPr>
          <p:cNvSpPr txBox="1"/>
          <p:nvPr/>
        </p:nvSpPr>
        <p:spPr>
          <a:xfrm>
            <a:off x="389991" y="5726238"/>
            <a:ext cx="1153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The 352.2MHz component is dominated by the relation between transverse and longitudinal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Position depends on the bunch transverse distribution</a:t>
            </a:r>
            <a:endParaRPr lang="en-GB" sz="20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7E74E1-BEB6-4B47-AA04-6CF7D2742D99}"/>
              </a:ext>
            </a:extLst>
          </p:cNvPr>
          <p:cNvCxnSpPr>
            <a:cxnSpLocks/>
          </p:cNvCxnSpPr>
          <p:nvPr/>
        </p:nvCxnSpPr>
        <p:spPr>
          <a:xfrm flipV="1">
            <a:off x="7873488" y="1889024"/>
            <a:ext cx="179671" cy="2821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0852100-2DC4-4197-B62A-D64650C31E50}"/>
              </a:ext>
            </a:extLst>
          </p:cNvPr>
          <p:cNvSpPr txBox="1"/>
          <p:nvPr/>
        </p:nvSpPr>
        <p:spPr>
          <a:xfrm>
            <a:off x="7055271" y="2056031"/>
            <a:ext cx="236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Expected position</a:t>
            </a:r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753AA82-65F2-4A7F-8D4A-3DE0134BA873}"/>
              </a:ext>
            </a:extLst>
          </p:cNvPr>
          <p:cNvCxnSpPr>
            <a:cxnSpLocks/>
          </p:cNvCxnSpPr>
          <p:nvPr/>
        </p:nvCxnSpPr>
        <p:spPr>
          <a:xfrm flipV="1">
            <a:off x="9560162" y="3209681"/>
            <a:ext cx="597048" cy="3901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9892C9E-7F94-45D6-A9C1-AAF811A4F562}"/>
              </a:ext>
            </a:extLst>
          </p:cNvPr>
          <p:cNvSpPr txBox="1"/>
          <p:nvPr/>
        </p:nvSpPr>
        <p:spPr>
          <a:xfrm>
            <a:off x="7795073" y="3386484"/>
            <a:ext cx="260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Region of bunch distribution dependance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3DD929-159A-45FD-889E-0FC7CF4D5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B584FB-6046-4775-BE44-5C71DA57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E1352B-3076-4834-AB95-23CCFB7A1068}"/>
              </a:ext>
            </a:extLst>
          </p:cNvPr>
          <p:cNvSpPr/>
          <p:nvPr/>
        </p:nvSpPr>
        <p:spPr>
          <a:xfrm>
            <a:off x="10048775" y="1743761"/>
            <a:ext cx="548640" cy="3280634"/>
          </a:xfrm>
          <a:prstGeom prst="rect">
            <a:avLst/>
          </a:prstGeom>
          <a:solidFill>
            <a:schemeClr val="accent4">
              <a:lumMod val="40000"/>
              <a:lumOff val="6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EB4E4A-40F4-4D46-BF07-D9E8D4EDEE38}"/>
              </a:ext>
            </a:extLst>
          </p:cNvPr>
          <p:cNvSpPr txBox="1"/>
          <p:nvPr/>
        </p:nvSpPr>
        <p:spPr>
          <a:xfrm>
            <a:off x="389991" y="5425566"/>
            <a:ext cx="6097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/>
              <a:t>In the highly debunched region: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908653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7D11C-2768-4439-BCC4-9AA45AA71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F8AB2-B778-43E6-BE25-11EDB2635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778D89-C8A0-4168-95A3-911795BBD5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87" t="35486" r="38006" b="21930"/>
          <a:stretch/>
        </p:blipFill>
        <p:spPr>
          <a:xfrm>
            <a:off x="7661193" y="1751605"/>
            <a:ext cx="2971524" cy="197418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FEA89B1-2634-4D2D-BB1C-9D587738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71" y="102644"/>
            <a:ext cx="9883139" cy="745358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rgbClr val="C00000"/>
                </a:solidFill>
              </a:rPr>
              <a:t>Transverse distribution effect on the same BPM</a:t>
            </a:r>
            <a:endParaRPr lang="en-GB" b="1">
              <a:solidFill>
                <a:srgbClr val="C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03A7E3-4D0D-45C1-925D-7C12E0C73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48" t="37255" r="39042" b="23551"/>
          <a:stretch/>
        </p:blipFill>
        <p:spPr>
          <a:xfrm>
            <a:off x="2063085" y="1768951"/>
            <a:ext cx="3066381" cy="19191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5BD1E2-3D1A-491C-939E-07B89B0D3F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520" t="22663" r="53234" b="54010"/>
          <a:stretch/>
        </p:blipFill>
        <p:spPr>
          <a:xfrm>
            <a:off x="6929068" y="3877675"/>
            <a:ext cx="4381482" cy="16647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A14043-7AA5-4E19-AAD7-DD3481B439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421" t="23027" r="52750" b="53645"/>
          <a:stretch/>
        </p:blipFill>
        <p:spPr>
          <a:xfrm>
            <a:off x="1480792" y="3877675"/>
            <a:ext cx="4401026" cy="16433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DC4BC9A-1718-4C1F-8795-41BD56183252}"/>
              </a:ext>
            </a:extLst>
          </p:cNvPr>
          <p:cNvSpPr txBox="1"/>
          <p:nvPr/>
        </p:nvSpPr>
        <p:spPr>
          <a:xfrm rot="16200000">
            <a:off x="427632" y="2267020"/>
            <a:ext cx="158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Simulation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3F9B45-1622-4AC4-8012-C4F62E097094}"/>
              </a:ext>
            </a:extLst>
          </p:cNvPr>
          <p:cNvSpPr txBox="1"/>
          <p:nvPr/>
        </p:nvSpPr>
        <p:spPr>
          <a:xfrm>
            <a:off x="1236035" y="1193015"/>
            <a:ext cx="4690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6">
                    <a:lumMod val="75000"/>
                  </a:schemeClr>
                </a:solidFill>
              </a:rPr>
              <a:t>Low energy spread (bunched beam)</a:t>
            </a:r>
            <a:endParaRPr lang="en-GB" sz="240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CD84E1D-2EF9-4C5D-A95B-B8797B48C30C}"/>
              </a:ext>
            </a:extLst>
          </p:cNvPr>
          <p:cNvCxnSpPr>
            <a:cxnSpLocks/>
          </p:cNvCxnSpPr>
          <p:nvPr/>
        </p:nvCxnSpPr>
        <p:spPr>
          <a:xfrm>
            <a:off x="6232358" y="1221699"/>
            <a:ext cx="0" cy="5096728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AD10195-2556-4DCD-8A9C-CF72C50F8B3A}"/>
              </a:ext>
            </a:extLst>
          </p:cNvPr>
          <p:cNvSpPr txBox="1"/>
          <p:nvPr/>
        </p:nvSpPr>
        <p:spPr>
          <a:xfrm>
            <a:off x="1519866" y="5624092"/>
            <a:ext cx="4248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/>
              <a:t>Very close signals with minimal difference in amplitude &amp; phase</a:t>
            </a:r>
            <a:endParaRPr lang="en-GB" sz="2000" i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448D0-1820-49FA-B32E-9FAA1F4B23A7}"/>
              </a:ext>
            </a:extLst>
          </p:cNvPr>
          <p:cNvSpPr txBox="1"/>
          <p:nvPr/>
        </p:nvSpPr>
        <p:spPr>
          <a:xfrm>
            <a:off x="7084674" y="5859012"/>
            <a:ext cx="4582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/>
              <a:t>Relevant amplitude and phase difference</a:t>
            </a:r>
            <a:endParaRPr lang="en-GB" sz="2000" i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F679AA-AE95-4224-85CD-7CDE7FD769EC}"/>
              </a:ext>
            </a:extLst>
          </p:cNvPr>
          <p:cNvSpPr txBox="1"/>
          <p:nvPr/>
        </p:nvSpPr>
        <p:spPr>
          <a:xfrm>
            <a:off x="1519866" y="781740"/>
            <a:ext cx="8333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Plus and minus electrode signals for high and low energy spread beam</a:t>
            </a:r>
            <a:endParaRPr lang="en-GB" sz="20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1B7AD5-E97F-4413-9200-0E182C987C3B}"/>
              </a:ext>
            </a:extLst>
          </p:cNvPr>
          <p:cNvSpPr txBox="1"/>
          <p:nvPr/>
        </p:nvSpPr>
        <p:spPr>
          <a:xfrm rot="16200000">
            <a:off x="147587" y="4399926"/>
            <a:ext cx="2136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Measurement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DC4D09-A5AE-4154-AE25-A29B8215B6FF}"/>
              </a:ext>
            </a:extLst>
          </p:cNvPr>
          <p:cNvSpPr txBox="1"/>
          <p:nvPr/>
        </p:nvSpPr>
        <p:spPr>
          <a:xfrm>
            <a:off x="6537952" y="1221699"/>
            <a:ext cx="5129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6">
                    <a:lumMod val="75000"/>
                  </a:schemeClr>
                </a:solidFill>
              </a:rPr>
              <a:t>High energy spread (debunched beam)</a:t>
            </a:r>
            <a:endParaRPr lang="en-GB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914633-93CD-4687-8C6C-D0E7F3C4837C}"/>
              </a:ext>
            </a:extLst>
          </p:cNvPr>
          <p:cNvSpPr txBox="1"/>
          <p:nvPr/>
        </p:nvSpPr>
        <p:spPr>
          <a:xfrm rot="16200000">
            <a:off x="5806665" y="2407547"/>
            <a:ext cx="158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Simulation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9CF1E5-714D-4C3F-AEEE-C18BC73A747E}"/>
              </a:ext>
            </a:extLst>
          </p:cNvPr>
          <p:cNvSpPr txBox="1"/>
          <p:nvPr/>
        </p:nvSpPr>
        <p:spPr>
          <a:xfrm rot="16200000">
            <a:off x="5610547" y="4508278"/>
            <a:ext cx="1977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Measurement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33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F9D1F-445A-4332-99FC-56341CC3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2DF84-E1EC-4C62-9559-1956F1E92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0860DAD-E423-490D-83B1-49B51E5C3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897" y="136525"/>
            <a:ext cx="7898206" cy="900149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rgbClr val="C00000"/>
                </a:solidFill>
              </a:rPr>
              <a:t>Summary of harmonic based position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B3563A-8E92-4D84-946F-9B98F41FF638}"/>
              </a:ext>
            </a:extLst>
          </p:cNvPr>
          <p:cNvSpPr txBox="1"/>
          <p:nvPr/>
        </p:nvSpPr>
        <p:spPr>
          <a:xfrm>
            <a:off x="741145" y="1533270"/>
            <a:ext cx="11001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Harmonic based position measurement (e.g. stripline BPM) is in general a good choice for LINAC</a:t>
            </a:r>
            <a:br>
              <a:rPr lang="en-US" sz="2400"/>
            </a:b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For sake of uniformity transfer line can be equipped with the LINAC BPM type</a:t>
            </a:r>
            <a:br>
              <a:rPr lang="en-US" sz="2400"/>
            </a:b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Depending on the LINAC configuration, BPMs may work well also in the transfer line, nevertheless beam simulations must be carefully done (bunch not gaussian)</a:t>
            </a:r>
            <a:br>
              <a:rPr lang="en-US" sz="2400"/>
            </a:b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In the region of the harmonic component notch beam position depends on the initial bunch transverse distribution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873814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EDCC5-0FE6-4DD5-BFD5-CE991D0E1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AAD3F-DE4D-43BE-A8E1-5E20B25D9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10EBAF-0D4B-4A3E-AAEF-C85661695B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07" t="26064" r="52845" b="18845"/>
          <a:stretch/>
        </p:blipFill>
        <p:spPr>
          <a:xfrm>
            <a:off x="2821004" y="1252253"/>
            <a:ext cx="6692630" cy="474961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D7BA9CA-502D-4E30-9F3E-571E22993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899" y="124177"/>
            <a:ext cx="6407712" cy="1030794"/>
          </a:xfrm>
        </p:spPr>
        <p:txBody>
          <a:bodyPr>
            <a:noAutofit/>
          </a:bodyPr>
          <a:lstStyle/>
          <a:p>
            <a:r>
              <a:rPr lang="en-US" b="1">
                <a:solidFill>
                  <a:srgbClr val="C00000"/>
                </a:solidFill>
              </a:rPr>
              <a:t>H</a:t>
            </a:r>
            <a:r>
              <a:rPr lang="en-US" b="1" baseline="-25000">
                <a:solidFill>
                  <a:srgbClr val="C00000"/>
                </a:solidFill>
              </a:rPr>
              <a:t>2</a:t>
            </a:r>
            <a:r>
              <a:rPr lang="en-US" b="1">
                <a:solidFill>
                  <a:srgbClr val="C00000"/>
                </a:solidFill>
              </a:rPr>
              <a:t> (704MHz) not an option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55DF4B-4C7A-4122-BA3D-EA962FA6D558}"/>
              </a:ext>
            </a:extLst>
          </p:cNvPr>
          <p:cNvSpPr txBox="1"/>
          <p:nvPr/>
        </p:nvSpPr>
        <p:spPr>
          <a:xfrm>
            <a:off x="2431181" y="3165393"/>
            <a:ext cx="77964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[mm] </a:t>
            </a:r>
          </a:p>
          <a:p>
            <a:pPr algn="ctr"/>
            <a:r>
              <a:rPr lang="en-US"/>
              <a:t>/</a:t>
            </a:r>
          </a:p>
          <a:p>
            <a:pPr algn="ctr"/>
            <a:r>
              <a:rPr lang="en-US"/>
              <a:t>[dB]</a:t>
            </a:r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F8BD4C-B584-4216-8073-C45B6FD42C08}"/>
              </a:ext>
            </a:extLst>
          </p:cNvPr>
          <p:cNvCxnSpPr>
            <a:cxnSpLocks/>
          </p:cNvCxnSpPr>
          <p:nvPr/>
        </p:nvCxnSpPr>
        <p:spPr>
          <a:xfrm flipH="1">
            <a:off x="5650030" y="2387065"/>
            <a:ext cx="336883" cy="4620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65F9E6F-0449-419F-BE75-7FCA462A64F0}"/>
              </a:ext>
            </a:extLst>
          </p:cNvPr>
          <p:cNvSpPr txBox="1"/>
          <p:nvPr/>
        </p:nvSpPr>
        <p:spPr>
          <a:xfrm>
            <a:off x="5650030" y="2017733"/>
            <a:ext cx="2014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/>
              <a:t>Position [mm]</a:t>
            </a:r>
            <a:endParaRPr lang="en-GB" sz="2000" i="1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19CDC0-6342-4EB9-A26C-9F4F917935B3}"/>
              </a:ext>
            </a:extLst>
          </p:cNvPr>
          <p:cNvCxnSpPr>
            <a:cxnSpLocks/>
          </p:cNvCxnSpPr>
          <p:nvPr/>
        </p:nvCxnSpPr>
        <p:spPr>
          <a:xfrm flipH="1">
            <a:off x="6193790" y="3914044"/>
            <a:ext cx="219042" cy="3947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B28C96A-A8A9-486A-8EA9-BA6C48CADA07}"/>
              </a:ext>
            </a:extLst>
          </p:cNvPr>
          <p:cNvSpPr txBox="1"/>
          <p:nvPr/>
        </p:nvSpPr>
        <p:spPr>
          <a:xfrm>
            <a:off x="5445493" y="3526033"/>
            <a:ext cx="2952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/>
              <a:t>H</a:t>
            </a:r>
            <a:r>
              <a:rPr lang="en-US" sz="2000" i="1" baseline="-25000"/>
              <a:t>2</a:t>
            </a:r>
            <a:r>
              <a:rPr lang="en-US" sz="2000" i="1"/>
              <a:t> level @ electrodes [dB]</a:t>
            </a:r>
            <a:endParaRPr lang="en-GB" sz="2000" i="1"/>
          </a:p>
        </p:txBody>
      </p:sp>
    </p:spTree>
    <p:extLst>
      <p:ext uri="{BB962C8B-B14F-4D97-AF65-F5344CB8AC3E}">
        <p14:creationId xmlns:p14="http://schemas.microsoft.com/office/powerpoint/2010/main" val="2754859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A2CAE-39DE-4C3C-90D1-2CF15D33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04D5D-68B7-4169-AFE7-50CC9A22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BD38F9-FCD1-41CF-A833-A4618EDE3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832" y="1831892"/>
            <a:ext cx="2817136" cy="25368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4C1827C-EB25-42C4-8CED-09CB35BCF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750" y="1831890"/>
            <a:ext cx="2943359" cy="2536859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DDDE763-8F6C-47F6-AE04-0E974E9BA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053" y="136525"/>
            <a:ext cx="5264556" cy="900149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Possible workaround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E98F3B-581F-4A15-A9CA-01FCF68E55A6}"/>
              </a:ext>
            </a:extLst>
          </p:cNvPr>
          <p:cNvSpPr txBox="1"/>
          <p:nvPr/>
        </p:nvSpPr>
        <p:spPr>
          <a:xfrm>
            <a:off x="356136" y="931743"/>
            <a:ext cx="112326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effectLst/>
                <a:latin typeface="Times New Roman" panose="02020603050405020304" pitchFamily="18" charset="0"/>
              </a:rPr>
              <a:t>M.Gasior @ DIPAC 2005</a:t>
            </a:r>
          </a:p>
          <a:p>
            <a:r>
              <a:rPr lang="en-GB">
                <a:effectLst/>
                <a:latin typeface="Times New Roman" panose="02020603050405020304" pitchFamily="18" charset="0"/>
              </a:rPr>
              <a:t>“A CURRENT MODE INDUCTIVE PICK-UP FOR BEAM POSITION AND CURRENT MEASUREMENT”</a:t>
            </a:r>
          </a:p>
          <a:p>
            <a:endParaRPr lang="en-GB">
              <a:latin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37F52C-DF65-4B43-A5C2-9393CE945848}"/>
              </a:ext>
            </a:extLst>
          </p:cNvPr>
          <p:cNvSpPr txBox="1"/>
          <p:nvPr/>
        </p:nvSpPr>
        <p:spPr>
          <a:xfrm>
            <a:off x="462013" y="4567192"/>
            <a:ext cx="1158159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One</a:t>
            </a:r>
            <a:r>
              <a:rPr lang="en-US" sz="2000"/>
              <a:t> inductive PU was built and installed in L2 transfer line ~ 2005 then removed during LS1 </a:t>
            </a:r>
          </a:p>
          <a:p>
            <a:r>
              <a:rPr lang="en-US" sz="2000"/>
              <a:t>     (now in 150/R-007)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Acquisition electronics and software to be developed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No dedicated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$$ relative expensive device to produce (coated ceramic chamber+big custom ferrite)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41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723C0-7926-4BF4-95C1-D36894F67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954126" cy="994344"/>
          </a:xfrm>
        </p:spPr>
        <p:txBody>
          <a:bodyPr/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Linac 4 to PSB transfer line overview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4" name="Arrow: Striped Right 3">
            <a:extLst>
              <a:ext uri="{FF2B5EF4-FFF2-40B4-BE49-F238E27FC236}">
                <a16:creationId xmlns:a16="http://schemas.microsoft.com/office/drawing/2014/main" id="{BB10AF07-76C5-4515-A18E-DEB385F52C78}"/>
              </a:ext>
            </a:extLst>
          </p:cNvPr>
          <p:cNvSpPr/>
          <p:nvPr/>
        </p:nvSpPr>
        <p:spPr>
          <a:xfrm>
            <a:off x="613609" y="2220536"/>
            <a:ext cx="1780674" cy="1515979"/>
          </a:xfrm>
          <a:prstGeom prst="stripedRightArrow">
            <a:avLst>
              <a:gd name="adj1" fmla="val 46825"/>
              <a:gd name="adj2" fmla="val 6507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ylinder 4">
            <a:extLst>
              <a:ext uri="{FF2B5EF4-FFF2-40B4-BE49-F238E27FC236}">
                <a16:creationId xmlns:a16="http://schemas.microsoft.com/office/drawing/2014/main" id="{18012F56-D9F5-462C-8D30-22451DEA5CC2}"/>
              </a:ext>
            </a:extLst>
          </p:cNvPr>
          <p:cNvSpPr/>
          <p:nvPr/>
        </p:nvSpPr>
        <p:spPr>
          <a:xfrm rot="16200000">
            <a:off x="2273968" y="2659690"/>
            <a:ext cx="806116" cy="565485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D46CCF6-3FC1-4B07-96E6-97D73021154F}"/>
              </a:ext>
            </a:extLst>
          </p:cNvPr>
          <p:cNvGrpSpPr/>
          <p:nvPr/>
        </p:nvGrpSpPr>
        <p:grpSpPr>
          <a:xfrm>
            <a:off x="9573126" y="1925764"/>
            <a:ext cx="1780674" cy="2292014"/>
            <a:chOff x="9573126" y="2021300"/>
            <a:chExt cx="1780674" cy="2292014"/>
          </a:xfrm>
        </p:grpSpPr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23481AC7-8593-4CCC-A7A4-9511713C805D}"/>
                </a:ext>
              </a:extLst>
            </p:cNvPr>
            <p:cNvSpPr/>
            <p:nvPr/>
          </p:nvSpPr>
          <p:spPr>
            <a:xfrm>
              <a:off x="9573126" y="2021300"/>
              <a:ext cx="1780674" cy="1648326"/>
            </a:xfrm>
            <a:prstGeom prst="donut">
              <a:avLst>
                <a:gd name="adj" fmla="val 74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BDD0EE68-84E9-469E-8DA4-6CA1E6279FDD}"/>
                </a:ext>
              </a:extLst>
            </p:cNvPr>
            <p:cNvSpPr/>
            <p:nvPr/>
          </p:nvSpPr>
          <p:spPr>
            <a:xfrm>
              <a:off x="9573126" y="2219822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30194847-ABD1-4EEC-99C8-E4714F33F779}"/>
                </a:ext>
              </a:extLst>
            </p:cNvPr>
            <p:cNvSpPr/>
            <p:nvPr/>
          </p:nvSpPr>
          <p:spPr>
            <a:xfrm>
              <a:off x="9573126" y="2442405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AB7C676B-3060-4BB3-8EB2-ECF33C05FD51}"/>
                </a:ext>
              </a:extLst>
            </p:cNvPr>
            <p:cNvSpPr/>
            <p:nvPr/>
          </p:nvSpPr>
          <p:spPr>
            <a:xfrm>
              <a:off x="9573126" y="2664988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383EE2-F6A9-48F5-98FA-8B0F82F6A43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959769" y="2942433"/>
            <a:ext cx="6529134" cy="36093"/>
          </a:xfrm>
          <a:prstGeom prst="straightConnector1">
            <a:avLst/>
          </a:prstGeom>
          <a:ln w="1143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88F584B-D6AC-490C-B8EC-C2B146F990BE}"/>
              </a:ext>
            </a:extLst>
          </p:cNvPr>
          <p:cNvSpPr txBox="1"/>
          <p:nvPr/>
        </p:nvSpPr>
        <p:spPr>
          <a:xfrm>
            <a:off x="856249" y="2557050"/>
            <a:ext cx="1263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/>
              <a:t>LINAC 4</a:t>
            </a:r>
          </a:p>
          <a:p>
            <a:r>
              <a:rPr lang="en-US" sz="2400" b="1" i="1"/>
              <a:t>160MeV</a:t>
            </a:r>
            <a:endParaRPr lang="en-GB" sz="2400" b="1" i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0C52DC-5C6B-4401-BAC1-61B81DD73B70}"/>
              </a:ext>
            </a:extLst>
          </p:cNvPr>
          <p:cNvSpPr txBox="1"/>
          <p:nvPr/>
        </p:nvSpPr>
        <p:spPr>
          <a:xfrm>
            <a:off x="1876926" y="1525302"/>
            <a:ext cx="1600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/>
              <a:t>Debuncher cavity</a:t>
            </a:r>
            <a:endParaRPr lang="en-GB" sz="2400" b="1" i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5EDF41-28D5-417F-B830-1AA5A756B4A3}"/>
              </a:ext>
            </a:extLst>
          </p:cNvPr>
          <p:cNvSpPr txBox="1"/>
          <p:nvPr/>
        </p:nvSpPr>
        <p:spPr>
          <a:xfrm>
            <a:off x="9663363" y="1387570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/>
              <a:t>PS Booster</a:t>
            </a:r>
            <a:endParaRPr lang="en-GB" sz="2400" b="1" i="1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57025F6-A209-4153-A909-0ED696DF62BB}"/>
              </a:ext>
            </a:extLst>
          </p:cNvPr>
          <p:cNvCxnSpPr/>
          <p:nvPr/>
        </p:nvCxnSpPr>
        <p:spPr>
          <a:xfrm>
            <a:off x="2827421" y="3995195"/>
            <a:ext cx="6569242" cy="0"/>
          </a:xfrm>
          <a:prstGeom prst="straightConnector1">
            <a:avLst/>
          </a:prstGeom>
          <a:ln w="34925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225197D-8C41-4E75-8CAF-44C4A632B0B1}"/>
              </a:ext>
            </a:extLst>
          </p:cNvPr>
          <p:cNvCxnSpPr>
            <a:cxnSpLocks/>
            <a:stCxn id="5" idx="3"/>
            <a:endCxn id="25" idx="0"/>
          </p:cNvCxnSpPr>
          <p:nvPr/>
        </p:nvCxnSpPr>
        <p:spPr>
          <a:xfrm flipH="1">
            <a:off x="2945736" y="2942433"/>
            <a:ext cx="14033" cy="107677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1574A44-B8C2-4FCD-B302-3E93AED0A0FA}"/>
              </a:ext>
            </a:extLst>
          </p:cNvPr>
          <p:cNvSpPr txBox="1"/>
          <p:nvPr/>
        </p:nvSpPr>
        <p:spPr>
          <a:xfrm>
            <a:off x="2825420" y="4019212"/>
            <a:ext cx="240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0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3A2DE0-A330-4419-8178-2DB87B2EC5CD}"/>
              </a:ext>
            </a:extLst>
          </p:cNvPr>
          <p:cNvSpPr txBox="1"/>
          <p:nvPr/>
        </p:nvSpPr>
        <p:spPr>
          <a:xfrm>
            <a:off x="2839454" y="3030066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/>
              <a:t>L4T</a:t>
            </a:r>
            <a:endParaRPr lang="en-GB" sz="2400" b="1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120942-12A1-4705-A161-C830E3C4D4C7}"/>
              </a:ext>
            </a:extLst>
          </p:cNvPr>
          <p:cNvCxnSpPr>
            <a:cxnSpLocks/>
          </p:cNvCxnSpPr>
          <p:nvPr/>
        </p:nvCxnSpPr>
        <p:spPr>
          <a:xfrm>
            <a:off x="4393534" y="2883166"/>
            <a:ext cx="0" cy="111202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9144855-C511-4CD7-A5E8-CBF38BF746E2}"/>
              </a:ext>
            </a:extLst>
          </p:cNvPr>
          <p:cNvSpPr txBox="1"/>
          <p:nvPr/>
        </p:nvSpPr>
        <p:spPr>
          <a:xfrm>
            <a:off x="4193542" y="4030085"/>
            <a:ext cx="501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30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465B93-0448-4C87-AEF9-0A1F8347E819}"/>
              </a:ext>
            </a:extLst>
          </p:cNvPr>
          <p:cNvSpPr txBox="1"/>
          <p:nvPr/>
        </p:nvSpPr>
        <p:spPr>
          <a:xfrm>
            <a:off x="4188995" y="3036004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/>
              <a:t>LT</a:t>
            </a:r>
            <a:endParaRPr lang="en-GB" sz="2400" b="1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617379-AF2A-4BF9-A436-572376B2BEAB}"/>
              </a:ext>
            </a:extLst>
          </p:cNvPr>
          <p:cNvSpPr txBox="1"/>
          <p:nvPr/>
        </p:nvSpPr>
        <p:spPr>
          <a:xfrm>
            <a:off x="5616291" y="3036003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/>
              <a:t>LTB</a:t>
            </a:r>
            <a:endParaRPr lang="en-GB" sz="2400" b="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1D9618-4EFC-41E3-B1B0-ACEB418E1395}"/>
              </a:ext>
            </a:extLst>
          </p:cNvPr>
          <p:cNvSpPr txBox="1"/>
          <p:nvPr/>
        </p:nvSpPr>
        <p:spPr>
          <a:xfrm>
            <a:off x="7287122" y="3046482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/>
              <a:t>BI</a:t>
            </a:r>
            <a:endParaRPr lang="en-GB" sz="2400" b="1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C370F0F-0376-4658-B939-B860AC11F153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810402" y="2940821"/>
            <a:ext cx="1" cy="107690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ED9843-81CB-4C8E-A5B3-E86EFD3424E4}"/>
              </a:ext>
            </a:extLst>
          </p:cNvPr>
          <p:cNvCxnSpPr>
            <a:cxnSpLocks/>
          </p:cNvCxnSpPr>
          <p:nvPr/>
        </p:nvCxnSpPr>
        <p:spPr>
          <a:xfrm flipH="1">
            <a:off x="7164804" y="2942433"/>
            <a:ext cx="1" cy="105276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A6A322E-AE92-407E-BAED-4C252800D93F}"/>
              </a:ext>
            </a:extLst>
          </p:cNvPr>
          <p:cNvSpPr txBox="1"/>
          <p:nvPr/>
        </p:nvSpPr>
        <p:spPr>
          <a:xfrm>
            <a:off x="5559747" y="4017723"/>
            <a:ext cx="501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60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464C99-C718-4D94-BC0C-183463850BA9}"/>
              </a:ext>
            </a:extLst>
          </p:cNvPr>
          <p:cNvSpPr txBox="1"/>
          <p:nvPr/>
        </p:nvSpPr>
        <p:spPr>
          <a:xfrm>
            <a:off x="6912102" y="4017723"/>
            <a:ext cx="501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90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DA9A96A-F0DD-4B31-83A2-5842617DDE24}"/>
              </a:ext>
            </a:extLst>
          </p:cNvPr>
          <p:cNvCxnSpPr>
            <a:cxnSpLocks/>
          </p:cNvCxnSpPr>
          <p:nvPr/>
        </p:nvCxnSpPr>
        <p:spPr>
          <a:xfrm>
            <a:off x="9109910" y="2883166"/>
            <a:ext cx="0" cy="111202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B000834-E06D-4F55-ABA4-BEC5132CD371}"/>
              </a:ext>
            </a:extLst>
          </p:cNvPr>
          <p:cNvSpPr txBox="1"/>
          <p:nvPr/>
        </p:nvSpPr>
        <p:spPr>
          <a:xfrm>
            <a:off x="8887321" y="4022651"/>
            <a:ext cx="593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140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028F9F-FF43-4087-B1C8-EC0DB0D56BB6}"/>
              </a:ext>
            </a:extLst>
          </p:cNvPr>
          <p:cNvSpPr txBox="1"/>
          <p:nvPr/>
        </p:nvSpPr>
        <p:spPr>
          <a:xfrm>
            <a:off x="916411" y="4006775"/>
            <a:ext cx="197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3">
                    <a:lumMod val="50000"/>
                  </a:schemeClr>
                </a:solidFill>
              </a:rPr>
              <a:t>Distance (z) [m]</a:t>
            </a:r>
            <a:endParaRPr lang="en-GB" sz="2000" b="1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2351B66-E90F-4173-9824-E5AA51D886B2}"/>
              </a:ext>
            </a:extLst>
          </p:cNvPr>
          <p:cNvCxnSpPr>
            <a:cxnSpLocks/>
          </p:cNvCxnSpPr>
          <p:nvPr/>
        </p:nvCxnSpPr>
        <p:spPr>
          <a:xfrm>
            <a:off x="7543800" y="2539374"/>
            <a:ext cx="0" cy="3437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23BB618-750C-40A2-AF17-6BDB83C09C76}"/>
              </a:ext>
            </a:extLst>
          </p:cNvPr>
          <p:cNvSpPr txBox="1"/>
          <p:nvPr/>
        </p:nvSpPr>
        <p:spPr>
          <a:xfrm>
            <a:off x="6914149" y="2237588"/>
            <a:ext cx="126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BI.BPM20</a:t>
            </a:r>
            <a:endParaRPr lang="en-GB"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FCC5520-7CEE-47F0-9334-593F672F4B29}"/>
              </a:ext>
            </a:extLst>
          </p:cNvPr>
          <p:cNvCxnSpPr>
            <a:cxnSpLocks/>
          </p:cNvCxnSpPr>
          <p:nvPr/>
        </p:nvCxnSpPr>
        <p:spPr>
          <a:xfrm>
            <a:off x="7543800" y="2978525"/>
            <a:ext cx="0" cy="1039198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928C86F-D209-451B-9404-91B73BF5C84D}"/>
              </a:ext>
            </a:extLst>
          </p:cNvPr>
          <p:cNvSpPr txBox="1"/>
          <p:nvPr/>
        </p:nvSpPr>
        <p:spPr>
          <a:xfrm>
            <a:off x="7287122" y="4024223"/>
            <a:ext cx="677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accent3">
                    <a:lumMod val="75000"/>
                  </a:schemeClr>
                </a:solidFill>
              </a:rPr>
              <a:t>110</a:t>
            </a:r>
            <a:endParaRPr lang="en-GB" sz="2000" i="1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6EF7DF-91B1-47E8-8B24-17E359289D9C}"/>
              </a:ext>
            </a:extLst>
          </p:cNvPr>
          <p:cNvCxnSpPr>
            <a:cxnSpLocks/>
          </p:cNvCxnSpPr>
          <p:nvPr/>
        </p:nvCxnSpPr>
        <p:spPr>
          <a:xfrm>
            <a:off x="9109910" y="2517167"/>
            <a:ext cx="0" cy="3437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53FCC65-D640-4458-92B6-D911D0466DF1}"/>
              </a:ext>
            </a:extLst>
          </p:cNvPr>
          <p:cNvSpPr txBox="1"/>
          <p:nvPr/>
        </p:nvSpPr>
        <p:spPr>
          <a:xfrm>
            <a:off x="8451066" y="2190507"/>
            <a:ext cx="126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End</a:t>
            </a:r>
            <a:endParaRPr lang="en-GB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D85EE7-8AB7-4B13-90B6-8BEBA132A7D5}"/>
              </a:ext>
            </a:extLst>
          </p:cNvPr>
          <p:cNvSpPr txBox="1"/>
          <p:nvPr/>
        </p:nvSpPr>
        <p:spPr>
          <a:xfrm>
            <a:off x="8467720" y="4017723"/>
            <a:ext cx="677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accent3">
                    <a:lumMod val="75000"/>
                  </a:schemeClr>
                </a:solidFill>
              </a:rPr>
              <a:t>130</a:t>
            </a:r>
            <a:endParaRPr lang="en-GB" sz="2000" i="1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85A1874-5A47-4248-BFA5-AECAD0913B46}"/>
              </a:ext>
            </a:extLst>
          </p:cNvPr>
          <p:cNvCxnSpPr>
            <a:cxnSpLocks/>
          </p:cNvCxnSpPr>
          <p:nvPr/>
        </p:nvCxnSpPr>
        <p:spPr>
          <a:xfrm>
            <a:off x="4014539" y="2517167"/>
            <a:ext cx="0" cy="3437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B7F3253-3C3F-4C1B-B97F-7F984247848F}"/>
              </a:ext>
            </a:extLst>
          </p:cNvPr>
          <p:cNvSpPr txBox="1"/>
          <p:nvPr/>
        </p:nvSpPr>
        <p:spPr>
          <a:xfrm>
            <a:off x="3630524" y="2167896"/>
            <a:ext cx="887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BSM2</a:t>
            </a:r>
            <a:endParaRPr lang="en-GB" b="1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CD663D4-551E-4CDA-9547-8068BB0593DE}"/>
              </a:ext>
            </a:extLst>
          </p:cNvPr>
          <p:cNvCxnSpPr>
            <a:cxnSpLocks/>
            <a:endCxn id="58" idx="0"/>
          </p:cNvCxnSpPr>
          <p:nvPr/>
        </p:nvCxnSpPr>
        <p:spPr>
          <a:xfrm flipH="1">
            <a:off x="4021570" y="2883166"/>
            <a:ext cx="992" cy="114389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FF87EC0-BA37-4776-AE8E-EB6AEE954539}"/>
              </a:ext>
            </a:extLst>
          </p:cNvPr>
          <p:cNvSpPr txBox="1"/>
          <p:nvPr/>
        </p:nvSpPr>
        <p:spPr>
          <a:xfrm>
            <a:off x="3775932" y="4027056"/>
            <a:ext cx="491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>
                <a:solidFill>
                  <a:schemeClr val="accent3">
                    <a:lumMod val="75000"/>
                  </a:schemeClr>
                </a:solidFill>
              </a:rPr>
              <a:t>22</a:t>
            </a:r>
            <a:endParaRPr lang="en-GB" sz="2000" i="1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01F99A4-53AC-4C5A-975F-DFC8E6FAAB86}"/>
              </a:ext>
            </a:extLst>
          </p:cNvPr>
          <p:cNvSpPr txBox="1"/>
          <p:nvPr/>
        </p:nvSpPr>
        <p:spPr>
          <a:xfrm>
            <a:off x="838200" y="4680398"/>
            <a:ext cx="10282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Different H</a:t>
            </a:r>
            <a:r>
              <a:rPr lang="en-US" sz="2000" baseline="30000"/>
              <a:t>-</a:t>
            </a:r>
            <a:r>
              <a:rPr lang="en-US" sz="2000"/>
              <a:t> beams at 160MeV (</a:t>
            </a:r>
            <a:r>
              <a:rPr lang="el-GR" sz="2000"/>
              <a:t>β</a:t>
            </a:r>
            <a:r>
              <a:rPr lang="en-US" sz="2000"/>
              <a:t>=0.5) are produced by changing the debuncher setting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13 stripline BPM locations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No issue with “normal” energy spread beam (&lt;400keV)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BC751D-E4BD-488D-8641-69F7F0E2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C339C57-22F9-49DB-9CBE-BE6747EE8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E911CB-46D8-4A7E-86E2-E31C1534A055}"/>
              </a:ext>
            </a:extLst>
          </p:cNvPr>
          <p:cNvSpPr txBox="1"/>
          <p:nvPr/>
        </p:nvSpPr>
        <p:spPr>
          <a:xfrm>
            <a:off x="953506" y="5728021"/>
            <a:ext cx="97137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6">
                    <a:lumMod val="50000"/>
                  </a:schemeClr>
                </a:solidFill>
              </a:rPr>
              <a:t>ISSUE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: Trajectory of high energy spread beam </a:t>
            </a:r>
            <a:r>
              <a:rPr lang="en-US" sz="2400" b="1">
                <a:solidFill>
                  <a:schemeClr val="accent6">
                    <a:lumMod val="50000"/>
                  </a:schemeClr>
                </a:solidFill>
              </a:rPr>
              <a:t>(450keV) </a:t>
            </a:r>
            <a:r>
              <a:rPr lang="en-US" sz="2400">
                <a:solidFill>
                  <a:schemeClr val="accent6">
                    <a:lumMod val="50000"/>
                  </a:schemeClr>
                </a:solidFill>
              </a:rPr>
              <a:t>is noisy in BI line</a:t>
            </a:r>
            <a:endParaRPr lang="en-GB" sz="240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2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9615D-AF31-453D-B4D9-DD7FABE7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16C9F-CF5F-49EA-AD9A-F9A85733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14BE62-BA87-4215-8811-2ABE5B7E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059" y="136525"/>
            <a:ext cx="9954126" cy="994344"/>
          </a:xfrm>
        </p:spPr>
        <p:txBody>
          <a:bodyPr/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Remarks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6E3623-0497-4DBF-87A0-5B4C7B807720}"/>
              </a:ext>
            </a:extLst>
          </p:cNvPr>
          <p:cNvSpPr txBox="1"/>
          <p:nvPr/>
        </p:nvSpPr>
        <p:spPr>
          <a:xfrm>
            <a:off x="640882" y="3200360"/>
            <a:ext cx="107129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Perfectly </a:t>
            </a:r>
            <a:r>
              <a:rPr lang="en-US" sz="2400" b="1"/>
              <a:t>collimated beam </a:t>
            </a:r>
            <a:r>
              <a:rPr lang="en-US" sz="2400"/>
              <a:t>and </a:t>
            </a:r>
            <a:r>
              <a:rPr lang="en-US" sz="2400" b="1"/>
              <a:t>straight transport line</a:t>
            </a:r>
            <a:r>
              <a:rPr lang="en-US" sz="2400"/>
              <a:t> </a:t>
            </a:r>
            <a:r>
              <a:rPr lang="en-US" sz="2400">
                <a:sym typeface="Wingdings" panose="05000000000000000000" pitchFamily="2" charset="2"/>
              </a:rPr>
              <a:t> </a:t>
            </a:r>
            <a:r>
              <a:rPr lang="en-US" sz="2400"/>
              <a:t>no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Monochromatic beam </a:t>
            </a:r>
            <a:r>
              <a:rPr lang="en-US" sz="2400"/>
              <a:t>from LINAC4 </a:t>
            </a:r>
            <a:r>
              <a:rPr lang="en-US" sz="2400">
                <a:sym typeface="Wingdings" panose="05000000000000000000" pitchFamily="2" charset="2"/>
              </a:rPr>
              <a:t> </a:t>
            </a:r>
            <a:r>
              <a:rPr lang="en-US" sz="2400"/>
              <a:t>no initial energy spread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Gaussian longitudinal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Zero transit time </a:t>
            </a:r>
            <a:r>
              <a:rPr lang="en-US" sz="2400"/>
              <a:t>in the debuncher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Only transverse field </a:t>
            </a:r>
            <a:r>
              <a:rPr lang="en-US" sz="2400"/>
              <a:t>generated by the beam (as from relativistic beam)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/>
              <a:t>Constant energy spread </a:t>
            </a:r>
            <a:r>
              <a:rPr lang="en-US" sz="2400"/>
              <a:t>along the 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4165E-D7A0-493F-9D26-D17841FCEEE0}"/>
              </a:ext>
            </a:extLst>
          </p:cNvPr>
          <p:cNvSpPr txBox="1"/>
          <p:nvPr/>
        </p:nvSpPr>
        <p:spPr>
          <a:xfrm>
            <a:off x="503441" y="980368"/>
            <a:ext cx="603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6">
                    <a:lumMod val="75000"/>
                  </a:schemeClr>
                </a:solidFill>
              </a:rPr>
              <a:t>Generals </a:t>
            </a:r>
            <a:endParaRPr lang="en-GB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5FA442-092B-4C28-AC80-70490545DD99}"/>
              </a:ext>
            </a:extLst>
          </p:cNvPr>
          <p:cNvSpPr txBox="1"/>
          <p:nvPr/>
        </p:nvSpPr>
        <p:spPr>
          <a:xfrm>
            <a:off x="503441" y="2683707"/>
            <a:ext cx="603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6">
                    <a:lumMod val="75000"/>
                  </a:schemeClr>
                </a:solidFill>
              </a:rPr>
              <a:t>Technicals </a:t>
            </a:r>
            <a:endParaRPr lang="en-GB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D35C3-7D53-4B49-A551-0907E36E3733}"/>
              </a:ext>
            </a:extLst>
          </p:cNvPr>
          <p:cNvSpPr txBox="1"/>
          <p:nvPr/>
        </p:nvSpPr>
        <p:spPr>
          <a:xfrm>
            <a:off x="640882" y="1559213"/>
            <a:ext cx="10712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This work comes from an issue observed by operation this year for the first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A general approach is used, not specific to the installed system</a:t>
            </a:r>
          </a:p>
        </p:txBody>
      </p:sp>
    </p:spTree>
    <p:extLst>
      <p:ext uri="{BB962C8B-B14F-4D97-AF65-F5344CB8AC3E}">
        <p14:creationId xmlns:p14="http://schemas.microsoft.com/office/powerpoint/2010/main" val="868990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77946-D0B4-47EB-8CA9-A40E8C8D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440" y="-77382"/>
            <a:ext cx="9048750" cy="1202496"/>
          </a:xfrm>
        </p:spPr>
        <p:txBody>
          <a:bodyPr/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Shorted Stripline BPM</a:t>
            </a:r>
            <a:endParaRPr lang="en-GB" b="1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1BC79-3861-40AA-B56B-0FD35D6B4B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 l="23180" t="50481" r="37854" b="12558"/>
          <a:stretch/>
        </p:blipFill>
        <p:spPr>
          <a:xfrm>
            <a:off x="2899254" y="2235451"/>
            <a:ext cx="3623521" cy="207657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71A675-C71B-4406-951C-1506F0F4FDCD}"/>
              </a:ext>
            </a:extLst>
          </p:cNvPr>
          <p:cNvCxnSpPr>
            <a:cxnSpLocks/>
          </p:cNvCxnSpPr>
          <p:nvPr/>
        </p:nvCxnSpPr>
        <p:spPr>
          <a:xfrm flipV="1">
            <a:off x="3435929" y="3065351"/>
            <a:ext cx="494064" cy="18403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D16DAF3-F84A-477A-A727-B2AAE5273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861" y="1883321"/>
            <a:ext cx="1801903" cy="12977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D3E067F-1DAD-4E98-893F-F4307AC9C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929" y="4682591"/>
            <a:ext cx="736703" cy="93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5A1D6050-656C-4596-BD2F-8DC9FABFFD9E}"/>
              </a:ext>
            </a:extLst>
          </p:cNvPr>
          <p:cNvSpPr/>
          <p:nvPr/>
        </p:nvSpPr>
        <p:spPr>
          <a:xfrm>
            <a:off x="8902435" y="5109577"/>
            <a:ext cx="359273" cy="21681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Bent-Up 22">
            <a:extLst>
              <a:ext uri="{FF2B5EF4-FFF2-40B4-BE49-F238E27FC236}">
                <a16:creationId xmlns:a16="http://schemas.microsoft.com/office/drawing/2014/main" id="{44AE6AFE-9DDF-400D-99E6-3CE3940DF19A}"/>
              </a:ext>
            </a:extLst>
          </p:cNvPr>
          <p:cNvSpPr/>
          <p:nvPr/>
        </p:nvSpPr>
        <p:spPr>
          <a:xfrm>
            <a:off x="10087031" y="4765913"/>
            <a:ext cx="503231" cy="560474"/>
          </a:xfrm>
          <a:prstGeom prst="bentUpArrow">
            <a:avLst>
              <a:gd name="adj1" fmla="val 19309"/>
              <a:gd name="adj2" fmla="val 25000"/>
              <a:gd name="adj3" fmla="val 2310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1746EA9-D342-4A94-991B-91193667F5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27" t="21250" r="48581" b="40465"/>
          <a:stretch/>
        </p:blipFill>
        <p:spPr>
          <a:xfrm>
            <a:off x="5771926" y="3924002"/>
            <a:ext cx="3055288" cy="187010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50F7FC1-8D4B-42DA-BFC8-8458474CEA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030" t="31112" r="59146" b="23251"/>
          <a:stretch/>
        </p:blipFill>
        <p:spPr>
          <a:xfrm>
            <a:off x="9171644" y="2597024"/>
            <a:ext cx="2494294" cy="1974932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DE11ED1-0C77-4C0E-B437-6BBE37EAB5E1}"/>
              </a:ext>
            </a:extLst>
          </p:cNvPr>
          <p:cNvCxnSpPr>
            <a:cxnSpLocks/>
          </p:cNvCxnSpPr>
          <p:nvPr/>
        </p:nvCxnSpPr>
        <p:spPr>
          <a:xfrm flipH="1" flipV="1">
            <a:off x="5062808" y="3237941"/>
            <a:ext cx="928232" cy="61736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63458A4C-10DB-41C2-A44F-41D544C5006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701" t="14861" r="57854" b="48195"/>
          <a:stretch/>
        </p:blipFill>
        <p:spPr>
          <a:xfrm>
            <a:off x="616223" y="3284179"/>
            <a:ext cx="3297605" cy="2076578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6DF778A-7094-4038-8726-3D0E10E9450F}"/>
              </a:ext>
            </a:extLst>
          </p:cNvPr>
          <p:cNvCxnSpPr>
            <a:cxnSpLocks/>
          </p:cNvCxnSpPr>
          <p:nvPr/>
        </p:nvCxnSpPr>
        <p:spPr>
          <a:xfrm flipH="1">
            <a:off x="5991040" y="2474828"/>
            <a:ext cx="478989" cy="19488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084B620-D13D-45EE-AB0B-E4597187EABD}"/>
              </a:ext>
            </a:extLst>
          </p:cNvPr>
          <p:cNvSpPr txBox="1"/>
          <p:nvPr/>
        </p:nvSpPr>
        <p:spPr>
          <a:xfrm>
            <a:off x="772798" y="825564"/>
            <a:ext cx="10547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2060"/>
                </a:solidFill>
              </a:rPr>
              <a:t>L4 and L4</a:t>
            </a:r>
            <a:r>
              <a:rPr lang="en-US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  <a:r>
              <a:rPr lang="en-US">
                <a:solidFill>
                  <a:srgbClr val="002060"/>
                </a:solidFill>
              </a:rPr>
              <a:t>PSB line use the same BPM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2060"/>
                </a:solidFill>
              </a:rPr>
              <a:t>Good sensitivity and immunity to electrode charging due to beam loss and stray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2060"/>
                </a:solidFill>
              </a:rPr>
              <a:t>but … </a:t>
            </a:r>
            <a:r>
              <a:rPr lang="en-US" b="1">
                <a:solidFill>
                  <a:srgbClr val="002060"/>
                </a:solidFill>
              </a:rPr>
              <a:t>RF</a:t>
            </a:r>
            <a:r>
              <a:rPr lang="en-US">
                <a:solidFill>
                  <a:srgbClr val="002060"/>
                </a:solidFill>
              </a:rPr>
              <a:t> </a:t>
            </a:r>
            <a:r>
              <a:rPr lang="en-US" b="1">
                <a:solidFill>
                  <a:srgbClr val="002060"/>
                </a:solidFill>
              </a:rPr>
              <a:t>bunched beam is required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E0A0F5E-393F-421F-82B1-B5EDE0A949D3}"/>
              </a:ext>
            </a:extLst>
          </p:cNvPr>
          <p:cNvSpPr txBox="1"/>
          <p:nvPr/>
        </p:nvSpPr>
        <p:spPr>
          <a:xfrm>
            <a:off x="1355841" y="2957315"/>
            <a:ext cx="1920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4">
                    <a:lumMod val="50000"/>
                  </a:schemeClr>
                </a:solidFill>
              </a:rPr>
              <a:t>Beam current</a:t>
            </a:r>
            <a:endParaRPr lang="en-GB" sz="2000" b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4C08887-197E-4657-9DC9-3CA83FA93353}"/>
              </a:ext>
            </a:extLst>
          </p:cNvPr>
          <p:cNvSpPr txBox="1"/>
          <p:nvPr/>
        </p:nvSpPr>
        <p:spPr>
          <a:xfrm>
            <a:off x="6491666" y="3309465"/>
            <a:ext cx="1908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4">
                    <a:lumMod val="50000"/>
                  </a:schemeClr>
                </a:solidFill>
              </a:rPr>
              <a:t>Output signal in time domain</a:t>
            </a:r>
            <a:endParaRPr lang="en-GB" sz="2000" b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CED886-8C65-4FF0-B4C8-669AB8E6B458}"/>
              </a:ext>
            </a:extLst>
          </p:cNvPr>
          <p:cNvSpPr txBox="1"/>
          <p:nvPr/>
        </p:nvSpPr>
        <p:spPr>
          <a:xfrm>
            <a:off x="9336929" y="1910177"/>
            <a:ext cx="2313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4">
                    <a:lumMod val="50000"/>
                  </a:schemeClr>
                </a:solidFill>
              </a:rPr>
              <a:t>Output signal in frequency domain</a:t>
            </a:r>
            <a:endParaRPr lang="en-GB" sz="2000" b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8CDA55A-56E7-4545-B4D5-63926F30E800}"/>
              </a:ext>
            </a:extLst>
          </p:cNvPr>
          <p:cNvSpPr txBox="1"/>
          <p:nvPr/>
        </p:nvSpPr>
        <p:spPr>
          <a:xfrm>
            <a:off x="7002143" y="1529270"/>
            <a:ext cx="955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4">
                    <a:lumMod val="50000"/>
                  </a:schemeClr>
                </a:solidFill>
              </a:rPr>
              <a:t>Pick up</a:t>
            </a:r>
            <a:endParaRPr lang="en-GB" sz="2000" b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07007A-330D-4B54-B6DC-D783052B6647}"/>
              </a:ext>
            </a:extLst>
          </p:cNvPr>
          <p:cNvSpPr txBox="1"/>
          <p:nvPr/>
        </p:nvSpPr>
        <p:spPr>
          <a:xfrm>
            <a:off x="2897002" y="5956240"/>
            <a:ext cx="6364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/>
              <a:t>No low frequency component </a:t>
            </a:r>
            <a:r>
              <a:rPr lang="en-US" sz="2000">
                <a:sym typeface="Wingdings" panose="05000000000000000000" pitchFamily="2" charset="2"/>
              </a:rPr>
              <a:t>: </a:t>
            </a:r>
            <a:r>
              <a:rPr lang="en-US" sz="2000" b="1">
                <a:sym typeface="Wingdings" panose="05000000000000000000" pitchFamily="2" charset="2"/>
              </a:rPr>
              <a:t>H</a:t>
            </a:r>
            <a:r>
              <a:rPr lang="en-US" sz="2000" b="1" baseline="-25000">
                <a:sym typeface="Wingdings" panose="05000000000000000000" pitchFamily="2" charset="2"/>
              </a:rPr>
              <a:t>1</a:t>
            </a:r>
            <a:r>
              <a:rPr lang="en-US" sz="2000" baseline="-25000">
                <a:sym typeface="Wingdings" panose="05000000000000000000" pitchFamily="2" charset="2"/>
              </a:rPr>
              <a:t>  </a:t>
            </a:r>
            <a:r>
              <a:rPr lang="en-US" sz="2000" b="1">
                <a:sym typeface="Wingdings" panose="05000000000000000000" pitchFamily="2" charset="2"/>
              </a:rPr>
              <a:t>(352.2MHz) used  </a:t>
            </a:r>
            <a:endParaRPr lang="en-GB" sz="2000" b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DE15AF-A18A-491B-B952-19ED5707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9AFA9B-E4A4-4FB5-B7EF-BA30B6ED8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EEA60A-846D-46FA-8EA1-3D938AAAA4F6}"/>
              </a:ext>
            </a:extLst>
          </p:cNvPr>
          <p:cNvSpPr txBox="1"/>
          <p:nvPr/>
        </p:nvSpPr>
        <p:spPr>
          <a:xfrm>
            <a:off x="9637293" y="2572960"/>
            <a:ext cx="42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H</a:t>
            </a:r>
            <a:r>
              <a:rPr lang="en-US" b="1" baseline="-25000"/>
              <a:t>1</a:t>
            </a:r>
            <a:endParaRPr lang="en-GB" b="1" baseline="-25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58F255-7AE3-4145-A5E6-1C89B77BB0D3}"/>
              </a:ext>
            </a:extLst>
          </p:cNvPr>
          <p:cNvSpPr txBox="1"/>
          <p:nvPr/>
        </p:nvSpPr>
        <p:spPr>
          <a:xfrm>
            <a:off x="10009753" y="2904408"/>
            <a:ext cx="42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H</a:t>
            </a:r>
            <a:r>
              <a:rPr lang="en-US" b="1" baseline="-25000"/>
              <a:t>2</a:t>
            </a:r>
            <a:endParaRPr lang="en-GB" b="1" baseline="-25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E73853-C2FA-48C8-9C1C-8F7AC7149012}"/>
              </a:ext>
            </a:extLst>
          </p:cNvPr>
          <p:cNvSpPr txBox="1"/>
          <p:nvPr/>
        </p:nvSpPr>
        <p:spPr>
          <a:xfrm>
            <a:off x="10415931" y="3346987"/>
            <a:ext cx="42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H</a:t>
            </a:r>
            <a:r>
              <a:rPr lang="en-US" b="1" baseline="-25000"/>
              <a:t>3</a:t>
            </a:r>
            <a:endParaRPr lang="en-GB" b="1" baseline="-250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F3D9C4D-36F6-4467-B75D-3D4E3041CB89}"/>
              </a:ext>
            </a:extLst>
          </p:cNvPr>
          <p:cNvSpPr txBox="1"/>
          <p:nvPr/>
        </p:nvSpPr>
        <p:spPr>
          <a:xfrm>
            <a:off x="4137926" y="2086737"/>
            <a:ext cx="1908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4">
                    <a:lumMod val="50000"/>
                  </a:schemeClr>
                </a:solidFill>
              </a:rPr>
              <a:t>SPICE model</a:t>
            </a:r>
            <a:endParaRPr lang="en-GB" sz="2000" b="1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63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BE7D37F-D5F0-462B-8415-1643B0BBF0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675" t="35483" r="6082" b="11200"/>
          <a:stretch/>
        </p:blipFill>
        <p:spPr>
          <a:xfrm>
            <a:off x="910851" y="1036208"/>
            <a:ext cx="5854892" cy="37374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2B869B-DB01-43D0-A0A3-64ABC6157370}"/>
              </a:ext>
            </a:extLst>
          </p:cNvPr>
          <p:cNvSpPr txBox="1"/>
          <p:nvPr/>
        </p:nvSpPr>
        <p:spPr>
          <a:xfrm>
            <a:off x="1303375" y="3656549"/>
            <a:ext cx="83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-3mm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E93238-0FF5-4006-9C74-79D632863AB8}"/>
              </a:ext>
            </a:extLst>
          </p:cNvPr>
          <p:cNvSpPr txBox="1"/>
          <p:nvPr/>
        </p:nvSpPr>
        <p:spPr>
          <a:xfrm>
            <a:off x="1303375" y="3044761"/>
            <a:ext cx="83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-2mm</a:t>
            </a:r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DE73716-9B52-4065-899F-C7E8B16D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316" y="142329"/>
            <a:ext cx="9954126" cy="758539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Trajectory fluctuation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4899AD-1557-42EC-988F-B0909AC959F1}"/>
              </a:ext>
            </a:extLst>
          </p:cNvPr>
          <p:cNvSpPr txBox="1"/>
          <p:nvPr/>
        </p:nvSpPr>
        <p:spPr>
          <a:xfrm>
            <a:off x="7029940" y="960220"/>
            <a:ext cx="4651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accent6">
                    <a:lumMod val="75000"/>
                  </a:schemeClr>
                </a:solidFill>
              </a:rPr>
              <a:t>V plane trajectory of several LHC25A injections in PSB</a:t>
            </a:r>
            <a:endParaRPr lang="en-GB" sz="280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729C05-921B-4CAF-B4F1-A7B18A4221D4}"/>
              </a:ext>
            </a:extLst>
          </p:cNvPr>
          <p:cNvCxnSpPr>
            <a:cxnSpLocks/>
          </p:cNvCxnSpPr>
          <p:nvPr/>
        </p:nvCxnSpPr>
        <p:spPr>
          <a:xfrm>
            <a:off x="1303375" y="5232722"/>
            <a:ext cx="5314511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ylinder 20">
            <a:extLst>
              <a:ext uri="{FF2B5EF4-FFF2-40B4-BE49-F238E27FC236}">
                <a16:creationId xmlns:a16="http://schemas.microsoft.com/office/drawing/2014/main" id="{23249CC3-2CA5-4590-AD4E-42518F10DED5}"/>
              </a:ext>
            </a:extLst>
          </p:cNvPr>
          <p:cNvSpPr/>
          <p:nvPr/>
        </p:nvSpPr>
        <p:spPr>
          <a:xfrm rot="16200000">
            <a:off x="635815" y="5036461"/>
            <a:ext cx="806116" cy="392523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C80052-6A9C-4E33-8F41-488243842B09}"/>
              </a:ext>
            </a:extLst>
          </p:cNvPr>
          <p:cNvSpPr txBox="1"/>
          <p:nvPr/>
        </p:nvSpPr>
        <p:spPr>
          <a:xfrm>
            <a:off x="1210355" y="5248020"/>
            <a:ext cx="240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GB" sz="2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DBEDD9-8E72-4C5B-8B69-1CDA51354F9B}"/>
              </a:ext>
            </a:extLst>
          </p:cNvPr>
          <p:cNvSpPr txBox="1"/>
          <p:nvPr/>
        </p:nvSpPr>
        <p:spPr>
          <a:xfrm>
            <a:off x="6016795" y="5263384"/>
            <a:ext cx="796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140m</a:t>
            </a:r>
            <a:endParaRPr lang="en-GB" sz="2000" b="1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C3CE2FE-A454-4950-B1E9-407DAA523B69}"/>
              </a:ext>
            </a:extLst>
          </p:cNvPr>
          <p:cNvGrpSpPr/>
          <p:nvPr/>
        </p:nvGrpSpPr>
        <p:grpSpPr>
          <a:xfrm>
            <a:off x="6684945" y="4773628"/>
            <a:ext cx="689990" cy="813037"/>
            <a:chOff x="9573126" y="2021300"/>
            <a:chExt cx="1780674" cy="2292014"/>
          </a:xfrm>
        </p:grpSpPr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71A2F121-957A-4CB4-ACFB-5846B10FB681}"/>
                </a:ext>
              </a:extLst>
            </p:cNvPr>
            <p:cNvSpPr/>
            <p:nvPr/>
          </p:nvSpPr>
          <p:spPr>
            <a:xfrm>
              <a:off x="9573126" y="2021300"/>
              <a:ext cx="1780674" cy="1648326"/>
            </a:xfrm>
            <a:prstGeom prst="donut">
              <a:avLst>
                <a:gd name="adj" fmla="val 74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72491DF7-F990-46C9-A1E0-DAAC0E1E8F2B}"/>
                </a:ext>
              </a:extLst>
            </p:cNvPr>
            <p:cNvSpPr/>
            <p:nvPr/>
          </p:nvSpPr>
          <p:spPr>
            <a:xfrm>
              <a:off x="9573126" y="2219822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2496C8BB-ECFB-41C8-BB2A-95643D4000A8}"/>
                </a:ext>
              </a:extLst>
            </p:cNvPr>
            <p:cNvSpPr/>
            <p:nvPr/>
          </p:nvSpPr>
          <p:spPr>
            <a:xfrm>
              <a:off x="9573126" y="2442405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C1817377-BF70-4430-9268-6F5889A65345}"/>
                </a:ext>
              </a:extLst>
            </p:cNvPr>
            <p:cNvSpPr/>
            <p:nvPr/>
          </p:nvSpPr>
          <p:spPr>
            <a:xfrm>
              <a:off x="9573126" y="2664988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22803CC5-70B0-426E-9B3E-4571B9910080}"/>
              </a:ext>
            </a:extLst>
          </p:cNvPr>
          <p:cNvSpPr/>
          <p:nvPr/>
        </p:nvSpPr>
        <p:spPr>
          <a:xfrm>
            <a:off x="4746171" y="2980957"/>
            <a:ext cx="943665" cy="1044924"/>
          </a:xfrm>
          <a:prstGeom prst="ellipse">
            <a:avLst/>
          </a:prstGeom>
          <a:solidFill>
            <a:schemeClr val="accent1">
              <a:alpha val="1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85837A-9640-4405-9254-D13AD8302BE1}"/>
              </a:ext>
            </a:extLst>
          </p:cNvPr>
          <p:cNvSpPr txBox="1"/>
          <p:nvPr/>
        </p:nvSpPr>
        <p:spPr>
          <a:xfrm>
            <a:off x="1303375" y="2404750"/>
            <a:ext cx="83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-1mm</a:t>
            </a:r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2F14E4A-FCF2-4AD3-AC7D-6DAAC17B68B9}"/>
              </a:ext>
            </a:extLst>
          </p:cNvPr>
          <p:cNvSpPr txBox="1"/>
          <p:nvPr/>
        </p:nvSpPr>
        <p:spPr>
          <a:xfrm>
            <a:off x="1313933" y="1765620"/>
            <a:ext cx="83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-0mm</a:t>
            </a:r>
            <a:endParaRPr lang="en-GB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A04AE077-AA32-4568-81E1-E50E494A9710}"/>
              </a:ext>
            </a:extLst>
          </p:cNvPr>
          <p:cNvSpPr/>
          <p:nvPr/>
        </p:nvSpPr>
        <p:spPr>
          <a:xfrm>
            <a:off x="5238241" y="2749964"/>
            <a:ext cx="2661313" cy="933873"/>
          </a:xfrm>
          <a:prstGeom prst="arc">
            <a:avLst>
              <a:gd name="adj1" fmla="val 11331658"/>
              <a:gd name="adj2" fmla="val 1970716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27959574-6CC5-421E-8272-4D52B062021A}"/>
              </a:ext>
            </a:extLst>
          </p:cNvPr>
          <p:cNvSpPr/>
          <p:nvPr/>
        </p:nvSpPr>
        <p:spPr>
          <a:xfrm rot="5400000">
            <a:off x="7126806" y="2696882"/>
            <a:ext cx="201695" cy="184666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05FCDE-25A2-4FDC-8D2F-C33639604A4A}"/>
              </a:ext>
            </a:extLst>
          </p:cNvPr>
          <p:cNvSpPr txBox="1"/>
          <p:nvPr/>
        </p:nvSpPr>
        <p:spPr>
          <a:xfrm>
            <a:off x="7577911" y="2134952"/>
            <a:ext cx="405442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BI.BPM20 &amp; BI.BPM30 have the highest position fluctuation</a:t>
            </a:r>
            <a:br>
              <a:rPr lang="en-US" sz="2000"/>
            </a:b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Fluctuation decrease upstream and downstream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Low energy spread beams is 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Same problem fot the H plane</a:t>
            </a:r>
            <a:br>
              <a:rPr lang="en-US" sz="2000"/>
            </a:b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FBDD04F-C1BA-49CC-932A-CF78217D6C0B}"/>
              </a:ext>
            </a:extLst>
          </p:cNvPr>
          <p:cNvGrpSpPr/>
          <p:nvPr/>
        </p:nvGrpSpPr>
        <p:grpSpPr>
          <a:xfrm>
            <a:off x="1175944" y="5163018"/>
            <a:ext cx="5441941" cy="1863222"/>
            <a:chOff x="2549698" y="4111531"/>
            <a:chExt cx="6185294" cy="2717354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9848548-BCFF-4724-B77F-4C61958E57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4047" y="5092567"/>
              <a:ext cx="6050945" cy="76013"/>
            </a:xfrm>
            <a:prstGeom prst="straightConnector1">
              <a:avLst/>
            </a:prstGeom>
            <a:ln w="11430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4B21F45-911B-4B38-82CF-BFBC03A225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63388" y="4111531"/>
              <a:ext cx="14034" cy="107677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F23A433-6F6A-4531-ADE9-9573A47191A5}"/>
                </a:ext>
              </a:extLst>
            </p:cNvPr>
            <p:cNvSpPr txBox="1"/>
            <p:nvPr/>
          </p:nvSpPr>
          <p:spPr>
            <a:xfrm>
              <a:off x="2549698" y="6245358"/>
              <a:ext cx="240632" cy="58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000" b="1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2A852E9-EA1B-4F4D-A690-59C2D0F20CC4}"/>
                </a:ext>
              </a:extLst>
            </p:cNvPr>
            <p:cNvSpPr txBox="1"/>
            <p:nvPr/>
          </p:nvSpPr>
          <p:spPr>
            <a:xfrm>
              <a:off x="2563731" y="5256213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L4T</a:t>
              </a:r>
              <a:endParaRPr lang="en-GB" sz="2400" b="1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F57B939-F393-4A8B-8A84-5076D459B8B1}"/>
                </a:ext>
              </a:extLst>
            </p:cNvPr>
            <p:cNvCxnSpPr>
              <a:cxnSpLocks/>
            </p:cNvCxnSpPr>
            <p:nvPr/>
          </p:nvCxnSpPr>
          <p:spPr>
            <a:xfrm>
              <a:off x="4163931" y="4173369"/>
              <a:ext cx="0" cy="111203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B5F4CA4-E7ED-4B0D-8757-2A39628F2DE2}"/>
                </a:ext>
              </a:extLst>
            </p:cNvPr>
            <p:cNvSpPr txBox="1"/>
            <p:nvPr/>
          </p:nvSpPr>
          <p:spPr>
            <a:xfrm>
              <a:off x="3913273" y="5262152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LT</a:t>
              </a:r>
              <a:endParaRPr lang="en-GB" sz="2400" b="1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35B3480-9724-4794-800F-C9F259CCC2E2}"/>
                </a:ext>
              </a:extLst>
            </p:cNvPr>
            <p:cNvSpPr txBox="1"/>
            <p:nvPr/>
          </p:nvSpPr>
          <p:spPr>
            <a:xfrm>
              <a:off x="5340569" y="5262150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LTB</a:t>
              </a:r>
              <a:endParaRPr lang="en-GB" sz="2400" b="1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8FE033E-0E70-4723-BBB7-9FC000B4F1C7}"/>
                </a:ext>
              </a:extLst>
            </p:cNvPr>
            <p:cNvSpPr txBox="1"/>
            <p:nvPr/>
          </p:nvSpPr>
          <p:spPr>
            <a:xfrm>
              <a:off x="7011400" y="5272629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BI</a:t>
              </a:r>
              <a:endParaRPr lang="en-GB" sz="2400" b="1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759E76B-03BD-4F6A-9A3D-9D76761622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5640" y="4173369"/>
              <a:ext cx="7176" cy="111203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A8A49B7-EAFA-4B92-A916-CC5E3D7407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6041" y="4162602"/>
              <a:ext cx="1" cy="1052762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E4910C-9557-4366-A13A-B40175E07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75AD1-0DCB-4A4C-8D99-569D130A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3845615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B5EF0-CC48-41FA-A947-8859BF709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91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BPM sum signal (intensity but not current) </a:t>
            </a:r>
            <a:endParaRPr lang="en-GB" b="1">
              <a:solidFill>
                <a:srgbClr val="C00000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51A782A-528F-4410-ACF0-3AAC445E64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516408"/>
              </p:ext>
            </p:extLst>
          </p:nvPr>
        </p:nvGraphicFramePr>
        <p:xfrm>
          <a:off x="510654" y="1242759"/>
          <a:ext cx="5961298" cy="4444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5D745A18-043D-4B7B-BC87-31E34980EAA3}"/>
              </a:ext>
            </a:extLst>
          </p:cNvPr>
          <p:cNvGrpSpPr/>
          <p:nvPr/>
        </p:nvGrpSpPr>
        <p:grpSpPr>
          <a:xfrm>
            <a:off x="1124002" y="4902687"/>
            <a:ext cx="5756747" cy="1960260"/>
            <a:chOff x="2549698" y="3970009"/>
            <a:chExt cx="6973466" cy="285887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67C2571-A231-4316-868D-D881909A66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4047" y="5092567"/>
              <a:ext cx="6050945" cy="76013"/>
            </a:xfrm>
            <a:prstGeom prst="straightConnector1">
              <a:avLst/>
            </a:prstGeom>
            <a:ln w="11430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1F8842F-C35F-458A-B278-01BA3A0AF1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59146" y="4331167"/>
              <a:ext cx="14034" cy="107677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A12F4A-440F-4E7C-8317-12443E4110ED}"/>
                </a:ext>
              </a:extLst>
            </p:cNvPr>
            <p:cNvSpPr txBox="1"/>
            <p:nvPr/>
          </p:nvSpPr>
          <p:spPr>
            <a:xfrm>
              <a:off x="2549698" y="6245358"/>
              <a:ext cx="240632" cy="58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000" b="1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0B394B-0D62-43AA-8DDB-D0E6EA8A3760}"/>
                </a:ext>
              </a:extLst>
            </p:cNvPr>
            <p:cNvSpPr txBox="1"/>
            <p:nvPr/>
          </p:nvSpPr>
          <p:spPr>
            <a:xfrm>
              <a:off x="2563731" y="5256213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L4T</a:t>
              </a:r>
              <a:endParaRPr lang="en-GB" sz="2400" b="1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A7D5175-B742-4635-A6BD-C75F934D1ED1}"/>
                </a:ext>
              </a:extLst>
            </p:cNvPr>
            <p:cNvCxnSpPr>
              <a:cxnSpLocks/>
            </p:cNvCxnSpPr>
            <p:nvPr/>
          </p:nvCxnSpPr>
          <p:spPr>
            <a:xfrm>
              <a:off x="4029001" y="4391432"/>
              <a:ext cx="0" cy="111203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514A1B3-C4E6-4F2D-A9CB-1528CB58B923}"/>
                </a:ext>
              </a:extLst>
            </p:cNvPr>
            <p:cNvSpPr txBox="1"/>
            <p:nvPr/>
          </p:nvSpPr>
          <p:spPr>
            <a:xfrm>
              <a:off x="3913273" y="5262152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LT</a:t>
              </a:r>
              <a:endParaRPr lang="en-GB" sz="2400" b="1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456B3F-5141-49DC-99CD-36F90B17E2ED}"/>
                </a:ext>
              </a:extLst>
            </p:cNvPr>
            <p:cNvSpPr txBox="1"/>
            <p:nvPr/>
          </p:nvSpPr>
          <p:spPr>
            <a:xfrm>
              <a:off x="5340569" y="5262150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LTB</a:t>
              </a:r>
              <a:endParaRPr lang="en-GB" sz="2400" b="1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CD8ECF7-BCD7-483A-9934-782670CEB999}"/>
                </a:ext>
              </a:extLst>
            </p:cNvPr>
            <p:cNvSpPr txBox="1"/>
            <p:nvPr/>
          </p:nvSpPr>
          <p:spPr>
            <a:xfrm>
              <a:off x="7011400" y="5272629"/>
              <a:ext cx="1600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/>
                <a:t>BI</a:t>
              </a:r>
              <a:endParaRPr lang="en-GB" sz="2400" b="1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6B152CF-8D05-4581-BE37-ECCF9FBC71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1665" y="4375016"/>
              <a:ext cx="7176" cy="111203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619F3B8-1F53-43FC-AE6B-52962BE547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5584" y="4355183"/>
              <a:ext cx="1" cy="1052762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1DE43C-3D44-407A-A05F-E018062CD857}"/>
                </a:ext>
              </a:extLst>
            </p:cNvPr>
            <p:cNvSpPr txBox="1"/>
            <p:nvPr/>
          </p:nvSpPr>
          <p:spPr>
            <a:xfrm>
              <a:off x="8764222" y="3970009"/>
              <a:ext cx="758942" cy="58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/>
                <a:t> [m]</a:t>
              </a:r>
              <a:endParaRPr lang="en-GB" sz="20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DFF37638-4471-41BD-B882-4E90DE341009}"/>
              </a:ext>
            </a:extLst>
          </p:cNvPr>
          <p:cNvSpPr txBox="1"/>
          <p:nvPr/>
        </p:nvSpPr>
        <p:spPr>
          <a:xfrm>
            <a:off x="7207078" y="1317090"/>
            <a:ext cx="46194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Good transmission along the line (measured by BCTs) </a:t>
            </a:r>
            <a:r>
              <a:rPr lang="en-GB" sz="2000">
                <a:sym typeface="Wingdings" panose="05000000000000000000" pitchFamily="2" charset="2"/>
              </a:rPr>
              <a:t> </a:t>
            </a:r>
            <a:r>
              <a:rPr lang="en-GB" sz="2000" b="1">
                <a:sym typeface="Wingdings" panose="05000000000000000000" pitchFamily="2" charset="2"/>
              </a:rPr>
              <a:t>same current in all the line</a:t>
            </a:r>
            <a:endParaRPr lang="en-GB" sz="2000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Cable loss contribution removed</a:t>
            </a:r>
            <a:br>
              <a:rPr lang="en-US" sz="2000"/>
            </a:b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Intensity </a:t>
            </a:r>
            <a:r>
              <a:rPr lang="en-US" sz="2000" b="1"/>
              <a:t>(</a:t>
            </a:r>
            <a:r>
              <a:rPr lang="el-GR" sz="2000" b="1"/>
              <a:t>Σ</a:t>
            </a:r>
            <a:r>
              <a:rPr lang="en-US" sz="2000" b="1"/>
              <a:t>) depends </a:t>
            </a:r>
            <a:r>
              <a:rPr lang="en-US" sz="2000"/>
              <a:t>on the </a:t>
            </a:r>
            <a:r>
              <a:rPr lang="en-US" sz="2000" b="1"/>
              <a:t>beam current AND on the bunch shape</a:t>
            </a:r>
            <a:br>
              <a:rPr lang="en-US" sz="2000"/>
            </a:b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At location around BI.BPM20 a </a:t>
            </a:r>
            <a:r>
              <a:rPr lang="en-GB" sz="2000" b="1"/>
              <a:t>notch of the intensity signal </a:t>
            </a:r>
            <a:r>
              <a:rPr lang="en-GB" sz="2000"/>
              <a:t>is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S/N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≥</a:t>
            </a:r>
            <a:r>
              <a:rPr lang="en-GB" sz="2000"/>
              <a:t> 40dB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/>
          </a:p>
        </p:txBody>
      </p:sp>
      <p:sp>
        <p:nvSpPr>
          <p:cNvPr id="38" name="Cylinder 37">
            <a:extLst>
              <a:ext uri="{FF2B5EF4-FFF2-40B4-BE49-F238E27FC236}">
                <a16:creationId xmlns:a16="http://schemas.microsoft.com/office/drawing/2014/main" id="{913C3F32-B2C4-42CD-83F2-B74BC0E9D859}"/>
              </a:ext>
            </a:extLst>
          </p:cNvPr>
          <p:cNvSpPr/>
          <p:nvPr/>
        </p:nvSpPr>
        <p:spPr>
          <a:xfrm rot="16200000">
            <a:off x="624006" y="5569515"/>
            <a:ext cx="806116" cy="392523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33F9912-25D9-4E4B-A1A3-64BDA4E220E2}"/>
              </a:ext>
            </a:extLst>
          </p:cNvPr>
          <p:cNvGrpSpPr/>
          <p:nvPr/>
        </p:nvGrpSpPr>
        <p:grpSpPr>
          <a:xfrm>
            <a:off x="6207357" y="5280411"/>
            <a:ext cx="689990" cy="813037"/>
            <a:chOff x="9573126" y="2021300"/>
            <a:chExt cx="1780674" cy="2292014"/>
          </a:xfrm>
        </p:grpSpPr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1FC883C0-C935-4F91-8982-3851627A1B36}"/>
                </a:ext>
              </a:extLst>
            </p:cNvPr>
            <p:cNvSpPr/>
            <p:nvPr/>
          </p:nvSpPr>
          <p:spPr>
            <a:xfrm>
              <a:off x="9573126" y="2021300"/>
              <a:ext cx="1780674" cy="1648326"/>
            </a:xfrm>
            <a:prstGeom prst="donut">
              <a:avLst>
                <a:gd name="adj" fmla="val 74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Circle: Hollow 40">
              <a:extLst>
                <a:ext uri="{FF2B5EF4-FFF2-40B4-BE49-F238E27FC236}">
                  <a16:creationId xmlns:a16="http://schemas.microsoft.com/office/drawing/2014/main" id="{19DE102C-A8D4-4DDA-B225-8654232184C5}"/>
                </a:ext>
              </a:extLst>
            </p:cNvPr>
            <p:cNvSpPr/>
            <p:nvPr/>
          </p:nvSpPr>
          <p:spPr>
            <a:xfrm>
              <a:off x="9573126" y="2219822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0A9B83C7-19FC-4CBE-9D1A-966578CA8A1B}"/>
                </a:ext>
              </a:extLst>
            </p:cNvPr>
            <p:cNvSpPr/>
            <p:nvPr/>
          </p:nvSpPr>
          <p:spPr>
            <a:xfrm>
              <a:off x="9573126" y="2442405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C23B8DDB-2092-4055-9189-E5A531C34F0A}"/>
                </a:ext>
              </a:extLst>
            </p:cNvPr>
            <p:cNvSpPr/>
            <p:nvPr/>
          </p:nvSpPr>
          <p:spPr>
            <a:xfrm>
              <a:off x="9573126" y="2664988"/>
              <a:ext cx="1780674" cy="1648326"/>
            </a:xfrm>
            <a:prstGeom prst="donut">
              <a:avLst>
                <a:gd name="adj" fmla="val 743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500E23-3275-4529-8CD4-A40C3A6E09FB}"/>
              </a:ext>
            </a:extLst>
          </p:cNvPr>
          <p:cNvSpPr txBox="1"/>
          <p:nvPr/>
        </p:nvSpPr>
        <p:spPr>
          <a:xfrm>
            <a:off x="1195154" y="1342833"/>
            <a:ext cx="603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6">
                    <a:lumMod val="75000"/>
                  </a:schemeClr>
                </a:solidFill>
              </a:rPr>
              <a:t>Measured BPM signal for LHC25A beam</a:t>
            </a:r>
            <a:endParaRPr lang="en-GB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D7CFB-9B06-44E1-9B61-0DC2076E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B3171-2D24-4231-90A1-AF5770365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191428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C0F32-ED55-42F4-993F-09B13C4A0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3116" y="-124371"/>
            <a:ext cx="7759890" cy="1325563"/>
          </a:xfrm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Simplified debuncher model</a:t>
            </a:r>
            <a:endParaRPr lang="en-GB" b="1">
              <a:solidFill>
                <a:srgbClr val="C00000"/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CE1D14A-C132-47C9-9C43-DBC51A0889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071169"/>
              </p:ext>
            </p:extLst>
          </p:nvPr>
        </p:nvGraphicFramePr>
        <p:xfrm>
          <a:off x="374631" y="1080474"/>
          <a:ext cx="6886575" cy="494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B6CB45-DBBA-4648-A3E1-37848DCB07BC}"/>
              </a:ext>
            </a:extLst>
          </p:cNvPr>
          <p:cNvCxnSpPr>
            <a:cxnSpLocks/>
          </p:cNvCxnSpPr>
          <p:nvPr/>
        </p:nvCxnSpPr>
        <p:spPr>
          <a:xfrm flipH="1">
            <a:off x="2197553" y="5915089"/>
            <a:ext cx="3505201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F65BEC-4D5F-482F-8531-8A5898C5D59C}"/>
              </a:ext>
            </a:extLst>
          </p:cNvPr>
          <p:cNvSpPr txBox="1"/>
          <p:nvPr/>
        </p:nvSpPr>
        <p:spPr>
          <a:xfrm>
            <a:off x="3614981" y="5591808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/>
              <a:t>time</a:t>
            </a:r>
            <a:endParaRPr lang="en-GB" b="1" i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CAEC69-957D-46DF-8798-BBD2F6733F9A}"/>
              </a:ext>
            </a:extLst>
          </p:cNvPr>
          <p:cNvSpPr txBox="1"/>
          <p:nvPr/>
        </p:nvSpPr>
        <p:spPr>
          <a:xfrm>
            <a:off x="7468525" y="1048093"/>
            <a:ext cx="43488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No net energy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Head of the bunch accelerated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Tail of the bunch decelerated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Debunching phase working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7137986-8973-41CF-8795-EC68C39024CD}"/>
              </a:ext>
            </a:extLst>
          </p:cNvPr>
          <p:cNvCxnSpPr>
            <a:cxnSpLocks/>
          </p:cNvCxnSpPr>
          <p:nvPr/>
        </p:nvCxnSpPr>
        <p:spPr>
          <a:xfrm>
            <a:off x="4023631" y="4034899"/>
            <a:ext cx="28479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963314-5731-4BB3-ADE0-625DDE28548F}"/>
              </a:ext>
            </a:extLst>
          </p:cNvPr>
          <p:cNvSpPr txBox="1"/>
          <p:nvPr/>
        </p:nvSpPr>
        <p:spPr>
          <a:xfrm>
            <a:off x="4815131" y="3726537"/>
            <a:ext cx="2190750" cy="369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acceleration</a:t>
            </a:r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71F0-3BA8-4A1D-8AA6-EAF155764E6E}"/>
              </a:ext>
            </a:extLst>
          </p:cNvPr>
          <p:cNvSpPr txBox="1"/>
          <p:nvPr/>
        </p:nvSpPr>
        <p:spPr>
          <a:xfrm>
            <a:off x="1737631" y="3705380"/>
            <a:ext cx="1714500" cy="369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deceleration</a:t>
            </a:r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9CCF189-DF78-4AA1-87B2-26A8214EE28C}"/>
              </a:ext>
            </a:extLst>
          </p:cNvPr>
          <p:cNvCxnSpPr/>
          <p:nvPr/>
        </p:nvCxnSpPr>
        <p:spPr>
          <a:xfrm>
            <a:off x="3452131" y="2293324"/>
            <a:ext cx="981075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3B74960-8FB7-4D99-A949-E3B2751D1296}"/>
              </a:ext>
            </a:extLst>
          </p:cNvPr>
          <p:cNvSpPr txBox="1"/>
          <p:nvPr/>
        </p:nvSpPr>
        <p:spPr>
          <a:xfrm>
            <a:off x="1737631" y="1030378"/>
            <a:ext cx="476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4">
                    <a:lumMod val="50000"/>
                  </a:schemeClr>
                </a:solidFill>
              </a:rPr>
              <a:t>BEAM and RF VOLTAGE in debuncher cavity</a:t>
            </a:r>
            <a:endParaRPr lang="en-GB" sz="20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73E936-600E-4C61-84CE-E76FCB583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97D4A-1B24-4DCB-BB9C-FB836511B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AECAEFC-433F-43B8-8094-1F1F12435E9A}"/>
              </a:ext>
            </a:extLst>
          </p:cNvPr>
          <p:cNvCxnSpPr>
            <a:cxnSpLocks/>
          </p:cNvCxnSpPr>
          <p:nvPr/>
        </p:nvCxnSpPr>
        <p:spPr>
          <a:xfrm>
            <a:off x="4679092" y="2602073"/>
            <a:ext cx="422297" cy="0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D72548-879A-4965-8D7D-72B1E3FF93FB}"/>
              </a:ext>
            </a:extLst>
          </p:cNvPr>
          <p:cNvSpPr txBox="1"/>
          <p:nvPr/>
        </p:nvSpPr>
        <p:spPr>
          <a:xfrm>
            <a:off x="5101389" y="2293324"/>
            <a:ext cx="1359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travelling beam</a:t>
            </a:r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2348854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6474BD-3D62-4022-A299-5964DB776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4878" y="-156330"/>
            <a:ext cx="8044963" cy="1325563"/>
          </a:xfrm>
        </p:spPr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(my) Beam transport simulation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615BA8-16CB-4B20-A980-8B3A6DB671D3}"/>
              </a:ext>
            </a:extLst>
          </p:cNvPr>
          <p:cNvSpPr txBox="1"/>
          <p:nvPr/>
        </p:nvSpPr>
        <p:spPr>
          <a:xfrm>
            <a:off x="858604" y="758044"/>
            <a:ext cx="9566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/>
              <a:t>Sampling rate 0.1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 ⁰</a:t>
            </a:r>
            <a:endParaRPr lang="en-US" b="1" i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/>
              <a:t>Two simulation modes:</a:t>
            </a:r>
            <a:br>
              <a:rPr lang="en-US" i="1"/>
            </a:br>
            <a:r>
              <a:rPr lang="en-US" b="1" i="1"/>
              <a:t>Single bunch </a:t>
            </a:r>
            <a:r>
              <a:rPr lang="en-US" i="1"/>
              <a:t>for bunch length measurement</a:t>
            </a:r>
            <a:br>
              <a:rPr lang="en-US" b="1" i="1"/>
            </a:br>
            <a:r>
              <a:rPr lang="en-US" b="1" i="1"/>
              <a:t>Train of bunches </a:t>
            </a:r>
            <a:r>
              <a:rPr lang="en-US" i="1"/>
              <a:t>for</a:t>
            </a:r>
            <a:r>
              <a:rPr lang="en-US" b="1" i="1"/>
              <a:t> </a:t>
            </a:r>
            <a:r>
              <a:rPr lang="en-US" i="1"/>
              <a:t>BPM response</a:t>
            </a:r>
            <a:endParaRPr lang="en-US" b="1" i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Three initial conditions: </a:t>
            </a:r>
            <a:r>
              <a:rPr lang="en-US" b="1" i="1">
                <a:latin typeface="Calibri" panose="020F0502020204030204" pitchFamily="34" charset="0"/>
                <a:cs typeface="Calibri" panose="020F0502020204030204" pitchFamily="34" charset="0"/>
              </a:rPr>
              <a:t>average kinetic energy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i="1">
                <a:latin typeface="Calibri" panose="020F0502020204030204" pitchFamily="34" charset="0"/>
                <a:cs typeface="Calibri" panose="020F0502020204030204" pitchFamily="34" charset="0"/>
              </a:rPr>
              <a:t>energy spread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b="1" i="1">
                <a:latin typeface="Calibri" panose="020F0502020204030204" pitchFamily="34" charset="0"/>
                <a:cs typeface="Calibri" panose="020F0502020204030204" pitchFamily="34" charset="0"/>
              </a:rPr>
              <a:t>bunch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E9AC64-4787-46A4-8930-58F862210474}"/>
              </a:ext>
            </a:extLst>
          </p:cNvPr>
          <p:cNvSpPr txBox="1"/>
          <p:nvPr/>
        </p:nvSpPr>
        <p:spPr>
          <a:xfrm>
            <a:off x="577862" y="2224513"/>
            <a:ext cx="49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Single bunch transport for pulse length calculation</a:t>
            </a:r>
            <a:endParaRPr lang="en-GB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1A4BEFC-0C7D-48B9-B1AB-E04106FADB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45" t="30870" r="40592" b="25223"/>
          <a:stretch/>
        </p:blipFill>
        <p:spPr>
          <a:xfrm>
            <a:off x="5868908" y="2597654"/>
            <a:ext cx="5253013" cy="362291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C18F38A-1AFE-4593-91A9-E65EBCCADF41}"/>
              </a:ext>
            </a:extLst>
          </p:cNvPr>
          <p:cNvSpPr txBox="1"/>
          <p:nvPr/>
        </p:nvSpPr>
        <p:spPr>
          <a:xfrm>
            <a:off x="5868908" y="2277202"/>
            <a:ext cx="561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Bunch train transport for BPM signal strength calculation</a:t>
            </a:r>
            <a:endParaRPr lang="en-GB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03D1DD-868D-4DA5-AF8F-FC0A31E1694E}"/>
              </a:ext>
            </a:extLst>
          </p:cNvPr>
          <p:cNvSpPr txBox="1"/>
          <p:nvPr/>
        </p:nvSpPr>
        <p:spPr>
          <a:xfrm rot="16200000">
            <a:off x="4596456" y="4455353"/>
            <a:ext cx="232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352.2MHz component</a:t>
            </a:r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B1CBE4-D19B-4BDE-AC93-4F7E56940DA9}"/>
              </a:ext>
            </a:extLst>
          </p:cNvPr>
          <p:cNvSpPr txBox="1"/>
          <p:nvPr/>
        </p:nvSpPr>
        <p:spPr>
          <a:xfrm>
            <a:off x="7363077" y="6082658"/>
            <a:ext cx="2629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Distance from debuncher</a:t>
            </a:r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E04FC3A1-9DD6-4EF9-8317-1E055FC16F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4" t="16063" r="33610" b="13498"/>
          <a:stretch/>
        </p:blipFill>
        <p:spPr>
          <a:xfrm>
            <a:off x="966651" y="2568542"/>
            <a:ext cx="3965704" cy="363676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2D2DF7C-B547-4FBE-B3C5-61E7873B42BC}"/>
              </a:ext>
            </a:extLst>
          </p:cNvPr>
          <p:cNvSpPr txBox="1"/>
          <p:nvPr/>
        </p:nvSpPr>
        <p:spPr>
          <a:xfrm rot="16200000">
            <a:off x="-12948" y="4424698"/>
            <a:ext cx="232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Beam amplitude [a.u.]</a:t>
            </a:r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3FE95EE-1D29-4045-9A19-9390F8E895ED}"/>
              </a:ext>
            </a:extLst>
          </p:cNvPr>
          <p:cNvSpPr/>
          <p:nvPr/>
        </p:nvSpPr>
        <p:spPr>
          <a:xfrm>
            <a:off x="858604" y="2962368"/>
            <a:ext cx="2576978" cy="277403"/>
          </a:xfrm>
          <a:prstGeom prst="ellipse">
            <a:avLst/>
          </a:prstGeom>
          <a:solidFill>
            <a:srgbClr val="FF0000">
              <a:alpha val="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DF85AC-C831-40B2-B5B0-4169B32F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776706-48CD-4816-A30B-DD4EC3BE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813982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655B656-8900-4E0A-8260-7E51B37919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697883"/>
              </p:ext>
            </p:extLst>
          </p:nvPr>
        </p:nvGraphicFramePr>
        <p:xfrm>
          <a:off x="416184" y="1992017"/>
          <a:ext cx="5194264" cy="3527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E1240EA-59CB-40B0-BAC8-061F6069B3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45" t="30870" r="40592" b="25223"/>
          <a:stretch/>
        </p:blipFill>
        <p:spPr>
          <a:xfrm>
            <a:off x="6628092" y="1939337"/>
            <a:ext cx="5040976" cy="35859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5648618-41B3-444D-8B6D-E37E1890A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6926" y="-160693"/>
            <a:ext cx="8487537" cy="1325563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C00000"/>
                </a:solidFill>
              </a:rPr>
              <a:t>  Benchmarking my beam transport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B92DF1-B1BD-41AD-9FE9-D96FFCFA2E1F}"/>
              </a:ext>
            </a:extLst>
          </p:cNvPr>
          <p:cNvSpPr txBox="1"/>
          <p:nvPr/>
        </p:nvSpPr>
        <p:spPr>
          <a:xfrm>
            <a:off x="1614227" y="1604079"/>
            <a:ext cx="3265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Bunch length simulation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384B5D-3FC4-41F2-90CC-DD5385DC0F88}"/>
              </a:ext>
            </a:extLst>
          </p:cNvPr>
          <p:cNvSpPr txBox="1"/>
          <p:nvPr/>
        </p:nvSpPr>
        <p:spPr>
          <a:xfrm>
            <a:off x="7217812" y="1604079"/>
            <a:ext cx="442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BPM signal amplitude simulation</a:t>
            </a:r>
            <a:endParaRPr lang="en-GB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F68CD7-02C9-4387-857E-A557D42659D9}"/>
              </a:ext>
            </a:extLst>
          </p:cNvPr>
          <p:cNvSpPr txBox="1"/>
          <p:nvPr/>
        </p:nvSpPr>
        <p:spPr>
          <a:xfrm>
            <a:off x="2124446" y="970980"/>
            <a:ext cx="3968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=17⁰ @ debuncher (z=0)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Energy spread = 450keV</a:t>
            </a: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0E1332-F6FC-413D-9E27-AF99B68EAB66}"/>
              </a:ext>
            </a:extLst>
          </p:cNvPr>
          <p:cNvSpPr txBox="1"/>
          <p:nvPr/>
        </p:nvSpPr>
        <p:spPr>
          <a:xfrm rot="16200000">
            <a:off x="4613875" y="3624659"/>
            <a:ext cx="373997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>
              <a:defRPr sz="1400" b="0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aseline="0">
                <a:solidFill>
                  <a:schemeClr val="accent6">
                    <a:lumMod val="50000"/>
                  </a:schemeClr>
                </a:solidFill>
              </a:rPr>
              <a:t>352.2MHz component [dB]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2B994D-A938-4A53-A41D-14787BDF9CF0}"/>
              </a:ext>
            </a:extLst>
          </p:cNvPr>
          <p:cNvSpPr txBox="1"/>
          <p:nvPr/>
        </p:nvSpPr>
        <p:spPr>
          <a:xfrm>
            <a:off x="6439302" y="5321135"/>
            <a:ext cx="520024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>
              <a:defRPr sz="1800" b="0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aseline="0">
                <a:solidFill>
                  <a:schemeClr val="accent6">
                    <a:lumMod val="50000"/>
                  </a:schemeClr>
                </a:solidFill>
              </a:rPr>
              <a:t>Distance</a:t>
            </a:r>
            <a:r>
              <a:rPr lang="en-GB" sz="1800" baseline="0"/>
              <a:t> [m]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4C1092-14B6-4D21-9971-B492E47F3648}"/>
              </a:ext>
            </a:extLst>
          </p:cNvPr>
          <p:cNvSpPr txBox="1"/>
          <p:nvPr/>
        </p:nvSpPr>
        <p:spPr>
          <a:xfrm>
            <a:off x="657755" y="5465256"/>
            <a:ext cx="104928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“my simulation” single bunch fits BE/ABP results 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</a:t>
            </a:r>
            <a:endParaRPr lang="en-US" sz="2800" b="1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BPM signal amplitude decrease monotonically along the line (</a:t>
            </a:r>
            <a:r>
              <a:rPr lang="en-US" sz="2000" b="1"/>
              <a:t>but real measurements don’t</a:t>
            </a:r>
            <a:r>
              <a:rPr lang="en-US" sz="2000"/>
              <a:t>) </a:t>
            </a:r>
            <a:r>
              <a:rPr lang="en-US" sz="2800" b="1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F5D8102-64FD-482B-A439-6866E20C6389}"/>
              </a:ext>
            </a:extLst>
          </p:cNvPr>
          <p:cNvSpPr/>
          <p:nvPr/>
        </p:nvSpPr>
        <p:spPr>
          <a:xfrm>
            <a:off x="2057770" y="970980"/>
            <a:ext cx="3006237" cy="646331"/>
          </a:xfrm>
          <a:prstGeom prst="roundRect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45CFC6-E6E6-40EB-819A-BD9CCC08E4A1}"/>
              </a:ext>
            </a:extLst>
          </p:cNvPr>
          <p:cNvSpPr txBox="1"/>
          <p:nvPr/>
        </p:nvSpPr>
        <p:spPr>
          <a:xfrm>
            <a:off x="5695578" y="947939"/>
            <a:ext cx="380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“Nominal” value from BE/ABP</a:t>
            </a:r>
            <a:endParaRPr lang="en-GB" b="1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72F34B7-F768-460B-B482-FE27FA84044E}"/>
              </a:ext>
            </a:extLst>
          </p:cNvPr>
          <p:cNvCxnSpPr/>
          <p:nvPr/>
        </p:nvCxnSpPr>
        <p:spPr>
          <a:xfrm flipH="1">
            <a:off x="5229225" y="1151693"/>
            <a:ext cx="381223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955A8B2-5734-48F2-9625-1DDC7A8ACD28}"/>
              </a:ext>
            </a:extLst>
          </p:cNvPr>
          <p:cNvSpPr txBox="1"/>
          <p:nvPr/>
        </p:nvSpPr>
        <p:spPr>
          <a:xfrm>
            <a:off x="7391296" y="2965829"/>
            <a:ext cx="2053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Reference level at debuncher (Z=0)</a:t>
            </a:r>
            <a:endParaRPr lang="en-GB" i="1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26B9348-BEFD-4A07-82C5-12F4B850494F}"/>
              </a:ext>
            </a:extLst>
          </p:cNvPr>
          <p:cNvCxnSpPr/>
          <p:nvPr/>
        </p:nvCxnSpPr>
        <p:spPr>
          <a:xfrm flipH="1" flipV="1">
            <a:off x="7391296" y="2328020"/>
            <a:ext cx="451352" cy="5570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190CCF-B84C-4642-BA24-EAA8C5011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DB42-FA15-44A5-BB43-4C2D130286B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30044B-2674-4A41-8A14-14482E7AA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M.Bozzolan - Harmonic based beam position measurement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0784F5-1D48-49E9-AC82-0A8C1A07E253}"/>
              </a:ext>
            </a:extLst>
          </p:cNvPr>
          <p:cNvCxnSpPr/>
          <p:nvPr/>
        </p:nvCxnSpPr>
        <p:spPr>
          <a:xfrm flipH="1">
            <a:off x="5229225" y="1478262"/>
            <a:ext cx="381223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4394ED7-DC31-4498-A758-4A830433A84F}"/>
              </a:ext>
            </a:extLst>
          </p:cNvPr>
          <p:cNvSpPr txBox="1"/>
          <p:nvPr/>
        </p:nvSpPr>
        <p:spPr>
          <a:xfrm>
            <a:off x="5710339" y="1266678"/>
            <a:ext cx="380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Measured value by SY/RF in PSB</a:t>
            </a:r>
            <a:endParaRPr lang="en-GB" b="1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775780A-8657-4585-818C-85BE5272A33B}"/>
              </a:ext>
            </a:extLst>
          </p:cNvPr>
          <p:cNvCxnSpPr/>
          <p:nvPr/>
        </p:nvCxnSpPr>
        <p:spPr>
          <a:xfrm>
            <a:off x="1973179" y="4126829"/>
            <a:ext cx="0" cy="709864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59940E-AE01-498E-A88B-77D7BDEF6A47}"/>
              </a:ext>
            </a:extLst>
          </p:cNvPr>
          <p:cNvCxnSpPr>
            <a:cxnSpLocks/>
          </p:cNvCxnSpPr>
          <p:nvPr/>
        </p:nvCxnSpPr>
        <p:spPr>
          <a:xfrm flipH="1">
            <a:off x="1179094" y="4150893"/>
            <a:ext cx="782053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EF31515-C7B8-40E7-9858-5EAA8C049224}"/>
              </a:ext>
            </a:extLst>
          </p:cNvPr>
          <p:cNvSpPr txBox="1"/>
          <p:nvPr/>
        </p:nvSpPr>
        <p:spPr>
          <a:xfrm>
            <a:off x="1570120" y="3757497"/>
            <a:ext cx="974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BSM2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90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18349</TotalTime>
  <Words>1420</Words>
  <Application>Microsoft Office PowerPoint</Application>
  <PresentationFormat>Widescreen</PresentationFormat>
  <Paragraphs>256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Book Antiqua</vt:lpstr>
      <vt:lpstr>Calibri</vt:lpstr>
      <vt:lpstr>Calibri Light</vt:lpstr>
      <vt:lpstr>Times New Roman</vt:lpstr>
      <vt:lpstr>Wingdings</vt:lpstr>
      <vt:lpstr>Office Theme</vt:lpstr>
      <vt:lpstr>Harmonic based  beam position measurement</vt:lpstr>
      <vt:lpstr>Linac 4 to PSB transfer line overview</vt:lpstr>
      <vt:lpstr>Remarks</vt:lpstr>
      <vt:lpstr>Shorted Stripline BPM</vt:lpstr>
      <vt:lpstr>Trajectory fluctuation</vt:lpstr>
      <vt:lpstr>BPM sum signal (intensity but not current) </vt:lpstr>
      <vt:lpstr>Simplified debuncher model</vt:lpstr>
      <vt:lpstr>(my) Beam transport simulation</vt:lpstr>
      <vt:lpstr>  Benchmarking my beam transport</vt:lpstr>
      <vt:lpstr>But the BSM2</vt:lpstr>
      <vt:lpstr>  Bunch transport again</vt:lpstr>
      <vt:lpstr>Time domain waveforms</vt:lpstr>
      <vt:lpstr>Intuitive frequency response</vt:lpstr>
      <vt:lpstr>Bunch transverse distribution</vt:lpstr>
      <vt:lpstr>Transverse distribution effect on the same BPM</vt:lpstr>
      <vt:lpstr>Summary of harmonic based position</vt:lpstr>
      <vt:lpstr>H2 (704MHz) not an option</vt:lpstr>
      <vt:lpstr>Possible workaround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Bozzolan</dc:creator>
  <cp:lastModifiedBy>Michele Bozzolan</cp:lastModifiedBy>
  <cp:revision>183</cp:revision>
  <cp:lastPrinted>2021-04-08T06:51:31Z</cp:lastPrinted>
  <dcterms:created xsi:type="dcterms:W3CDTF">2021-03-30T14:25:38Z</dcterms:created>
  <dcterms:modified xsi:type="dcterms:W3CDTF">2021-05-05T09:37:52Z</dcterms:modified>
</cp:coreProperties>
</file>