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413" r:id="rId2"/>
    <p:sldId id="522" r:id="rId3"/>
    <p:sldId id="523" r:id="rId4"/>
    <p:sldId id="525" r:id="rId5"/>
    <p:sldId id="529" r:id="rId6"/>
    <p:sldId id="526" r:id="rId7"/>
    <p:sldId id="528" r:id="rId8"/>
    <p:sldId id="530" r:id="rId9"/>
    <p:sldId id="532" r:id="rId10"/>
    <p:sldId id="506" r:id="rId11"/>
    <p:sldId id="533" r:id="rId12"/>
    <p:sldId id="534" r:id="rId13"/>
    <p:sldId id="535" r:id="rId14"/>
    <p:sldId id="515" r:id="rId15"/>
    <p:sldId id="536" r:id="rId16"/>
    <p:sldId id="537" r:id="rId17"/>
    <p:sldId id="540" r:id="rId18"/>
    <p:sldId id="539" r:id="rId19"/>
    <p:sldId id="514" r:id="rId20"/>
    <p:sldId id="541" r:id="rId21"/>
    <p:sldId id="472" r:id="rId22"/>
  </p:sldIdLst>
  <p:sldSz cx="9144000" cy="6858000" type="screen4x3"/>
  <p:notesSz cx="6797675" cy="9926638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0192" autoAdjust="0"/>
  </p:normalViewPr>
  <p:slideViewPr>
    <p:cSldViewPr snapToObjects="1" showGuides="1">
      <p:cViewPr varScale="1">
        <p:scale>
          <a:sx n="88" d="100"/>
          <a:sy n="88" d="100"/>
        </p:scale>
        <p:origin x="1334" y="72"/>
      </p:cViewPr>
      <p:guideLst>
        <p:guide orient="horz" pos="408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ndat2.ciemat.es\MCBXF\CALIDAD\Electrical%20Test\Inner%20Coils\20201202_Traveler_MCBXFB_Coil_ET_IC7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L</c:v>
          </c:tx>
          <c:marker>
            <c:symbol val="none"/>
          </c:marker>
          <c:xVal>
            <c:numRef>
              <c:f>'Inductance data'!$A$2:$A$1001</c:f>
              <c:numCache>
                <c:formatCode>General</c:formatCode>
                <c:ptCount val="1000"/>
                <c:pt idx="0">
                  <c:v>100</c:v>
                </c:pt>
                <c:pt idx="1">
                  <c:v>200</c:v>
                </c:pt>
                <c:pt idx="2">
                  <c:v>300</c:v>
                </c:pt>
                <c:pt idx="3">
                  <c:v>400</c:v>
                </c:pt>
                <c:pt idx="4">
                  <c:v>500</c:v>
                </c:pt>
                <c:pt idx="5">
                  <c:v>600</c:v>
                </c:pt>
                <c:pt idx="6">
                  <c:v>700</c:v>
                </c:pt>
                <c:pt idx="7">
                  <c:v>800</c:v>
                </c:pt>
                <c:pt idx="8">
                  <c:v>900</c:v>
                </c:pt>
                <c:pt idx="9">
                  <c:v>1000</c:v>
                </c:pt>
                <c:pt idx="10">
                  <c:v>1100</c:v>
                </c:pt>
                <c:pt idx="11">
                  <c:v>1200</c:v>
                </c:pt>
                <c:pt idx="12">
                  <c:v>1300</c:v>
                </c:pt>
                <c:pt idx="13">
                  <c:v>1400</c:v>
                </c:pt>
                <c:pt idx="14">
                  <c:v>1500</c:v>
                </c:pt>
                <c:pt idx="15">
                  <c:v>1600</c:v>
                </c:pt>
                <c:pt idx="16">
                  <c:v>1700</c:v>
                </c:pt>
                <c:pt idx="17">
                  <c:v>1800</c:v>
                </c:pt>
                <c:pt idx="18">
                  <c:v>1900</c:v>
                </c:pt>
                <c:pt idx="19">
                  <c:v>2000</c:v>
                </c:pt>
                <c:pt idx="20">
                  <c:v>2100</c:v>
                </c:pt>
                <c:pt idx="21">
                  <c:v>2200</c:v>
                </c:pt>
                <c:pt idx="22">
                  <c:v>2300</c:v>
                </c:pt>
                <c:pt idx="23">
                  <c:v>2400</c:v>
                </c:pt>
                <c:pt idx="24">
                  <c:v>2500</c:v>
                </c:pt>
                <c:pt idx="25">
                  <c:v>2600</c:v>
                </c:pt>
                <c:pt idx="26">
                  <c:v>2700</c:v>
                </c:pt>
                <c:pt idx="27">
                  <c:v>2800</c:v>
                </c:pt>
                <c:pt idx="28">
                  <c:v>2900</c:v>
                </c:pt>
                <c:pt idx="29">
                  <c:v>3000</c:v>
                </c:pt>
                <c:pt idx="30">
                  <c:v>3100</c:v>
                </c:pt>
                <c:pt idx="31">
                  <c:v>3200</c:v>
                </c:pt>
                <c:pt idx="32">
                  <c:v>3300</c:v>
                </c:pt>
                <c:pt idx="33">
                  <c:v>3400</c:v>
                </c:pt>
                <c:pt idx="34">
                  <c:v>3500</c:v>
                </c:pt>
                <c:pt idx="35">
                  <c:v>3600</c:v>
                </c:pt>
                <c:pt idx="36">
                  <c:v>3700</c:v>
                </c:pt>
                <c:pt idx="37">
                  <c:v>3800</c:v>
                </c:pt>
                <c:pt idx="38">
                  <c:v>3900</c:v>
                </c:pt>
                <c:pt idx="39">
                  <c:v>4000</c:v>
                </c:pt>
                <c:pt idx="40">
                  <c:v>4100</c:v>
                </c:pt>
                <c:pt idx="41">
                  <c:v>4200</c:v>
                </c:pt>
                <c:pt idx="42">
                  <c:v>4300</c:v>
                </c:pt>
                <c:pt idx="43">
                  <c:v>4400</c:v>
                </c:pt>
                <c:pt idx="44">
                  <c:v>4500</c:v>
                </c:pt>
                <c:pt idx="45">
                  <c:v>4600</c:v>
                </c:pt>
                <c:pt idx="46">
                  <c:v>4700</c:v>
                </c:pt>
                <c:pt idx="47">
                  <c:v>4800</c:v>
                </c:pt>
                <c:pt idx="48">
                  <c:v>4900</c:v>
                </c:pt>
                <c:pt idx="49">
                  <c:v>5000</c:v>
                </c:pt>
                <c:pt idx="50">
                  <c:v>5100</c:v>
                </c:pt>
                <c:pt idx="51">
                  <c:v>5200</c:v>
                </c:pt>
                <c:pt idx="52">
                  <c:v>5300</c:v>
                </c:pt>
                <c:pt idx="53">
                  <c:v>5400</c:v>
                </c:pt>
                <c:pt idx="54">
                  <c:v>5500</c:v>
                </c:pt>
                <c:pt idx="55">
                  <c:v>5600</c:v>
                </c:pt>
                <c:pt idx="56">
                  <c:v>5700</c:v>
                </c:pt>
                <c:pt idx="57">
                  <c:v>5800</c:v>
                </c:pt>
                <c:pt idx="58">
                  <c:v>5900</c:v>
                </c:pt>
                <c:pt idx="59">
                  <c:v>6000</c:v>
                </c:pt>
                <c:pt idx="60">
                  <c:v>6100</c:v>
                </c:pt>
                <c:pt idx="61">
                  <c:v>6200</c:v>
                </c:pt>
                <c:pt idx="62">
                  <c:v>6300</c:v>
                </c:pt>
                <c:pt idx="63">
                  <c:v>6400</c:v>
                </c:pt>
                <c:pt idx="64">
                  <c:v>6500</c:v>
                </c:pt>
                <c:pt idx="65">
                  <c:v>6600</c:v>
                </c:pt>
                <c:pt idx="66">
                  <c:v>6700</c:v>
                </c:pt>
                <c:pt idx="67">
                  <c:v>6800</c:v>
                </c:pt>
                <c:pt idx="68">
                  <c:v>6900</c:v>
                </c:pt>
                <c:pt idx="69">
                  <c:v>7000</c:v>
                </c:pt>
                <c:pt idx="70">
                  <c:v>7100</c:v>
                </c:pt>
                <c:pt idx="71">
                  <c:v>7200</c:v>
                </c:pt>
                <c:pt idx="72">
                  <c:v>7300</c:v>
                </c:pt>
                <c:pt idx="73">
                  <c:v>7400</c:v>
                </c:pt>
                <c:pt idx="74">
                  <c:v>7500</c:v>
                </c:pt>
                <c:pt idx="75">
                  <c:v>7600</c:v>
                </c:pt>
                <c:pt idx="76">
                  <c:v>7700</c:v>
                </c:pt>
                <c:pt idx="77">
                  <c:v>7800</c:v>
                </c:pt>
                <c:pt idx="78">
                  <c:v>7900</c:v>
                </c:pt>
                <c:pt idx="79">
                  <c:v>8000</c:v>
                </c:pt>
                <c:pt idx="80">
                  <c:v>8100</c:v>
                </c:pt>
                <c:pt idx="81">
                  <c:v>8200</c:v>
                </c:pt>
                <c:pt idx="82">
                  <c:v>8300</c:v>
                </c:pt>
                <c:pt idx="83">
                  <c:v>8400</c:v>
                </c:pt>
                <c:pt idx="84">
                  <c:v>8500</c:v>
                </c:pt>
                <c:pt idx="85">
                  <c:v>8600</c:v>
                </c:pt>
                <c:pt idx="86">
                  <c:v>8700</c:v>
                </c:pt>
                <c:pt idx="87">
                  <c:v>8800</c:v>
                </c:pt>
                <c:pt idx="88">
                  <c:v>8900</c:v>
                </c:pt>
                <c:pt idx="89">
                  <c:v>9000</c:v>
                </c:pt>
                <c:pt idx="90">
                  <c:v>9100</c:v>
                </c:pt>
                <c:pt idx="91">
                  <c:v>9200</c:v>
                </c:pt>
                <c:pt idx="92">
                  <c:v>9300</c:v>
                </c:pt>
                <c:pt idx="93">
                  <c:v>9400</c:v>
                </c:pt>
                <c:pt idx="94">
                  <c:v>9500</c:v>
                </c:pt>
                <c:pt idx="95">
                  <c:v>9600</c:v>
                </c:pt>
                <c:pt idx="96">
                  <c:v>9700</c:v>
                </c:pt>
                <c:pt idx="97">
                  <c:v>9800</c:v>
                </c:pt>
                <c:pt idx="98">
                  <c:v>9900</c:v>
                </c:pt>
                <c:pt idx="99">
                  <c:v>10000</c:v>
                </c:pt>
                <c:pt idx="100">
                  <c:v>10100</c:v>
                </c:pt>
                <c:pt idx="101">
                  <c:v>10200</c:v>
                </c:pt>
                <c:pt idx="102">
                  <c:v>10300</c:v>
                </c:pt>
                <c:pt idx="103">
                  <c:v>10400</c:v>
                </c:pt>
                <c:pt idx="104">
                  <c:v>10500</c:v>
                </c:pt>
                <c:pt idx="105">
                  <c:v>10600</c:v>
                </c:pt>
                <c:pt idx="106">
                  <c:v>10700</c:v>
                </c:pt>
                <c:pt idx="107">
                  <c:v>10800</c:v>
                </c:pt>
                <c:pt idx="108">
                  <c:v>10900</c:v>
                </c:pt>
                <c:pt idx="109">
                  <c:v>11000</c:v>
                </c:pt>
                <c:pt idx="110">
                  <c:v>11100</c:v>
                </c:pt>
                <c:pt idx="111">
                  <c:v>11200</c:v>
                </c:pt>
                <c:pt idx="112">
                  <c:v>11300</c:v>
                </c:pt>
                <c:pt idx="113">
                  <c:v>11400</c:v>
                </c:pt>
                <c:pt idx="114">
                  <c:v>11500</c:v>
                </c:pt>
                <c:pt idx="115">
                  <c:v>11600</c:v>
                </c:pt>
                <c:pt idx="116">
                  <c:v>11700</c:v>
                </c:pt>
                <c:pt idx="117">
                  <c:v>11800</c:v>
                </c:pt>
                <c:pt idx="118">
                  <c:v>11900</c:v>
                </c:pt>
                <c:pt idx="119">
                  <c:v>12000</c:v>
                </c:pt>
                <c:pt idx="120">
                  <c:v>12100</c:v>
                </c:pt>
                <c:pt idx="121">
                  <c:v>12200</c:v>
                </c:pt>
                <c:pt idx="122">
                  <c:v>12300</c:v>
                </c:pt>
                <c:pt idx="123">
                  <c:v>12400</c:v>
                </c:pt>
                <c:pt idx="124">
                  <c:v>12500</c:v>
                </c:pt>
                <c:pt idx="125">
                  <c:v>12600</c:v>
                </c:pt>
                <c:pt idx="126">
                  <c:v>12700</c:v>
                </c:pt>
                <c:pt idx="127">
                  <c:v>12800</c:v>
                </c:pt>
                <c:pt idx="128">
                  <c:v>12900</c:v>
                </c:pt>
                <c:pt idx="129">
                  <c:v>13000</c:v>
                </c:pt>
                <c:pt idx="130">
                  <c:v>13100</c:v>
                </c:pt>
                <c:pt idx="131">
                  <c:v>13200</c:v>
                </c:pt>
                <c:pt idx="132">
                  <c:v>13300</c:v>
                </c:pt>
                <c:pt idx="133">
                  <c:v>13400</c:v>
                </c:pt>
                <c:pt idx="134">
                  <c:v>13500</c:v>
                </c:pt>
                <c:pt idx="135">
                  <c:v>13600</c:v>
                </c:pt>
                <c:pt idx="136">
                  <c:v>13700</c:v>
                </c:pt>
                <c:pt idx="137">
                  <c:v>13800</c:v>
                </c:pt>
                <c:pt idx="138">
                  <c:v>13900</c:v>
                </c:pt>
                <c:pt idx="139">
                  <c:v>14000</c:v>
                </c:pt>
                <c:pt idx="140">
                  <c:v>14100</c:v>
                </c:pt>
                <c:pt idx="141">
                  <c:v>14200</c:v>
                </c:pt>
                <c:pt idx="142">
                  <c:v>14300</c:v>
                </c:pt>
                <c:pt idx="143">
                  <c:v>14400</c:v>
                </c:pt>
                <c:pt idx="144">
                  <c:v>14500</c:v>
                </c:pt>
                <c:pt idx="145">
                  <c:v>14600</c:v>
                </c:pt>
                <c:pt idx="146">
                  <c:v>14700</c:v>
                </c:pt>
                <c:pt idx="147">
                  <c:v>14800</c:v>
                </c:pt>
                <c:pt idx="148">
                  <c:v>14900</c:v>
                </c:pt>
                <c:pt idx="149">
                  <c:v>15000</c:v>
                </c:pt>
                <c:pt idx="150">
                  <c:v>15100</c:v>
                </c:pt>
                <c:pt idx="151">
                  <c:v>15200</c:v>
                </c:pt>
                <c:pt idx="152">
                  <c:v>15300</c:v>
                </c:pt>
                <c:pt idx="153">
                  <c:v>15400</c:v>
                </c:pt>
                <c:pt idx="154">
                  <c:v>15500</c:v>
                </c:pt>
                <c:pt idx="155">
                  <c:v>15600</c:v>
                </c:pt>
                <c:pt idx="156">
                  <c:v>15700</c:v>
                </c:pt>
                <c:pt idx="157">
                  <c:v>15800</c:v>
                </c:pt>
                <c:pt idx="158">
                  <c:v>15900</c:v>
                </c:pt>
                <c:pt idx="159">
                  <c:v>16000</c:v>
                </c:pt>
                <c:pt idx="160">
                  <c:v>16100</c:v>
                </c:pt>
                <c:pt idx="161">
                  <c:v>16200</c:v>
                </c:pt>
                <c:pt idx="162">
                  <c:v>16300</c:v>
                </c:pt>
                <c:pt idx="163">
                  <c:v>16400</c:v>
                </c:pt>
                <c:pt idx="164">
                  <c:v>16500</c:v>
                </c:pt>
                <c:pt idx="165">
                  <c:v>16600</c:v>
                </c:pt>
                <c:pt idx="166">
                  <c:v>16700</c:v>
                </c:pt>
                <c:pt idx="167">
                  <c:v>16800</c:v>
                </c:pt>
                <c:pt idx="168">
                  <c:v>16900</c:v>
                </c:pt>
                <c:pt idx="169">
                  <c:v>17000</c:v>
                </c:pt>
                <c:pt idx="170">
                  <c:v>17100</c:v>
                </c:pt>
                <c:pt idx="171">
                  <c:v>17200</c:v>
                </c:pt>
                <c:pt idx="172">
                  <c:v>17300</c:v>
                </c:pt>
                <c:pt idx="173">
                  <c:v>17400</c:v>
                </c:pt>
                <c:pt idx="174">
                  <c:v>17500</c:v>
                </c:pt>
                <c:pt idx="175">
                  <c:v>17600</c:v>
                </c:pt>
                <c:pt idx="176">
                  <c:v>17700</c:v>
                </c:pt>
                <c:pt idx="177">
                  <c:v>17800</c:v>
                </c:pt>
                <c:pt idx="178">
                  <c:v>17900</c:v>
                </c:pt>
                <c:pt idx="179">
                  <c:v>18000</c:v>
                </c:pt>
                <c:pt idx="180">
                  <c:v>18100</c:v>
                </c:pt>
                <c:pt idx="181">
                  <c:v>18200</c:v>
                </c:pt>
                <c:pt idx="182">
                  <c:v>18300</c:v>
                </c:pt>
                <c:pt idx="183">
                  <c:v>18400</c:v>
                </c:pt>
                <c:pt idx="184">
                  <c:v>18500</c:v>
                </c:pt>
                <c:pt idx="185">
                  <c:v>18600</c:v>
                </c:pt>
                <c:pt idx="186">
                  <c:v>18700</c:v>
                </c:pt>
                <c:pt idx="187">
                  <c:v>18800</c:v>
                </c:pt>
                <c:pt idx="188">
                  <c:v>18900</c:v>
                </c:pt>
                <c:pt idx="189">
                  <c:v>19000</c:v>
                </c:pt>
                <c:pt idx="190">
                  <c:v>19100</c:v>
                </c:pt>
                <c:pt idx="191">
                  <c:v>19200</c:v>
                </c:pt>
                <c:pt idx="192">
                  <c:v>19300</c:v>
                </c:pt>
                <c:pt idx="193">
                  <c:v>19400</c:v>
                </c:pt>
                <c:pt idx="194">
                  <c:v>19500</c:v>
                </c:pt>
                <c:pt idx="195">
                  <c:v>19600</c:v>
                </c:pt>
                <c:pt idx="196">
                  <c:v>19700</c:v>
                </c:pt>
                <c:pt idx="197">
                  <c:v>19800</c:v>
                </c:pt>
                <c:pt idx="198">
                  <c:v>19900</c:v>
                </c:pt>
                <c:pt idx="199">
                  <c:v>20000</c:v>
                </c:pt>
                <c:pt idx="200">
                  <c:v>20100</c:v>
                </c:pt>
                <c:pt idx="201">
                  <c:v>20200</c:v>
                </c:pt>
                <c:pt idx="202">
                  <c:v>20300</c:v>
                </c:pt>
                <c:pt idx="203">
                  <c:v>20400</c:v>
                </c:pt>
                <c:pt idx="204">
                  <c:v>20500</c:v>
                </c:pt>
                <c:pt idx="205">
                  <c:v>20600</c:v>
                </c:pt>
                <c:pt idx="206">
                  <c:v>20700</c:v>
                </c:pt>
                <c:pt idx="207">
                  <c:v>20800</c:v>
                </c:pt>
                <c:pt idx="208">
                  <c:v>20900</c:v>
                </c:pt>
                <c:pt idx="209">
                  <c:v>21000</c:v>
                </c:pt>
                <c:pt idx="210">
                  <c:v>21100</c:v>
                </c:pt>
                <c:pt idx="211">
                  <c:v>21200</c:v>
                </c:pt>
                <c:pt idx="212">
                  <c:v>21300</c:v>
                </c:pt>
                <c:pt idx="213">
                  <c:v>21400</c:v>
                </c:pt>
                <c:pt idx="214">
                  <c:v>21500</c:v>
                </c:pt>
                <c:pt idx="215">
                  <c:v>21600</c:v>
                </c:pt>
                <c:pt idx="216">
                  <c:v>21700</c:v>
                </c:pt>
                <c:pt idx="217">
                  <c:v>21800</c:v>
                </c:pt>
                <c:pt idx="218">
                  <c:v>21900</c:v>
                </c:pt>
                <c:pt idx="219">
                  <c:v>22000</c:v>
                </c:pt>
                <c:pt idx="220">
                  <c:v>22100</c:v>
                </c:pt>
                <c:pt idx="221">
                  <c:v>22200</c:v>
                </c:pt>
                <c:pt idx="222">
                  <c:v>22300</c:v>
                </c:pt>
                <c:pt idx="223">
                  <c:v>22400</c:v>
                </c:pt>
                <c:pt idx="224">
                  <c:v>22500</c:v>
                </c:pt>
                <c:pt idx="225">
                  <c:v>22600</c:v>
                </c:pt>
                <c:pt idx="226">
                  <c:v>22700</c:v>
                </c:pt>
                <c:pt idx="227">
                  <c:v>22800</c:v>
                </c:pt>
                <c:pt idx="228">
                  <c:v>22900</c:v>
                </c:pt>
                <c:pt idx="229">
                  <c:v>23000</c:v>
                </c:pt>
                <c:pt idx="230">
                  <c:v>23100</c:v>
                </c:pt>
                <c:pt idx="231">
                  <c:v>23200</c:v>
                </c:pt>
                <c:pt idx="232">
                  <c:v>23300</c:v>
                </c:pt>
                <c:pt idx="233">
                  <c:v>23400</c:v>
                </c:pt>
                <c:pt idx="234">
                  <c:v>23500</c:v>
                </c:pt>
                <c:pt idx="235">
                  <c:v>23600</c:v>
                </c:pt>
                <c:pt idx="236">
                  <c:v>23700</c:v>
                </c:pt>
                <c:pt idx="237">
                  <c:v>23800</c:v>
                </c:pt>
                <c:pt idx="238">
                  <c:v>23900</c:v>
                </c:pt>
                <c:pt idx="239">
                  <c:v>24000</c:v>
                </c:pt>
                <c:pt idx="240">
                  <c:v>24100</c:v>
                </c:pt>
                <c:pt idx="241">
                  <c:v>24200</c:v>
                </c:pt>
                <c:pt idx="242">
                  <c:v>24300</c:v>
                </c:pt>
                <c:pt idx="243">
                  <c:v>24400</c:v>
                </c:pt>
                <c:pt idx="244">
                  <c:v>24500</c:v>
                </c:pt>
                <c:pt idx="245">
                  <c:v>24600</c:v>
                </c:pt>
                <c:pt idx="246">
                  <c:v>24700</c:v>
                </c:pt>
                <c:pt idx="247">
                  <c:v>24800</c:v>
                </c:pt>
                <c:pt idx="248">
                  <c:v>24900</c:v>
                </c:pt>
                <c:pt idx="249">
                  <c:v>25000</c:v>
                </c:pt>
                <c:pt idx="250">
                  <c:v>25100</c:v>
                </c:pt>
                <c:pt idx="251">
                  <c:v>25200</c:v>
                </c:pt>
                <c:pt idx="252">
                  <c:v>25300</c:v>
                </c:pt>
                <c:pt idx="253">
                  <c:v>25400</c:v>
                </c:pt>
                <c:pt idx="254">
                  <c:v>25500</c:v>
                </c:pt>
                <c:pt idx="255">
                  <c:v>25600</c:v>
                </c:pt>
                <c:pt idx="256">
                  <c:v>25700</c:v>
                </c:pt>
                <c:pt idx="257">
                  <c:v>25800</c:v>
                </c:pt>
                <c:pt idx="258">
                  <c:v>25900</c:v>
                </c:pt>
                <c:pt idx="259">
                  <c:v>26000</c:v>
                </c:pt>
                <c:pt idx="260">
                  <c:v>26100</c:v>
                </c:pt>
                <c:pt idx="261">
                  <c:v>26200</c:v>
                </c:pt>
                <c:pt idx="262">
                  <c:v>26300</c:v>
                </c:pt>
                <c:pt idx="263">
                  <c:v>26400</c:v>
                </c:pt>
                <c:pt idx="264">
                  <c:v>26500</c:v>
                </c:pt>
                <c:pt idx="265">
                  <c:v>26600</c:v>
                </c:pt>
                <c:pt idx="266">
                  <c:v>26700</c:v>
                </c:pt>
                <c:pt idx="267">
                  <c:v>26800</c:v>
                </c:pt>
                <c:pt idx="268">
                  <c:v>26900</c:v>
                </c:pt>
                <c:pt idx="269">
                  <c:v>27000</c:v>
                </c:pt>
                <c:pt idx="270">
                  <c:v>27100</c:v>
                </c:pt>
                <c:pt idx="271">
                  <c:v>27200</c:v>
                </c:pt>
                <c:pt idx="272">
                  <c:v>27300</c:v>
                </c:pt>
                <c:pt idx="273">
                  <c:v>27400</c:v>
                </c:pt>
                <c:pt idx="274">
                  <c:v>27500</c:v>
                </c:pt>
                <c:pt idx="275">
                  <c:v>27600</c:v>
                </c:pt>
                <c:pt idx="276">
                  <c:v>27700</c:v>
                </c:pt>
                <c:pt idx="277">
                  <c:v>27800</c:v>
                </c:pt>
                <c:pt idx="278">
                  <c:v>27900</c:v>
                </c:pt>
                <c:pt idx="279">
                  <c:v>28000</c:v>
                </c:pt>
                <c:pt idx="280">
                  <c:v>28100</c:v>
                </c:pt>
                <c:pt idx="281">
                  <c:v>28200</c:v>
                </c:pt>
                <c:pt idx="282">
                  <c:v>28300</c:v>
                </c:pt>
                <c:pt idx="283">
                  <c:v>28400</c:v>
                </c:pt>
                <c:pt idx="284">
                  <c:v>28500</c:v>
                </c:pt>
                <c:pt idx="285">
                  <c:v>28600</c:v>
                </c:pt>
                <c:pt idx="286">
                  <c:v>28700</c:v>
                </c:pt>
                <c:pt idx="287">
                  <c:v>28800</c:v>
                </c:pt>
                <c:pt idx="288">
                  <c:v>28900</c:v>
                </c:pt>
                <c:pt idx="289">
                  <c:v>29000</c:v>
                </c:pt>
                <c:pt idx="290">
                  <c:v>29100</c:v>
                </c:pt>
                <c:pt idx="291">
                  <c:v>29200</c:v>
                </c:pt>
                <c:pt idx="292">
                  <c:v>29300</c:v>
                </c:pt>
                <c:pt idx="293">
                  <c:v>29400</c:v>
                </c:pt>
                <c:pt idx="294">
                  <c:v>29500</c:v>
                </c:pt>
                <c:pt idx="295">
                  <c:v>29600</c:v>
                </c:pt>
                <c:pt idx="296">
                  <c:v>29700</c:v>
                </c:pt>
                <c:pt idx="297">
                  <c:v>29800</c:v>
                </c:pt>
                <c:pt idx="298">
                  <c:v>29900</c:v>
                </c:pt>
                <c:pt idx="299">
                  <c:v>30000</c:v>
                </c:pt>
                <c:pt idx="300">
                  <c:v>30100</c:v>
                </c:pt>
                <c:pt idx="301">
                  <c:v>30200</c:v>
                </c:pt>
                <c:pt idx="302">
                  <c:v>30300</c:v>
                </c:pt>
                <c:pt idx="303">
                  <c:v>30400</c:v>
                </c:pt>
                <c:pt idx="304">
                  <c:v>30500</c:v>
                </c:pt>
                <c:pt idx="305">
                  <c:v>30600</c:v>
                </c:pt>
                <c:pt idx="306">
                  <c:v>30700</c:v>
                </c:pt>
                <c:pt idx="307">
                  <c:v>30800</c:v>
                </c:pt>
                <c:pt idx="308">
                  <c:v>30900</c:v>
                </c:pt>
                <c:pt idx="309">
                  <c:v>31000</c:v>
                </c:pt>
                <c:pt idx="310">
                  <c:v>31100</c:v>
                </c:pt>
                <c:pt idx="311">
                  <c:v>31200</c:v>
                </c:pt>
                <c:pt idx="312">
                  <c:v>31300</c:v>
                </c:pt>
                <c:pt idx="313">
                  <c:v>31400</c:v>
                </c:pt>
                <c:pt idx="314">
                  <c:v>31500</c:v>
                </c:pt>
                <c:pt idx="315">
                  <c:v>31600</c:v>
                </c:pt>
                <c:pt idx="316">
                  <c:v>31700</c:v>
                </c:pt>
                <c:pt idx="317">
                  <c:v>31800</c:v>
                </c:pt>
                <c:pt idx="318">
                  <c:v>31900</c:v>
                </c:pt>
                <c:pt idx="319">
                  <c:v>32000</c:v>
                </c:pt>
                <c:pt idx="320">
                  <c:v>32100</c:v>
                </c:pt>
                <c:pt idx="321">
                  <c:v>32200</c:v>
                </c:pt>
                <c:pt idx="322">
                  <c:v>32300</c:v>
                </c:pt>
                <c:pt idx="323">
                  <c:v>32400</c:v>
                </c:pt>
                <c:pt idx="324">
                  <c:v>32500</c:v>
                </c:pt>
                <c:pt idx="325">
                  <c:v>32600</c:v>
                </c:pt>
                <c:pt idx="326">
                  <c:v>32700</c:v>
                </c:pt>
                <c:pt idx="327">
                  <c:v>32800</c:v>
                </c:pt>
                <c:pt idx="328">
                  <c:v>32900</c:v>
                </c:pt>
                <c:pt idx="329">
                  <c:v>33000</c:v>
                </c:pt>
                <c:pt idx="330">
                  <c:v>33100</c:v>
                </c:pt>
                <c:pt idx="331">
                  <c:v>33200</c:v>
                </c:pt>
                <c:pt idx="332">
                  <c:v>33300</c:v>
                </c:pt>
                <c:pt idx="333">
                  <c:v>33400</c:v>
                </c:pt>
                <c:pt idx="334">
                  <c:v>33500</c:v>
                </c:pt>
                <c:pt idx="335">
                  <c:v>33600</c:v>
                </c:pt>
                <c:pt idx="336">
                  <c:v>33700</c:v>
                </c:pt>
                <c:pt idx="337">
                  <c:v>33800</c:v>
                </c:pt>
                <c:pt idx="338">
                  <c:v>33900</c:v>
                </c:pt>
                <c:pt idx="339">
                  <c:v>34000</c:v>
                </c:pt>
                <c:pt idx="340">
                  <c:v>34100</c:v>
                </c:pt>
                <c:pt idx="341">
                  <c:v>34200</c:v>
                </c:pt>
                <c:pt idx="342">
                  <c:v>34300</c:v>
                </c:pt>
                <c:pt idx="343">
                  <c:v>34400</c:v>
                </c:pt>
                <c:pt idx="344">
                  <c:v>34500</c:v>
                </c:pt>
                <c:pt idx="345">
                  <c:v>34600</c:v>
                </c:pt>
                <c:pt idx="346">
                  <c:v>34700</c:v>
                </c:pt>
                <c:pt idx="347">
                  <c:v>34800</c:v>
                </c:pt>
                <c:pt idx="348">
                  <c:v>34900</c:v>
                </c:pt>
                <c:pt idx="349">
                  <c:v>35000</c:v>
                </c:pt>
                <c:pt idx="350">
                  <c:v>35100</c:v>
                </c:pt>
                <c:pt idx="351">
                  <c:v>35200</c:v>
                </c:pt>
                <c:pt idx="352">
                  <c:v>35300</c:v>
                </c:pt>
                <c:pt idx="353">
                  <c:v>35400</c:v>
                </c:pt>
                <c:pt idx="354">
                  <c:v>35500</c:v>
                </c:pt>
                <c:pt idx="355">
                  <c:v>35600</c:v>
                </c:pt>
                <c:pt idx="356">
                  <c:v>35700</c:v>
                </c:pt>
                <c:pt idx="357">
                  <c:v>35800</c:v>
                </c:pt>
                <c:pt idx="358">
                  <c:v>35900</c:v>
                </c:pt>
                <c:pt idx="359">
                  <c:v>36000</c:v>
                </c:pt>
                <c:pt idx="360">
                  <c:v>36100</c:v>
                </c:pt>
                <c:pt idx="361">
                  <c:v>36200</c:v>
                </c:pt>
                <c:pt idx="362">
                  <c:v>36300</c:v>
                </c:pt>
                <c:pt idx="363">
                  <c:v>36400</c:v>
                </c:pt>
                <c:pt idx="364">
                  <c:v>36500</c:v>
                </c:pt>
                <c:pt idx="365">
                  <c:v>36600</c:v>
                </c:pt>
                <c:pt idx="366">
                  <c:v>36700</c:v>
                </c:pt>
                <c:pt idx="367">
                  <c:v>36800</c:v>
                </c:pt>
                <c:pt idx="368">
                  <c:v>36900</c:v>
                </c:pt>
                <c:pt idx="369">
                  <c:v>37000</c:v>
                </c:pt>
                <c:pt idx="370">
                  <c:v>37100</c:v>
                </c:pt>
                <c:pt idx="371">
                  <c:v>37200</c:v>
                </c:pt>
                <c:pt idx="372">
                  <c:v>37300</c:v>
                </c:pt>
                <c:pt idx="373">
                  <c:v>37400</c:v>
                </c:pt>
                <c:pt idx="374">
                  <c:v>37500</c:v>
                </c:pt>
                <c:pt idx="375">
                  <c:v>37600</c:v>
                </c:pt>
                <c:pt idx="376">
                  <c:v>37700</c:v>
                </c:pt>
                <c:pt idx="377">
                  <c:v>37800</c:v>
                </c:pt>
                <c:pt idx="378">
                  <c:v>37900</c:v>
                </c:pt>
                <c:pt idx="379">
                  <c:v>38000</c:v>
                </c:pt>
                <c:pt idx="380">
                  <c:v>38100</c:v>
                </c:pt>
                <c:pt idx="381">
                  <c:v>38200</c:v>
                </c:pt>
                <c:pt idx="382">
                  <c:v>38300</c:v>
                </c:pt>
                <c:pt idx="383">
                  <c:v>38400</c:v>
                </c:pt>
                <c:pt idx="384">
                  <c:v>38500</c:v>
                </c:pt>
                <c:pt idx="385">
                  <c:v>38600</c:v>
                </c:pt>
                <c:pt idx="386">
                  <c:v>38700</c:v>
                </c:pt>
                <c:pt idx="387">
                  <c:v>38800</c:v>
                </c:pt>
                <c:pt idx="388">
                  <c:v>38900</c:v>
                </c:pt>
                <c:pt idx="389">
                  <c:v>39000</c:v>
                </c:pt>
                <c:pt idx="390">
                  <c:v>39100</c:v>
                </c:pt>
                <c:pt idx="391">
                  <c:v>39200</c:v>
                </c:pt>
                <c:pt idx="392">
                  <c:v>39300</c:v>
                </c:pt>
                <c:pt idx="393">
                  <c:v>39400</c:v>
                </c:pt>
                <c:pt idx="394">
                  <c:v>39500</c:v>
                </c:pt>
                <c:pt idx="395">
                  <c:v>39600</c:v>
                </c:pt>
                <c:pt idx="396">
                  <c:v>39700</c:v>
                </c:pt>
                <c:pt idx="397">
                  <c:v>39800</c:v>
                </c:pt>
                <c:pt idx="398">
                  <c:v>39900</c:v>
                </c:pt>
                <c:pt idx="399">
                  <c:v>40000</c:v>
                </c:pt>
                <c:pt idx="400">
                  <c:v>40100</c:v>
                </c:pt>
                <c:pt idx="401">
                  <c:v>40200</c:v>
                </c:pt>
                <c:pt idx="402">
                  <c:v>40300</c:v>
                </c:pt>
                <c:pt idx="403">
                  <c:v>40400</c:v>
                </c:pt>
                <c:pt idx="404">
                  <c:v>40500</c:v>
                </c:pt>
                <c:pt idx="405">
                  <c:v>40600</c:v>
                </c:pt>
                <c:pt idx="406">
                  <c:v>40700</c:v>
                </c:pt>
                <c:pt idx="407">
                  <c:v>40800</c:v>
                </c:pt>
                <c:pt idx="408">
                  <c:v>40900</c:v>
                </c:pt>
                <c:pt idx="409">
                  <c:v>41000</c:v>
                </c:pt>
                <c:pt idx="410">
                  <c:v>41100</c:v>
                </c:pt>
                <c:pt idx="411">
                  <c:v>41200</c:v>
                </c:pt>
                <c:pt idx="412">
                  <c:v>41300</c:v>
                </c:pt>
                <c:pt idx="413">
                  <c:v>41400</c:v>
                </c:pt>
                <c:pt idx="414">
                  <c:v>41500</c:v>
                </c:pt>
                <c:pt idx="415">
                  <c:v>41600</c:v>
                </c:pt>
                <c:pt idx="416">
                  <c:v>41700</c:v>
                </c:pt>
                <c:pt idx="417">
                  <c:v>41800</c:v>
                </c:pt>
                <c:pt idx="418">
                  <c:v>41900</c:v>
                </c:pt>
                <c:pt idx="419">
                  <c:v>42000</c:v>
                </c:pt>
                <c:pt idx="420">
                  <c:v>42100</c:v>
                </c:pt>
                <c:pt idx="421">
                  <c:v>42200</c:v>
                </c:pt>
                <c:pt idx="422">
                  <c:v>42300</c:v>
                </c:pt>
                <c:pt idx="423">
                  <c:v>42400</c:v>
                </c:pt>
                <c:pt idx="424">
                  <c:v>42500</c:v>
                </c:pt>
                <c:pt idx="425">
                  <c:v>42600</c:v>
                </c:pt>
                <c:pt idx="426">
                  <c:v>42700</c:v>
                </c:pt>
                <c:pt idx="427">
                  <c:v>42800</c:v>
                </c:pt>
                <c:pt idx="428">
                  <c:v>42900</c:v>
                </c:pt>
                <c:pt idx="429">
                  <c:v>43000</c:v>
                </c:pt>
                <c:pt idx="430">
                  <c:v>43100</c:v>
                </c:pt>
                <c:pt idx="431">
                  <c:v>43200</c:v>
                </c:pt>
                <c:pt idx="432">
                  <c:v>43300</c:v>
                </c:pt>
                <c:pt idx="433">
                  <c:v>43400</c:v>
                </c:pt>
                <c:pt idx="434">
                  <c:v>43500</c:v>
                </c:pt>
                <c:pt idx="435">
                  <c:v>43600</c:v>
                </c:pt>
                <c:pt idx="436">
                  <c:v>43700</c:v>
                </c:pt>
                <c:pt idx="437">
                  <c:v>43800</c:v>
                </c:pt>
                <c:pt idx="438">
                  <c:v>43900</c:v>
                </c:pt>
                <c:pt idx="439">
                  <c:v>44000</c:v>
                </c:pt>
                <c:pt idx="440">
                  <c:v>44100</c:v>
                </c:pt>
                <c:pt idx="441">
                  <c:v>44200</c:v>
                </c:pt>
                <c:pt idx="442">
                  <c:v>44300</c:v>
                </c:pt>
                <c:pt idx="443">
                  <c:v>44400</c:v>
                </c:pt>
                <c:pt idx="444">
                  <c:v>44500</c:v>
                </c:pt>
                <c:pt idx="445">
                  <c:v>44600</c:v>
                </c:pt>
                <c:pt idx="446">
                  <c:v>44700</c:v>
                </c:pt>
                <c:pt idx="447">
                  <c:v>44800</c:v>
                </c:pt>
                <c:pt idx="448">
                  <c:v>44900</c:v>
                </c:pt>
                <c:pt idx="449">
                  <c:v>45000</c:v>
                </c:pt>
                <c:pt idx="450">
                  <c:v>45100</c:v>
                </c:pt>
                <c:pt idx="451">
                  <c:v>45200</c:v>
                </c:pt>
                <c:pt idx="452">
                  <c:v>45300</c:v>
                </c:pt>
                <c:pt idx="453">
                  <c:v>45400</c:v>
                </c:pt>
                <c:pt idx="454">
                  <c:v>45500</c:v>
                </c:pt>
                <c:pt idx="455">
                  <c:v>45600</c:v>
                </c:pt>
                <c:pt idx="456">
                  <c:v>45700</c:v>
                </c:pt>
                <c:pt idx="457">
                  <c:v>45800</c:v>
                </c:pt>
                <c:pt idx="458">
                  <c:v>45900</c:v>
                </c:pt>
                <c:pt idx="459">
                  <c:v>46000</c:v>
                </c:pt>
                <c:pt idx="460">
                  <c:v>46100</c:v>
                </c:pt>
                <c:pt idx="461">
                  <c:v>46200</c:v>
                </c:pt>
                <c:pt idx="462">
                  <c:v>46300</c:v>
                </c:pt>
                <c:pt idx="463">
                  <c:v>46400</c:v>
                </c:pt>
                <c:pt idx="464">
                  <c:v>46500</c:v>
                </c:pt>
                <c:pt idx="465">
                  <c:v>46600</c:v>
                </c:pt>
                <c:pt idx="466">
                  <c:v>46700</c:v>
                </c:pt>
                <c:pt idx="467">
                  <c:v>46800</c:v>
                </c:pt>
                <c:pt idx="468">
                  <c:v>46900</c:v>
                </c:pt>
                <c:pt idx="469">
                  <c:v>47000</c:v>
                </c:pt>
                <c:pt idx="470">
                  <c:v>47100</c:v>
                </c:pt>
                <c:pt idx="471">
                  <c:v>47200</c:v>
                </c:pt>
                <c:pt idx="472">
                  <c:v>47300</c:v>
                </c:pt>
                <c:pt idx="473">
                  <c:v>47400</c:v>
                </c:pt>
                <c:pt idx="474">
                  <c:v>47500</c:v>
                </c:pt>
                <c:pt idx="475">
                  <c:v>47600</c:v>
                </c:pt>
                <c:pt idx="476">
                  <c:v>47700</c:v>
                </c:pt>
                <c:pt idx="477">
                  <c:v>47800</c:v>
                </c:pt>
                <c:pt idx="478">
                  <c:v>47900</c:v>
                </c:pt>
                <c:pt idx="479">
                  <c:v>48000</c:v>
                </c:pt>
                <c:pt idx="480">
                  <c:v>48100</c:v>
                </c:pt>
                <c:pt idx="481">
                  <c:v>48200</c:v>
                </c:pt>
                <c:pt idx="482">
                  <c:v>48300</c:v>
                </c:pt>
                <c:pt idx="483">
                  <c:v>48400</c:v>
                </c:pt>
                <c:pt idx="484">
                  <c:v>48500</c:v>
                </c:pt>
                <c:pt idx="485">
                  <c:v>48600</c:v>
                </c:pt>
                <c:pt idx="486">
                  <c:v>48700</c:v>
                </c:pt>
                <c:pt idx="487">
                  <c:v>48800</c:v>
                </c:pt>
                <c:pt idx="488">
                  <c:v>48900</c:v>
                </c:pt>
                <c:pt idx="489">
                  <c:v>49000</c:v>
                </c:pt>
                <c:pt idx="490">
                  <c:v>49100</c:v>
                </c:pt>
                <c:pt idx="491">
                  <c:v>49200</c:v>
                </c:pt>
                <c:pt idx="492">
                  <c:v>49300</c:v>
                </c:pt>
                <c:pt idx="493">
                  <c:v>49400</c:v>
                </c:pt>
                <c:pt idx="494">
                  <c:v>49500</c:v>
                </c:pt>
                <c:pt idx="495">
                  <c:v>49600</c:v>
                </c:pt>
                <c:pt idx="496">
                  <c:v>49700</c:v>
                </c:pt>
                <c:pt idx="497">
                  <c:v>49800</c:v>
                </c:pt>
                <c:pt idx="498">
                  <c:v>49900</c:v>
                </c:pt>
                <c:pt idx="499">
                  <c:v>50000</c:v>
                </c:pt>
                <c:pt idx="500">
                  <c:v>50100</c:v>
                </c:pt>
                <c:pt idx="501">
                  <c:v>50200</c:v>
                </c:pt>
                <c:pt idx="502">
                  <c:v>50300</c:v>
                </c:pt>
                <c:pt idx="503">
                  <c:v>50400</c:v>
                </c:pt>
                <c:pt idx="504">
                  <c:v>50500</c:v>
                </c:pt>
                <c:pt idx="505">
                  <c:v>50600</c:v>
                </c:pt>
                <c:pt idx="506">
                  <c:v>50700</c:v>
                </c:pt>
                <c:pt idx="507">
                  <c:v>50800</c:v>
                </c:pt>
                <c:pt idx="508">
                  <c:v>50900</c:v>
                </c:pt>
                <c:pt idx="509">
                  <c:v>51000</c:v>
                </c:pt>
                <c:pt idx="510">
                  <c:v>51100</c:v>
                </c:pt>
                <c:pt idx="511">
                  <c:v>51200</c:v>
                </c:pt>
                <c:pt idx="512">
                  <c:v>51300</c:v>
                </c:pt>
                <c:pt idx="513">
                  <c:v>51400</c:v>
                </c:pt>
                <c:pt idx="514">
                  <c:v>51500</c:v>
                </c:pt>
                <c:pt idx="515">
                  <c:v>51600</c:v>
                </c:pt>
                <c:pt idx="516">
                  <c:v>51700</c:v>
                </c:pt>
                <c:pt idx="517">
                  <c:v>51800</c:v>
                </c:pt>
                <c:pt idx="518">
                  <c:v>51900</c:v>
                </c:pt>
                <c:pt idx="519">
                  <c:v>52000</c:v>
                </c:pt>
                <c:pt idx="520">
                  <c:v>52100</c:v>
                </c:pt>
                <c:pt idx="521">
                  <c:v>52200</c:v>
                </c:pt>
                <c:pt idx="522">
                  <c:v>52300</c:v>
                </c:pt>
                <c:pt idx="523">
                  <c:v>52400</c:v>
                </c:pt>
                <c:pt idx="524">
                  <c:v>52500</c:v>
                </c:pt>
                <c:pt idx="525">
                  <c:v>52600</c:v>
                </c:pt>
                <c:pt idx="526">
                  <c:v>52700</c:v>
                </c:pt>
                <c:pt idx="527">
                  <c:v>52800</c:v>
                </c:pt>
                <c:pt idx="528">
                  <c:v>52900</c:v>
                </c:pt>
                <c:pt idx="529">
                  <c:v>53000</c:v>
                </c:pt>
                <c:pt idx="530">
                  <c:v>53100</c:v>
                </c:pt>
                <c:pt idx="531">
                  <c:v>53200</c:v>
                </c:pt>
                <c:pt idx="532">
                  <c:v>53300</c:v>
                </c:pt>
                <c:pt idx="533">
                  <c:v>53400</c:v>
                </c:pt>
                <c:pt idx="534">
                  <c:v>53500</c:v>
                </c:pt>
                <c:pt idx="535">
                  <c:v>53600</c:v>
                </c:pt>
                <c:pt idx="536">
                  <c:v>53700</c:v>
                </c:pt>
                <c:pt idx="537">
                  <c:v>53800</c:v>
                </c:pt>
                <c:pt idx="538">
                  <c:v>53900</c:v>
                </c:pt>
                <c:pt idx="539">
                  <c:v>54000</c:v>
                </c:pt>
                <c:pt idx="540">
                  <c:v>54100</c:v>
                </c:pt>
                <c:pt idx="541">
                  <c:v>54200</c:v>
                </c:pt>
                <c:pt idx="542">
                  <c:v>54300</c:v>
                </c:pt>
                <c:pt idx="543">
                  <c:v>54400</c:v>
                </c:pt>
                <c:pt idx="544">
                  <c:v>54500</c:v>
                </c:pt>
                <c:pt idx="545">
                  <c:v>54600</c:v>
                </c:pt>
                <c:pt idx="546">
                  <c:v>54700</c:v>
                </c:pt>
                <c:pt idx="547">
                  <c:v>54800</c:v>
                </c:pt>
                <c:pt idx="548">
                  <c:v>54900</c:v>
                </c:pt>
                <c:pt idx="549">
                  <c:v>55000</c:v>
                </c:pt>
                <c:pt idx="550">
                  <c:v>55100</c:v>
                </c:pt>
                <c:pt idx="551">
                  <c:v>55200</c:v>
                </c:pt>
                <c:pt idx="552">
                  <c:v>55300</c:v>
                </c:pt>
                <c:pt idx="553">
                  <c:v>55400</c:v>
                </c:pt>
                <c:pt idx="554">
                  <c:v>55500</c:v>
                </c:pt>
                <c:pt idx="555">
                  <c:v>55600</c:v>
                </c:pt>
                <c:pt idx="556">
                  <c:v>55700</c:v>
                </c:pt>
                <c:pt idx="557">
                  <c:v>55800</c:v>
                </c:pt>
                <c:pt idx="558">
                  <c:v>55900</c:v>
                </c:pt>
                <c:pt idx="559">
                  <c:v>56000</c:v>
                </c:pt>
                <c:pt idx="560">
                  <c:v>56100</c:v>
                </c:pt>
                <c:pt idx="561">
                  <c:v>56200</c:v>
                </c:pt>
                <c:pt idx="562">
                  <c:v>56300</c:v>
                </c:pt>
                <c:pt idx="563">
                  <c:v>56400</c:v>
                </c:pt>
                <c:pt idx="564">
                  <c:v>56500</c:v>
                </c:pt>
                <c:pt idx="565">
                  <c:v>56600</c:v>
                </c:pt>
                <c:pt idx="566">
                  <c:v>56700</c:v>
                </c:pt>
                <c:pt idx="567">
                  <c:v>56800</c:v>
                </c:pt>
                <c:pt idx="568">
                  <c:v>56900</c:v>
                </c:pt>
                <c:pt idx="569">
                  <c:v>57000</c:v>
                </c:pt>
                <c:pt idx="570">
                  <c:v>57100</c:v>
                </c:pt>
                <c:pt idx="571">
                  <c:v>57200</c:v>
                </c:pt>
                <c:pt idx="572">
                  <c:v>57300</c:v>
                </c:pt>
                <c:pt idx="573">
                  <c:v>57400</c:v>
                </c:pt>
                <c:pt idx="574">
                  <c:v>57500</c:v>
                </c:pt>
                <c:pt idx="575">
                  <c:v>57600</c:v>
                </c:pt>
                <c:pt idx="576">
                  <c:v>57700</c:v>
                </c:pt>
                <c:pt idx="577">
                  <c:v>57800</c:v>
                </c:pt>
                <c:pt idx="578">
                  <c:v>57900</c:v>
                </c:pt>
                <c:pt idx="579">
                  <c:v>58000</c:v>
                </c:pt>
                <c:pt idx="580">
                  <c:v>58100</c:v>
                </c:pt>
                <c:pt idx="581">
                  <c:v>58200</c:v>
                </c:pt>
                <c:pt idx="582">
                  <c:v>58300</c:v>
                </c:pt>
                <c:pt idx="583">
                  <c:v>58400</c:v>
                </c:pt>
                <c:pt idx="584">
                  <c:v>58500</c:v>
                </c:pt>
                <c:pt idx="585">
                  <c:v>58600</c:v>
                </c:pt>
                <c:pt idx="586">
                  <c:v>58700</c:v>
                </c:pt>
                <c:pt idx="587">
                  <c:v>58800</c:v>
                </c:pt>
                <c:pt idx="588">
                  <c:v>58900</c:v>
                </c:pt>
                <c:pt idx="589">
                  <c:v>59000</c:v>
                </c:pt>
                <c:pt idx="590">
                  <c:v>59100</c:v>
                </c:pt>
                <c:pt idx="591">
                  <c:v>59200</c:v>
                </c:pt>
                <c:pt idx="592">
                  <c:v>59300</c:v>
                </c:pt>
                <c:pt idx="593">
                  <c:v>59400</c:v>
                </c:pt>
                <c:pt idx="594">
                  <c:v>59500</c:v>
                </c:pt>
                <c:pt idx="595">
                  <c:v>59600</c:v>
                </c:pt>
                <c:pt idx="596">
                  <c:v>59700</c:v>
                </c:pt>
                <c:pt idx="597">
                  <c:v>59800</c:v>
                </c:pt>
                <c:pt idx="598">
                  <c:v>59900</c:v>
                </c:pt>
                <c:pt idx="599">
                  <c:v>60000</c:v>
                </c:pt>
                <c:pt idx="600">
                  <c:v>60100</c:v>
                </c:pt>
                <c:pt idx="601">
                  <c:v>60200</c:v>
                </c:pt>
                <c:pt idx="602">
                  <c:v>60300</c:v>
                </c:pt>
                <c:pt idx="603">
                  <c:v>60400</c:v>
                </c:pt>
                <c:pt idx="604">
                  <c:v>60500</c:v>
                </c:pt>
                <c:pt idx="605">
                  <c:v>60600</c:v>
                </c:pt>
                <c:pt idx="606">
                  <c:v>60700</c:v>
                </c:pt>
                <c:pt idx="607">
                  <c:v>60800</c:v>
                </c:pt>
                <c:pt idx="608">
                  <c:v>60900</c:v>
                </c:pt>
                <c:pt idx="609">
                  <c:v>61000</c:v>
                </c:pt>
                <c:pt idx="610">
                  <c:v>61100</c:v>
                </c:pt>
                <c:pt idx="611">
                  <c:v>61200</c:v>
                </c:pt>
                <c:pt idx="612">
                  <c:v>61300</c:v>
                </c:pt>
                <c:pt idx="613">
                  <c:v>61400</c:v>
                </c:pt>
                <c:pt idx="614">
                  <c:v>61500</c:v>
                </c:pt>
                <c:pt idx="615">
                  <c:v>61600</c:v>
                </c:pt>
                <c:pt idx="616">
                  <c:v>61700</c:v>
                </c:pt>
                <c:pt idx="617">
                  <c:v>61800</c:v>
                </c:pt>
                <c:pt idx="618">
                  <c:v>61900</c:v>
                </c:pt>
                <c:pt idx="619">
                  <c:v>62000</c:v>
                </c:pt>
                <c:pt idx="620">
                  <c:v>62100</c:v>
                </c:pt>
                <c:pt idx="621">
                  <c:v>62200</c:v>
                </c:pt>
                <c:pt idx="622">
                  <c:v>62300</c:v>
                </c:pt>
                <c:pt idx="623">
                  <c:v>62400</c:v>
                </c:pt>
                <c:pt idx="624">
                  <c:v>62500</c:v>
                </c:pt>
                <c:pt idx="625">
                  <c:v>62600</c:v>
                </c:pt>
                <c:pt idx="626">
                  <c:v>62700</c:v>
                </c:pt>
                <c:pt idx="627">
                  <c:v>62800</c:v>
                </c:pt>
                <c:pt idx="628">
                  <c:v>62900</c:v>
                </c:pt>
                <c:pt idx="629">
                  <c:v>63000</c:v>
                </c:pt>
                <c:pt idx="630">
                  <c:v>63100</c:v>
                </c:pt>
                <c:pt idx="631">
                  <c:v>63200</c:v>
                </c:pt>
                <c:pt idx="632">
                  <c:v>63300</c:v>
                </c:pt>
                <c:pt idx="633">
                  <c:v>63400</c:v>
                </c:pt>
                <c:pt idx="634">
                  <c:v>63500</c:v>
                </c:pt>
                <c:pt idx="635">
                  <c:v>63600</c:v>
                </c:pt>
                <c:pt idx="636">
                  <c:v>63700</c:v>
                </c:pt>
                <c:pt idx="637">
                  <c:v>63800</c:v>
                </c:pt>
                <c:pt idx="638">
                  <c:v>63900</c:v>
                </c:pt>
                <c:pt idx="639">
                  <c:v>64000</c:v>
                </c:pt>
                <c:pt idx="640">
                  <c:v>64100</c:v>
                </c:pt>
                <c:pt idx="641">
                  <c:v>64200</c:v>
                </c:pt>
                <c:pt idx="642">
                  <c:v>64300</c:v>
                </c:pt>
                <c:pt idx="643">
                  <c:v>64400</c:v>
                </c:pt>
                <c:pt idx="644">
                  <c:v>64500</c:v>
                </c:pt>
                <c:pt idx="645">
                  <c:v>64600</c:v>
                </c:pt>
                <c:pt idx="646">
                  <c:v>64700</c:v>
                </c:pt>
                <c:pt idx="647">
                  <c:v>64800</c:v>
                </c:pt>
                <c:pt idx="648">
                  <c:v>64900</c:v>
                </c:pt>
                <c:pt idx="649">
                  <c:v>65000</c:v>
                </c:pt>
                <c:pt idx="650">
                  <c:v>65100</c:v>
                </c:pt>
                <c:pt idx="651">
                  <c:v>65200</c:v>
                </c:pt>
                <c:pt idx="652">
                  <c:v>65300</c:v>
                </c:pt>
                <c:pt idx="653">
                  <c:v>65400</c:v>
                </c:pt>
                <c:pt idx="654">
                  <c:v>65500</c:v>
                </c:pt>
                <c:pt idx="655">
                  <c:v>65600</c:v>
                </c:pt>
                <c:pt idx="656">
                  <c:v>65700</c:v>
                </c:pt>
                <c:pt idx="657">
                  <c:v>65800</c:v>
                </c:pt>
                <c:pt idx="658">
                  <c:v>65900</c:v>
                </c:pt>
                <c:pt idx="659">
                  <c:v>66000</c:v>
                </c:pt>
                <c:pt idx="660">
                  <c:v>66100</c:v>
                </c:pt>
                <c:pt idx="661">
                  <c:v>66200</c:v>
                </c:pt>
                <c:pt idx="662">
                  <c:v>66300</c:v>
                </c:pt>
                <c:pt idx="663">
                  <c:v>66400</c:v>
                </c:pt>
                <c:pt idx="664">
                  <c:v>66500</c:v>
                </c:pt>
                <c:pt idx="665">
                  <c:v>66600</c:v>
                </c:pt>
                <c:pt idx="666">
                  <c:v>66700</c:v>
                </c:pt>
                <c:pt idx="667">
                  <c:v>66800</c:v>
                </c:pt>
                <c:pt idx="668">
                  <c:v>66900</c:v>
                </c:pt>
                <c:pt idx="669">
                  <c:v>67000</c:v>
                </c:pt>
                <c:pt idx="670">
                  <c:v>67100</c:v>
                </c:pt>
                <c:pt idx="671">
                  <c:v>67200</c:v>
                </c:pt>
                <c:pt idx="672">
                  <c:v>67300</c:v>
                </c:pt>
                <c:pt idx="673">
                  <c:v>67400</c:v>
                </c:pt>
                <c:pt idx="674">
                  <c:v>67500</c:v>
                </c:pt>
                <c:pt idx="675">
                  <c:v>67600</c:v>
                </c:pt>
                <c:pt idx="676">
                  <c:v>67700</c:v>
                </c:pt>
                <c:pt idx="677">
                  <c:v>67800</c:v>
                </c:pt>
                <c:pt idx="678">
                  <c:v>67900</c:v>
                </c:pt>
                <c:pt idx="679">
                  <c:v>68000</c:v>
                </c:pt>
                <c:pt idx="680">
                  <c:v>68100</c:v>
                </c:pt>
                <c:pt idx="681">
                  <c:v>68200</c:v>
                </c:pt>
                <c:pt idx="682">
                  <c:v>68300</c:v>
                </c:pt>
                <c:pt idx="683">
                  <c:v>68400</c:v>
                </c:pt>
                <c:pt idx="684">
                  <c:v>68500</c:v>
                </c:pt>
                <c:pt idx="685">
                  <c:v>68600</c:v>
                </c:pt>
                <c:pt idx="686">
                  <c:v>68700</c:v>
                </c:pt>
                <c:pt idx="687">
                  <c:v>68800</c:v>
                </c:pt>
                <c:pt idx="688">
                  <c:v>68900</c:v>
                </c:pt>
                <c:pt idx="689">
                  <c:v>69000</c:v>
                </c:pt>
                <c:pt idx="690">
                  <c:v>69100</c:v>
                </c:pt>
                <c:pt idx="691">
                  <c:v>69200</c:v>
                </c:pt>
                <c:pt idx="692">
                  <c:v>69300</c:v>
                </c:pt>
                <c:pt idx="693">
                  <c:v>69400</c:v>
                </c:pt>
                <c:pt idx="694">
                  <c:v>69500</c:v>
                </c:pt>
                <c:pt idx="695">
                  <c:v>69600</c:v>
                </c:pt>
                <c:pt idx="696">
                  <c:v>69700</c:v>
                </c:pt>
                <c:pt idx="697">
                  <c:v>69800</c:v>
                </c:pt>
                <c:pt idx="698">
                  <c:v>69900</c:v>
                </c:pt>
                <c:pt idx="699">
                  <c:v>70000</c:v>
                </c:pt>
                <c:pt idx="700">
                  <c:v>70100</c:v>
                </c:pt>
                <c:pt idx="701">
                  <c:v>70200</c:v>
                </c:pt>
                <c:pt idx="702">
                  <c:v>70300</c:v>
                </c:pt>
                <c:pt idx="703">
                  <c:v>70400</c:v>
                </c:pt>
                <c:pt idx="704">
                  <c:v>70500</c:v>
                </c:pt>
                <c:pt idx="705">
                  <c:v>70600</c:v>
                </c:pt>
                <c:pt idx="706">
                  <c:v>70700</c:v>
                </c:pt>
                <c:pt idx="707">
                  <c:v>70800</c:v>
                </c:pt>
                <c:pt idx="708">
                  <c:v>70900</c:v>
                </c:pt>
                <c:pt idx="709">
                  <c:v>71000</c:v>
                </c:pt>
                <c:pt idx="710">
                  <c:v>71100</c:v>
                </c:pt>
                <c:pt idx="711">
                  <c:v>71200</c:v>
                </c:pt>
                <c:pt idx="712">
                  <c:v>71300</c:v>
                </c:pt>
                <c:pt idx="713">
                  <c:v>71400</c:v>
                </c:pt>
                <c:pt idx="714">
                  <c:v>71500</c:v>
                </c:pt>
                <c:pt idx="715">
                  <c:v>71600</c:v>
                </c:pt>
                <c:pt idx="716">
                  <c:v>71700</c:v>
                </c:pt>
                <c:pt idx="717">
                  <c:v>71800</c:v>
                </c:pt>
                <c:pt idx="718">
                  <c:v>71900</c:v>
                </c:pt>
                <c:pt idx="719">
                  <c:v>72000</c:v>
                </c:pt>
                <c:pt idx="720">
                  <c:v>72100</c:v>
                </c:pt>
                <c:pt idx="721">
                  <c:v>72200</c:v>
                </c:pt>
                <c:pt idx="722">
                  <c:v>72300</c:v>
                </c:pt>
                <c:pt idx="723">
                  <c:v>72400</c:v>
                </c:pt>
                <c:pt idx="724">
                  <c:v>72500</c:v>
                </c:pt>
                <c:pt idx="725">
                  <c:v>72600</c:v>
                </c:pt>
                <c:pt idx="726">
                  <c:v>72700</c:v>
                </c:pt>
                <c:pt idx="727">
                  <c:v>72800</c:v>
                </c:pt>
                <c:pt idx="728">
                  <c:v>72900</c:v>
                </c:pt>
                <c:pt idx="729">
                  <c:v>73000</c:v>
                </c:pt>
                <c:pt idx="730">
                  <c:v>73100</c:v>
                </c:pt>
                <c:pt idx="731">
                  <c:v>73200</c:v>
                </c:pt>
                <c:pt idx="732">
                  <c:v>73300</c:v>
                </c:pt>
                <c:pt idx="733">
                  <c:v>73400</c:v>
                </c:pt>
                <c:pt idx="734">
                  <c:v>73500</c:v>
                </c:pt>
                <c:pt idx="735">
                  <c:v>73600</c:v>
                </c:pt>
                <c:pt idx="736">
                  <c:v>73700</c:v>
                </c:pt>
                <c:pt idx="737">
                  <c:v>73800</c:v>
                </c:pt>
                <c:pt idx="738">
                  <c:v>73900</c:v>
                </c:pt>
                <c:pt idx="739">
                  <c:v>74000</c:v>
                </c:pt>
                <c:pt idx="740">
                  <c:v>74100</c:v>
                </c:pt>
                <c:pt idx="741">
                  <c:v>74200</c:v>
                </c:pt>
                <c:pt idx="742">
                  <c:v>74300</c:v>
                </c:pt>
                <c:pt idx="743">
                  <c:v>74400</c:v>
                </c:pt>
                <c:pt idx="744">
                  <c:v>74500</c:v>
                </c:pt>
                <c:pt idx="745">
                  <c:v>74600</c:v>
                </c:pt>
                <c:pt idx="746">
                  <c:v>74700</c:v>
                </c:pt>
                <c:pt idx="747">
                  <c:v>74800</c:v>
                </c:pt>
                <c:pt idx="748">
                  <c:v>74900</c:v>
                </c:pt>
                <c:pt idx="749">
                  <c:v>75000</c:v>
                </c:pt>
                <c:pt idx="750">
                  <c:v>75100</c:v>
                </c:pt>
                <c:pt idx="751">
                  <c:v>75200</c:v>
                </c:pt>
                <c:pt idx="752">
                  <c:v>75300</c:v>
                </c:pt>
                <c:pt idx="753">
                  <c:v>75400</c:v>
                </c:pt>
                <c:pt idx="754">
                  <c:v>75500</c:v>
                </c:pt>
                <c:pt idx="755">
                  <c:v>75600</c:v>
                </c:pt>
                <c:pt idx="756">
                  <c:v>75700</c:v>
                </c:pt>
                <c:pt idx="757">
                  <c:v>75800</c:v>
                </c:pt>
                <c:pt idx="758">
                  <c:v>75900</c:v>
                </c:pt>
                <c:pt idx="759">
                  <c:v>76000</c:v>
                </c:pt>
                <c:pt idx="760">
                  <c:v>76100</c:v>
                </c:pt>
                <c:pt idx="761">
                  <c:v>76200</c:v>
                </c:pt>
                <c:pt idx="762">
                  <c:v>76300</c:v>
                </c:pt>
                <c:pt idx="763">
                  <c:v>76400</c:v>
                </c:pt>
                <c:pt idx="764">
                  <c:v>76500</c:v>
                </c:pt>
                <c:pt idx="765">
                  <c:v>76600</c:v>
                </c:pt>
                <c:pt idx="766">
                  <c:v>76700</c:v>
                </c:pt>
                <c:pt idx="767">
                  <c:v>76800</c:v>
                </c:pt>
                <c:pt idx="768">
                  <c:v>76900</c:v>
                </c:pt>
                <c:pt idx="769">
                  <c:v>77000</c:v>
                </c:pt>
                <c:pt idx="770">
                  <c:v>77100</c:v>
                </c:pt>
                <c:pt idx="771">
                  <c:v>77200</c:v>
                </c:pt>
                <c:pt idx="772">
                  <c:v>77300</c:v>
                </c:pt>
                <c:pt idx="773">
                  <c:v>77400</c:v>
                </c:pt>
                <c:pt idx="774">
                  <c:v>77500</c:v>
                </c:pt>
                <c:pt idx="775">
                  <c:v>77600</c:v>
                </c:pt>
                <c:pt idx="776">
                  <c:v>77700</c:v>
                </c:pt>
                <c:pt idx="777">
                  <c:v>77800</c:v>
                </c:pt>
                <c:pt idx="778">
                  <c:v>77900</c:v>
                </c:pt>
                <c:pt idx="779">
                  <c:v>78000</c:v>
                </c:pt>
                <c:pt idx="780">
                  <c:v>78100</c:v>
                </c:pt>
                <c:pt idx="781">
                  <c:v>78200</c:v>
                </c:pt>
                <c:pt idx="782">
                  <c:v>78300</c:v>
                </c:pt>
                <c:pt idx="783">
                  <c:v>78400</c:v>
                </c:pt>
                <c:pt idx="784">
                  <c:v>78500</c:v>
                </c:pt>
                <c:pt idx="785">
                  <c:v>78600</c:v>
                </c:pt>
                <c:pt idx="786">
                  <c:v>78700</c:v>
                </c:pt>
                <c:pt idx="787">
                  <c:v>78800</c:v>
                </c:pt>
                <c:pt idx="788">
                  <c:v>78900</c:v>
                </c:pt>
                <c:pt idx="789">
                  <c:v>79000</c:v>
                </c:pt>
                <c:pt idx="790">
                  <c:v>79100</c:v>
                </c:pt>
                <c:pt idx="791">
                  <c:v>79200</c:v>
                </c:pt>
                <c:pt idx="792">
                  <c:v>79300</c:v>
                </c:pt>
                <c:pt idx="793">
                  <c:v>79400</c:v>
                </c:pt>
                <c:pt idx="794">
                  <c:v>79500</c:v>
                </c:pt>
                <c:pt idx="795">
                  <c:v>79600</c:v>
                </c:pt>
                <c:pt idx="796">
                  <c:v>79700</c:v>
                </c:pt>
                <c:pt idx="797">
                  <c:v>79800</c:v>
                </c:pt>
                <c:pt idx="798">
                  <c:v>79900</c:v>
                </c:pt>
                <c:pt idx="799">
                  <c:v>80000</c:v>
                </c:pt>
                <c:pt idx="800">
                  <c:v>80100</c:v>
                </c:pt>
                <c:pt idx="801">
                  <c:v>80200</c:v>
                </c:pt>
                <c:pt idx="802">
                  <c:v>80300</c:v>
                </c:pt>
                <c:pt idx="803">
                  <c:v>80400</c:v>
                </c:pt>
                <c:pt idx="804">
                  <c:v>80500</c:v>
                </c:pt>
                <c:pt idx="805">
                  <c:v>80600</c:v>
                </c:pt>
                <c:pt idx="806">
                  <c:v>80700</c:v>
                </c:pt>
                <c:pt idx="807">
                  <c:v>80800</c:v>
                </c:pt>
                <c:pt idx="808">
                  <c:v>80900</c:v>
                </c:pt>
                <c:pt idx="809">
                  <c:v>81000</c:v>
                </c:pt>
                <c:pt idx="810">
                  <c:v>81100</c:v>
                </c:pt>
                <c:pt idx="811">
                  <c:v>81200</c:v>
                </c:pt>
                <c:pt idx="812">
                  <c:v>81300</c:v>
                </c:pt>
                <c:pt idx="813">
                  <c:v>81400</c:v>
                </c:pt>
                <c:pt idx="814">
                  <c:v>81500</c:v>
                </c:pt>
                <c:pt idx="815">
                  <c:v>81600</c:v>
                </c:pt>
                <c:pt idx="816">
                  <c:v>81700</c:v>
                </c:pt>
                <c:pt idx="817">
                  <c:v>81800</c:v>
                </c:pt>
                <c:pt idx="818">
                  <c:v>81900</c:v>
                </c:pt>
                <c:pt idx="819">
                  <c:v>82000</c:v>
                </c:pt>
                <c:pt idx="820">
                  <c:v>82100</c:v>
                </c:pt>
                <c:pt idx="821">
                  <c:v>82200</c:v>
                </c:pt>
                <c:pt idx="822">
                  <c:v>82300</c:v>
                </c:pt>
                <c:pt idx="823">
                  <c:v>82400</c:v>
                </c:pt>
                <c:pt idx="824">
                  <c:v>82500</c:v>
                </c:pt>
                <c:pt idx="825">
                  <c:v>82600</c:v>
                </c:pt>
                <c:pt idx="826">
                  <c:v>82700</c:v>
                </c:pt>
                <c:pt idx="827">
                  <c:v>82800</c:v>
                </c:pt>
                <c:pt idx="828">
                  <c:v>82900</c:v>
                </c:pt>
                <c:pt idx="829">
                  <c:v>83000</c:v>
                </c:pt>
                <c:pt idx="830">
                  <c:v>83100</c:v>
                </c:pt>
                <c:pt idx="831">
                  <c:v>83200</c:v>
                </c:pt>
                <c:pt idx="832">
                  <c:v>83300</c:v>
                </c:pt>
                <c:pt idx="833">
                  <c:v>83400</c:v>
                </c:pt>
                <c:pt idx="834">
                  <c:v>83500</c:v>
                </c:pt>
                <c:pt idx="835">
                  <c:v>83600</c:v>
                </c:pt>
                <c:pt idx="836">
                  <c:v>83700</c:v>
                </c:pt>
                <c:pt idx="837">
                  <c:v>83800</c:v>
                </c:pt>
                <c:pt idx="838">
                  <c:v>83900</c:v>
                </c:pt>
                <c:pt idx="839">
                  <c:v>84000</c:v>
                </c:pt>
                <c:pt idx="840">
                  <c:v>84100</c:v>
                </c:pt>
                <c:pt idx="841">
                  <c:v>84200</c:v>
                </c:pt>
                <c:pt idx="842">
                  <c:v>84300</c:v>
                </c:pt>
                <c:pt idx="843">
                  <c:v>84400</c:v>
                </c:pt>
                <c:pt idx="844">
                  <c:v>84500</c:v>
                </c:pt>
                <c:pt idx="845">
                  <c:v>84600</c:v>
                </c:pt>
                <c:pt idx="846">
                  <c:v>84700</c:v>
                </c:pt>
                <c:pt idx="847">
                  <c:v>84800</c:v>
                </c:pt>
                <c:pt idx="848">
                  <c:v>84900</c:v>
                </c:pt>
                <c:pt idx="849">
                  <c:v>85000</c:v>
                </c:pt>
                <c:pt idx="850">
                  <c:v>85100</c:v>
                </c:pt>
                <c:pt idx="851">
                  <c:v>85200</c:v>
                </c:pt>
                <c:pt idx="852">
                  <c:v>85300</c:v>
                </c:pt>
                <c:pt idx="853">
                  <c:v>85400</c:v>
                </c:pt>
                <c:pt idx="854">
                  <c:v>85500</c:v>
                </c:pt>
                <c:pt idx="855">
                  <c:v>85600</c:v>
                </c:pt>
                <c:pt idx="856">
                  <c:v>85700</c:v>
                </c:pt>
                <c:pt idx="857">
                  <c:v>85800</c:v>
                </c:pt>
                <c:pt idx="858">
                  <c:v>85900</c:v>
                </c:pt>
                <c:pt idx="859">
                  <c:v>86000</c:v>
                </c:pt>
                <c:pt idx="860">
                  <c:v>86100</c:v>
                </c:pt>
                <c:pt idx="861">
                  <c:v>86200</c:v>
                </c:pt>
                <c:pt idx="862">
                  <c:v>86300</c:v>
                </c:pt>
                <c:pt idx="863">
                  <c:v>86400</c:v>
                </c:pt>
                <c:pt idx="864">
                  <c:v>86500</c:v>
                </c:pt>
                <c:pt idx="865">
                  <c:v>86600</c:v>
                </c:pt>
                <c:pt idx="866">
                  <c:v>86700</c:v>
                </c:pt>
                <c:pt idx="867">
                  <c:v>86800</c:v>
                </c:pt>
                <c:pt idx="868">
                  <c:v>86900</c:v>
                </c:pt>
                <c:pt idx="869">
                  <c:v>87000</c:v>
                </c:pt>
                <c:pt idx="870">
                  <c:v>87100</c:v>
                </c:pt>
                <c:pt idx="871">
                  <c:v>87200</c:v>
                </c:pt>
                <c:pt idx="872">
                  <c:v>87300</c:v>
                </c:pt>
                <c:pt idx="873">
                  <c:v>87400</c:v>
                </c:pt>
                <c:pt idx="874">
                  <c:v>87500</c:v>
                </c:pt>
                <c:pt idx="875">
                  <c:v>87600</c:v>
                </c:pt>
                <c:pt idx="876">
                  <c:v>87700</c:v>
                </c:pt>
                <c:pt idx="877">
                  <c:v>87800</c:v>
                </c:pt>
                <c:pt idx="878">
                  <c:v>87900</c:v>
                </c:pt>
                <c:pt idx="879">
                  <c:v>88000</c:v>
                </c:pt>
                <c:pt idx="880">
                  <c:v>88100</c:v>
                </c:pt>
                <c:pt idx="881">
                  <c:v>88200</c:v>
                </c:pt>
                <c:pt idx="882">
                  <c:v>88300</c:v>
                </c:pt>
                <c:pt idx="883">
                  <c:v>88400</c:v>
                </c:pt>
                <c:pt idx="884">
                  <c:v>88500</c:v>
                </c:pt>
                <c:pt idx="885">
                  <c:v>88600</c:v>
                </c:pt>
                <c:pt idx="886">
                  <c:v>88700</c:v>
                </c:pt>
                <c:pt idx="887">
                  <c:v>88800</c:v>
                </c:pt>
                <c:pt idx="888">
                  <c:v>88900</c:v>
                </c:pt>
                <c:pt idx="889">
                  <c:v>89000</c:v>
                </c:pt>
                <c:pt idx="890">
                  <c:v>89100</c:v>
                </c:pt>
                <c:pt idx="891">
                  <c:v>89200</c:v>
                </c:pt>
                <c:pt idx="892">
                  <c:v>89300</c:v>
                </c:pt>
                <c:pt idx="893">
                  <c:v>89400</c:v>
                </c:pt>
                <c:pt idx="894">
                  <c:v>89500</c:v>
                </c:pt>
                <c:pt idx="895">
                  <c:v>89600</c:v>
                </c:pt>
                <c:pt idx="896">
                  <c:v>89700</c:v>
                </c:pt>
                <c:pt idx="897">
                  <c:v>89800</c:v>
                </c:pt>
                <c:pt idx="898">
                  <c:v>89900</c:v>
                </c:pt>
                <c:pt idx="899">
                  <c:v>90000</c:v>
                </c:pt>
                <c:pt idx="900">
                  <c:v>90100</c:v>
                </c:pt>
                <c:pt idx="901">
                  <c:v>90200</c:v>
                </c:pt>
                <c:pt idx="902">
                  <c:v>90300</c:v>
                </c:pt>
                <c:pt idx="903">
                  <c:v>90400</c:v>
                </c:pt>
                <c:pt idx="904">
                  <c:v>90500</c:v>
                </c:pt>
                <c:pt idx="905">
                  <c:v>90600</c:v>
                </c:pt>
                <c:pt idx="906">
                  <c:v>90700</c:v>
                </c:pt>
                <c:pt idx="907">
                  <c:v>90800</c:v>
                </c:pt>
                <c:pt idx="908">
                  <c:v>90900</c:v>
                </c:pt>
                <c:pt idx="909">
                  <c:v>91000</c:v>
                </c:pt>
                <c:pt idx="910">
                  <c:v>91100</c:v>
                </c:pt>
                <c:pt idx="911">
                  <c:v>91200</c:v>
                </c:pt>
                <c:pt idx="912">
                  <c:v>91300</c:v>
                </c:pt>
                <c:pt idx="913">
                  <c:v>91400</c:v>
                </c:pt>
                <c:pt idx="914">
                  <c:v>91500</c:v>
                </c:pt>
                <c:pt idx="915">
                  <c:v>91600</c:v>
                </c:pt>
                <c:pt idx="916">
                  <c:v>91700</c:v>
                </c:pt>
                <c:pt idx="917">
                  <c:v>91800</c:v>
                </c:pt>
                <c:pt idx="918">
                  <c:v>91900</c:v>
                </c:pt>
                <c:pt idx="919">
                  <c:v>92000</c:v>
                </c:pt>
                <c:pt idx="920">
                  <c:v>92100</c:v>
                </c:pt>
                <c:pt idx="921">
                  <c:v>92200</c:v>
                </c:pt>
                <c:pt idx="922">
                  <c:v>92300</c:v>
                </c:pt>
                <c:pt idx="923">
                  <c:v>92400</c:v>
                </c:pt>
                <c:pt idx="924">
                  <c:v>92500</c:v>
                </c:pt>
                <c:pt idx="925">
                  <c:v>92600</c:v>
                </c:pt>
                <c:pt idx="926">
                  <c:v>92700</c:v>
                </c:pt>
                <c:pt idx="927">
                  <c:v>92800</c:v>
                </c:pt>
                <c:pt idx="928">
                  <c:v>92900</c:v>
                </c:pt>
                <c:pt idx="929">
                  <c:v>93000</c:v>
                </c:pt>
                <c:pt idx="930">
                  <c:v>93100</c:v>
                </c:pt>
                <c:pt idx="931">
                  <c:v>93200</c:v>
                </c:pt>
                <c:pt idx="932">
                  <c:v>93300</c:v>
                </c:pt>
                <c:pt idx="933">
                  <c:v>93400</c:v>
                </c:pt>
                <c:pt idx="934">
                  <c:v>93500</c:v>
                </c:pt>
                <c:pt idx="935">
                  <c:v>93600</c:v>
                </c:pt>
                <c:pt idx="936">
                  <c:v>93700</c:v>
                </c:pt>
                <c:pt idx="937">
                  <c:v>93800</c:v>
                </c:pt>
                <c:pt idx="938">
                  <c:v>93900</c:v>
                </c:pt>
                <c:pt idx="939">
                  <c:v>94000</c:v>
                </c:pt>
                <c:pt idx="940">
                  <c:v>94100</c:v>
                </c:pt>
                <c:pt idx="941">
                  <c:v>94200</c:v>
                </c:pt>
                <c:pt idx="942">
                  <c:v>94300</c:v>
                </c:pt>
                <c:pt idx="943">
                  <c:v>94400</c:v>
                </c:pt>
                <c:pt idx="944">
                  <c:v>94500</c:v>
                </c:pt>
                <c:pt idx="945">
                  <c:v>94600</c:v>
                </c:pt>
                <c:pt idx="946">
                  <c:v>94700</c:v>
                </c:pt>
                <c:pt idx="947">
                  <c:v>94800</c:v>
                </c:pt>
                <c:pt idx="948">
                  <c:v>94900</c:v>
                </c:pt>
                <c:pt idx="949">
                  <c:v>95000</c:v>
                </c:pt>
                <c:pt idx="950">
                  <c:v>95100</c:v>
                </c:pt>
                <c:pt idx="951">
                  <c:v>95200</c:v>
                </c:pt>
                <c:pt idx="952">
                  <c:v>95300</c:v>
                </c:pt>
                <c:pt idx="953">
                  <c:v>95400</c:v>
                </c:pt>
                <c:pt idx="954">
                  <c:v>95500</c:v>
                </c:pt>
                <c:pt idx="955">
                  <c:v>95600</c:v>
                </c:pt>
                <c:pt idx="956">
                  <c:v>95700</c:v>
                </c:pt>
                <c:pt idx="957">
                  <c:v>95800</c:v>
                </c:pt>
                <c:pt idx="958">
                  <c:v>95900</c:v>
                </c:pt>
                <c:pt idx="959">
                  <c:v>96000</c:v>
                </c:pt>
                <c:pt idx="960">
                  <c:v>96100</c:v>
                </c:pt>
                <c:pt idx="961">
                  <c:v>96200</c:v>
                </c:pt>
                <c:pt idx="962">
                  <c:v>96300</c:v>
                </c:pt>
                <c:pt idx="963">
                  <c:v>96400</c:v>
                </c:pt>
                <c:pt idx="964">
                  <c:v>96500</c:v>
                </c:pt>
                <c:pt idx="965">
                  <c:v>96600</c:v>
                </c:pt>
                <c:pt idx="966">
                  <c:v>96700</c:v>
                </c:pt>
                <c:pt idx="967">
                  <c:v>96800</c:v>
                </c:pt>
                <c:pt idx="968">
                  <c:v>96900</c:v>
                </c:pt>
                <c:pt idx="969">
                  <c:v>97000</c:v>
                </c:pt>
                <c:pt idx="970">
                  <c:v>97100</c:v>
                </c:pt>
                <c:pt idx="971">
                  <c:v>97200</c:v>
                </c:pt>
                <c:pt idx="972">
                  <c:v>97300</c:v>
                </c:pt>
                <c:pt idx="973">
                  <c:v>97400</c:v>
                </c:pt>
                <c:pt idx="974">
                  <c:v>97500</c:v>
                </c:pt>
                <c:pt idx="975">
                  <c:v>97600</c:v>
                </c:pt>
                <c:pt idx="976">
                  <c:v>97700</c:v>
                </c:pt>
                <c:pt idx="977">
                  <c:v>97800</c:v>
                </c:pt>
                <c:pt idx="978">
                  <c:v>97900</c:v>
                </c:pt>
                <c:pt idx="979">
                  <c:v>98000</c:v>
                </c:pt>
                <c:pt idx="980">
                  <c:v>98100</c:v>
                </c:pt>
                <c:pt idx="981">
                  <c:v>98200</c:v>
                </c:pt>
                <c:pt idx="982">
                  <c:v>98300</c:v>
                </c:pt>
                <c:pt idx="983">
                  <c:v>98400</c:v>
                </c:pt>
                <c:pt idx="984">
                  <c:v>98500</c:v>
                </c:pt>
                <c:pt idx="985">
                  <c:v>98600</c:v>
                </c:pt>
                <c:pt idx="986">
                  <c:v>98700</c:v>
                </c:pt>
                <c:pt idx="987">
                  <c:v>98800</c:v>
                </c:pt>
                <c:pt idx="988">
                  <c:v>98900</c:v>
                </c:pt>
                <c:pt idx="989">
                  <c:v>99000</c:v>
                </c:pt>
                <c:pt idx="990">
                  <c:v>99100</c:v>
                </c:pt>
                <c:pt idx="991">
                  <c:v>99200</c:v>
                </c:pt>
                <c:pt idx="992">
                  <c:v>99300</c:v>
                </c:pt>
                <c:pt idx="993">
                  <c:v>99400</c:v>
                </c:pt>
                <c:pt idx="994">
                  <c:v>99500</c:v>
                </c:pt>
                <c:pt idx="995">
                  <c:v>99600</c:v>
                </c:pt>
                <c:pt idx="996">
                  <c:v>99700</c:v>
                </c:pt>
                <c:pt idx="997">
                  <c:v>99800</c:v>
                </c:pt>
                <c:pt idx="998">
                  <c:v>99900</c:v>
                </c:pt>
                <c:pt idx="999">
                  <c:v>100000</c:v>
                </c:pt>
              </c:numCache>
            </c:numRef>
          </c:xVal>
          <c:yVal>
            <c:numRef>
              <c:f>'Inductance data'!$B$2:$B$1001</c:f>
              <c:numCache>
                <c:formatCode>General</c:formatCode>
                <c:ptCount val="1000"/>
                <c:pt idx="0">
                  <c:v>1.6178000000000001E-2</c:v>
                </c:pt>
                <c:pt idx="1">
                  <c:v>1.6073E-2</c:v>
                </c:pt>
                <c:pt idx="2">
                  <c:v>1.5980999999999999E-2</c:v>
                </c:pt>
                <c:pt idx="3">
                  <c:v>1.5894999999999999E-2</c:v>
                </c:pt>
                <c:pt idx="4">
                  <c:v>1.5831000000000001E-2</c:v>
                </c:pt>
                <c:pt idx="5">
                  <c:v>1.5778E-2</c:v>
                </c:pt>
                <c:pt idx="6">
                  <c:v>1.5734000000000001E-2</c:v>
                </c:pt>
                <c:pt idx="7">
                  <c:v>1.5699999999999999E-2</c:v>
                </c:pt>
                <c:pt idx="8">
                  <c:v>1.5671000000000001E-2</c:v>
                </c:pt>
                <c:pt idx="9">
                  <c:v>1.5649E-2</c:v>
                </c:pt>
                <c:pt idx="10">
                  <c:v>1.5630999999999999E-2</c:v>
                </c:pt>
                <c:pt idx="11">
                  <c:v>1.5616E-2</c:v>
                </c:pt>
                <c:pt idx="12">
                  <c:v>1.5606E-2</c:v>
                </c:pt>
                <c:pt idx="13">
                  <c:v>1.5599E-2</c:v>
                </c:pt>
                <c:pt idx="14">
                  <c:v>1.5592999999999999E-2</c:v>
                </c:pt>
                <c:pt idx="15">
                  <c:v>1.5589E-2</c:v>
                </c:pt>
                <c:pt idx="16">
                  <c:v>1.5587999999999999E-2</c:v>
                </c:pt>
                <c:pt idx="17">
                  <c:v>1.5587999999999999E-2</c:v>
                </c:pt>
                <c:pt idx="18">
                  <c:v>1.559E-2</c:v>
                </c:pt>
                <c:pt idx="19">
                  <c:v>1.5594999999999999E-2</c:v>
                </c:pt>
                <c:pt idx="20">
                  <c:v>1.5597E-2</c:v>
                </c:pt>
                <c:pt idx="21">
                  <c:v>1.5603000000000001E-2</c:v>
                </c:pt>
                <c:pt idx="22">
                  <c:v>1.5609E-2</c:v>
                </c:pt>
                <c:pt idx="23">
                  <c:v>1.5618E-2</c:v>
                </c:pt>
                <c:pt idx="24">
                  <c:v>1.5624000000000001E-2</c:v>
                </c:pt>
                <c:pt idx="25">
                  <c:v>1.5636000000000001E-2</c:v>
                </c:pt>
                <c:pt idx="26">
                  <c:v>1.5647000000000001E-2</c:v>
                </c:pt>
                <c:pt idx="27">
                  <c:v>1.5657999999999998E-2</c:v>
                </c:pt>
                <c:pt idx="28">
                  <c:v>1.5671000000000001E-2</c:v>
                </c:pt>
                <c:pt idx="29">
                  <c:v>1.5682999999999999E-2</c:v>
                </c:pt>
                <c:pt idx="30">
                  <c:v>1.5696999999999999E-2</c:v>
                </c:pt>
                <c:pt idx="31">
                  <c:v>1.5712E-2</c:v>
                </c:pt>
                <c:pt idx="32">
                  <c:v>1.5727999999999999E-2</c:v>
                </c:pt>
                <c:pt idx="33">
                  <c:v>1.5744000000000001E-2</c:v>
                </c:pt>
                <c:pt idx="34">
                  <c:v>1.5761000000000001E-2</c:v>
                </c:pt>
                <c:pt idx="35">
                  <c:v>1.5779999999999999E-2</c:v>
                </c:pt>
                <c:pt idx="36">
                  <c:v>1.5798E-2</c:v>
                </c:pt>
                <c:pt idx="37">
                  <c:v>1.5817000000000001E-2</c:v>
                </c:pt>
                <c:pt idx="38">
                  <c:v>1.5838999999999999E-2</c:v>
                </c:pt>
                <c:pt idx="39">
                  <c:v>1.5859000000000002E-2</c:v>
                </c:pt>
                <c:pt idx="40">
                  <c:v>1.5880999999999999E-2</c:v>
                </c:pt>
                <c:pt idx="41">
                  <c:v>1.5903E-2</c:v>
                </c:pt>
                <c:pt idx="42">
                  <c:v>1.5925999999999999E-2</c:v>
                </c:pt>
                <c:pt idx="43">
                  <c:v>1.5949999999999999E-2</c:v>
                </c:pt>
                <c:pt idx="44">
                  <c:v>1.5973999999999999E-2</c:v>
                </c:pt>
                <c:pt idx="45">
                  <c:v>1.6001999999999999E-2</c:v>
                </c:pt>
                <c:pt idx="46">
                  <c:v>1.6025999999999999E-2</c:v>
                </c:pt>
                <c:pt idx="47">
                  <c:v>1.6053999999999999E-2</c:v>
                </c:pt>
                <c:pt idx="48">
                  <c:v>1.6081999999999999E-2</c:v>
                </c:pt>
                <c:pt idx="49">
                  <c:v>1.6108999999999998E-2</c:v>
                </c:pt>
                <c:pt idx="50">
                  <c:v>1.6139000000000001E-2</c:v>
                </c:pt>
                <c:pt idx="51">
                  <c:v>1.6171000000000001E-2</c:v>
                </c:pt>
                <c:pt idx="52">
                  <c:v>1.6201E-2</c:v>
                </c:pt>
                <c:pt idx="53">
                  <c:v>1.6232E-2</c:v>
                </c:pt>
                <c:pt idx="54">
                  <c:v>1.6264000000000001E-2</c:v>
                </c:pt>
                <c:pt idx="55">
                  <c:v>1.6299000000000001E-2</c:v>
                </c:pt>
                <c:pt idx="56">
                  <c:v>1.6331999999999999E-2</c:v>
                </c:pt>
                <c:pt idx="57">
                  <c:v>1.6368000000000001E-2</c:v>
                </c:pt>
                <c:pt idx="58">
                  <c:v>1.6400999999999999E-2</c:v>
                </c:pt>
                <c:pt idx="59">
                  <c:v>1.644E-2</c:v>
                </c:pt>
                <c:pt idx="60">
                  <c:v>1.6478E-2</c:v>
                </c:pt>
                <c:pt idx="61">
                  <c:v>1.6517E-2</c:v>
                </c:pt>
                <c:pt idx="62">
                  <c:v>1.6558E-2</c:v>
                </c:pt>
                <c:pt idx="63">
                  <c:v>1.6598000000000002E-2</c:v>
                </c:pt>
                <c:pt idx="64">
                  <c:v>1.6638E-2</c:v>
                </c:pt>
                <c:pt idx="65">
                  <c:v>1.668E-2</c:v>
                </c:pt>
                <c:pt idx="66">
                  <c:v>1.6722999999999998E-2</c:v>
                </c:pt>
                <c:pt idx="67">
                  <c:v>1.6768000000000002E-2</c:v>
                </c:pt>
                <c:pt idx="68">
                  <c:v>1.6813000000000002E-2</c:v>
                </c:pt>
                <c:pt idx="69">
                  <c:v>1.686E-2</c:v>
                </c:pt>
                <c:pt idx="70">
                  <c:v>1.6906999999999998E-2</c:v>
                </c:pt>
                <c:pt idx="71">
                  <c:v>1.6952999999999999E-2</c:v>
                </c:pt>
                <c:pt idx="72">
                  <c:v>1.7002E-2</c:v>
                </c:pt>
                <c:pt idx="73">
                  <c:v>1.7052999999999999E-2</c:v>
                </c:pt>
                <c:pt idx="74">
                  <c:v>1.7103E-2</c:v>
                </c:pt>
                <c:pt idx="75">
                  <c:v>1.7156999999999999E-2</c:v>
                </c:pt>
                <c:pt idx="76">
                  <c:v>1.7208999999999999E-2</c:v>
                </c:pt>
                <c:pt idx="77">
                  <c:v>1.7264999999999999E-2</c:v>
                </c:pt>
                <c:pt idx="78">
                  <c:v>1.7319999999999999E-2</c:v>
                </c:pt>
                <c:pt idx="79">
                  <c:v>1.7378000000000001E-2</c:v>
                </c:pt>
                <c:pt idx="80">
                  <c:v>1.7434999999999999E-2</c:v>
                </c:pt>
                <c:pt idx="81">
                  <c:v>1.7495E-2</c:v>
                </c:pt>
                <c:pt idx="82">
                  <c:v>1.7554E-2</c:v>
                </c:pt>
                <c:pt idx="83">
                  <c:v>1.7614999999999999E-2</c:v>
                </c:pt>
                <c:pt idx="84">
                  <c:v>1.7676000000000001E-2</c:v>
                </c:pt>
                <c:pt idx="85">
                  <c:v>1.7741E-2</c:v>
                </c:pt>
                <c:pt idx="86">
                  <c:v>1.7808000000000001E-2</c:v>
                </c:pt>
                <c:pt idx="87">
                  <c:v>1.7873E-2</c:v>
                </c:pt>
                <c:pt idx="88">
                  <c:v>1.7942E-2</c:v>
                </c:pt>
                <c:pt idx="89">
                  <c:v>1.8013999999999999E-2</c:v>
                </c:pt>
                <c:pt idx="90">
                  <c:v>1.8082000000000001E-2</c:v>
                </c:pt>
                <c:pt idx="91">
                  <c:v>1.8155000000000001E-2</c:v>
                </c:pt>
                <c:pt idx="92">
                  <c:v>1.823E-2</c:v>
                </c:pt>
                <c:pt idx="93">
                  <c:v>1.8303E-2</c:v>
                </c:pt>
                <c:pt idx="94">
                  <c:v>1.8379E-2</c:v>
                </c:pt>
                <c:pt idx="95">
                  <c:v>1.8457999999999999E-2</c:v>
                </c:pt>
                <c:pt idx="96">
                  <c:v>1.8537999999999999E-2</c:v>
                </c:pt>
                <c:pt idx="97">
                  <c:v>1.8617000000000002E-2</c:v>
                </c:pt>
                <c:pt idx="98">
                  <c:v>1.8702E-2</c:v>
                </c:pt>
                <c:pt idx="99">
                  <c:v>1.8792E-2</c:v>
                </c:pt>
                <c:pt idx="100">
                  <c:v>1.8874999999999999E-2</c:v>
                </c:pt>
                <c:pt idx="101">
                  <c:v>1.8960999999999999E-2</c:v>
                </c:pt>
                <c:pt idx="102">
                  <c:v>1.9047000000000001E-2</c:v>
                </c:pt>
                <c:pt idx="103">
                  <c:v>1.9144999999999999E-2</c:v>
                </c:pt>
                <c:pt idx="104">
                  <c:v>1.9236E-2</c:v>
                </c:pt>
                <c:pt idx="105">
                  <c:v>1.9335000000000001E-2</c:v>
                </c:pt>
                <c:pt idx="106">
                  <c:v>1.9445E-2</c:v>
                </c:pt>
                <c:pt idx="107">
                  <c:v>1.9546000000000001E-2</c:v>
                </c:pt>
                <c:pt idx="108">
                  <c:v>1.9647999999999999E-2</c:v>
                </c:pt>
                <c:pt idx="109">
                  <c:v>1.9754000000000001E-2</c:v>
                </c:pt>
                <c:pt idx="110">
                  <c:v>1.9858000000000001E-2</c:v>
                </c:pt>
                <c:pt idx="111">
                  <c:v>1.9962000000000001E-2</c:v>
                </c:pt>
                <c:pt idx="112">
                  <c:v>2.0070000000000001E-2</c:v>
                </c:pt>
                <c:pt idx="113">
                  <c:v>2.019E-2</c:v>
                </c:pt>
                <c:pt idx="114">
                  <c:v>2.0299999999999999E-2</c:v>
                </c:pt>
                <c:pt idx="115">
                  <c:v>2.0420000000000001E-2</c:v>
                </c:pt>
                <c:pt idx="116">
                  <c:v>2.0539999999999999E-2</c:v>
                </c:pt>
                <c:pt idx="117">
                  <c:v>2.0660000000000001E-2</c:v>
                </c:pt>
                <c:pt idx="118">
                  <c:v>2.078E-2</c:v>
                </c:pt>
                <c:pt idx="119">
                  <c:v>2.0920000000000001E-2</c:v>
                </c:pt>
                <c:pt idx="120">
                  <c:v>2.1049999999999999E-2</c:v>
                </c:pt>
                <c:pt idx="121">
                  <c:v>2.1180000000000001E-2</c:v>
                </c:pt>
                <c:pt idx="122">
                  <c:v>2.1319999999999999E-2</c:v>
                </c:pt>
                <c:pt idx="123">
                  <c:v>2.145E-2</c:v>
                </c:pt>
                <c:pt idx="124">
                  <c:v>2.1600000000000001E-2</c:v>
                </c:pt>
                <c:pt idx="125">
                  <c:v>2.1739999999999999E-2</c:v>
                </c:pt>
                <c:pt idx="126">
                  <c:v>2.189E-2</c:v>
                </c:pt>
                <c:pt idx="127">
                  <c:v>2.2040000000000001E-2</c:v>
                </c:pt>
                <c:pt idx="128">
                  <c:v>2.2200000000000001E-2</c:v>
                </c:pt>
                <c:pt idx="129">
                  <c:v>2.2360000000000001E-2</c:v>
                </c:pt>
                <c:pt idx="130">
                  <c:v>2.2519999999999998E-2</c:v>
                </c:pt>
                <c:pt idx="131">
                  <c:v>2.2689999999999998E-2</c:v>
                </c:pt>
                <c:pt idx="132">
                  <c:v>2.2859999999999998E-2</c:v>
                </c:pt>
                <c:pt idx="133">
                  <c:v>2.3029999999999998E-2</c:v>
                </c:pt>
                <c:pt idx="134">
                  <c:v>2.3220000000000001E-2</c:v>
                </c:pt>
                <c:pt idx="135">
                  <c:v>2.3400000000000001E-2</c:v>
                </c:pt>
                <c:pt idx="136">
                  <c:v>2.359E-2</c:v>
                </c:pt>
                <c:pt idx="137">
                  <c:v>2.3779999999999999E-2</c:v>
                </c:pt>
                <c:pt idx="138">
                  <c:v>2.3970000000000002E-2</c:v>
                </c:pt>
                <c:pt idx="139">
                  <c:v>2.4170000000000001E-2</c:v>
                </c:pt>
                <c:pt idx="140">
                  <c:v>2.4379999999999999E-2</c:v>
                </c:pt>
                <c:pt idx="141">
                  <c:v>2.4590000000000001E-2</c:v>
                </c:pt>
                <c:pt idx="142">
                  <c:v>2.4799999999999999E-2</c:v>
                </c:pt>
                <c:pt idx="143">
                  <c:v>2.503E-2</c:v>
                </c:pt>
                <c:pt idx="144">
                  <c:v>2.5260000000000001E-2</c:v>
                </c:pt>
                <c:pt idx="145">
                  <c:v>2.5499999999999998E-2</c:v>
                </c:pt>
                <c:pt idx="146">
                  <c:v>2.5739999999999999E-2</c:v>
                </c:pt>
                <c:pt idx="147">
                  <c:v>2.598E-2</c:v>
                </c:pt>
                <c:pt idx="148">
                  <c:v>2.6239999999999999E-2</c:v>
                </c:pt>
                <c:pt idx="149">
                  <c:v>2.649E-2</c:v>
                </c:pt>
                <c:pt idx="150">
                  <c:v>2.6759999999999999E-2</c:v>
                </c:pt>
                <c:pt idx="151">
                  <c:v>2.7040000000000002E-2</c:v>
                </c:pt>
                <c:pt idx="152">
                  <c:v>2.733E-2</c:v>
                </c:pt>
                <c:pt idx="153">
                  <c:v>2.7619999999999999E-2</c:v>
                </c:pt>
                <c:pt idx="154">
                  <c:v>2.793E-2</c:v>
                </c:pt>
                <c:pt idx="155">
                  <c:v>2.8240000000000001E-2</c:v>
                </c:pt>
                <c:pt idx="156">
                  <c:v>2.8559999999999999E-2</c:v>
                </c:pt>
                <c:pt idx="157">
                  <c:v>2.8879999999999999E-2</c:v>
                </c:pt>
                <c:pt idx="158">
                  <c:v>2.9219999999999999E-2</c:v>
                </c:pt>
                <c:pt idx="159">
                  <c:v>2.9569999999999999E-2</c:v>
                </c:pt>
                <c:pt idx="160">
                  <c:v>2.9929999999999998E-2</c:v>
                </c:pt>
                <c:pt idx="161">
                  <c:v>3.0300000000000001E-2</c:v>
                </c:pt>
                <c:pt idx="162">
                  <c:v>3.0700000000000002E-2</c:v>
                </c:pt>
                <c:pt idx="163">
                  <c:v>3.109E-2</c:v>
                </c:pt>
                <c:pt idx="164">
                  <c:v>3.15E-2</c:v>
                </c:pt>
                <c:pt idx="165">
                  <c:v>3.1919999999999997E-2</c:v>
                </c:pt>
                <c:pt idx="166">
                  <c:v>3.236E-2</c:v>
                </c:pt>
                <c:pt idx="167">
                  <c:v>3.2820000000000002E-2</c:v>
                </c:pt>
                <c:pt idx="168">
                  <c:v>3.329E-2</c:v>
                </c:pt>
                <c:pt idx="169">
                  <c:v>3.3779999999999998E-2</c:v>
                </c:pt>
                <c:pt idx="170">
                  <c:v>3.4279999999999998E-2</c:v>
                </c:pt>
                <c:pt idx="171">
                  <c:v>3.4799999999999998E-2</c:v>
                </c:pt>
                <c:pt idx="172">
                  <c:v>3.5349999999999999E-2</c:v>
                </c:pt>
                <c:pt idx="173">
                  <c:v>3.5920000000000001E-2</c:v>
                </c:pt>
                <c:pt idx="174">
                  <c:v>3.6499999999999998E-2</c:v>
                </c:pt>
                <c:pt idx="175">
                  <c:v>3.7130000000000003E-2</c:v>
                </c:pt>
                <c:pt idx="176">
                  <c:v>3.7760000000000002E-2</c:v>
                </c:pt>
                <c:pt idx="177">
                  <c:v>3.841E-2</c:v>
                </c:pt>
                <c:pt idx="178">
                  <c:v>3.9109999999999999E-2</c:v>
                </c:pt>
                <c:pt idx="179">
                  <c:v>3.9820000000000001E-2</c:v>
                </c:pt>
                <c:pt idx="180">
                  <c:v>4.0579999999999998E-2</c:v>
                </c:pt>
                <c:pt idx="181">
                  <c:v>4.138E-2</c:v>
                </c:pt>
                <c:pt idx="182">
                  <c:v>4.2200000000000001E-2</c:v>
                </c:pt>
                <c:pt idx="183">
                  <c:v>4.3069999999999997E-2</c:v>
                </c:pt>
                <c:pt idx="184">
                  <c:v>4.3959999999999999E-2</c:v>
                </c:pt>
                <c:pt idx="185">
                  <c:v>4.4909999999999999E-2</c:v>
                </c:pt>
                <c:pt idx="186">
                  <c:v>4.5909999999999999E-2</c:v>
                </c:pt>
                <c:pt idx="187">
                  <c:v>4.6980000000000001E-2</c:v>
                </c:pt>
                <c:pt idx="188">
                  <c:v>4.8050000000000002E-2</c:v>
                </c:pt>
                <c:pt idx="189">
                  <c:v>4.9209999999999997E-2</c:v>
                </c:pt>
                <c:pt idx="190">
                  <c:v>5.0439999999999999E-2</c:v>
                </c:pt>
                <c:pt idx="191">
                  <c:v>5.1720000000000002E-2</c:v>
                </c:pt>
                <c:pt idx="192">
                  <c:v>5.3089999999999998E-2</c:v>
                </c:pt>
                <c:pt idx="193">
                  <c:v>5.4530000000000002E-2</c:v>
                </c:pt>
                <c:pt idx="194">
                  <c:v>5.6090000000000001E-2</c:v>
                </c:pt>
                <c:pt idx="195">
                  <c:v>5.774E-2</c:v>
                </c:pt>
                <c:pt idx="196">
                  <c:v>5.9499999999999997E-2</c:v>
                </c:pt>
                <c:pt idx="197">
                  <c:v>6.1379999999999997E-2</c:v>
                </c:pt>
                <c:pt idx="198">
                  <c:v>6.3390000000000002E-2</c:v>
                </c:pt>
                <c:pt idx="199">
                  <c:v>6.5530000000000005E-2</c:v>
                </c:pt>
                <c:pt idx="200">
                  <c:v>6.7839999999999998E-2</c:v>
                </c:pt>
                <c:pt idx="201">
                  <c:v>7.0330000000000004E-2</c:v>
                </c:pt>
                <c:pt idx="202">
                  <c:v>7.306E-2</c:v>
                </c:pt>
                <c:pt idx="203">
                  <c:v>7.5910000000000005E-2</c:v>
                </c:pt>
                <c:pt idx="204">
                  <c:v>7.9070000000000001E-2</c:v>
                </c:pt>
                <c:pt idx="205">
                  <c:v>8.2559999999999995E-2</c:v>
                </c:pt>
                <c:pt idx="206">
                  <c:v>8.6260000000000003E-2</c:v>
                </c:pt>
                <c:pt idx="207">
                  <c:v>9.0469999999999995E-2</c:v>
                </c:pt>
                <c:pt idx="208">
                  <c:v>9.5019999999999993E-2</c:v>
                </c:pt>
                <c:pt idx="209">
                  <c:v>0.10007000000000001</c:v>
                </c:pt>
                <c:pt idx="210">
                  <c:v>0.10557</c:v>
                </c:pt>
                <c:pt idx="211">
                  <c:v>0.11181000000000001</c:v>
                </c:pt>
                <c:pt idx="212">
                  <c:v>0.11863</c:v>
                </c:pt>
                <c:pt idx="213">
                  <c:v>0.12631999999999999</c:v>
                </c:pt>
                <c:pt idx="214">
                  <c:v>0.13494999999999999</c:v>
                </c:pt>
                <c:pt idx="215">
                  <c:v>0.14463999999999999</c:v>
                </c:pt>
                <c:pt idx="216">
                  <c:v>0.15515000000000001</c:v>
                </c:pt>
                <c:pt idx="217">
                  <c:v>0.16667999999999999</c:v>
                </c:pt>
                <c:pt idx="218">
                  <c:v>0.17887</c:v>
                </c:pt>
                <c:pt idx="219">
                  <c:v>0.19069</c:v>
                </c:pt>
                <c:pt idx="220">
                  <c:v>0.19961999999999999</c:v>
                </c:pt>
                <c:pt idx="221">
                  <c:v>0.20169999999999999</c:v>
                </c:pt>
                <c:pt idx="222">
                  <c:v>0.189</c:v>
                </c:pt>
                <c:pt idx="223">
                  <c:v>0.15046999999999999</c:v>
                </c:pt>
                <c:pt idx="224">
                  <c:v>7.5079999999999994E-2</c:v>
                </c:pt>
                <c:pt idx="225">
                  <c:v>-1.9900000000000001E-2</c:v>
                </c:pt>
                <c:pt idx="226">
                  <c:v>-0.10872</c:v>
                </c:pt>
                <c:pt idx="227">
                  <c:v>-0.16647999999999999</c:v>
                </c:pt>
                <c:pt idx="228">
                  <c:v>-0.19267999999999999</c:v>
                </c:pt>
                <c:pt idx="229">
                  <c:v>-0.19617000000000001</c:v>
                </c:pt>
                <c:pt idx="230">
                  <c:v>-0.18931999999999999</c:v>
                </c:pt>
                <c:pt idx="231">
                  <c:v>-0.17832000000000001</c:v>
                </c:pt>
                <c:pt idx="232">
                  <c:v>-0.16597000000000001</c:v>
                </c:pt>
                <c:pt idx="233">
                  <c:v>-0.15375</c:v>
                </c:pt>
                <c:pt idx="234">
                  <c:v>-0.14222000000000001</c:v>
                </c:pt>
                <c:pt idx="235">
                  <c:v>-0.13186</c:v>
                </c:pt>
                <c:pt idx="236">
                  <c:v>-0.12247</c:v>
                </c:pt>
                <c:pt idx="237">
                  <c:v>-0.11430999999999999</c:v>
                </c:pt>
                <c:pt idx="238">
                  <c:v>-0.10681</c:v>
                </c:pt>
                <c:pt idx="239">
                  <c:v>-0.10006</c:v>
                </c:pt>
                <c:pt idx="240">
                  <c:v>-9.4200000000000006E-2</c:v>
                </c:pt>
                <c:pt idx="241">
                  <c:v>-8.8859999999999995E-2</c:v>
                </c:pt>
                <c:pt idx="242">
                  <c:v>-8.4010000000000001E-2</c:v>
                </c:pt>
                <c:pt idx="243">
                  <c:v>-7.9570000000000002E-2</c:v>
                </c:pt>
                <c:pt idx="244">
                  <c:v>-7.5600000000000001E-2</c:v>
                </c:pt>
                <c:pt idx="245">
                  <c:v>-7.1910000000000002E-2</c:v>
                </c:pt>
                <c:pt idx="246">
                  <c:v>-6.8519999999999998E-2</c:v>
                </c:pt>
                <c:pt idx="247">
                  <c:v>-6.5439999999999998E-2</c:v>
                </c:pt>
                <c:pt idx="248">
                  <c:v>-6.2640000000000001E-2</c:v>
                </c:pt>
                <c:pt idx="249">
                  <c:v>-6.0040000000000003E-2</c:v>
                </c:pt>
                <c:pt idx="250">
                  <c:v>-5.7599999999999998E-2</c:v>
                </c:pt>
                <c:pt idx="251">
                  <c:v>-5.5309999999999998E-2</c:v>
                </c:pt>
                <c:pt idx="252">
                  <c:v>-5.323E-2</c:v>
                </c:pt>
                <c:pt idx="253">
                  <c:v>-5.1290000000000002E-2</c:v>
                </c:pt>
                <c:pt idx="254">
                  <c:v>-4.9459999999999997E-2</c:v>
                </c:pt>
                <c:pt idx="255">
                  <c:v>-4.7759999999999997E-2</c:v>
                </c:pt>
                <c:pt idx="256">
                  <c:v>-4.6129999999999997E-2</c:v>
                </c:pt>
                <c:pt idx="257">
                  <c:v>-4.4600000000000001E-2</c:v>
                </c:pt>
                <c:pt idx="258">
                  <c:v>-4.3150000000000001E-2</c:v>
                </c:pt>
                <c:pt idx="259">
                  <c:v>-4.1849999999999998E-2</c:v>
                </c:pt>
                <c:pt idx="260">
                  <c:v>-4.0559999999999999E-2</c:v>
                </c:pt>
                <c:pt idx="261">
                  <c:v>-3.9359999999999999E-2</c:v>
                </c:pt>
                <c:pt idx="262">
                  <c:v>-3.8190000000000002E-2</c:v>
                </c:pt>
                <c:pt idx="263">
                  <c:v>-3.7109999999999997E-2</c:v>
                </c:pt>
                <c:pt idx="264">
                  <c:v>-3.6110000000000003E-2</c:v>
                </c:pt>
                <c:pt idx="265">
                  <c:v>-3.5099999999999999E-2</c:v>
                </c:pt>
                <c:pt idx="266">
                  <c:v>-3.4169999999999999E-2</c:v>
                </c:pt>
                <c:pt idx="267">
                  <c:v>-3.3279999999999997E-2</c:v>
                </c:pt>
                <c:pt idx="268">
                  <c:v>-3.243E-2</c:v>
                </c:pt>
                <c:pt idx="269">
                  <c:v>-3.1620000000000002E-2</c:v>
                </c:pt>
                <c:pt idx="270">
                  <c:v>-3.0839999999999999E-2</c:v>
                </c:pt>
                <c:pt idx="271">
                  <c:v>-3.0099999999999998E-2</c:v>
                </c:pt>
                <c:pt idx="272">
                  <c:v>-2.938E-2</c:v>
                </c:pt>
                <c:pt idx="273">
                  <c:v>-2.87E-2</c:v>
                </c:pt>
                <c:pt idx="274">
                  <c:v>-2.8049999999999999E-2</c:v>
                </c:pt>
                <c:pt idx="275">
                  <c:v>-2.741E-2</c:v>
                </c:pt>
                <c:pt idx="276">
                  <c:v>-2.681E-2</c:v>
                </c:pt>
                <c:pt idx="277">
                  <c:v>-2.622E-2</c:v>
                </c:pt>
                <c:pt idx="278">
                  <c:v>-2.5669999999999998E-2</c:v>
                </c:pt>
                <c:pt idx="279">
                  <c:v>-2.512E-2</c:v>
                </c:pt>
                <c:pt idx="280">
                  <c:v>-2.461E-2</c:v>
                </c:pt>
                <c:pt idx="281">
                  <c:v>-2.41E-2</c:v>
                </c:pt>
                <c:pt idx="282">
                  <c:v>-2.3609999999999999E-2</c:v>
                </c:pt>
                <c:pt idx="283">
                  <c:v>-2.315E-2</c:v>
                </c:pt>
                <c:pt idx="284">
                  <c:v>-2.2689999999999998E-2</c:v>
                </c:pt>
                <c:pt idx="285">
                  <c:v>-2.2249999999999999E-2</c:v>
                </c:pt>
                <c:pt idx="286">
                  <c:v>-2.1829999999999999E-2</c:v>
                </c:pt>
                <c:pt idx="287">
                  <c:v>-2.1420000000000002E-2</c:v>
                </c:pt>
                <c:pt idx="288">
                  <c:v>-2.102E-2</c:v>
                </c:pt>
                <c:pt idx="289">
                  <c:v>-2.0639999999999999E-2</c:v>
                </c:pt>
                <c:pt idx="290">
                  <c:v>-2.026E-2</c:v>
                </c:pt>
                <c:pt idx="291">
                  <c:v>-1.992E-2</c:v>
                </c:pt>
                <c:pt idx="292">
                  <c:v>-1.9560000000000001E-2</c:v>
                </c:pt>
                <c:pt idx="293">
                  <c:v>-1.9210000000000001E-2</c:v>
                </c:pt>
                <c:pt idx="294">
                  <c:v>-1.8880000000000001E-2</c:v>
                </c:pt>
                <c:pt idx="295">
                  <c:v>-1.857E-2</c:v>
                </c:pt>
                <c:pt idx="296">
                  <c:v>-1.8259999999999998E-2</c:v>
                </c:pt>
                <c:pt idx="297">
                  <c:v>-1.7944999999999999E-2</c:v>
                </c:pt>
                <c:pt idx="298">
                  <c:v>-1.7651E-2</c:v>
                </c:pt>
                <c:pt idx="299">
                  <c:v>-1.7361999999999999E-2</c:v>
                </c:pt>
                <c:pt idx="300">
                  <c:v>-1.7084999999999999E-2</c:v>
                </c:pt>
                <c:pt idx="301">
                  <c:v>-1.6809000000000001E-2</c:v>
                </c:pt>
                <c:pt idx="302">
                  <c:v>-1.6546000000000002E-2</c:v>
                </c:pt>
                <c:pt idx="303">
                  <c:v>-1.6288E-2</c:v>
                </c:pt>
                <c:pt idx="304">
                  <c:v>-1.6039999999999999E-2</c:v>
                </c:pt>
                <c:pt idx="305">
                  <c:v>-1.5793999999999999E-2</c:v>
                </c:pt>
                <c:pt idx="306">
                  <c:v>-1.5556E-2</c:v>
                </c:pt>
                <c:pt idx="307">
                  <c:v>-1.5325E-2</c:v>
                </c:pt>
                <c:pt idx="308">
                  <c:v>-1.5091E-2</c:v>
                </c:pt>
                <c:pt idx="309">
                  <c:v>-1.4872E-2</c:v>
                </c:pt>
                <c:pt idx="310">
                  <c:v>-1.4655E-2</c:v>
                </c:pt>
                <c:pt idx="311">
                  <c:v>-1.4446000000000001E-2</c:v>
                </c:pt>
                <c:pt idx="312">
                  <c:v>-1.4238000000000001E-2</c:v>
                </c:pt>
                <c:pt idx="313">
                  <c:v>-1.4036E-2</c:v>
                </c:pt>
                <c:pt idx="314">
                  <c:v>-1.3837E-2</c:v>
                </c:pt>
                <c:pt idx="315">
                  <c:v>-1.3646E-2</c:v>
                </c:pt>
                <c:pt idx="316">
                  <c:v>-1.3455E-2</c:v>
                </c:pt>
                <c:pt idx="317">
                  <c:v>-1.3273999999999999E-2</c:v>
                </c:pt>
                <c:pt idx="318">
                  <c:v>-1.3089999999999999E-2</c:v>
                </c:pt>
                <c:pt idx="319">
                  <c:v>-1.2916E-2</c:v>
                </c:pt>
                <c:pt idx="320">
                  <c:v>-1.2742E-2</c:v>
                </c:pt>
                <c:pt idx="321">
                  <c:v>-1.2573000000000001E-2</c:v>
                </c:pt>
                <c:pt idx="322">
                  <c:v>-1.2408000000000001E-2</c:v>
                </c:pt>
                <c:pt idx="323">
                  <c:v>-1.2246999999999999E-2</c:v>
                </c:pt>
                <c:pt idx="324">
                  <c:v>-1.2086E-2</c:v>
                </c:pt>
                <c:pt idx="325">
                  <c:v>-1.1932E-2</c:v>
                </c:pt>
                <c:pt idx="326">
                  <c:v>-1.1778E-2</c:v>
                </c:pt>
                <c:pt idx="327">
                  <c:v>-1.163E-2</c:v>
                </c:pt>
                <c:pt idx="328">
                  <c:v>-1.1483E-2</c:v>
                </c:pt>
                <c:pt idx="329">
                  <c:v>-1.1339999999999999E-2</c:v>
                </c:pt>
                <c:pt idx="330">
                  <c:v>-1.1198E-2</c:v>
                </c:pt>
                <c:pt idx="331">
                  <c:v>-1.106E-2</c:v>
                </c:pt>
                <c:pt idx="332">
                  <c:v>-1.0925000000000001E-2</c:v>
                </c:pt>
                <c:pt idx="333">
                  <c:v>-1.0793000000000001E-2</c:v>
                </c:pt>
                <c:pt idx="334">
                  <c:v>-1.0661E-2</c:v>
                </c:pt>
                <c:pt idx="335">
                  <c:v>-1.0532E-2</c:v>
                </c:pt>
                <c:pt idx="336">
                  <c:v>-1.0410000000000001E-2</c:v>
                </c:pt>
                <c:pt idx="337">
                  <c:v>-1.0285000000000001E-2</c:v>
                </c:pt>
                <c:pt idx="338">
                  <c:v>-1.0163999999999999E-2</c:v>
                </c:pt>
                <c:pt idx="339">
                  <c:v>-1.0044000000000001E-2</c:v>
                </c:pt>
                <c:pt idx="340">
                  <c:v>-9.9279999999999993E-3</c:v>
                </c:pt>
                <c:pt idx="341">
                  <c:v>-9.8119999999999995E-3</c:v>
                </c:pt>
                <c:pt idx="342">
                  <c:v>-9.7009999999999996E-3</c:v>
                </c:pt>
                <c:pt idx="343">
                  <c:v>-9.5890000000000003E-3</c:v>
                </c:pt>
                <c:pt idx="344">
                  <c:v>-9.4800000000000006E-3</c:v>
                </c:pt>
                <c:pt idx="345">
                  <c:v>-9.3729999999999994E-3</c:v>
                </c:pt>
                <c:pt idx="346">
                  <c:v>-9.2669999999999992E-3</c:v>
                </c:pt>
                <c:pt idx="347">
                  <c:v>-9.1649999999999995E-3</c:v>
                </c:pt>
                <c:pt idx="348">
                  <c:v>-9.0629999999999999E-3</c:v>
                </c:pt>
                <c:pt idx="349">
                  <c:v>-8.9630000000000005E-3</c:v>
                </c:pt>
                <c:pt idx="350">
                  <c:v>-8.8649999999999996E-3</c:v>
                </c:pt>
                <c:pt idx="351">
                  <c:v>-8.7679999999999998E-3</c:v>
                </c:pt>
                <c:pt idx="352">
                  <c:v>-8.6719999999999992E-3</c:v>
                </c:pt>
                <c:pt idx="353">
                  <c:v>-8.5789999999999998E-3</c:v>
                </c:pt>
                <c:pt idx="354">
                  <c:v>-8.4869999999999998E-3</c:v>
                </c:pt>
                <c:pt idx="355">
                  <c:v>-8.3960000000000007E-3</c:v>
                </c:pt>
                <c:pt idx="356">
                  <c:v>-8.3070000000000001E-3</c:v>
                </c:pt>
                <c:pt idx="357">
                  <c:v>-8.2190000000000006E-3</c:v>
                </c:pt>
                <c:pt idx="358">
                  <c:v>-8.1309999999999993E-3</c:v>
                </c:pt>
                <c:pt idx="359">
                  <c:v>-8.0470000000000003E-3</c:v>
                </c:pt>
                <c:pt idx="360">
                  <c:v>-7.9640000000000006E-3</c:v>
                </c:pt>
                <c:pt idx="361">
                  <c:v>-7.8810000000000009E-3</c:v>
                </c:pt>
                <c:pt idx="362">
                  <c:v>-7.7980000000000002E-3</c:v>
                </c:pt>
                <c:pt idx="363">
                  <c:v>-7.7190000000000002E-3</c:v>
                </c:pt>
                <c:pt idx="364">
                  <c:v>-7.6400000000000001E-3</c:v>
                </c:pt>
                <c:pt idx="365">
                  <c:v>-7.561E-3</c:v>
                </c:pt>
                <c:pt idx="366">
                  <c:v>-7.4850000000000003E-3</c:v>
                </c:pt>
                <c:pt idx="367">
                  <c:v>-7.4089999999999998E-3</c:v>
                </c:pt>
                <c:pt idx="368">
                  <c:v>-7.3340000000000002E-3</c:v>
                </c:pt>
                <c:pt idx="369">
                  <c:v>-7.2610000000000001E-3</c:v>
                </c:pt>
                <c:pt idx="370">
                  <c:v>-7.1879999999999999E-3</c:v>
                </c:pt>
                <c:pt idx="371">
                  <c:v>-7.1170000000000001E-3</c:v>
                </c:pt>
                <c:pt idx="372">
                  <c:v>-7.0470000000000003E-3</c:v>
                </c:pt>
                <c:pt idx="373">
                  <c:v>-6.9760000000000004E-3</c:v>
                </c:pt>
                <c:pt idx="374">
                  <c:v>-6.9080000000000001E-3</c:v>
                </c:pt>
                <c:pt idx="375">
                  <c:v>-6.8409999999999999E-3</c:v>
                </c:pt>
                <c:pt idx="376">
                  <c:v>-6.7749999999999998E-3</c:v>
                </c:pt>
                <c:pt idx="377">
                  <c:v>-6.7080000000000004E-3</c:v>
                </c:pt>
                <c:pt idx="378">
                  <c:v>-6.6439999999999997E-3</c:v>
                </c:pt>
                <c:pt idx="379">
                  <c:v>-6.5789999999999998E-3</c:v>
                </c:pt>
                <c:pt idx="380">
                  <c:v>-6.515E-3</c:v>
                </c:pt>
                <c:pt idx="381">
                  <c:v>-6.4530000000000004E-3</c:v>
                </c:pt>
                <c:pt idx="382">
                  <c:v>-6.3930000000000002E-3</c:v>
                </c:pt>
                <c:pt idx="383">
                  <c:v>-6.332E-3</c:v>
                </c:pt>
                <c:pt idx="384">
                  <c:v>-6.2719999999999998E-3</c:v>
                </c:pt>
                <c:pt idx="385">
                  <c:v>-6.2139999999999999E-3</c:v>
                </c:pt>
                <c:pt idx="386">
                  <c:v>-6.156E-3</c:v>
                </c:pt>
                <c:pt idx="387">
                  <c:v>-6.0980000000000001E-3</c:v>
                </c:pt>
                <c:pt idx="388">
                  <c:v>-6.0410000000000004E-3</c:v>
                </c:pt>
                <c:pt idx="389">
                  <c:v>-5.9839999999999997E-3</c:v>
                </c:pt>
                <c:pt idx="390">
                  <c:v>-5.9280000000000001E-3</c:v>
                </c:pt>
                <c:pt idx="391">
                  <c:v>-5.8739999999999999E-3</c:v>
                </c:pt>
                <c:pt idx="392">
                  <c:v>-5.8199999999999997E-3</c:v>
                </c:pt>
                <c:pt idx="393">
                  <c:v>-5.7670000000000004E-3</c:v>
                </c:pt>
                <c:pt idx="394">
                  <c:v>-5.7140000000000003E-3</c:v>
                </c:pt>
                <c:pt idx="395">
                  <c:v>-5.6610000000000002E-3</c:v>
                </c:pt>
                <c:pt idx="396">
                  <c:v>-5.6100000000000004E-3</c:v>
                </c:pt>
                <c:pt idx="397">
                  <c:v>-5.5589999999999997E-3</c:v>
                </c:pt>
                <c:pt idx="398">
                  <c:v>-5.509E-3</c:v>
                </c:pt>
                <c:pt idx="399">
                  <c:v>-5.4590000000000003E-3</c:v>
                </c:pt>
                <c:pt idx="400">
                  <c:v>-5.4099999999999999E-3</c:v>
                </c:pt>
                <c:pt idx="401">
                  <c:v>-5.3619999999999996E-3</c:v>
                </c:pt>
                <c:pt idx="402">
                  <c:v>-5.3140000000000001E-3</c:v>
                </c:pt>
                <c:pt idx="403">
                  <c:v>-5.2659999999999998E-3</c:v>
                </c:pt>
                <c:pt idx="404">
                  <c:v>-5.2199999999999998E-3</c:v>
                </c:pt>
                <c:pt idx="405">
                  <c:v>-5.1729999999999996E-3</c:v>
                </c:pt>
                <c:pt idx="406">
                  <c:v>-5.1269999999999996E-3</c:v>
                </c:pt>
                <c:pt idx="407">
                  <c:v>-5.0829999999999998E-3</c:v>
                </c:pt>
                <c:pt idx="408">
                  <c:v>-5.0379999999999999E-3</c:v>
                </c:pt>
                <c:pt idx="409">
                  <c:v>-4.9940000000000002E-3</c:v>
                </c:pt>
                <c:pt idx="410">
                  <c:v>-4.9500000000000004E-3</c:v>
                </c:pt>
                <c:pt idx="411">
                  <c:v>-4.9059999999999998E-3</c:v>
                </c:pt>
                <c:pt idx="412">
                  <c:v>-4.8630000000000001E-3</c:v>
                </c:pt>
                <c:pt idx="413">
                  <c:v>-4.8209999999999998E-3</c:v>
                </c:pt>
                <c:pt idx="414">
                  <c:v>-4.7800000000000004E-3</c:v>
                </c:pt>
                <c:pt idx="415">
                  <c:v>-4.7369999999999999E-3</c:v>
                </c:pt>
                <c:pt idx="416">
                  <c:v>-4.6969999999999998E-3</c:v>
                </c:pt>
                <c:pt idx="417">
                  <c:v>-4.6569999999999997E-3</c:v>
                </c:pt>
                <c:pt idx="418">
                  <c:v>-4.6160000000000003E-3</c:v>
                </c:pt>
                <c:pt idx="419">
                  <c:v>-4.5760000000000002E-3</c:v>
                </c:pt>
                <c:pt idx="420">
                  <c:v>-4.5370000000000002E-3</c:v>
                </c:pt>
                <c:pt idx="421">
                  <c:v>-4.4990000000000004E-3</c:v>
                </c:pt>
                <c:pt idx="422">
                  <c:v>-4.4609999999999997E-3</c:v>
                </c:pt>
                <c:pt idx="423">
                  <c:v>-4.4219999999999997E-3</c:v>
                </c:pt>
                <c:pt idx="424">
                  <c:v>-4.385E-3</c:v>
                </c:pt>
                <c:pt idx="425">
                  <c:v>-4.3480000000000003E-3</c:v>
                </c:pt>
                <c:pt idx="426">
                  <c:v>-4.3099999999999996E-3</c:v>
                </c:pt>
                <c:pt idx="427">
                  <c:v>-4.2719999999999998E-3</c:v>
                </c:pt>
                <c:pt idx="428">
                  <c:v>-4.2399999999999998E-3</c:v>
                </c:pt>
                <c:pt idx="429">
                  <c:v>-4.2030000000000001E-3</c:v>
                </c:pt>
                <c:pt idx="430">
                  <c:v>-4.1669999999999997E-3</c:v>
                </c:pt>
                <c:pt idx="431">
                  <c:v>-4.1289999999999999E-3</c:v>
                </c:pt>
                <c:pt idx="432">
                  <c:v>-4.0980000000000001E-3</c:v>
                </c:pt>
                <c:pt idx="433">
                  <c:v>-4.0619999999999996E-3</c:v>
                </c:pt>
                <c:pt idx="434">
                  <c:v>-4.0280000000000003E-3</c:v>
                </c:pt>
                <c:pt idx="435">
                  <c:v>-3.9940000000000002E-3</c:v>
                </c:pt>
                <c:pt idx="436">
                  <c:v>-3.96E-3</c:v>
                </c:pt>
                <c:pt idx="437">
                  <c:v>-3.9269999999999999E-3</c:v>
                </c:pt>
                <c:pt idx="438">
                  <c:v>-3.8930000000000002E-3</c:v>
                </c:pt>
                <c:pt idx="439">
                  <c:v>-3.8600000000000001E-3</c:v>
                </c:pt>
                <c:pt idx="440">
                  <c:v>-3.8289999999999999E-3</c:v>
                </c:pt>
                <c:pt idx="441">
                  <c:v>-3.797E-3</c:v>
                </c:pt>
                <c:pt idx="442">
                  <c:v>-3.7659999999999998E-3</c:v>
                </c:pt>
                <c:pt idx="443">
                  <c:v>-3.7339999999999999E-3</c:v>
                </c:pt>
                <c:pt idx="444">
                  <c:v>-3.7039999999999998E-3</c:v>
                </c:pt>
                <c:pt idx="445">
                  <c:v>-3.673E-3</c:v>
                </c:pt>
                <c:pt idx="446">
                  <c:v>-3.6419999999999998E-3</c:v>
                </c:pt>
                <c:pt idx="447">
                  <c:v>-3.6120000000000002E-3</c:v>
                </c:pt>
                <c:pt idx="448">
                  <c:v>-3.5829999999999998E-3</c:v>
                </c:pt>
                <c:pt idx="449">
                  <c:v>-3.5530000000000002E-3</c:v>
                </c:pt>
                <c:pt idx="450">
                  <c:v>-3.5249999999999999E-3</c:v>
                </c:pt>
                <c:pt idx="451">
                  <c:v>-3.496E-3</c:v>
                </c:pt>
                <c:pt idx="452">
                  <c:v>-3.4659999999999999E-3</c:v>
                </c:pt>
                <c:pt idx="453">
                  <c:v>-3.437E-3</c:v>
                </c:pt>
                <c:pt idx="454">
                  <c:v>-3.4099999999999998E-3</c:v>
                </c:pt>
                <c:pt idx="455">
                  <c:v>-3.382E-3</c:v>
                </c:pt>
                <c:pt idx="456">
                  <c:v>-3.3540000000000002E-3</c:v>
                </c:pt>
                <c:pt idx="457">
                  <c:v>-3.3270000000000001E-3</c:v>
                </c:pt>
                <c:pt idx="458">
                  <c:v>-3.2989999999999998E-3</c:v>
                </c:pt>
                <c:pt idx="459">
                  <c:v>-3.2720000000000002E-3</c:v>
                </c:pt>
                <c:pt idx="460">
                  <c:v>-3.2450000000000001E-3</c:v>
                </c:pt>
                <c:pt idx="461">
                  <c:v>-3.2190000000000001E-3</c:v>
                </c:pt>
                <c:pt idx="462">
                  <c:v>-3.1930000000000001E-3</c:v>
                </c:pt>
                <c:pt idx="463">
                  <c:v>-3.1670000000000001E-3</c:v>
                </c:pt>
                <c:pt idx="464">
                  <c:v>-3.1410000000000001E-3</c:v>
                </c:pt>
                <c:pt idx="465">
                  <c:v>-3.1150000000000001E-3</c:v>
                </c:pt>
                <c:pt idx="466">
                  <c:v>-3.0899999999999999E-3</c:v>
                </c:pt>
                <c:pt idx="467">
                  <c:v>-3.065E-3</c:v>
                </c:pt>
                <c:pt idx="468">
                  <c:v>-3.0400000000000002E-3</c:v>
                </c:pt>
                <c:pt idx="469">
                  <c:v>-3.0149999999999999E-3</c:v>
                </c:pt>
                <c:pt idx="470">
                  <c:v>-2.99E-3</c:v>
                </c:pt>
                <c:pt idx="471">
                  <c:v>-2.9659999999999999E-3</c:v>
                </c:pt>
                <c:pt idx="472">
                  <c:v>-2.941E-3</c:v>
                </c:pt>
                <c:pt idx="473">
                  <c:v>-2.918E-3</c:v>
                </c:pt>
                <c:pt idx="474">
                  <c:v>-2.8939999999999999E-3</c:v>
                </c:pt>
                <c:pt idx="475">
                  <c:v>-2.8700000000000002E-3</c:v>
                </c:pt>
                <c:pt idx="476">
                  <c:v>-2.8470000000000001E-3</c:v>
                </c:pt>
                <c:pt idx="477">
                  <c:v>-2.823E-3</c:v>
                </c:pt>
                <c:pt idx="478">
                  <c:v>-2.8E-3</c:v>
                </c:pt>
                <c:pt idx="479">
                  <c:v>-2.7780000000000001E-3</c:v>
                </c:pt>
                <c:pt idx="480">
                  <c:v>-2.7550000000000001E-3</c:v>
                </c:pt>
                <c:pt idx="481">
                  <c:v>-2.7320000000000001E-3</c:v>
                </c:pt>
                <c:pt idx="482">
                  <c:v>-2.7100000000000002E-3</c:v>
                </c:pt>
                <c:pt idx="483">
                  <c:v>-2.6870000000000002E-3</c:v>
                </c:pt>
                <c:pt idx="484">
                  <c:v>-2.666E-3</c:v>
                </c:pt>
                <c:pt idx="485">
                  <c:v>-2.6440000000000001E-3</c:v>
                </c:pt>
                <c:pt idx="486">
                  <c:v>-2.6220000000000002E-3</c:v>
                </c:pt>
                <c:pt idx="487">
                  <c:v>-2.5999999999999999E-3</c:v>
                </c:pt>
                <c:pt idx="488">
                  <c:v>-2.5790000000000001E-3</c:v>
                </c:pt>
                <c:pt idx="489">
                  <c:v>-2.5579999999999999E-3</c:v>
                </c:pt>
                <c:pt idx="490">
                  <c:v>-2.5370000000000002E-3</c:v>
                </c:pt>
                <c:pt idx="491">
                  <c:v>-2.5170000000000001E-3</c:v>
                </c:pt>
                <c:pt idx="492">
                  <c:v>-2.4949999999999998E-3</c:v>
                </c:pt>
                <c:pt idx="493">
                  <c:v>-2.4750000000000002E-3</c:v>
                </c:pt>
                <c:pt idx="494">
                  <c:v>-2.454E-3</c:v>
                </c:pt>
                <c:pt idx="495">
                  <c:v>-2.434E-3</c:v>
                </c:pt>
                <c:pt idx="496">
                  <c:v>-2.4139999999999999E-3</c:v>
                </c:pt>
                <c:pt idx="497">
                  <c:v>-2.3939999999999999E-3</c:v>
                </c:pt>
                <c:pt idx="498">
                  <c:v>-2.3739999999999998E-3</c:v>
                </c:pt>
                <c:pt idx="499">
                  <c:v>-2.3549999999999999E-3</c:v>
                </c:pt>
                <c:pt idx="500">
                  <c:v>-2.3349999999999998E-3</c:v>
                </c:pt>
                <c:pt idx="501">
                  <c:v>-2.3149999999999998E-3</c:v>
                </c:pt>
                <c:pt idx="502">
                  <c:v>-2.2959999999999999E-3</c:v>
                </c:pt>
                <c:pt idx="503">
                  <c:v>-2.2769999999999999E-3</c:v>
                </c:pt>
                <c:pt idx="504">
                  <c:v>-2.258E-3</c:v>
                </c:pt>
                <c:pt idx="505">
                  <c:v>-2.2390000000000001E-3</c:v>
                </c:pt>
                <c:pt idx="506">
                  <c:v>-2.2200000000000002E-3</c:v>
                </c:pt>
                <c:pt idx="507">
                  <c:v>-2.202E-3</c:v>
                </c:pt>
                <c:pt idx="508">
                  <c:v>-2.183E-3</c:v>
                </c:pt>
                <c:pt idx="509">
                  <c:v>-2.1649999999999998E-3</c:v>
                </c:pt>
                <c:pt idx="510">
                  <c:v>-2.147E-3</c:v>
                </c:pt>
                <c:pt idx="511">
                  <c:v>-2.1280000000000001E-3</c:v>
                </c:pt>
                <c:pt idx="512">
                  <c:v>-2.111E-3</c:v>
                </c:pt>
                <c:pt idx="513">
                  <c:v>-2.0929999999999998E-3</c:v>
                </c:pt>
                <c:pt idx="514">
                  <c:v>-2.075E-3</c:v>
                </c:pt>
                <c:pt idx="515">
                  <c:v>-2.0569999999999998E-3</c:v>
                </c:pt>
                <c:pt idx="516">
                  <c:v>-2.0400000000000001E-3</c:v>
                </c:pt>
                <c:pt idx="517">
                  <c:v>-2.0219999999999999E-3</c:v>
                </c:pt>
                <c:pt idx="518">
                  <c:v>-2.0049999999999998E-3</c:v>
                </c:pt>
                <c:pt idx="519">
                  <c:v>-1.9880000000000002E-3</c:v>
                </c:pt>
                <c:pt idx="520">
                  <c:v>-1.97E-3</c:v>
                </c:pt>
                <c:pt idx="521">
                  <c:v>-1.9530000000000001E-3</c:v>
                </c:pt>
                <c:pt idx="522">
                  <c:v>-1.9369999999999999E-3</c:v>
                </c:pt>
                <c:pt idx="523">
                  <c:v>-1.92E-3</c:v>
                </c:pt>
                <c:pt idx="524">
                  <c:v>-1.903E-3</c:v>
                </c:pt>
                <c:pt idx="525">
                  <c:v>-1.8860000000000001E-3</c:v>
                </c:pt>
                <c:pt idx="526">
                  <c:v>-1.8699999999999999E-3</c:v>
                </c:pt>
                <c:pt idx="527">
                  <c:v>-1.854E-3</c:v>
                </c:pt>
                <c:pt idx="528">
                  <c:v>-1.8370000000000001E-3</c:v>
                </c:pt>
                <c:pt idx="529">
                  <c:v>-1.8209999999999999E-3</c:v>
                </c:pt>
                <c:pt idx="530">
                  <c:v>-1.805E-3</c:v>
                </c:pt>
                <c:pt idx="531">
                  <c:v>-1.789E-3</c:v>
                </c:pt>
                <c:pt idx="532">
                  <c:v>-1.7730000000000001E-3</c:v>
                </c:pt>
                <c:pt idx="533">
                  <c:v>-1.7570000000000001E-3</c:v>
                </c:pt>
                <c:pt idx="534">
                  <c:v>-1.7409999999999999E-3</c:v>
                </c:pt>
                <c:pt idx="535">
                  <c:v>-1.7260000000000001E-3</c:v>
                </c:pt>
                <c:pt idx="536">
                  <c:v>-1.7099999999999999E-3</c:v>
                </c:pt>
                <c:pt idx="537">
                  <c:v>-1.694E-3</c:v>
                </c:pt>
                <c:pt idx="538">
                  <c:v>-1.6789999999999999E-3</c:v>
                </c:pt>
                <c:pt idx="539">
                  <c:v>-1.6639999999999999E-3</c:v>
                </c:pt>
                <c:pt idx="540">
                  <c:v>-1.6479999999999999E-3</c:v>
                </c:pt>
                <c:pt idx="541">
                  <c:v>-1.634E-3</c:v>
                </c:pt>
                <c:pt idx="542">
                  <c:v>-1.619E-3</c:v>
                </c:pt>
                <c:pt idx="543">
                  <c:v>-1.604E-3</c:v>
                </c:pt>
                <c:pt idx="544">
                  <c:v>-1.5889999999999999E-3</c:v>
                </c:pt>
                <c:pt idx="545">
                  <c:v>-1.5740000000000001E-3</c:v>
                </c:pt>
                <c:pt idx="546">
                  <c:v>-1.5590000000000001E-3</c:v>
                </c:pt>
                <c:pt idx="547">
                  <c:v>-1.5449999999999999E-3</c:v>
                </c:pt>
                <c:pt idx="548">
                  <c:v>-1.5299999999999999E-3</c:v>
                </c:pt>
                <c:pt idx="549">
                  <c:v>-1.516E-3</c:v>
                </c:pt>
                <c:pt idx="550">
                  <c:v>-1.5009999999999999E-3</c:v>
                </c:pt>
                <c:pt idx="551">
                  <c:v>-1.487E-3</c:v>
                </c:pt>
                <c:pt idx="552">
                  <c:v>-1.4729999999999999E-3</c:v>
                </c:pt>
                <c:pt idx="553">
                  <c:v>-1.459E-3</c:v>
                </c:pt>
                <c:pt idx="554">
                  <c:v>-1.444E-3</c:v>
                </c:pt>
                <c:pt idx="555">
                  <c:v>-1.4300000000000001E-3</c:v>
                </c:pt>
                <c:pt idx="556">
                  <c:v>-1.4170000000000001E-3</c:v>
                </c:pt>
                <c:pt idx="557">
                  <c:v>-1.403E-3</c:v>
                </c:pt>
                <c:pt idx="558">
                  <c:v>-1.389E-3</c:v>
                </c:pt>
                <c:pt idx="559">
                  <c:v>-1.3749999999999999E-3</c:v>
                </c:pt>
                <c:pt idx="560">
                  <c:v>-1.361E-3</c:v>
                </c:pt>
                <c:pt idx="561">
                  <c:v>-1.348E-3</c:v>
                </c:pt>
                <c:pt idx="562">
                  <c:v>-1.3339999999999999E-3</c:v>
                </c:pt>
                <c:pt idx="563">
                  <c:v>-1.3209999999999999E-3</c:v>
                </c:pt>
                <c:pt idx="564">
                  <c:v>-1.3079999999999999E-3</c:v>
                </c:pt>
                <c:pt idx="565">
                  <c:v>-1.294E-3</c:v>
                </c:pt>
                <c:pt idx="566">
                  <c:v>-1.281E-3</c:v>
                </c:pt>
                <c:pt idx="567">
                  <c:v>-1.268E-3</c:v>
                </c:pt>
                <c:pt idx="568">
                  <c:v>-1.255E-3</c:v>
                </c:pt>
                <c:pt idx="569">
                  <c:v>-1.2409999999999999E-3</c:v>
                </c:pt>
                <c:pt idx="570">
                  <c:v>-1.2290000000000001E-3</c:v>
                </c:pt>
                <c:pt idx="571">
                  <c:v>-1.2149999999999999E-3</c:v>
                </c:pt>
                <c:pt idx="572">
                  <c:v>-1.2030000000000001E-3</c:v>
                </c:pt>
                <c:pt idx="573">
                  <c:v>-1.1900000000000001E-3</c:v>
                </c:pt>
                <c:pt idx="574">
                  <c:v>-1.1770000000000001E-3</c:v>
                </c:pt>
                <c:pt idx="575">
                  <c:v>-1.1640000000000001E-3</c:v>
                </c:pt>
                <c:pt idx="576">
                  <c:v>-1.152E-3</c:v>
                </c:pt>
                <c:pt idx="577">
                  <c:v>-1.139E-3</c:v>
                </c:pt>
                <c:pt idx="578">
                  <c:v>-1.127E-3</c:v>
                </c:pt>
                <c:pt idx="579">
                  <c:v>-1.114E-3</c:v>
                </c:pt>
                <c:pt idx="580">
                  <c:v>-1.1019999999999999E-3</c:v>
                </c:pt>
                <c:pt idx="581">
                  <c:v>-1.0889999999999999E-3</c:v>
                </c:pt>
                <c:pt idx="582">
                  <c:v>-1.077E-3</c:v>
                </c:pt>
                <c:pt idx="583">
                  <c:v>-1.0640000000000001E-3</c:v>
                </c:pt>
                <c:pt idx="584">
                  <c:v>-1.052E-3</c:v>
                </c:pt>
                <c:pt idx="585">
                  <c:v>-1.0399999999999999E-3</c:v>
                </c:pt>
                <c:pt idx="586">
                  <c:v>-1.0280000000000001E-3</c:v>
                </c:pt>
                <c:pt idx="587">
                  <c:v>-1.016E-3</c:v>
                </c:pt>
                <c:pt idx="588">
                  <c:v>-1.0039999999999999E-3</c:v>
                </c:pt>
                <c:pt idx="589">
                  <c:v>-9.9200000000000004E-4</c:v>
                </c:pt>
                <c:pt idx="590">
                  <c:v>-9.7999999999999997E-4</c:v>
                </c:pt>
                <c:pt idx="591">
                  <c:v>-9.68E-4</c:v>
                </c:pt>
                <c:pt idx="592">
                  <c:v>-9.5600000000000004E-4</c:v>
                </c:pt>
                <c:pt idx="593">
                  <c:v>-9.4399999999999996E-4</c:v>
                </c:pt>
                <c:pt idx="594">
                  <c:v>-9.3199999999999999E-4</c:v>
                </c:pt>
                <c:pt idx="595">
                  <c:v>-9.2100000000000005E-4</c:v>
                </c:pt>
                <c:pt idx="596">
                  <c:v>-9.0899999999999998E-4</c:v>
                </c:pt>
                <c:pt idx="597">
                  <c:v>-8.9700000000000001E-4</c:v>
                </c:pt>
                <c:pt idx="598">
                  <c:v>-8.8599999999999996E-4</c:v>
                </c:pt>
                <c:pt idx="599">
                  <c:v>-8.7399999999999999E-4</c:v>
                </c:pt>
                <c:pt idx="600">
                  <c:v>-8.6300000000000005E-4</c:v>
                </c:pt>
                <c:pt idx="601">
                  <c:v>-8.5099999999999998E-4</c:v>
                </c:pt>
                <c:pt idx="602">
                  <c:v>-8.4000000000000003E-4</c:v>
                </c:pt>
                <c:pt idx="603">
                  <c:v>-8.2799999999999996E-4</c:v>
                </c:pt>
                <c:pt idx="604">
                  <c:v>-8.1700000000000002E-4</c:v>
                </c:pt>
                <c:pt idx="605">
                  <c:v>-8.0599999999999997E-4</c:v>
                </c:pt>
                <c:pt idx="606">
                  <c:v>-7.94E-4</c:v>
                </c:pt>
                <c:pt idx="607">
                  <c:v>-7.8299999999999995E-4</c:v>
                </c:pt>
                <c:pt idx="608">
                  <c:v>-7.7200000000000001E-4</c:v>
                </c:pt>
                <c:pt idx="609">
                  <c:v>-7.6099999999999996E-4</c:v>
                </c:pt>
                <c:pt idx="610">
                  <c:v>-7.5000000000000002E-4</c:v>
                </c:pt>
                <c:pt idx="611">
                  <c:v>-7.3899999999999997E-4</c:v>
                </c:pt>
                <c:pt idx="612">
                  <c:v>-7.27E-4</c:v>
                </c:pt>
                <c:pt idx="613">
                  <c:v>-7.1699999999999997E-4</c:v>
                </c:pt>
                <c:pt idx="614">
                  <c:v>-7.0500000000000001E-4</c:v>
                </c:pt>
                <c:pt idx="615">
                  <c:v>-6.9399999999999996E-4</c:v>
                </c:pt>
                <c:pt idx="616">
                  <c:v>-6.8300000000000001E-4</c:v>
                </c:pt>
                <c:pt idx="617">
                  <c:v>-6.7299999999999999E-4</c:v>
                </c:pt>
                <c:pt idx="618">
                  <c:v>-6.6200000000000005E-4</c:v>
                </c:pt>
                <c:pt idx="619">
                  <c:v>-6.5099999999999999E-4</c:v>
                </c:pt>
                <c:pt idx="620">
                  <c:v>-6.4000000000000005E-4</c:v>
                </c:pt>
                <c:pt idx="621">
                  <c:v>-6.29E-4</c:v>
                </c:pt>
                <c:pt idx="622">
                  <c:v>-6.1899999999999998E-4</c:v>
                </c:pt>
                <c:pt idx="623">
                  <c:v>-6.0800000000000003E-4</c:v>
                </c:pt>
                <c:pt idx="624">
                  <c:v>-5.9699999999999998E-4</c:v>
                </c:pt>
                <c:pt idx="625">
                  <c:v>-5.8699999999999996E-4</c:v>
                </c:pt>
                <c:pt idx="626">
                  <c:v>-5.7600000000000001E-4</c:v>
                </c:pt>
                <c:pt idx="627">
                  <c:v>-5.6499999999999996E-4</c:v>
                </c:pt>
                <c:pt idx="628">
                  <c:v>-5.5500000000000005E-4</c:v>
                </c:pt>
                <c:pt idx="629">
                  <c:v>-5.44E-4</c:v>
                </c:pt>
                <c:pt idx="630">
                  <c:v>-5.3399999999999997E-4</c:v>
                </c:pt>
                <c:pt idx="631">
                  <c:v>-5.2300000000000003E-4</c:v>
                </c:pt>
                <c:pt idx="632">
                  <c:v>-5.13E-4</c:v>
                </c:pt>
                <c:pt idx="633">
                  <c:v>-5.0199999999999995E-4</c:v>
                </c:pt>
                <c:pt idx="634">
                  <c:v>-4.9200000000000003E-4</c:v>
                </c:pt>
                <c:pt idx="635">
                  <c:v>-4.8099999999999998E-4</c:v>
                </c:pt>
                <c:pt idx="636">
                  <c:v>-4.7100000000000001E-4</c:v>
                </c:pt>
                <c:pt idx="637">
                  <c:v>-4.6099999999999998E-4</c:v>
                </c:pt>
                <c:pt idx="638">
                  <c:v>-4.4999999999999999E-4</c:v>
                </c:pt>
                <c:pt idx="639">
                  <c:v>-4.4000000000000002E-4</c:v>
                </c:pt>
                <c:pt idx="640">
                  <c:v>-4.2999999999999999E-4</c:v>
                </c:pt>
                <c:pt idx="641">
                  <c:v>-4.1899999999999999E-4</c:v>
                </c:pt>
                <c:pt idx="642">
                  <c:v>-4.0900000000000002E-4</c:v>
                </c:pt>
                <c:pt idx="643">
                  <c:v>-3.9899999999999999E-4</c:v>
                </c:pt>
                <c:pt idx="644">
                  <c:v>-3.8900000000000002E-4</c:v>
                </c:pt>
                <c:pt idx="645">
                  <c:v>-3.79E-4</c:v>
                </c:pt>
                <c:pt idx="646">
                  <c:v>-3.68E-4</c:v>
                </c:pt>
                <c:pt idx="647">
                  <c:v>-3.5799999999999997E-4</c:v>
                </c:pt>
                <c:pt idx="648">
                  <c:v>-3.48E-4</c:v>
                </c:pt>
                <c:pt idx="649">
                  <c:v>-3.3799999999999998E-4</c:v>
                </c:pt>
                <c:pt idx="650">
                  <c:v>-3.28E-4</c:v>
                </c:pt>
                <c:pt idx="651">
                  <c:v>-3.1799999999999998E-4</c:v>
                </c:pt>
                <c:pt idx="652">
                  <c:v>-3.0800000000000001E-4</c:v>
                </c:pt>
                <c:pt idx="653">
                  <c:v>-2.9799999999999998E-4</c:v>
                </c:pt>
                <c:pt idx="654">
                  <c:v>-2.8800000000000001E-4</c:v>
                </c:pt>
                <c:pt idx="655">
                  <c:v>-2.7799999999999998E-4</c:v>
                </c:pt>
                <c:pt idx="656">
                  <c:v>-2.6699999999999998E-4</c:v>
                </c:pt>
                <c:pt idx="657">
                  <c:v>-2.5799999999999998E-4</c:v>
                </c:pt>
                <c:pt idx="658">
                  <c:v>-2.4800000000000001E-4</c:v>
                </c:pt>
                <c:pt idx="659">
                  <c:v>-2.3800000000000001E-4</c:v>
                </c:pt>
                <c:pt idx="660">
                  <c:v>-2.2800000000000001E-4</c:v>
                </c:pt>
                <c:pt idx="661">
                  <c:v>-2.1800000000000001E-4</c:v>
                </c:pt>
                <c:pt idx="662">
                  <c:v>-2.0799999999999999E-4</c:v>
                </c:pt>
                <c:pt idx="663">
                  <c:v>-1.9799999999999999E-4</c:v>
                </c:pt>
                <c:pt idx="664">
                  <c:v>-1.8799999999999999E-4</c:v>
                </c:pt>
                <c:pt idx="665">
                  <c:v>-1.7799999999999999E-4</c:v>
                </c:pt>
                <c:pt idx="666">
                  <c:v>-1.6799999999999999E-4</c:v>
                </c:pt>
                <c:pt idx="667">
                  <c:v>-1.5799999999999999E-4</c:v>
                </c:pt>
                <c:pt idx="668">
                  <c:v>-1.4799999999999999E-4</c:v>
                </c:pt>
                <c:pt idx="669">
                  <c:v>-1.3799999999999999E-4</c:v>
                </c:pt>
                <c:pt idx="670">
                  <c:v>-1.2899999999999999E-4</c:v>
                </c:pt>
                <c:pt idx="671">
                  <c:v>-1.1900000000000001E-4</c:v>
                </c:pt>
                <c:pt idx="672">
                  <c:v>-1.0900000000000001E-4</c:v>
                </c:pt>
                <c:pt idx="673" formatCode="0.00E+00">
                  <c:v>-9.9069999999999998E-5</c:v>
                </c:pt>
                <c:pt idx="674" formatCode="0.00E+00">
                  <c:v>-8.9240000000000006E-5</c:v>
                </c:pt>
                <c:pt idx="675" formatCode="0.00E+00">
                  <c:v>-7.9400000000000006E-5</c:v>
                </c:pt>
                <c:pt idx="676" formatCode="0.00E+00">
                  <c:v>-6.9590000000000003E-5</c:v>
                </c:pt>
                <c:pt idx="677" formatCode="0.00E+00">
                  <c:v>-5.9769999999999999E-5</c:v>
                </c:pt>
                <c:pt idx="678" formatCode="0.00E+00">
                  <c:v>-4.994E-5</c:v>
                </c:pt>
                <c:pt idx="679" formatCode="0.00E+00">
                  <c:v>-4.015E-5</c:v>
                </c:pt>
                <c:pt idx="680" formatCode="0.00E+00">
                  <c:v>-3.0329999999999999E-5</c:v>
                </c:pt>
                <c:pt idx="681" formatCode="0.00E+00">
                  <c:v>-2.054E-5</c:v>
                </c:pt>
                <c:pt idx="682" formatCode="0.00E+00">
                  <c:v>-1.0740000000000001E-5</c:v>
                </c:pt>
                <c:pt idx="683" formatCode="0.00E+00">
                  <c:v>-9.4E-7</c:v>
                </c:pt>
                <c:pt idx="684" formatCode="0.00E+00">
                  <c:v>8.8599999999999999E-6</c:v>
                </c:pt>
                <c:pt idx="685" formatCode="0.00E+00">
                  <c:v>1.8649999999999999E-5</c:v>
                </c:pt>
                <c:pt idx="686" formatCode="0.00E+00">
                  <c:v>2.8439999999999999E-5</c:v>
                </c:pt>
                <c:pt idx="687" formatCode="0.00E+00">
                  <c:v>3.824E-5</c:v>
                </c:pt>
                <c:pt idx="688" formatCode="0.00E+00">
                  <c:v>4.8029999999999999E-5</c:v>
                </c:pt>
                <c:pt idx="689" formatCode="0.00E+00">
                  <c:v>5.7819999999999999E-5</c:v>
                </c:pt>
                <c:pt idx="690" formatCode="0.00E+00">
                  <c:v>6.7609999999999998E-5</c:v>
                </c:pt>
                <c:pt idx="691" formatCode="0.00E+00">
                  <c:v>7.7410000000000006E-5</c:v>
                </c:pt>
                <c:pt idx="692" formatCode="0.00E+00">
                  <c:v>8.7200000000000005E-5</c:v>
                </c:pt>
                <c:pt idx="693" formatCode="0.00E+00">
                  <c:v>9.6979999999999996E-5</c:v>
                </c:pt>
                <c:pt idx="694" formatCode="0.00E+00">
                  <c:v>1.07E-4</c:v>
                </c:pt>
                <c:pt idx="695">
                  <c:v>1.17E-4</c:v>
                </c:pt>
                <c:pt idx="696">
                  <c:v>1.26E-4</c:v>
                </c:pt>
                <c:pt idx="697">
                  <c:v>1.36E-4</c:v>
                </c:pt>
                <c:pt idx="698">
                  <c:v>1.46E-4</c:v>
                </c:pt>
                <c:pt idx="699">
                  <c:v>1.56E-4</c:v>
                </c:pt>
                <c:pt idx="700">
                  <c:v>1.66E-4</c:v>
                </c:pt>
                <c:pt idx="701">
                  <c:v>1.76E-4</c:v>
                </c:pt>
                <c:pt idx="702">
                  <c:v>1.85E-4</c:v>
                </c:pt>
                <c:pt idx="703">
                  <c:v>1.95E-4</c:v>
                </c:pt>
                <c:pt idx="704">
                  <c:v>2.05E-4</c:v>
                </c:pt>
                <c:pt idx="705">
                  <c:v>2.1499999999999999E-4</c:v>
                </c:pt>
                <c:pt idx="706">
                  <c:v>2.2499999999999999E-4</c:v>
                </c:pt>
                <c:pt idx="707">
                  <c:v>2.3499999999999999E-4</c:v>
                </c:pt>
                <c:pt idx="708">
                  <c:v>2.4399999999999999E-4</c:v>
                </c:pt>
                <c:pt idx="709">
                  <c:v>2.5399999999999999E-4</c:v>
                </c:pt>
                <c:pt idx="710">
                  <c:v>2.6400000000000002E-4</c:v>
                </c:pt>
                <c:pt idx="711">
                  <c:v>2.7399999999999999E-4</c:v>
                </c:pt>
                <c:pt idx="712">
                  <c:v>2.8400000000000002E-4</c:v>
                </c:pt>
                <c:pt idx="713">
                  <c:v>2.9399999999999999E-4</c:v>
                </c:pt>
                <c:pt idx="714">
                  <c:v>3.0400000000000002E-4</c:v>
                </c:pt>
                <c:pt idx="715">
                  <c:v>3.1399999999999999E-4</c:v>
                </c:pt>
                <c:pt idx="716">
                  <c:v>3.2400000000000001E-4</c:v>
                </c:pt>
                <c:pt idx="717">
                  <c:v>3.3399999999999999E-4</c:v>
                </c:pt>
                <c:pt idx="718">
                  <c:v>3.4400000000000001E-4</c:v>
                </c:pt>
                <c:pt idx="719">
                  <c:v>3.5399999999999999E-4</c:v>
                </c:pt>
                <c:pt idx="720">
                  <c:v>3.6400000000000001E-4</c:v>
                </c:pt>
                <c:pt idx="721">
                  <c:v>3.7399999999999998E-4</c:v>
                </c:pt>
                <c:pt idx="722">
                  <c:v>3.8400000000000001E-4</c:v>
                </c:pt>
                <c:pt idx="723">
                  <c:v>3.9399999999999998E-4</c:v>
                </c:pt>
                <c:pt idx="724">
                  <c:v>4.0400000000000001E-4</c:v>
                </c:pt>
                <c:pt idx="725">
                  <c:v>4.1399999999999998E-4</c:v>
                </c:pt>
                <c:pt idx="726">
                  <c:v>4.2499999999999998E-4</c:v>
                </c:pt>
                <c:pt idx="727">
                  <c:v>4.35E-4</c:v>
                </c:pt>
                <c:pt idx="728">
                  <c:v>4.4499999999999997E-4</c:v>
                </c:pt>
                <c:pt idx="729">
                  <c:v>4.55E-4</c:v>
                </c:pt>
                <c:pt idx="730">
                  <c:v>4.6500000000000003E-4</c:v>
                </c:pt>
                <c:pt idx="731">
                  <c:v>4.7600000000000002E-4</c:v>
                </c:pt>
                <c:pt idx="732">
                  <c:v>4.86E-4</c:v>
                </c:pt>
                <c:pt idx="733">
                  <c:v>4.9600000000000002E-4</c:v>
                </c:pt>
                <c:pt idx="734">
                  <c:v>5.0699999999999996E-4</c:v>
                </c:pt>
                <c:pt idx="735">
                  <c:v>5.1699999999999999E-4</c:v>
                </c:pt>
                <c:pt idx="736">
                  <c:v>5.2700000000000002E-4</c:v>
                </c:pt>
                <c:pt idx="737">
                  <c:v>5.3799999999999996E-4</c:v>
                </c:pt>
                <c:pt idx="738">
                  <c:v>5.4799999999999998E-4</c:v>
                </c:pt>
                <c:pt idx="739">
                  <c:v>5.5800000000000001E-4</c:v>
                </c:pt>
                <c:pt idx="740">
                  <c:v>5.6899999999999995E-4</c:v>
                </c:pt>
                <c:pt idx="741">
                  <c:v>5.7899999999999998E-4</c:v>
                </c:pt>
                <c:pt idx="742">
                  <c:v>5.9000000000000003E-4</c:v>
                </c:pt>
                <c:pt idx="743">
                  <c:v>6.0099999999999997E-4</c:v>
                </c:pt>
                <c:pt idx="744">
                  <c:v>6.11E-4</c:v>
                </c:pt>
                <c:pt idx="745">
                  <c:v>6.2200000000000005E-4</c:v>
                </c:pt>
                <c:pt idx="746">
                  <c:v>6.3199999999999997E-4</c:v>
                </c:pt>
                <c:pt idx="747">
                  <c:v>6.4300000000000002E-4</c:v>
                </c:pt>
                <c:pt idx="748">
                  <c:v>6.5399999999999996E-4</c:v>
                </c:pt>
                <c:pt idx="749">
                  <c:v>6.6500000000000001E-4</c:v>
                </c:pt>
                <c:pt idx="750">
                  <c:v>6.7500000000000004E-4</c:v>
                </c:pt>
                <c:pt idx="751">
                  <c:v>6.8599999999999998E-4</c:v>
                </c:pt>
                <c:pt idx="752">
                  <c:v>6.9700000000000003E-4</c:v>
                </c:pt>
                <c:pt idx="753">
                  <c:v>7.0799999999999997E-4</c:v>
                </c:pt>
                <c:pt idx="754">
                  <c:v>7.1900000000000002E-4</c:v>
                </c:pt>
                <c:pt idx="755">
                  <c:v>7.2999999999999996E-4</c:v>
                </c:pt>
                <c:pt idx="756">
                  <c:v>7.4100000000000001E-4</c:v>
                </c:pt>
                <c:pt idx="757">
                  <c:v>7.5199999999999996E-4</c:v>
                </c:pt>
                <c:pt idx="758">
                  <c:v>7.6300000000000001E-4</c:v>
                </c:pt>
                <c:pt idx="759">
                  <c:v>7.7399999999999995E-4</c:v>
                </c:pt>
                <c:pt idx="760">
                  <c:v>7.85E-4</c:v>
                </c:pt>
                <c:pt idx="761">
                  <c:v>7.9600000000000005E-4</c:v>
                </c:pt>
                <c:pt idx="762">
                  <c:v>8.0699999999999999E-4</c:v>
                </c:pt>
                <c:pt idx="763">
                  <c:v>8.1899999999999996E-4</c:v>
                </c:pt>
                <c:pt idx="764">
                  <c:v>8.3000000000000001E-4</c:v>
                </c:pt>
                <c:pt idx="765">
                  <c:v>8.4099999999999995E-4</c:v>
                </c:pt>
                <c:pt idx="766">
                  <c:v>8.5300000000000003E-4</c:v>
                </c:pt>
                <c:pt idx="767">
                  <c:v>8.6399999999999997E-4</c:v>
                </c:pt>
                <c:pt idx="768">
                  <c:v>8.7600000000000004E-4</c:v>
                </c:pt>
                <c:pt idx="769">
                  <c:v>8.8800000000000001E-4</c:v>
                </c:pt>
                <c:pt idx="770">
                  <c:v>8.9899999999999995E-4</c:v>
                </c:pt>
                <c:pt idx="771">
                  <c:v>9.1100000000000003E-4</c:v>
                </c:pt>
                <c:pt idx="772">
                  <c:v>9.2299999999999999E-4</c:v>
                </c:pt>
                <c:pt idx="773">
                  <c:v>9.3400000000000004E-4</c:v>
                </c:pt>
                <c:pt idx="774">
                  <c:v>9.4600000000000001E-4</c:v>
                </c:pt>
                <c:pt idx="775">
                  <c:v>9.5799999999999998E-4</c:v>
                </c:pt>
                <c:pt idx="776">
                  <c:v>9.7000000000000005E-4</c:v>
                </c:pt>
                <c:pt idx="777">
                  <c:v>9.8200000000000002E-4</c:v>
                </c:pt>
                <c:pt idx="778">
                  <c:v>9.9400000000000009E-4</c:v>
                </c:pt>
                <c:pt idx="779">
                  <c:v>1.0059999999999999E-3</c:v>
                </c:pt>
                <c:pt idx="780">
                  <c:v>1.018E-3</c:v>
                </c:pt>
                <c:pt idx="781">
                  <c:v>1.0300000000000001E-3</c:v>
                </c:pt>
                <c:pt idx="782">
                  <c:v>1.0430000000000001E-3</c:v>
                </c:pt>
                <c:pt idx="783">
                  <c:v>1.0549999999999999E-3</c:v>
                </c:pt>
                <c:pt idx="784">
                  <c:v>1.0679999999999999E-3</c:v>
                </c:pt>
                <c:pt idx="785">
                  <c:v>1.08E-3</c:v>
                </c:pt>
                <c:pt idx="786">
                  <c:v>1.093E-3</c:v>
                </c:pt>
                <c:pt idx="787">
                  <c:v>1.1050000000000001E-3</c:v>
                </c:pt>
                <c:pt idx="788">
                  <c:v>1.1180000000000001E-3</c:v>
                </c:pt>
                <c:pt idx="789">
                  <c:v>1.1310000000000001E-3</c:v>
                </c:pt>
                <c:pt idx="790">
                  <c:v>1.1440000000000001E-3</c:v>
                </c:pt>
                <c:pt idx="791">
                  <c:v>1.157E-3</c:v>
                </c:pt>
                <c:pt idx="792">
                  <c:v>1.17E-3</c:v>
                </c:pt>
                <c:pt idx="793">
                  <c:v>1.183E-3</c:v>
                </c:pt>
                <c:pt idx="794">
                  <c:v>1.196E-3</c:v>
                </c:pt>
                <c:pt idx="795">
                  <c:v>1.209E-3</c:v>
                </c:pt>
                <c:pt idx="796">
                  <c:v>1.222E-3</c:v>
                </c:pt>
                <c:pt idx="797">
                  <c:v>1.2359999999999999E-3</c:v>
                </c:pt>
                <c:pt idx="798">
                  <c:v>1.2489999999999999E-3</c:v>
                </c:pt>
                <c:pt idx="799">
                  <c:v>1.263E-3</c:v>
                </c:pt>
                <c:pt idx="800">
                  <c:v>1.276E-3</c:v>
                </c:pt>
                <c:pt idx="801">
                  <c:v>1.2899999999999999E-3</c:v>
                </c:pt>
                <c:pt idx="802">
                  <c:v>1.304E-3</c:v>
                </c:pt>
                <c:pt idx="803">
                  <c:v>1.3179999999999999E-3</c:v>
                </c:pt>
                <c:pt idx="804">
                  <c:v>1.3320000000000001E-3</c:v>
                </c:pt>
                <c:pt idx="805">
                  <c:v>1.346E-3</c:v>
                </c:pt>
                <c:pt idx="806">
                  <c:v>1.3600000000000001E-3</c:v>
                </c:pt>
                <c:pt idx="807">
                  <c:v>1.374E-3</c:v>
                </c:pt>
                <c:pt idx="808">
                  <c:v>1.389E-3</c:v>
                </c:pt>
                <c:pt idx="809">
                  <c:v>1.403E-3</c:v>
                </c:pt>
                <c:pt idx="810">
                  <c:v>1.418E-3</c:v>
                </c:pt>
                <c:pt idx="811">
                  <c:v>1.4319999999999999E-3</c:v>
                </c:pt>
                <c:pt idx="812">
                  <c:v>1.4469999999999999E-3</c:v>
                </c:pt>
                <c:pt idx="813">
                  <c:v>1.462E-3</c:v>
                </c:pt>
                <c:pt idx="814">
                  <c:v>1.477E-3</c:v>
                </c:pt>
                <c:pt idx="815">
                  <c:v>1.4920000000000001E-3</c:v>
                </c:pt>
                <c:pt idx="816">
                  <c:v>1.5070000000000001E-3</c:v>
                </c:pt>
                <c:pt idx="817">
                  <c:v>1.523E-3</c:v>
                </c:pt>
                <c:pt idx="818">
                  <c:v>1.5380000000000001E-3</c:v>
                </c:pt>
                <c:pt idx="819">
                  <c:v>1.554E-3</c:v>
                </c:pt>
                <c:pt idx="820">
                  <c:v>1.5690000000000001E-3</c:v>
                </c:pt>
                <c:pt idx="821">
                  <c:v>1.585E-3</c:v>
                </c:pt>
                <c:pt idx="822">
                  <c:v>1.601E-3</c:v>
                </c:pt>
                <c:pt idx="823">
                  <c:v>1.6169999999999999E-3</c:v>
                </c:pt>
                <c:pt idx="824">
                  <c:v>1.6329999999999999E-3</c:v>
                </c:pt>
                <c:pt idx="825">
                  <c:v>1.6490000000000001E-3</c:v>
                </c:pt>
                <c:pt idx="826">
                  <c:v>1.6659999999999999E-3</c:v>
                </c:pt>
                <c:pt idx="827">
                  <c:v>1.683E-3</c:v>
                </c:pt>
                <c:pt idx="828">
                  <c:v>1.699E-3</c:v>
                </c:pt>
                <c:pt idx="829">
                  <c:v>1.7160000000000001E-3</c:v>
                </c:pt>
                <c:pt idx="830">
                  <c:v>1.7329999999999999E-3</c:v>
                </c:pt>
                <c:pt idx="831">
                  <c:v>1.75E-3</c:v>
                </c:pt>
                <c:pt idx="832">
                  <c:v>1.7669999999999999E-3</c:v>
                </c:pt>
                <c:pt idx="833">
                  <c:v>1.7849999999999999E-3</c:v>
                </c:pt>
                <c:pt idx="834">
                  <c:v>1.802E-3</c:v>
                </c:pt>
                <c:pt idx="835">
                  <c:v>1.82E-3</c:v>
                </c:pt>
                <c:pt idx="836">
                  <c:v>1.838E-3</c:v>
                </c:pt>
                <c:pt idx="837">
                  <c:v>1.856E-3</c:v>
                </c:pt>
                <c:pt idx="838">
                  <c:v>1.874E-3</c:v>
                </c:pt>
                <c:pt idx="839">
                  <c:v>1.892E-3</c:v>
                </c:pt>
                <c:pt idx="840">
                  <c:v>1.9109999999999999E-3</c:v>
                </c:pt>
                <c:pt idx="841">
                  <c:v>1.9300000000000001E-3</c:v>
                </c:pt>
                <c:pt idx="842">
                  <c:v>1.9480000000000001E-3</c:v>
                </c:pt>
                <c:pt idx="843">
                  <c:v>1.967E-3</c:v>
                </c:pt>
                <c:pt idx="844">
                  <c:v>1.9870000000000001E-3</c:v>
                </c:pt>
                <c:pt idx="845">
                  <c:v>2.006E-3</c:v>
                </c:pt>
                <c:pt idx="846">
                  <c:v>2.0249999999999999E-3</c:v>
                </c:pt>
                <c:pt idx="847">
                  <c:v>2.0449999999999999E-3</c:v>
                </c:pt>
                <c:pt idx="848">
                  <c:v>2.065E-3</c:v>
                </c:pt>
                <c:pt idx="849">
                  <c:v>2.085E-3</c:v>
                </c:pt>
                <c:pt idx="850">
                  <c:v>2.1059999999999998E-3</c:v>
                </c:pt>
                <c:pt idx="851">
                  <c:v>2.1259999999999999E-3</c:v>
                </c:pt>
                <c:pt idx="852">
                  <c:v>2.1459999999999999E-3</c:v>
                </c:pt>
                <c:pt idx="853">
                  <c:v>2.1670000000000001E-3</c:v>
                </c:pt>
                <c:pt idx="854">
                  <c:v>2.1879999999999998E-3</c:v>
                </c:pt>
                <c:pt idx="855">
                  <c:v>2.2100000000000002E-3</c:v>
                </c:pt>
                <c:pt idx="856">
                  <c:v>2.2309999999999999E-3</c:v>
                </c:pt>
                <c:pt idx="857">
                  <c:v>2.2529999999999998E-3</c:v>
                </c:pt>
                <c:pt idx="858">
                  <c:v>2.2750000000000001E-3</c:v>
                </c:pt>
                <c:pt idx="859">
                  <c:v>2.297E-3</c:v>
                </c:pt>
                <c:pt idx="860">
                  <c:v>2.32E-3</c:v>
                </c:pt>
                <c:pt idx="861">
                  <c:v>2.343E-3</c:v>
                </c:pt>
                <c:pt idx="862">
                  <c:v>2.3649999999999999E-3</c:v>
                </c:pt>
                <c:pt idx="863">
                  <c:v>2.3879999999999999E-3</c:v>
                </c:pt>
                <c:pt idx="864">
                  <c:v>2.4120000000000001E-3</c:v>
                </c:pt>
                <c:pt idx="865">
                  <c:v>2.4350000000000001E-3</c:v>
                </c:pt>
                <c:pt idx="866">
                  <c:v>2.4589999999999998E-3</c:v>
                </c:pt>
                <c:pt idx="867">
                  <c:v>2.483E-3</c:v>
                </c:pt>
                <c:pt idx="868">
                  <c:v>2.5079999999999998E-3</c:v>
                </c:pt>
                <c:pt idx="869">
                  <c:v>2.5330000000000001E-3</c:v>
                </c:pt>
                <c:pt idx="870">
                  <c:v>2.5569999999999998E-3</c:v>
                </c:pt>
                <c:pt idx="871">
                  <c:v>2.581E-3</c:v>
                </c:pt>
                <c:pt idx="872">
                  <c:v>2.6069999999999999E-3</c:v>
                </c:pt>
                <c:pt idx="873">
                  <c:v>2.6329999999999999E-3</c:v>
                </c:pt>
                <c:pt idx="874">
                  <c:v>2.6559999999999999E-3</c:v>
                </c:pt>
                <c:pt idx="875">
                  <c:v>2.6849999999999999E-3</c:v>
                </c:pt>
                <c:pt idx="876">
                  <c:v>2.7109999999999999E-3</c:v>
                </c:pt>
                <c:pt idx="877">
                  <c:v>2.738E-3</c:v>
                </c:pt>
                <c:pt idx="878">
                  <c:v>2.7650000000000001E-3</c:v>
                </c:pt>
                <c:pt idx="879">
                  <c:v>2.7920000000000002E-3</c:v>
                </c:pt>
                <c:pt idx="880">
                  <c:v>2.82E-3</c:v>
                </c:pt>
                <c:pt idx="881">
                  <c:v>2.8479999999999998E-3</c:v>
                </c:pt>
                <c:pt idx="882">
                  <c:v>2.8760000000000001E-3</c:v>
                </c:pt>
                <c:pt idx="883">
                  <c:v>2.905E-3</c:v>
                </c:pt>
                <c:pt idx="884">
                  <c:v>2.934E-3</c:v>
                </c:pt>
                <c:pt idx="885">
                  <c:v>2.9629999999999999E-3</c:v>
                </c:pt>
                <c:pt idx="886">
                  <c:v>2.993E-3</c:v>
                </c:pt>
                <c:pt idx="887">
                  <c:v>3.0200000000000001E-3</c:v>
                </c:pt>
                <c:pt idx="888">
                  <c:v>3.0539999999999999E-3</c:v>
                </c:pt>
                <c:pt idx="889">
                  <c:v>3.0829999999999998E-3</c:v>
                </c:pt>
                <c:pt idx="890">
                  <c:v>3.114E-3</c:v>
                </c:pt>
                <c:pt idx="891">
                  <c:v>3.1440000000000001E-3</c:v>
                </c:pt>
                <c:pt idx="892">
                  <c:v>3.176E-3</c:v>
                </c:pt>
                <c:pt idx="893">
                  <c:v>3.2049999999999999E-3</c:v>
                </c:pt>
                <c:pt idx="894">
                  <c:v>3.2390000000000001E-3</c:v>
                </c:pt>
                <c:pt idx="895">
                  <c:v>3.2720000000000002E-3</c:v>
                </c:pt>
                <c:pt idx="896">
                  <c:v>3.3019999999999998E-3</c:v>
                </c:pt>
                <c:pt idx="897">
                  <c:v>3.3379999999999998E-3</c:v>
                </c:pt>
                <c:pt idx="898">
                  <c:v>3.3709999999999999E-3</c:v>
                </c:pt>
                <c:pt idx="899">
                  <c:v>3.4090000000000001E-3</c:v>
                </c:pt>
                <c:pt idx="900">
                  <c:v>3.4380000000000001E-3</c:v>
                </c:pt>
                <c:pt idx="901">
                  <c:v>3.4740000000000001E-3</c:v>
                </c:pt>
                <c:pt idx="902">
                  <c:v>3.5070000000000001E-3</c:v>
                </c:pt>
                <c:pt idx="903">
                  <c:v>3.542E-3</c:v>
                </c:pt>
                <c:pt idx="904">
                  <c:v>3.5750000000000001E-3</c:v>
                </c:pt>
                <c:pt idx="905">
                  <c:v>3.6120000000000002E-3</c:v>
                </c:pt>
                <c:pt idx="906">
                  <c:v>3.6489999999999999E-3</c:v>
                </c:pt>
                <c:pt idx="907">
                  <c:v>3.6849999999999999E-3</c:v>
                </c:pt>
                <c:pt idx="908">
                  <c:v>3.7209999999999999E-3</c:v>
                </c:pt>
                <c:pt idx="909">
                  <c:v>3.7569999999999999E-3</c:v>
                </c:pt>
                <c:pt idx="910">
                  <c:v>3.7919999999999998E-3</c:v>
                </c:pt>
                <c:pt idx="911">
                  <c:v>3.8300000000000001E-3</c:v>
                </c:pt>
                <c:pt idx="912">
                  <c:v>3.8670000000000002E-3</c:v>
                </c:pt>
                <c:pt idx="913">
                  <c:v>3.9050000000000001E-3</c:v>
                </c:pt>
                <c:pt idx="914">
                  <c:v>3.9410000000000001E-3</c:v>
                </c:pt>
                <c:pt idx="915">
                  <c:v>3.98E-3</c:v>
                </c:pt>
                <c:pt idx="916">
                  <c:v>4.019E-3</c:v>
                </c:pt>
                <c:pt idx="917">
                  <c:v>4.0569999999999998E-3</c:v>
                </c:pt>
                <c:pt idx="918">
                  <c:v>4.0899999999999999E-3</c:v>
                </c:pt>
                <c:pt idx="919">
                  <c:v>4.1320000000000003E-3</c:v>
                </c:pt>
                <c:pt idx="920">
                  <c:v>4.1739999999999998E-3</c:v>
                </c:pt>
                <c:pt idx="921">
                  <c:v>4.2030000000000001E-3</c:v>
                </c:pt>
                <c:pt idx="922">
                  <c:v>4.2399999999999998E-3</c:v>
                </c:pt>
                <c:pt idx="923">
                  <c:v>4.2810000000000001E-3</c:v>
                </c:pt>
                <c:pt idx="924">
                  <c:v>4.3179999999999998E-3</c:v>
                </c:pt>
                <c:pt idx="925">
                  <c:v>4.3550000000000004E-3</c:v>
                </c:pt>
                <c:pt idx="926">
                  <c:v>4.3899999999999998E-3</c:v>
                </c:pt>
                <c:pt idx="927">
                  <c:v>4.4260000000000002E-3</c:v>
                </c:pt>
                <c:pt idx="928">
                  <c:v>4.463E-3</c:v>
                </c:pt>
                <c:pt idx="929">
                  <c:v>4.4949999999999999E-3</c:v>
                </c:pt>
                <c:pt idx="930">
                  <c:v>4.5279999999999999E-3</c:v>
                </c:pt>
                <c:pt idx="931">
                  <c:v>4.5580000000000004E-3</c:v>
                </c:pt>
                <c:pt idx="932">
                  <c:v>4.5929999999999999E-3</c:v>
                </c:pt>
                <c:pt idx="933">
                  <c:v>4.6239999999999996E-3</c:v>
                </c:pt>
                <c:pt idx="934">
                  <c:v>4.6579999999999998E-3</c:v>
                </c:pt>
                <c:pt idx="935">
                  <c:v>4.679E-3</c:v>
                </c:pt>
                <c:pt idx="936">
                  <c:v>4.7109999999999999E-3</c:v>
                </c:pt>
                <c:pt idx="937">
                  <c:v>4.7330000000000002E-3</c:v>
                </c:pt>
                <c:pt idx="938">
                  <c:v>4.7540000000000004E-3</c:v>
                </c:pt>
                <c:pt idx="939">
                  <c:v>4.7790000000000003E-3</c:v>
                </c:pt>
                <c:pt idx="940">
                  <c:v>4.8009999999999997E-3</c:v>
                </c:pt>
                <c:pt idx="941">
                  <c:v>4.8120000000000003E-3</c:v>
                </c:pt>
                <c:pt idx="942">
                  <c:v>4.8320000000000004E-3</c:v>
                </c:pt>
                <c:pt idx="943">
                  <c:v>4.8390000000000004E-3</c:v>
                </c:pt>
                <c:pt idx="944">
                  <c:v>4.8419999999999999E-3</c:v>
                </c:pt>
                <c:pt idx="945">
                  <c:v>4.8469999999999997E-3</c:v>
                </c:pt>
                <c:pt idx="946">
                  <c:v>4.8399999999999997E-3</c:v>
                </c:pt>
                <c:pt idx="947">
                  <c:v>4.8380000000000003E-3</c:v>
                </c:pt>
                <c:pt idx="948">
                  <c:v>4.836E-3</c:v>
                </c:pt>
                <c:pt idx="949">
                  <c:v>4.81E-3</c:v>
                </c:pt>
                <c:pt idx="950">
                  <c:v>4.7959999999999999E-3</c:v>
                </c:pt>
                <c:pt idx="951">
                  <c:v>4.7699999999999999E-3</c:v>
                </c:pt>
                <c:pt idx="952">
                  <c:v>4.7410000000000004E-3</c:v>
                </c:pt>
                <c:pt idx="953">
                  <c:v>4.6990000000000001E-3</c:v>
                </c:pt>
                <c:pt idx="954">
                  <c:v>4.6620000000000003E-3</c:v>
                </c:pt>
                <c:pt idx="955">
                  <c:v>4.607E-3</c:v>
                </c:pt>
                <c:pt idx="956">
                  <c:v>4.5430000000000002E-3</c:v>
                </c:pt>
                <c:pt idx="957">
                  <c:v>4.4770000000000001E-3</c:v>
                </c:pt>
                <c:pt idx="958">
                  <c:v>4.4060000000000002E-3</c:v>
                </c:pt>
                <c:pt idx="959">
                  <c:v>4.3150000000000003E-3</c:v>
                </c:pt>
                <c:pt idx="960">
                  <c:v>4.2170000000000003E-3</c:v>
                </c:pt>
                <c:pt idx="961">
                  <c:v>4.1139999999999996E-3</c:v>
                </c:pt>
                <c:pt idx="962">
                  <c:v>3.9979999999999998E-3</c:v>
                </c:pt>
                <c:pt idx="963">
                  <c:v>3.8679999999999999E-3</c:v>
                </c:pt>
                <c:pt idx="964">
                  <c:v>3.728E-3</c:v>
                </c:pt>
                <c:pt idx="965">
                  <c:v>3.5869999999999999E-3</c:v>
                </c:pt>
                <c:pt idx="966">
                  <c:v>3.4229999999999998E-3</c:v>
                </c:pt>
                <c:pt idx="967">
                  <c:v>3.248E-3</c:v>
                </c:pt>
                <c:pt idx="968">
                  <c:v>3.0660000000000001E-3</c:v>
                </c:pt>
                <c:pt idx="969">
                  <c:v>2.8779999999999999E-3</c:v>
                </c:pt>
                <c:pt idx="970">
                  <c:v>2.6570000000000001E-3</c:v>
                </c:pt>
                <c:pt idx="971">
                  <c:v>2.4529999999999999E-3</c:v>
                </c:pt>
                <c:pt idx="972">
                  <c:v>2.2300000000000002E-3</c:v>
                </c:pt>
                <c:pt idx="973">
                  <c:v>1.9889999999999999E-3</c:v>
                </c:pt>
                <c:pt idx="974">
                  <c:v>1.7409999999999999E-3</c:v>
                </c:pt>
                <c:pt idx="975">
                  <c:v>1.474E-3</c:v>
                </c:pt>
                <c:pt idx="976">
                  <c:v>1.2179999999999999E-3</c:v>
                </c:pt>
                <c:pt idx="977">
                  <c:v>9.4600000000000001E-4</c:v>
                </c:pt>
                <c:pt idx="978">
                  <c:v>6.7199999999999996E-4</c:v>
                </c:pt>
                <c:pt idx="979">
                  <c:v>4.0299999999999998E-4</c:v>
                </c:pt>
                <c:pt idx="980">
                  <c:v>1.13E-4</c:v>
                </c:pt>
                <c:pt idx="981">
                  <c:v>-1.7699999999999999E-4</c:v>
                </c:pt>
                <c:pt idx="982">
                  <c:v>-4.73E-4</c:v>
                </c:pt>
                <c:pt idx="983">
                  <c:v>-7.4899999999999999E-4</c:v>
                </c:pt>
                <c:pt idx="984" formatCode="0.00E+00">
                  <c:v>-1.044E-3</c:v>
                </c:pt>
                <c:pt idx="985">
                  <c:v>-1.325E-3</c:v>
                </c:pt>
                <c:pt idx="986">
                  <c:v>-1.596E-3</c:v>
                </c:pt>
                <c:pt idx="987">
                  <c:v>-1.8649999999999999E-3</c:v>
                </c:pt>
                <c:pt idx="988">
                  <c:v>-2.1380000000000001E-3</c:v>
                </c:pt>
                <c:pt idx="989">
                  <c:v>-2.4099999999999998E-3</c:v>
                </c:pt>
                <c:pt idx="990">
                  <c:v>-2.6419999999999998E-3</c:v>
                </c:pt>
                <c:pt idx="991">
                  <c:v>-2.9069999999999999E-3</c:v>
                </c:pt>
                <c:pt idx="992">
                  <c:v>-3.1419999999999998E-3</c:v>
                </c:pt>
                <c:pt idx="993">
                  <c:v>-3.3649999999999999E-3</c:v>
                </c:pt>
                <c:pt idx="994">
                  <c:v>-3.5690000000000001E-3</c:v>
                </c:pt>
                <c:pt idx="995">
                  <c:v>-3.7720000000000002E-3</c:v>
                </c:pt>
                <c:pt idx="996">
                  <c:v>-3.9690000000000003E-3</c:v>
                </c:pt>
                <c:pt idx="997">
                  <c:v>-4.1390000000000003E-3</c:v>
                </c:pt>
                <c:pt idx="998">
                  <c:v>-4.3070000000000001E-3</c:v>
                </c:pt>
                <c:pt idx="999">
                  <c:v>-4.4739999999999997E-3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3AD6-410C-9493-637F2B037F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5530240"/>
        <c:axId val="85530816"/>
      </c:scatterChart>
      <c:scatterChart>
        <c:scatterStyle val="smoothMarker"/>
        <c:varyColors val="0"/>
        <c:ser>
          <c:idx val="1"/>
          <c:order val="1"/>
          <c:tx>
            <c:v>D</c:v>
          </c:tx>
          <c:marker>
            <c:symbol val="none"/>
          </c:marker>
          <c:xVal>
            <c:numRef>
              <c:f>'Inductance data'!$A$2:$A$1001</c:f>
              <c:numCache>
                <c:formatCode>General</c:formatCode>
                <c:ptCount val="1000"/>
                <c:pt idx="0">
                  <c:v>100</c:v>
                </c:pt>
                <c:pt idx="1">
                  <c:v>200</c:v>
                </c:pt>
                <c:pt idx="2">
                  <c:v>300</c:v>
                </c:pt>
                <c:pt idx="3">
                  <c:v>400</c:v>
                </c:pt>
                <c:pt idx="4">
                  <c:v>500</c:v>
                </c:pt>
                <c:pt idx="5">
                  <c:v>600</c:v>
                </c:pt>
                <c:pt idx="6">
                  <c:v>700</c:v>
                </c:pt>
                <c:pt idx="7">
                  <c:v>800</c:v>
                </c:pt>
                <c:pt idx="8">
                  <c:v>900</c:v>
                </c:pt>
                <c:pt idx="9">
                  <c:v>1000</c:v>
                </c:pt>
                <c:pt idx="10">
                  <c:v>1100</c:v>
                </c:pt>
                <c:pt idx="11">
                  <c:v>1200</c:v>
                </c:pt>
                <c:pt idx="12">
                  <c:v>1300</c:v>
                </c:pt>
                <c:pt idx="13">
                  <c:v>1400</c:v>
                </c:pt>
                <c:pt idx="14">
                  <c:v>1500</c:v>
                </c:pt>
                <c:pt idx="15">
                  <c:v>1600</c:v>
                </c:pt>
                <c:pt idx="16">
                  <c:v>1700</c:v>
                </c:pt>
                <c:pt idx="17">
                  <c:v>1800</c:v>
                </c:pt>
                <c:pt idx="18">
                  <c:v>1900</c:v>
                </c:pt>
                <c:pt idx="19">
                  <c:v>2000</c:v>
                </c:pt>
                <c:pt idx="20">
                  <c:v>2100</c:v>
                </c:pt>
                <c:pt idx="21">
                  <c:v>2200</c:v>
                </c:pt>
                <c:pt idx="22">
                  <c:v>2300</c:v>
                </c:pt>
                <c:pt idx="23">
                  <c:v>2400</c:v>
                </c:pt>
                <c:pt idx="24">
                  <c:v>2500</c:v>
                </c:pt>
                <c:pt idx="25">
                  <c:v>2600</c:v>
                </c:pt>
                <c:pt idx="26">
                  <c:v>2700</c:v>
                </c:pt>
                <c:pt idx="27">
                  <c:v>2800</c:v>
                </c:pt>
                <c:pt idx="28">
                  <c:v>2900</c:v>
                </c:pt>
                <c:pt idx="29">
                  <c:v>3000</c:v>
                </c:pt>
                <c:pt idx="30">
                  <c:v>3100</c:v>
                </c:pt>
                <c:pt idx="31">
                  <c:v>3200</c:v>
                </c:pt>
                <c:pt idx="32">
                  <c:v>3300</c:v>
                </c:pt>
                <c:pt idx="33">
                  <c:v>3400</c:v>
                </c:pt>
                <c:pt idx="34">
                  <c:v>3500</c:v>
                </c:pt>
                <c:pt idx="35">
                  <c:v>3600</c:v>
                </c:pt>
                <c:pt idx="36">
                  <c:v>3700</c:v>
                </c:pt>
                <c:pt idx="37">
                  <c:v>3800</c:v>
                </c:pt>
                <c:pt idx="38">
                  <c:v>3900</c:v>
                </c:pt>
                <c:pt idx="39">
                  <c:v>4000</c:v>
                </c:pt>
                <c:pt idx="40">
                  <c:v>4100</c:v>
                </c:pt>
                <c:pt idx="41">
                  <c:v>4200</c:v>
                </c:pt>
                <c:pt idx="42">
                  <c:v>4300</c:v>
                </c:pt>
                <c:pt idx="43">
                  <c:v>4400</c:v>
                </c:pt>
                <c:pt idx="44">
                  <c:v>4500</c:v>
                </c:pt>
                <c:pt idx="45">
                  <c:v>4600</c:v>
                </c:pt>
                <c:pt idx="46">
                  <c:v>4700</c:v>
                </c:pt>
                <c:pt idx="47">
                  <c:v>4800</c:v>
                </c:pt>
                <c:pt idx="48">
                  <c:v>4900</c:v>
                </c:pt>
                <c:pt idx="49">
                  <c:v>5000</c:v>
                </c:pt>
                <c:pt idx="50">
                  <c:v>5100</c:v>
                </c:pt>
                <c:pt idx="51">
                  <c:v>5200</c:v>
                </c:pt>
                <c:pt idx="52">
                  <c:v>5300</c:v>
                </c:pt>
                <c:pt idx="53">
                  <c:v>5400</c:v>
                </c:pt>
                <c:pt idx="54">
                  <c:v>5500</c:v>
                </c:pt>
                <c:pt idx="55">
                  <c:v>5600</c:v>
                </c:pt>
                <c:pt idx="56">
                  <c:v>5700</c:v>
                </c:pt>
                <c:pt idx="57">
                  <c:v>5800</c:v>
                </c:pt>
                <c:pt idx="58">
                  <c:v>5900</c:v>
                </c:pt>
                <c:pt idx="59">
                  <c:v>6000</c:v>
                </c:pt>
                <c:pt idx="60">
                  <c:v>6100</c:v>
                </c:pt>
                <c:pt idx="61">
                  <c:v>6200</c:v>
                </c:pt>
                <c:pt idx="62">
                  <c:v>6300</c:v>
                </c:pt>
                <c:pt idx="63">
                  <c:v>6400</c:v>
                </c:pt>
                <c:pt idx="64">
                  <c:v>6500</c:v>
                </c:pt>
                <c:pt idx="65">
                  <c:v>6600</c:v>
                </c:pt>
                <c:pt idx="66">
                  <c:v>6700</c:v>
                </c:pt>
                <c:pt idx="67">
                  <c:v>6800</c:v>
                </c:pt>
                <c:pt idx="68">
                  <c:v>6900</c:v>
                </c:pt>
                <c:pt idx="69">
                  <c:v>7000</c:v>
                </c:pt>
                <c:pt idx="70">
                  <c:v>7100</c:v>
                </c:pt>
                <c:pt idx="71">
                  <c:v>7200</c:v>
                </c:pt>
                <c:pt idx="72">
                  <c:v>7300</c:v>
                </c:pt>
                <c:pt idx="73">
                  <c:v>7400</c:v>
                </c:pt>
                <c:pt idx="74">
                  <c:v>7500</c:v>
                </c:pt>
                <c:pt idx="75">
                  <c:v>7600</c:v>
                </c:pt>
                <c:pt idx="76">
                  <c:v>7700</c:v>
                </c:pt>
                <c:pt idx="77">
                  <c:v>7800</c:v>
                </c:pt>
                <c:pt idx="78">
                  <c:v>7900</c:v>
                </c:pt>
                <c:pt idx="79">
                  <c:v>8000</c:v>
                </c:pt>
                <c:pt idx="80">
                  <c:v>8100</c:v>
                </c:pt>
                <c:pt idx="81">
                  <c:v>8200</c:v>
                </c:pt>
                <c:pt idx="82">
                  <c:v>8300</c:v>
                </c:pt>
                <c:pt idx="83">
                  <c:v>8400</c:v>
                </c:pt>
                <c:pt idx="84">
                  <c:v>8500</c:v>
                </c:pt>
                <c:pt idx="85">
                  <c:v>8600</c:v>
                </c:pt>
                <c:pt idx="86">
                  <c:v>8700</c:v>
                </c:pt>
                <c:pt idx="87">
                  <c:v>8800</c:v>
                </c:pt>
                <c:pt idx="88">
                  <c:v>8900</c:v>
                </c:pt>
                <c:pt idx="89">
                  <c:v>9000</c:v>
                </c:pt>
                <c:pt idx="90">
                  <c:v>9100</c:v>
                </c:pt>
                <c:pt idx="91">
                  <c:v>9200</c:v>
                </c:pt>
                <c:pt idx="92">
                  <c:v>9300</c:v>
                </c:pt>
                <c:pt idx="93">
                  <c:v>9400</c:v>
                </c:pt>
                <c:pt idx="94">
                  <c:v>9500</c:v>
                </c:pt>
                <c:pt idx="95">
                  <c:v>9600</c:v>
                </c:pt>
                <c:pt idx="96">
                  <c:v>9700</c:v>
                </c:pt>
                <c:pt idx="97">
                  <c:v>9800</c:v>
                </c:pt>
                <c:pt idx="98">
                  <c:v>9900</c:v>
                </c:pt>
                <c:pt idx="99">
                  <c:v>10000</c:v>
                </c:pt>
                <c:pt idx="100">
                  <c:v>10100</c:v>
                </c:pt>
                <c:pt idx="101">
                  <c:v>10200</c:v>
                </c:pt>
                <c:pt idx="102">
                  <c:v>10300</c:v>
                </c:pt>
                <c:pt idx="103">
                  <c:v>10400</c:v>
                </c:pt>
                <c:pt idx="104">
                  <c:v>10500</c:v>
                </c:pt>
                <c:pt idx="105">
                  <c:v>10600</c:v>
                </c:pt>
                <c:pt idx="106">
                  <c:v>10700</c:v>
                </c:pt>
                <c:pt idx="107">
                  <c:v>10800</c:v>
                </c:pt>
                <c:pt idx="108">
                  <c:v>10900</c:v>
                </c:pt>
                <c:pt idx="109">
                  <c:v>11000</c:v>
                </c:pt>
                <c:pt idx="110">
                  <c:v>11100</c:v>
                </c:pt>
                <c:pt idx="111">
                  <c:v>11200</c:v>
                </c:pt>
                <c:pt idx="112">
                  <c:v>11300</c:v>
                </c:pt>
                <c:pt idx="113">
                  <c:v>11400</c:v>
                </c:pt>
                <c:pt idx="114">
                  <c:v>11500</c:v>
                </c:pt>
                <c:pt idx="115">
                  <c:v>11600</c:v>
                </c:pt>
                <c:pt idx="116">
                  <c:v>11700</c:v>
                </c:pt>
                <c:pt idx="117">
                  <c:v>11800</c:v>
                </c:pt>
                <c:pt idx="118">
                  <c:v>11900</c:v>
                </c:pt>
                <c:pt idx="119">
                  <c:v>12000</c:v>
                </c:pt>
                <c:pt idx="120">
                  <c:v>12100</c:v>
                </c:pt>
                <c:pt idx="121">
                  <c:v>12200</c:v>
                </c:pt>
                <c:pt idx="122">
                  <c:v>12300</c:v>
                </c:pt>
                <c:pt idx="123">
                  <c:v>12400</c:v>
                </c:pt>
                <c:pt idx="124">
                  <c:v>12500</c:v>
                </c:pt>
                <c:pt idx="125">
                  <c:v>12600</c:v>
                </c:pt>
                <c:pt idx="126">
                  <c:v>12700</c:v>
                </c:pt>
                <c:pt idx="127">
                  <c:v>12800</c:v>
                </c:pt>
                <c:pt idx="128">
                  <c:v>12900</c:v>
                </c:pt>
                <c:pt idx="129">
                  <c:v>13000</c:v>
                </c:pt>
                <c:pt idx="130">
                  <c:v>13100</c:v>
                </c:pt>
                <c:pt idx="131">
                  <c:v>13200</c:v>
                </c:pt>
                <c:pt idx="132">
                  <c:v>13300</c:v>
                </c:pt>
                <c:pt idx="133">
                  <c:v>13400</c:v>
                </c:pt>
                <c:pt idx="134">
                  <c:v>13500</c:v>
                </c:pt>
                <c:pt idx="135">
                  <c:v>13600</c:v>
                </c:pt>
                <c:pt idx="136">
                  <c:v>13700</c:v>
                </c:pt>
                <c:pt idx="137">
                  <c:v>13800</c:v>
                </c:pt>
                <c:pt idx="138">
                  <c:v>13900</c:v>
                </c:pt>
                <c:pt idx="139">
                  <c:v>14000</c:v>
                </c:pt>
                <c:pt idx="140">
                  <c:v>14100</c:v>
                </c:pt>
                <c:pt idx="141">
                  <c:v>14200</c:v>
                </c:pt>
                <c:pt idx="142">
                  <c:v>14300</c:v>
                </c:pt>
                <c:pt idx="143">
                  <c:v>14400</c:v>
                </c:pt>
                <c:pt idx="144">
                  <c:v>14500</c:v>
                </c:pt>
                <c:pt idx="145">
                  <c:v>14600</c:v>
                </c:pt>
                <c:pt idx="146">
                  <c:v>14700</c:v>
                </c:pt>
                <c:pt idx="147">
                  <c:v>14800</c:v>
                </c:pt>
                <c:pt idx="148">
                  <c:v>14900</c:v>
                </c:pt>
                <c:pt idx="149">
                  <c:v>15000</c:v>
                </c:pt>
                <c:pt idx="150">
                  <c:v>15100</c:v>
                </c:pt>
                <c:pt idx="151">
                  <c:v>15200</c:v>
                </c:pt>
                <c:pt idx="152">
                  <c:v>15300</c:v>
                </c:pt>
                <c:pt idx="153">
                  <c:v>15400</c:v>
                </c:pt>
                <c:pt idx="154">
                  <c:v>15500</c:v>
                </c:pt>
                <c:pt idx="155">
                  <c:v>15600</c:v>
                </c:pt>
                <c:pt idx="156">
                  <c:v>15700</c:v>
                </c:pt>
                <c:pt idx="157">
                  <c:v>15800</c:v>
                </c:pt>
                <c:pt idx="158">
                  <c:v>15900</c:v>
                </c:pt>
                <c:pt idx="159">
                  <c:v>16000</c:v>
                </c:pt>
                <c:pt idx="160">
                  <c:v>16100</c:v>
                </c:pt>
                <c:pt idx="161">
                  <c:v>16200</c:v>
                </c:pt>
                <c:pt idx="162">
                  <c:v>16300</c:v>
                </c:pt>
                <c:pt idx="163">
                  <c:v>16400</c:v>
                </c:pt>
                <c:pt idx="164">
                  <c:v>16500</c:v>
                </c:pt>
                <c:pt idx="165">
                  <c:v>16600</c:v>
                </c:pt>
                <c:pt idx="166">
                  <c:v>16700</c:v>
                </c:pt>
                <c:pt idx="167">
                  <c:v>16800</c:v>
                </c:pt>
                <c:pt idx="168">
                  <c:v>16900</c:v>
                </c:pt>
                <c:pt idx="169">
                  <c:v>17000</c:v>
                </c:pt>
                <c:pt idx="170">
                  <c:v>17100</c:v>
                </c:pt>
                <c:pt idx="171">
                  <c:v>17200</c:v>
                </c:pt>
                <c:pt idx="172">
                  <c:v>17300</c:v>
                </c:pt>
                <c:pt idx="173">
                  <c:v>17400</c:v>
                </c:pt>
                <c:pt idx="174">
                  <c:v>17500</c:v>
                </c:pt>
                <c:pt idx="175">
                  <c:v>17600</c:v>
                </c:pt>
                <c:pt idx="176">
                  <c:v>17700</c:v>
                </c:pt>
                <c:pt idx="177">
                  <c:v>17800</c:v>
                </c:pt>
                <c:pt idx="178">
                  <c:v>17900</c:v>
                </c:pt>
                <c:pt idx="179">
                  <c:v>18000</c:v>
                </c:pt>
                <c:pt idx="180">
                  <c:v>18100</c:v>
                </c:pt>
                <c:pt idx="181">
                  <c:v>18200</c:v>
                </c:pt>
                <c:pt idx="182">
                  <c:v>18300</c:v>
                </c:pt>
                <c:pt idx="183">
                  <c:v>18400</c:v>
                </c:pt>
                <c:pt idx="184">
                  <c:v>18500</c:v>
                </c:pt>
                <c:pt idx="185">
                  <c:v>18600</c:v>
                </c:pt>
                <c:pt idx="186">
                  <c:v>18700</c:v>
                </c:pt>
                <c:pt idx="187">
                  <c:v>18800</c:v>
                </c:pt>
                <c:pt idx="188">
                  <c:v>18900</c:v>
                </c:pt>
                <c:pt idx="189">
                  <c:v>19000</c:v>
                </c:pt>
                <c:pt idx="190">
                  <c:v>19100</c:v>
                </c:pt>
                <c:pt idx="191">
                  <c:v>19200</c:v>
                </c:pt>
                <c:pt idx="192">
                  <c:v>19300</c:v>
                </c:pt>
                <c:pt idx="193">
                  <c:v>19400</c:v>
                </c:pt>
                <c:pt idx="194">
                  <c:v>19500</c:v>
                </c:pt>
                <c:pt idx="195">
                  <c:v>19600</c:v>
                </c:pt>
                <c:pt idx="196">
                  <c:v>19700</c:v>
                </c:pt>
                <c:pt idx="197">
                  <c:v>19800</c:v>
                </c:pt>
                <c:pt idx="198">
                  <c:v>19900</c:v>
                </c:pt>
                <c:pt idx="199">
                  <c:v>20000</c:v>
                </c:pt>
                <c:pt idx="200">
                  <c:v>20100</c:v>
                </c:pt>
                <c:pt idx="201">
                  <c:v>20200</c:v>
                </c:pt>
                <c:pt idx="202">
                  <c:v>20300</c:v>
                </c:pt>
                <c:pt idx="203">
                  <c:v>20400</c:v>
                </c:pt>
                <c:pt idx="204">
                  <c:v>20500</c:v>
                </c:pt>
                <c:pt idx="205">
                  <c:v>20600</c:v>
                </c:pt>
                <c:pt idx="206">
                  <c:v>20700</c:v>
                </c:pt>
                <c:pt idx="207">
                  <c:v>20800</c:v>
                </c:pt>
                <c:pt idx="208">
                  <c:v>20900</c:v>
                </c:pt>
                <c:pt idx="209">
                  <c:v>21000</c:v>
                </c:pt>
                <c:pt idx="210">
                  <c:v>21100</c:v>
                </c:pt>
                <c:pt idx="211">
                  <c:v>21200</c:v>
                </c:pt>
                <c:pt idx="212">
                  <c:v>21300</c:v>
                </c:pt>
                <c:pt idx="213">
                  <c:v>21400</c:v>
                </c:pt>
                <c:pt idx="214">
                  <c:v>21500</c:v>
                </c:pt>
                <c:pt idx="215">
                  <c:v>21600</c:v>
                </c:pt>
                <c:pt idx="216">
                  <c:v>21700</c:v>
                </c:pt>
                <c:pt idx="217">
                  <c:v>21800</c:v>
                </c:pt>
                <c:pt idx="218">
                  <c:v>21900</c:v>
                </c:pt>
                <c:pt idx="219">
                  <c:v>22000</c:v>
                </c:pt>
                <c:pt idx="220">
                  <c:v>22100</c:v>
                </c:pt>
                <c:pt idx="221">
                  <c:v>22200</c:v>
                </c:pt>
                <c:pt idx="222">
                  <c:v>22300</c:v>
                </c:pt>
                <c:pt idx="223">
                  <c:v>22400</c:v>
                </c:pt>
                <c:pt idx="224">
                  <c:v>22500</c:v>
                </c:pt>
                <c:pt idx="225">
                  <c:v>22600</c:v>
                </c:pt>
                <c:pt idx="226">
                  <c:v>22700</c:v>
                </c:pt>
                <c:pt idx="227">
                  <c:v>22800</c:v>
                </c:pt>
                <c:pt idx="228">
                  <c:v>22900</c:v>
                </c:pt>
                <c:pt idx="229">
                  <c:v>23000</c:v>
                </c:pt>
                <c:pt idx="230">
                  <c:v>23100</c:v>
                </c:pt>
                <c:pt idx="231">
                  <c:v>23200</c:v>
                </c:pt>
                <c:pt idx="232">
                  <c:v>23300</c:v>
                </c:pt>
                <c:pt idx="233">
                  <c:v>23400</c:v>
                </c:pt>
                <c:pt idx="234">
                  <c:v>23500</c:v>
                </c:pt>
                <c:pt idx="235">
                  <c:v>23600</c:v>
                </c:pt>
                <c:pt idx="236">
                  <c:v>23700</c:v>
                </c:pt>
                <c:pt idx="237">
                  <c:v>23800</c:v>
                </c:pt>
                <c:pt idx="238">
                  <c:v>23900</c:v>
                </c:pt>
                <c:pt idx="239">
                  <c:v>24000</c:v>
                </c:pt>
                <c:pt idx="240">
                  <c:v>24100</c:v>
                </c:pt>
                <c:pt idx="241">
                  <c:v>24200</c:v>
                </c:pt>
                <c:pt idx="242">
                  <c:v>24300</c:v>
                </c:pt>
                <c:pt idx="243">
                  <c:v>24400</c:v>
                </c:pt>
                <c:pt idx="244">
                  <c:v>24500</c:v>
                </c:pt>
                <c:pt idx="245">
                  <c:v>24600</c:v>
                </c:pt>
                <c:pt idx="246">
                  <c:v>24700</c:v>
                </c:pt>
                <c:pt idx="247">
                  <c:v>24800</c:v>
                </c:pt>
                <c:pt idx="248">
                  <c:v>24900</c:v>
                </c:pt>
                <c:pt idx="249">
                  <c:v>25000</c:v>
                </c:pt>
                <c:pt idx="250">
                  <c:v>25100</c:v>
                </c:pt>
                <c:pt idx="251">
                  <c:v>25200</c:v>
                </c:pt>
                <c:pt idx="252">
                  <c:v>25300</c:v>
                </c:pt>
                <c:pt idx="253">
                  <c:v>25400</c:v>
                </c:pt>
                <c:pt idx="254">
                  <c:v>25500</c:v>
                </c:pt>
                <c:pt idx="255">
                  <c:v>25600</c:v>
                </c:pt>
                <c:pt idx="256">
                  <c:v>25700</c:v>
                </c:pt>
                <c:pt idx="257">
                  <c:v>25800</c:v>
                </c:pt>
                <c:pt idx="258">
                  <c:v>25900</c:v>
                </c:pt>
                <c:pt idx="259">
                  <c:v>26000</c:v>
                </c:pt>
                <c:pt idx="260">
                  <c:v>26100</c:v>
                </c:pt>
                <c:pt idx="261">
                  <c:v>26200</c:v>
                </c:pt>
                <c:pt idx="262">
                  <c:v>26300</c:v>
                </c:pt>
                <c:pt idx="263">
                  <c:v>26400</c:v>
                </c:pt>
                <c:pt idx="264">
                  <c:v>26500</c:v>
                </c:pt>
                <c:pt idx="265">
                  <c:v>26600</c:v>
                </c:pt>
                <c:pt idx="266">
                  <c:v>26700</c:v>
                </c:pt>
                <c:pt idx="267">
                  <c:v>26800</c:v>
                </c:pt>
                <c:pt idx="268">
                  <c:v>26900</c:v>
                </c:pt>
                <c:pt idx="269">
                  <c:v>27000</c:v>
                </c:pt>
                <c:pt idx="270">
                  <c:v>27100</c:v>
                </c:pt>
                <c:pt idx="271">
                  <c:v>27200</c:v>
                </c:pt>
                <c:pt idx="272">
                  <c:v>27300</c:v>
                </c:pt>
                <c:pt idx="273">
                  <c:v>27400</c:v>
                </c:pt>
                <c:pt idx="274">
                  <c:v>27500</c:v>
                </c:pt>
                <c:pt idx="275">
                  <c:v>27600</c:v>
                </c:pt>
                <c:pt idx="276">
                  <c:v>27700</c:v>
                </c:pt>
                <c:pt idx="277">
                  <c:v>27800</c:v>
                </c:pt>
                <c:pt idx="278">
                  <c:v>27900</c:v>
                </c:pt>
                <c:pt idx="279">
                  <c:v>28000</c:v>
                </c:pt>
                <c:pt idx="280">
                  <c:v>28100</c:v>
                </c:pt>
                <c:pt idx="281">
                  <c:v>28200</c:v>
                </c:pt>
                <c:pt idx="282">
                  <c:v>28300</c:v>
                </c:pt>
                <c:pt idx="283">
                  <c:v>28400</c:v>
                </c:pt>
                <c:pt idx="284">
                  <c:v>28500</c:v>
                </c:pt>
                <c:pt idx="285">
                  <c:v>28600</c:v>
                </c:pt>
                <c:pt idx="286">
                  <c:v>28700</c:v>
                </c:pt>
                <c:pt idx="287">
                  <c:v>28800</c:v>
                </c:pt>
                <c:pt idx="288">
                  <c:v>28900</c:v>
                </c:pt>
                <c:pt idx="289">
                  <c:v>29000</c:v>
                </c:pt>
                <c:pt idx="290">
                  <c:v>29100</c:v>
                </c:pt>
                <c:pt idx="291">
                  <c:v>29200</c:v>
                </c:pt>
                <c:pt idx="292">
                  <c:v>29300</c:v>
                </c:pt>
                <c:pt idx="293">
                  <c:v>29400</c:v>
                </c:pt>
                <c:pt idx="294">
                  <c:v>29500</c:v>
                </c:pt>
                <c:pt idx="295">
                  <c:v>29600</c:v>
                </c:pt>
                <c:pt idx="296">
                  <c:v>29700</c:v>
                </c:pt>
                <c:pt idx="297">
                  <c:v>29800</c:v>
                </c:pt>
                <c:pt idx="298">
                  <c:v>29900</c:v>
                </c:pt>
                <c:pt idx="299">
                  <c:v>30000</c:v>
                </c:pt>
                <c:pt idx="300">
                  <c:v>30100</c:v>
                </c:pt>
                <c:pt idx="301">
                  <c:v>30200</c:v>
                </c:pt>
                <c:pt idx="302">
                  <c:v>30300</c:v>
                </c:pt>
                <c:pt idx="303">
                  <c:v>30400</c:v>
                </c:pt>
                <c:pt idx="304">
                  <c:v>30500</c:v>
                </c:pt>
                <c:pt idx="305">
                  <c:v>30600</c:v>
                </c:pt>
                <c:pt idx="306">
                  <c:v>30700</c:v>
                </c:pt>
                <c:pt idx="307">
                  <c:v>30800</c:v>
                </c:pt>
                <c:pt idx="308">
                  <c:v>30900</c:v>
                </c:pt>
                <c:pt idx="309">
                  <c:v>31000</c:v>
                </c:pt>
                <c:pt idx="310">
                  <c:v>31100</c:v>
                </c:pt>
                <c:pt idx="311">
                  <c:v>31200</c:v>
                </c:pt>
                <c:pt idx="312">
                  <c:v>31300</c:v>
                </c:pt>
                <c:pt idx="313">
                  <c:v>31400</c:v>
                </c:pt>
                <c:pt idx="314">
                  <c:v>31500</c:v>
                </c:pt>
                <c:pt idx="315">
                  <c:v>31600</c:v>
                </c:pt>
                <c:pt idx="316">
                  <c:v>31700</c:v>
                </c:pt>
                <c:pt idx="317">
                  <c:v>31800</c:v>
                </c:pt>
                <c:pt idx="318">
                  <c:v>31900</c:v>
                </c:pt>
                <c:pt idx="319">
                  <c:v>32000</c:v>
                </c:pt>
                <c:pt idx="320">
                  <c:v>32100</c:v>
                </c:pt>
                <c:pt idx="321">
                  <c:v>32200</c:v>
                </c:pt>
                <c:pt idx="322">
                  <c:v>32300</c:v>
                </c:pt>
                <c:pt idx="323">
                  <c:v>32400</c:v>
                </c:pt>
                <c:pt idx="324">
                  <c:v>32500</c:v>
                </c:pt>
                <c:pt idx="325">
                  <c:v>32600</c:v>
                </c:pt>
                <c:pt idx="326">
                  <c:v>32700</c:v>
                </c:pt>
                <c:pt idx="327">
                  <c:v>32800</c:v>
                </c:pt>
                <c:pt idx="328">
                  <c:v>32900</c:v>
                </c:pt>
                <c:pt idx="329">
                  <c:v>33000</c:v>
                </c:pt>
                <c:pt idx="330">
                  <c:v>33100</c:v>
                </c:pt>
                <c:pt idx="331">
                  <c:v>33200</c:v>
                </c:pt>
                <c:pt idx="332">
                  <c:v>33300</c:v>
                </c:pt>
                <c:pt idx="333">
                  <c:v>33400</c:v>
                </c:pt>
                <c:pt idx="334">
                  <c:v>33500</c:v>
                </c:pt>
                <c:pt idx="335">
                  <c:v>33600</c:v>
                </c:pt>
                <c:pt idx="336">
                  <c:v>33700</c:v>
                </c:pt>
                <c:pt idx="337">
                  <c:v>33800</c:v>
                </c:pt>
                <c:pt idx="338">
                  <c:v>33900</c:v>
                </c:pt>
                <c:pt idx="339">
                  <c:v>34000</c:v>
                </c:pt>
                <c:pt idx="340">
                  <c:v>34100</c:v>
                </c:pt>
                <c:pt idx="341">
                  <c:v>34200</c:v>
                </c:pt>
                <c:pt idx="342">
                  <c:v>34300</c:v>
                </c:pt>
                <c:pt idx="343">
                  <c:v>34400</c:v>
                </c:pt>
                <c:pt idx="344">
                  <c:v>34500</c:v>
                </c:pt>
                <c:pt idx="345">
                  <c:v>34600</c:v>
                </c:pt>
                <c:pt idx="346">
                  <c:v>34700</c:v>
                </c:pt>
                <c:pt idx="347">
                  <c:v>34800</c:v>
                </c:pt>
                <c:pt idx="348">
                  <c:v>34900</c:v>
                </c:pt>
                <c:pt idx="349">
                  <c:v>35000</c:v>
                </c:pt>
                <c:pt idx="350">
                  <c:v>35100</c:v>
                </c:pt>
                <c:pt idx="351">
                  <c:v>35200</c:v>
                </c:pt>
                <c:pt idx="352">
                  <c:v>35300</c:v>
                </c:pt>
                <c:pt idx="353">
                  <c:v>35400</c:v>
                </c:pt>
                <c:pt idx="354">
                  <c:v>35500</c:v>
                </c:pt>
                <c:pt idx="355">
                  <c:v>35600</c:v>
                </c:pt>
                <c:pt idx="356">
                  <c:v>35700</c:v>
                </c:pt>
                <c:pt idx="357">
                  <c:v>35800</c:v>
                </c:pt>
                <c:pt idx="358">
                  <c:v>35900</c:v>
                </c:pt>
                <c:pt idx="359">
                  <c:v>36000</c:v>
                </c:pt>
                <c:pt idx="360">
                  <c:v>36100</c:v>
                </c:pt>
                <c:pt idx="361">
                  <c:v>36200</c:v>
                </c:pt>
                <c:pt idx="362">
                  <c:v>36300</c:v>
                </c:pt>
                <c:pt idx="363">
                  <c:v>36400</c:v>
                </c:pt>
                <c:pt idx="364">
                  <c:v>36500</c:v>
                </c:pt>
                <c:pt idx="365">
                  <c:v>36600</c:v>
                </c:pt>
                <c:pt idx="366">
                  <c:v>36700</c:v>
                </c:pt>
                <c:pt idx="367">
                  <c:v>36800</c:v>
                </c:pt>
                <c:pt idx="368">
                  <c:v>36900</c:v>
                </c:pt>
                <c:pt idx="369">
                  <c:v>37000</c:v>
                </c:pt>
                <c:pt idx="370">
                  <c:v>37100</c:v>
                </c:pt>
                <c:pt idx="371">
                  <c:v>37200</c:v>
                </c:pt>
                <c:pt idx="372">
                  <c:v>37300</c:v>
                </c:pt>
                <c:pt idx="373">
                  <c:v>37400</c:v>
                </c:pt>
                <c:pt idx="374">
                  <c:v>37500</c:v>
                </c:pt>
                <c:pt idx="375">
                  <c:v>37600</c:v>
                </c:pt>
                <c:pt idx="376">
                  <c:v>37700</c:v>
                </c:pt>
                <c:pt idx="377">
                  <c:v>37800</c:v>
                </c:pt>
                <c:pt idx="378">
                  <c:v>37900</c:v>
                </c:pt>
                <c:pt idx="379">
                  <c:v>38000</c:v>
                </c:pt>
                <c:pt idx="380">
                  <c:v>38100</c:v>
                </c:pt>
                <c:pt idx="381">
                  <c:v>38200</c:v>
                </c:pt>
                <c:pt idx="382">
                  <c:v>38300</c:v>
                </c:pt>
                <c:pt idx="383">
                  <c:v>38400</c:v>
                </c:pt>
                <c:pt idx="384">
                  <c:v>38500</c:v>
                </c:pt>
                <c:pt idx="385">
                  <c:v>38600</c:v>
                </c:pt>
                <c:pt idx="386">
                  <c:v>38700</c:v>
                </c:pt>
                <c:pt idx="387">
                  <c:v>38800</c:v>
                </c:pt>
                <c:pt idx="388">
                  <c:v>38900</c:v>
                </c:pt>
                <c:pt idx="389">
                  <c:v>39000</c:v>
                </c:pt>
                <c:pt idx="390">
                  <c:v>39100</c:v>
                </c:pt>
                <c:pt idx="391">
                  <c:v>39200</c:v>
                </c:pt>
                <c:pt idx="392">
                  <c:v>39300</c:v>
                </c:pt>
                <c:pt idx="393">
                  <c:v>39400</c:v>
                </c:pt>
                <c:pt idx="394">
                  <c:v>39500</c:v>
                </c:pt>
                <c:pt idx="395">
                  <c:v>39600</c:v>
                </c:pt>
                <c:pt idx="396">
                  <c:v>39700</c:v>
                </c:pt>
                <c:pt idx="397">
                  <c:v>39800</c:v>
                </c:pt>
                <c:pt idx="398">
                  <c:v>39900</c:v>
                </c:pt>
                <c:pt idx="399">
                  <c:v>40000</c:v>
                </c:pt>
                <c:pt idx="400">
                  <c:v>40100</c:v>
                </c:pt>
                <c:pt idx="401">
                  <c:v>40200</c:v>
                </c:pt>
                <c:pt idx="402">
                  <c:v>40300</c:v>
                </c:pt>
                <c:pt idx="403">
                  <c:v>40400</c:v>
                </c:pt>
                <c:pt idx="404">
                  <c:v>40500</c:v>
                </c:pt>
                <c:pt idx="405">
                  <c:v>40600</c:v>
                </c:pt>
                <c:pt idx="406">
                  <c:v>40700</c:v>
                </c:pt>
                <c:pt idx="407">
                  <c:v>40800</c:v>
                </c:pt>
                <c:pt idx="408">
                  <c:v>40900</c:v>
                </c:pt>
                <c:pt idx="409">
                  <c:v>41000</c:v>
                </c:pt>
                <c:pt idx="410">
                  <c:v>41100</c:v>
                </c:pt>
                <c:pt idx="411">
                  <c:v>41200</c:v>
                </c:pt>
                <c:pt idx="412">
                  <c:v>41300</c:v>
                </c:pt>
                <c:pt idx="413">
                  <c:v>41400</c:v>
                </c:pt>
                <c:pt idx="414">
                  <c:v>41500</c:v>
                </c:pt>
                <c:pt idx="415">
                  <c:v>41600</c:v>
                </c:pt>
                <c:pt idx="416">
                  <c:v>41700</c:v>
                </c:pt>
                <c:pt idx="417">
                  <c:v>41800</c:v>
                </c:pt>
                <c:pt idx="418">
                  <c:v>41900</c:v>
                </c:pt>
                <c:pt idx="419">
                  <c:v>42000</c:v>
                </c:pt>
                <c:pt idx="420">
                  <c:v>42100</c:v>
                </c:pt>
                <c:pt idx="421">
                  <c:v>42200</c:v>
                </c:pt>
                <c:pt idx="422">
                  <c:v>42300</c:v>
                </c:pt>
                <c:pt idx="423">
                  <c:v>42400</c:v>
                </c:pt>
                <c:pt idx="424">
                  <c:v>42500</c:v>
                </c:pt>
                <c:pt idx="425">
                  <c:v>42600</c:v>
                </c:pt>
                <c:pt idx="426">
                  <c:v>42700</c:v>
                </c:pt>
                <c:pt idx="427">
                  <c:v>42800</c:v>
                </c:pt>
                <c:pt idx="428">
                  <c:v>42900</c:v>
                </c:pt>
                <c:pt idx="429">
                  <c:v>43000</c:v>
                </c:pt>
                <c:pt idx="430">
                  <c:v>43100</c:v>
                </c:pt>
                <c:pt idx="431">
                  <c:v>43200</c:v>
                </c:pt>
                <c:pt idx="432">
                  <c:v>43300</c:v>
                </c:pt>
                <c:pt idx="433">
                  <c:v>43400</c:v>
                </c:pt>
                <c:pt idx="434">
                  <c:v>43500</c:v>
                </c:pt>
                <c:pt idx="435">
                  <c:v>43600</c:v>
                </c:pt>
                <c:pt idx="436">
                  <c:v>43700</c:v>
                </c:pt>
                <c:pt idx="437">
                  <c:v>43800</c:v>
                </c:pt>
                <c:pt idx="438">
                  <c:v>43900</c:v>
                </c:pt>
                <c:pt idx="439">
                  <c:v>44000</c:v>
                </c:pt>
                <c:pt idx="440">
                  <c:v>44100</c:v>
                </c:pt>
                <c:pt idx="441">
                  <c:v>44200</c:v>
                </c:pt>
                <c:pt idx="442">
                  <c:v>44300</c:v>
                </c:pt>
                <c:pt idx="443">
                  <c:v>44400</c:v>
                </c:pt>
                <c:pt idx="444">
                  <c:v>44500</c:v>
                </c:pt>
                <c:pt idx="445">
                  <c:v>44600</c:v>
                </c:pt>
                <c:pt idx="446">
                  <c:v>44700</c:v>
                </c:pt>
                <c:pt idx="447">
                  <c:v>44800</c:v>
                </c:pt>
                <c:pt idx="448">
                  <c:v>44900</c:v>
                </c:pt>
                <c:pt idx="449">
                  <c:v>45000</c:v>
                </c:pt>
                <c:pt idx="450">
                  <c:v>45100</c:v>
                </c:pt>
                <c:pt idx="451">
                  <c:v>45200</c:v>
                </c:pt>
                <c:pt idx="452">
                  <c:v>45300</c:v>
                </c:pt>
                <c:pt idx="453">
                  <c:v>45400</c:v>
                </c:pt>
                <c:pt idx="454">
                  <c:v>45500</c:v>
                </c:pt>
                <c:pt idx="455">
                  <c:v>45600</c:v>
                </c:pt>
                <c:pt idx="456">
                  <c:v>45700</c:v>
                </c:pt>
                <c:pt idx="457">
                  <c:v>45800</c:v>
                </c:pt>
                <c:pt idx="458">
                  <c:v>45900</c:v>
                </c:pt>
                <c:pt idx="459">
                  <c:v>46000</c:v>
                </c:pt>
                <c:pt idx="460">
                  <c:v>46100</c:v>
                </c:pt>
                <c:pt idx="461">
                  <c:v>46200</c:v>
                </c:pt>
                <c:pt idx="462">
                  <c:v>46300</c:v>
                </c:pt>
                <c:pt idx="463">
                  <c:v>46400</c:v>
                </c:pt>
                <c:pt idx="464">
                  <c:v>46500</c:v>
                </c:pt>
                <c:pt idx="465">
                  <c:v>46600</c:v>
                </c:pt>
                <c:pt idx="466">
                  <c:v>46700</c:v>
                </c:pt>
                <c:pt idx="467">
                  <c:v>46800</c:v>
                </c:pt>
                <c:pt idx="468">
                  <c:v>46900</c:v>
                </c:pt>
                <c:pt idx="469">
                  <c:v>47000</c:v>
                </c:pt>
                <c:pt idx="470">
                  <c:v>47100</c:v>
                </c:pt>
                <c:pt idx="471">
                  <c:v>47200</c:v>
                </c:pt>
                <c:pt idx="472">
                  <c:v>47300</c:v>
                </c:pt>
                <c:pt idx="473">
                  <c:v>47400</c:v>
                </c:pt>
                <c:pt idx="474">
                  <c:v>47500</c:v>
                </c:pt>
                <c:pt idx="475">
                  <c:v>47600</c:v>
                </c:pt>
                <c:pt idx="476">
                  <c:v>47700</c:v>
                </c:pt>
                <c:pt idx="477">
                  <c:v>47800</c:v>
                </c:pt>
                <c:pt idx="478">
                  <c:v>47900</c:v>
                </c:pt>
                <c:pt idx="479">
                  <c:v>48000</c:v>
                </c:pt>
                <c:pt idx="480">
                  <c:v>48100</c:v>
                </c:pt>
                <c:pt idx="481">
                  <c:v>48200</c:v>
                </c:pt>
                <c:pt idx="482">
                  <c:v>48300</c:v>
                </c:pt>
                <c:pt idx="483">
                  <c:v>48400</c:v>
                </c:pt>
                <c:pt idx="484">
                  <c:v>48500</c:v>
                </c:pt>
                <c:pt idx="485">
                  <c:v>48600</c:v>
                </c:pt>
                <c:pt idx="486">
                  <c:v>48700</c:v>
                </c:pt>
                <c:pt idx="487">
                  <c:v>48800</c:v>
                </c:pt>
                <c:pt idx="488">
                  <c:v>48900</c:v>
                </c:pt>
                <c:pt idx="489">
                  <c:v>49000</c:v>
                </c:pt>
                <c:pt idx="490">
                  <c:v>49100</c:v>
                </c:pt>
                <c:pt idx="491">
                  <c:v>49200</c:v>
                </c:pt>
                <c:pt idx="492">
                  <c:v>49300</c:v>
                </c:pt>
                <c:pt idx="493">
                  <c:v>49400</c:v>
                </c:pt>
                <c:pt idx="494">
                  <c:v>49500</c:v>
                </c:pt>
                <c:pt idx="495">
                  <c:v>49600</c:v>
                </c:pt>
                <c:pt idx="496">
                  <c:v>49700</c:v>
                </c:pt>
                <c:pt idx="497">
                  <c:v>49800</c:v>
                </c:pt>
                <c:pt idx="498">
                  <c:v>49900</c:v>
                </c:pt>
                <c:pt idx="499">
                  <c:v>50000</c:v>
                </c:pt>
                <c:pt idx="500">
                  <c:v>50100</c:v>
                </c:pt>
                <c:pt idx="501">
                  <c:v>50200</c:v>
                </c:pt>
                <c:pt idx="502">
                  <c:v>50300</c:v>
                </c:pt>
                <c:pt idx="503">
                  <c:v>50400</c:v>
                </c:pt>
                <c:pt idx="504">
                  <c:v>50500</c:v>
                </c:pt>
                <c:pt idx="505">
                  <c:v>50600</c:v>
                </c:pt>
                <c:pt idx="506">
                  <c:v>50700</c:v>
                </c:pt>
                <c:pt idx="507">
                  <c:v>50800</c:v>
                </c:pt>
                <c:pt idx="508">
                  <c:v>50900</c:v>
                </c:pt>
                <c:pt idx="509">
                  <c:v>51000</c:v>
                </c:pt>
                <c:pt idx="510">
                  <c:v>51100</c:v>
                </c:pt>
                <c:pt idx="511">
                  <c:v>51200</c:v>
                </c:pt>
                <c:pt idx="512">
                  <c:v>51300</c:v>
                </c:pt>
                <c:pt idx="513">
                  <c:v>51400</c:v>
                </c:pt>
                <c:pt idx="514">
                  <c:v>51500</c:v>
                </c:pt>
                <c:pt idx="515">
                  <c:v>51600</c:v>
                </c:pt>
                <c:pt idx="516">
                  <c:v>51700</c:v>
                </c:pt>
                <c:pt idx="517">
                  <c:v>51800</c:v>
                </c:pt>
                <c:pt idx="518">
                  <c:v>51900</c:v>
                </c:pt>
                <c:pt idx="519">
                  <c:v>52000</c:v>
                </c:pt>
                <c:pt idx="520">
                  <c:v>52100</c:v>
                </c:pt>
                <c:pt idx="521">
                  <c:v>52200</c:v>
                </c:pt>
                <c:pt idx="522">
                  <c:v>52300</c:v>
                </c:pt>
                <c:pt idx="523">
                  <c:v>52400</c:v>
                </c:pt>
                <c:pt idx="524">
                  <c:v>52500</c:v>
                </c:pt>
                <c:pt idx="525">
                  <c:v>52600</c:v>
                </c:pt>
                <c:pt idx="526">
                  <c:v>52700</c:v>
                </c:pt>
                <c:pt idx="527">
                  <c:v>52800</c:v>
                </c:pt>
                <c:pt idx="528">
                  <c:v>52900</c:v>
                </c:pt>
                <c:pt idx="529">
                  <c:v>53000</c:v>
                </c:pt>
                <c:pt idx="530">
                  <c:v>53100</c:v>
                </c:pt>
                <c:pt idx="531">
                  <c:v>53200</c:v>
                </c:pt>
                <c:pt idx="532">
                  <c:v>53300</c:v>
                </c:pt>
                <c:pt idx="533">
                  <c:v>53400</c:v>
                </c:pt>
                <c:pt idx="534">
                  <c:v>53500</c:v>
                </c:pt>
                <c:pt idx="535">
                  <c:v>53600</c:v>
                </c:pt>
                <c:pt idx="536">
                  <c:v>53700</c:v>
                </c:pt>
                <c:pt idx="537">
                  <c:v>53800</c:v>
                </c:pt>
                <c:pt idx="538">
                  <c:v>53900</c:v>
                </c:pt>
                <c:pt idx="539">
                  <c:v>54000</c:v>
                </c:pt>
                <c:pt idx="540">
                  <c:v>54100</c:v>
                </c:pt>
                <c:pt idx="541">
                  <c:v>54200</c:v>
                </c:pt>
                <c:pt idx="542">
                  <c:v>54300</c:v>
                </c:pt>
                <c:pt idx="543">
                  <c:v>54400</c:v>
                </c:pt>
                <c:pt idx="544">
                  <c:v>54500</c:v>
                </c:pt>
                <c:pt idx="545">
                  <c:v>54600</c:v>
                </c:pt>
                <c:pt idx="546">
                  <c:v>54700</c:v>
                </c:pt>
                <c:pt idx="547">
                  <c:v>54800</c:v>
                </c:pt>
                <c:pt idx="548">
                  <c:v>54900</c:v>
                </c:pt>
                <c:pt idx="549">
                  <c:v>55000</c:v>
                </c:pt>
                <c:pt idx="550">
                  <c:v>55100</c:v>
                </c:pt>
                <c:pt idx="551">
                  <c:v>55200</c:v>
                </c:pt>
                <c:pt idx="552">
                  <c:v>55300</c:v>
                </c:pt>
                <c:pt idx="553">
                  <c:v>55400</c:v>
                </c:pt>
                <c:pt idx="554">
                  <c:v>55500</c:v>
                </c:pt>
                <c:pt idx="555">
                  <c:v>55600</c:v>
                </c:pt>
                <c:pt idx="556">
                  <c:v>55700</c:v>
                </c:pt>
                <c:pt idx="557">
                  <c:v>55800</c:v>
                </c:pt>
                <c:pt idx="558">
                  <c:v>55900</c:v>
                </c:pt>
                <c:pt idx="559">
                  <c:v>56000</c:v>
                </c:pt>
                <c:pt idx="560">
                  <c:v>56100</c:v>
                </c:pt>
                <c:pt idx="561">
                  <c:v>56200</c:v>
                </c:pt>
                <c:pt idx="562">
                  <c:v>56300</c:v>
                </c:pt>
                <c:pt idx="563">
                  <c:v>56400</c:v>
                </c:pt>
                <c:pt idx="564">
                  <c:v>56500</c:v>
                </c:pt>
                <c:pt idx="565">
                  <c:v>56600</c:v>
                </c:pt>
                <c:pt idx="566">
                  <c:v>56700</c:v>
                </c:pt>
                <c:pt idx="567">
                  <c:v>56800</c:v>
                </c:pt>
                <c:pt idx="568">
                  <c:v>56900</c:v>
                </c:pt>
                <c:pt idx="569">
                  <c:v>57000</c:v>
                </c:pt>
                <c:pt idx="570">
                  <c:v>57100</c:v>
                </c:pt>
                <c:pt idx="571">
                  <c:v>57200</c:v>
                </c:pt>
                <c:pt idx="572">
                  <c:v>57300</c:v>
                </c:pt>
                <c:pt idx="573">
                  <c:v>57400</c:v>
                </c:pt>
                <c:pt idx="574">
                  <c:v>57500</c:v>
                </c:pt>
                <c:pt idx="575">
                  <c:v>57600</c:v>
                </c:pt>
                <c:pt idx="576">
                  <c:v>57700</c:v>
                </c:pt>
                <c:pt idx="577">
                  <c:v>57800</c:v>
                </c:pt>
                <c:pt idx="578">
                  <c:v>57900</c:v>
                </c:pt>
                <c:pt idx="579">
                  <c:v>58000</c:v>
                </c:pt>
                <c:pt idx="580">
                  <c:v>58100</c:v>
                </c:pt>
                <c:pt idx="581">
                  <c:v>58200</c:v>
                </c:pt>
                <c:pt idx="582">
                  <c:v>58300</c:v>
                </c:pt>
                <c:pt idx="583">
                  <c:v>58400</c:v>
                </c:pt>
                <c:pt idx="584">
                  <c:v>58500</c:v>
                </c:pt>
                <c:pt idx="585">
                  <c:v>58600</c:v>
                </c:pt>
                <c:pt idx="586">
                  <c:v>58700</c:v>
                </c:pt>
                <c:pt idx="587">
                  <c:v>58800</c:v>
                </c:pt>
                <c:pt idx="588">
                  <c:v>58900</c:v>
                </c:pt>
                <c:pt idx="589">
                  <c:v>59000</c:v>
                </c:pt>
                <c:pt idx="590">
                  <c:v>59100</c:v>
                </c:pt>
                <c:pt idx="591">
                  <c:v>59200</c:v>
                </c:pt>
                <c:pt idx="592">
                  <c:v>59300</c:v>
                </c:pt>
                <c:pt idx="593">
                  <c:v>59400</c:v>
                </c:pt>
                <c:pt idx="594">
                  <c:v>59500</c:v>
                </c:pt>
                <c:pt idx="595">
                  <c:v>59600</c:v>
                </c:pt>
                <c:pt idx="596">
                  <c:v>59700</c:v>
                </c:pt>
                <c:pt idx="597">
                  <c:v>59800</c:v>
                </c:pt>
                <c:pt idx="598">
                  <c:v>59900</c:v>
                </c:pt>
                <c:pt idx="599">
                  <c:v>60000</c:v>
                </c:pt>
                <c:pt idx="600">
                  <c:v>60100</c:v>
                </c:pt>
                <c:pt idx="601">
                  <c:v>60200</c:v>
                </c:pt>
                <c:pt idx="602">
                  <c:v>60300</c:v>
                </c:pt>
                <c:pt idx="603">
                  <c:v>60400</c:v>
                </c:pt>
                <c:pt idx="604">
                  <c:v>60500</c:v>
                </c:pt>
                <c:pt idx="605">
                  <c:v>60600</c:v>
                </c:pt>
                <c:pt idx="606">
                  <c:v>60700</c:v>
                </c:pt>
                <c:pt idx="607">
                  <c:v>60800</c:v>
                </c:pt>
                <c:pt idx="608">
                  <c:v>60900</c:v>
                </c:pt>
                <c:pt idx="609">
                  <c:v>61000</c:v>
                </c:pt>
                <c:pt idx="610">
                  <c:v>61100</c:v>
                </c:pt>
                <c:pt idx="611">
                  <c:v>61200</c:v>
                </c:pt>
                <c:pt idx="612">
                  <c:v>61300</c:v>
                </c:pt>
                <c:pt idx="613">
                  <c:v>61400</c:v>
                </c:pt>
                <c:pt idx="614">
                  <c:v>61500</c:v>
                </c:pt>
                <c:pt idx="615">
                  <c:v>61600</c:v>
                </c:pt>
                <c:pt idx="616">
                  <c:v>61700</c:v>
                </c:pt>
                <c:pt idx="617">
                  <c:v>61800</c:v>
                </c:pt>
                <c:pt idx="618">
                  <c:v>61900</c:v>
                </c:pt>
                <c:pt idx="619">
                  <c:v>62000</c:v>
                </c:pt>
                <c:pt idx="620">
                  <c:v>62100</c:v>
                </c:pt>
                <c:pt idx="621">
                  <c:v>62200</c:v>
                </c:pt>
                <c:pt idx="622">
                  <c:v>62300</c:v>
                </c:pt>
                <c:pt idx="623">
                  <c:v>62400</c:v>
                </c:pt>
                <c:pt idx="624">
                  <c:v>62500</c:v>
                </c:pt>
                <c:pt idx="625">
                  <c:v>62600</c:v>
                </c:pt>
                <c:pt idx="626">
                  <c:v>62700</c:v>
                </c:pt>
                <c:pt idx="627">
                  <c:v>62800</c:v>
                </c:pt>
                <c:pt idx="628">
                  <c:v>62900</c:v>
                </c:pt>
                <c:pt idx="629">
                  <c:v>63000</c:v>
                </c:pt>
                <c:pt idx="630">
                  <c:v>63100</c:v>
                </c:pt>
                <c:pt idx="631">
                  <c:v>63200</c:v>
                </c:pt>
                <c:pt idx="632">
                  <c:v>63300</c:v>
                </c:pt>
                <c:pt idx="633">
                  <c:v>63400</c:v>
                </c:pt>
                <c:pt idx="634">
                  <c:v>63500</c:v>
                </c:pt>
                <c:pt idx="635">
                  <c:v>63600</c:v>
                </c:pt>
                <c:pt idx="636">
                  <c:v>63700</c:v>
                </c:pt>
                <c:pt idx="637">
                  <c:v>63800</c:v>
                </c:pt>
                <c:pt idx="638">
                  <c:v>63900</c:v>
                </c:pt>
                <c:pt idx="639">
                  <c:v>64000</c:v>
                </c:pt>
                <c:pt idx="640">
                  <c:v>64100</c:v>
                </c:pt>
                <c:pt idx="641">
                  <c:v>64200</c:v>
                </c:pt>
                <c:pt idx="642">
                  <c:v>64300</c:v>
                </c:pt>
                <c:pt idx="643">
                  <c:v>64400</c:v>
                </c:pt>
                <c:pt idx="644">
                  <c:v>64500</c:v>
                </c:pt>
                <c:pt idx="645">
                  <c:v>64600</c:v>
                </c:pt>
                <c:pt idx="646">
                  <c:v>64700</c:v>
                </c:pt>
                <c:pt idx="647">
                  <c:v>64800</c:v>
                </c:pt>
                <c:pt idx="648">
                  <c:v>64900</c:v>
                </c:pt>
                <c:pt idx="649">
                  <c:v>65000</c:v>
                </c:pt>
                <c:pt idx="650">
                  <c:v>65100</c:v>
                </c:pt>
                <c:pt idx="651">
                  <c:v>65200</c:v>
                </c:pt>
                <c:pt idx="652">
                  <c:v>65300</c:v>
                </c:pt>
                <c:pt idx="653">
                  <c:v>65400</c:v>
                </c:pt>
                <c:pt idx="654">
                  <c:v>65500</c:v>
                </c:pt>
                <c:pt idx="655">
                  <c:v>65600</c:v>
                </c:pt>
                <c:pt idx="656">
                  <c:v>65700</c:v>
                </c:pt>
                <c:pt idx="657">
                  <c:v>65800</c:v>
                </c:pt>
                <c:pt idx="658">
                  <c:v>65900</c:v>
                </c:pt>
                <c:pt idx="659">
                  <c:v>66000</c:v>
                </c:pt>
                <c:pt idx="660">
                  <c:v>66100</c:v>
                </c:pt>
                <c:pt idx="661">
                  <c:v>66200</c:v>
                </c:pt>
                <c:pt idx="662">
                  <c:v>66300</c:v>
                </c:pt>
                <c:pt idx="663">
                  <c:v>66400</c:v>
                </c:pt>
                <c:pt idx="664">
                  <c:v>66500</c:v>
                </c:pt>
                <c:pt idx="665">
                  <c:v>66600</c:v>
                </c:pt>
                <c:pt idx="666">
                  <c:v>66700</c:v>
                </c:pt>
                <c:pt idx="667">
                  <c:v>66800</c:v>
                </c:pt>
                <c:pt idx="668">
                  <c:v>66900</c:v>
                </c:pt>
                <c:pt idx="669">
                  <c:v>67000</c:v>
                </c:pt>
                <c:pt idx="670">
                  <c:v>67100</c:v>
                </c:pt>
                <c:pt idx="671">
                  <c:v>67200</c:v>
                </c:pt>
                <c:pt idx="672">
                  <c:v>67300</c:v>
                </c:pt>
                <c:pt idx="673">
                  <c:v>67400</c:v>
                </c:pt>
                <c:pt idx="674">
                  <c:v>67500</c:v>
                </c:pt>
                <c:pt idx="675">
                  <c:v>67600</c:v>
                </c:pt>
                <c:pt idx="676">
                  <c:v>67700</c:v>
                </c:pt>
                <c:pt idx="677">
                  <c:v>67800</c:v>
                </c:pt>
                <c:pt idx="678">
                  <c:v>67900</c:v>
                </c:pt>
                <c:pt idx="679">
                  <c:v>68000</c:v>
                </c:pt>
                <c:pt idx="680">
                  <c:v>68100</c:v>
                </c:pt>
                <c:pt idx="681">
                  <c:v>68200</c:v>
                </c:pt>
                <c:pt idx="682">
                  <c:v>68300</c:v>
                </c:pt>
                <c:pt idx="683">
                  <c:v>68400</c:v>
                </c:pt>
                <c:pt idx="684">
                  <c:v>68500</c:v>
                </c:pt>
                <c:pt idx="685">
                  <c:v>68600</c:v>
                </c:pt>
                <c:pt idx="686">
                  <c:v>68700</c:v>
                </c:pt>
                <c:pt idx="687">
                  <c:v>68800</c:v>
                </c:pt>
                <c:pt idx="688">
                  <c:v>68900</c:v>
                </c:pt>
                <c:pt idx="689">
                  <c:v>69000</c:v>
                </c:pt>
                <c:pt idx="690">
                  <c:v>69100</c:v>
                </c:pt>
                <c:pt idx="691">
                  <c:v>69200</c:v>
                </c:pt>
                <c:pt idx="692">
                  <c:v>69300</c:v>
                </c:pt>
                <c:pt idx="693">
                  <c:v>69400</c:v>
                </c:pt>
                <c:pt idx="694">
                  <c:v>69500</c:v>
                </c:pt>
                <c:pt idx="695">
                  <c:v>69600</c:v>
                </c:pt>
                <c:pt idx="696">
                  <c:v>69700</c:v>
                </c:pt>
                <c:pt idx="697">
                  <c:v>69800</c:v>
                </c:pt>
                <c:pt idx="698">
                  <c:v>69900</c:v>
                </c:pt>
                <c:pt idx="699">
                  <c:v>70000</c:v>
                </c:pt>
                <c:pt idx="700">
                  <c:v>70100</c:v>
                </c:pt>
                <c:pt idx="701">
                  <c:v>70200</c:v>
                </c:pt>
                <c:pt idx="702">
                  <c:v>70300</c:v>
                </c:pt>
                <c:pt idx="703">
                  <c:v>70400</c:v>
                </c:pt>
                <c:pt idx="704">
                  <c:v>70500</c:v>
                </c:pt>
                <c:pt idx="705">
                  <c:v>70600</c:v>
                </c:pt>
                <c:pt idx="706">
                  <c:v>70700</c:v>
                </c:pt>
                <c:pt idx="707">
                  <c:v>70800</c:v>
                </c:pt>
                <c:pt idx="708">
                  <c:v>70900</c:v>
                </c:pt>
                <c:pt idx="709">
                  <c:v>71000</c:v>
                </c:pt>
                <c:pt idx="710">
                  <c:v>71100</c:v>
                </c:pt>
                <c:pt idx="711">
                  <c:v>71200</c:v>
                </c:pt>
                <c:pt idx="712">
                  <c:v>71300</c:v>
                </c:pt>
                <c:pt idx="713">
                  <c:v>71400</c:v>
                </c:pt>
                <c:pt idx="714">
                  <c:v>71500</c:v>
                </c:pt>
                <c:pt idx="715">
                  <c:v>71600</c:v>
                </c:pt>
                <c:pt idx="716">
                  <c:v>71700</c:v>
                </c:pt>
                <c:pt idx="717">
                  <c:v>71800</c:v>
                </c:pt>
                <c:pt idx="718">
                  <c:v>71900</c:v>
                </c:pt>
                <c:pt idx="719">
                  <c:v>72000</c:v>
                </c:pt>
                <c:pt idx="720">
                  <c:v>72100</c:v>
                </c:pt>
                <c:pt idx="721">
                  <c:v>72200</c:v>
                </c:pt>
                <c:pt idx="722">
                  <c:v>72300</c:v>
                </c:pt>
                <c:pt idx="723">
                  <c:v>72400</c:v>
                </c:pt>
                <c:pt idx="724">
                  <c:v>72500</c:v>
                </c:pt>
                <c:pt idx="725">
                  <c:v>72600</c:v>
                </c:pt>
                <c:pt idx="726">
                  <c:v>72700</c:v>
                </c:pt>
                <c:pt idx="727">
                  <c:v>72800</c:v>
                </c:pt>
                <c:pt idx="728">
                  <c:v>72900</c:v>
                </c:pt>
                <c:pt idx="729">
                  <c:v>73000</c:v>
                </c:pt>
                <c:pt idx="730">
                  <c:v>73100</c:v>
                </c:pt>
                <c:pt idx="731">
                  <c:v>73200</c:v>
                </c:pt>
                <c:pt idx="732">
                  <c:v>73300</c:v>
                </c:pt>
                <c:pt idx="733">
                  <c:v>73400</c:v>
                </c:pt>
                <c:pt idx="734">
                  <c:v>73500</c:v>
                </c:pt>
                <c:pt idx="735">
                  <c:v>73600</c:v>
                </c:pt>
                <c:pt idx="736">
                  <c:v>73700</c:v>
                </c:pt>
                <c:pt idx="737">
                  <c:v>73800</c:v>
                </c:pt>
                <c:pt idx="738">
                  <c:v>73900</c:v>
                </c:pt>
                <c:pt idx="739">
                  <c:v>74000</c:v>
                </c:pt>
                <c:pt idx="740">
                  <c:v>74100</c:v>
                </c:pt>
                <c:pt idx="741">
                  <c:v>74200</c:v>
                </c:pt>
                <c:pt idx="742">
                  <c:v>74300</c:v>
                </c:pt>
                <c:pt idx="743">
                  <c:v>74400</c:v>
                </c:pt>
                <c:pt idx="744">
                  <c:v>74500</c:v>
                </c:pt>
                <c:pt idx="745">
                  <c:v>74600</c:v>
                </c:pt>
                <c:pt idx="746">
                  <c:v>74700</c:v>
                </c:pt>
                <c:pt idx="747">
                  <c:v>74800</c:v>
                </c:pt>
                <c:pt idx="748">
                  <c:v>74900</c:v>
                </c:pt>
                <c:pt idx="749">
                  <c:v>75000</c:v>
                </c:pt>
                <c:pt idx="750">
                  <c:v>75100</c:v>
                </c:pt>
                <c:pt idx="751">
                  <c:v>75200</c:v>
                </c:pt>
                <c:pt idx="752">
                  <c:v>75300</c:v>
                </c:pt>
                <c:pt idx="753">
                  <c:v>75400</c:v>
                </c:pt>
                <c:pt idx="754">
                  <c:v>75500</c:v>
                </c:pt>
                <c:pt idx="755">
                  <c:v>75600</c:v>
                </c:pt>
                <c:pt idx="756">
                  <c:v>75700</c:v>
                </c:pt>
                <c:pt idx="757">
                  <c:v>75800</c:v>
                </c:pt>
                <c:pt idx="758">
                  <c:v>75900</c:v>
                </c:pt>
                <c:pt idx="759">
                  <c:v>76000</c:v>
                </c:pt>
                <c:pt idx="760">
                  <c:v>76100</c:v>
                </c:pt>
                <c:pt idx="761">
                  <c:v>76200</c:v>
                </c:pt>
                <c:pt idx="762">
                  <c:v>76300</c:v>
                </c:pt>
                <c:pt idx="763">
                  <c:v>76400</c:v>
                </c:pt>
                <c:pt idx="764">
                  <c:v>76500</c:v>
                </c:pt>
                <c:pt idx="765">
                  <c:v>76600</c:v>
                </c:pt>
                <c:pt idx="766">
                  <c:v>76700</c:v>
                </c:pt>
                <c:pt idx="767">
                  <c:v>76800</c:v>
                </c:pt>
                <c:pt idx="768">
                  <c:v>76900</c:v>
                </c:pt>
                <c:pt idx="769">
                  <c:v>77000</c:v>
                </c:pt>
                <c:pt idx="770">
                  <c:v>77100</c:v>
                </c:pt>
                <c:pt idx="771">
                  <c:v>77200</c:v>
                </c:pt>
                <c:pt idx="772">
                  <c:v>77300</c:v>
                </c:pt>
                <c:pt idx="773">
                  <c:v>77400</c:v>
                </c:pt>
                <c:pt idx="774">
                  <c:v>77500</c:v>
                </c:pt>
                <c:pt idx="775">
                  <c:v>77600</c:v>
                </c:pt>
                <c:pt idx="776">
                  <c:v>77700</c:v>
                </c:pt>
                <c:pt idx="777">
                  <c:v>77800</c:v>
                </c:pt>
                <c:pt idx="778">
                  <c:v>77900</c:v>
                </c:pt>
                <c:pt idx="779">
                  <c:v>78000</c:v>
                </c:pt>
                <c:pt idx="780">
                  <c:v>78100</c:v>
                </c:pt>
                <c:pt idx="781">
                  <c:v>78200</c:v>
                </c:pt>
                <c:pt idx="782">
                  <c:v>78300</c:v>
                </c:pt>
                <c:pt idx="783">
                  <c:v>78400</c:v>
                </c:pt>
                <c:pt idx="784">
                  <c:v>78500</c:v>
                </c:pt>
                <c:pt idx="785">
                  <c:v>78600</c:v>
                </c:pt>
                <c:pt idx="786">
                  <c:v>78700</c:v>
                </c:pt>
                <c:pt idx="787">
                  <c:v>78800</c:v>
                </c:pt>
                <c:pt idx="788">
                  <c:v>78900</c:v>
                </c:pt>
                <c:pt idx="789">
                  <c:v>79000</c:v>
                </c:pt>
                <c:pt idx="790">
                  <c:v>79100</c:v>
                </c:pt>
                <c:pt idx="791">
                  <c:v>79200</c:v>
                </c:pt>
                <c:pt idx="792">
                  <c:v>79300</c:v>
                </c:pt>
                <c:pt idx="793">
                  <c:v>79400</c:v>
                </c:pt>
                <c:pt idx="794">
                  <c:v>79500</c:v>
                </c:pt>
                <c:pt idx="795">
                  <c:v>79600</c:v>
                </c:pt>
                <c:pt idx="796">
                  <c:v>79700</c:v>
                </c:pt>
                <c:pt idx="797">
                  <c:v>79800</c:v>
                </c:pt>
                <c:pt idx="798">
                  <c:v>79900</c:v>
                </c:pt>
                <c:pt idx="799">
                  <c:v>80000</c:v>
                </c:pt>
                <c:pt idx="800">
                  <c:v>80100</c:v>
                </c:pt>
                <c:pt idx="801">
                  <c:v>80200</c:v>
                </c:pt>
                <c:pt idx="802">
                  <c:v>80300</c:v>
                </c:pt>
                <c:pt idx="803">
                  <c:v>80400</c:v>
                </c:pt>
                <c:pt idx="804">
                  <c:v>80500</c:v>
                </c:pt>
                <c:pt idx="805">
                  <c:v>80600</c:v>
                </c:pt>
                <c:pt idx="806">
                  <c:v>80700</c:v>
                </c:pt>
                <c:pt idx="807">
                  <c:v>80800</c:v>
                </c:pt>
                <c:pt idx="808">
                  <c:v>80900</c:v>
                </c:pt>
                <c:pt idx="809">
                  <c:v>81000</c:v>
                </c:pt>
                <c:pt idx="810">
                  <c:v>81100</c:v>
                </c:pt>
                <c:pt idx="811">
                  <c:v>81200</c:v>
                </c:pt>
                <c:pt idx="812">
                  <c:v>81300</c:v>
                </c:pt>
                <c:pt idx="813">
                  <c:v>81400</c:v>
                </c:pt>
                <c:pt idx="814">
                  <c:v>81500</c:v>
                </c:pt>
                <c:pt idx="815">
                  <c:v>81600</c:v>
                </c:pt>
                <c:pt idx="816">
                  <c:v>81700</c:v>
                </c:pt>
                <c:pt idx="817">
                  <c:v>81800</c:v>
                </c:pt>
                <c:pt idx="818">
                  <c:v>81900</c:v>
                </c:pt>
                <c:pt idx="819">
                  <c:v>82000</c:v>
                </c:pt>
                <c:pt idx="820">
                  <c:v>82100</c:v>
                </c:pt>
                <c:pt idx="821">
                  <c:v>82200</c:v>
                </c:pt>
                <c:pt idx="822">
                  <c:v>82300</c:v>
                </c:pt>
                <c:pt idx="823">
                  <c:v>82400</c:v>
                </c:pt>
                <c:pt idx="824">
                  <c:v>82500</c:v>
                </c:pt>
                <c:pt idx="825">
                  <c:v>82600</c:v>
                </c:pt>
                <c:pt idx="826">
                  <c:v>82700</c:v>
                </c:pt>
                <c:pt idx="827">
                  <c:v>82800</c:v>
                </c:pt>
                <c:pt idx="828">
                  <c:v>82900</c:v>
                </c:pt>
                <c:pt idx="829">
                  <c:v>83000</c:v>
                </c:pt>
                <c:pt idx="830">
                  <c:v>83100</c:v>
                </c:pt>
                <c:pt idx="831">
                  <c:v>83200</c:v>
                </c:pt>
                <c:pt idx="832">
                  <c:v>83300</c:v>
                </c:pt>
                <c:pt idx="833">
                  <c:v>83400</c:v>
                </c:pt>
                <c:pt idx="834">
                  <c:v>83500</c:v>
                </c:pt>
                <c:pt idx="835">
                  <c:v>83600</c:v>
                </c:pt>
                <c:pt idx="836">
                  <c:v>83700</c:v>
                </c:pt>
                <c:pt idx="837">
                  <c:v>83800</c:v>
                </c:pt>
                <c:pt idx="838">
                  <c:v>83900</c:v>
                </c:pt>
                <c:pt idx="839">
                  <c:v>84000</c:v>
                </c:pt>
                <c:pt idx="840">
                  <c:v>84100</c:v>
                </c:pt>
                <c:pt idx="841">
                  <c:v>84200</c:v>
                </c:pt>
                <c:pt idx="842">
                  <c:v>84300</c:v>
                </c:pt>
                <c:pt idx="843">
                  <c:v>84400</c:v>
                </c:pt>
                <c:pt idx="844">
                  <c:v>84500</c:v>
                </c:pt>
                <c:pt idx="845">
                  <c:v>84600</c:v>
                </c:pt>
                <c:pt idx="846">
                  <c:v>84700</c:v>
                </c:pt>
                <c:pt idx="847">
                  <c:v>84800</c:v>
                </c:pt>
                <c:pt idx="848">
                  <c:v>84900</c:v>
                </c:pt>
                <c:pt idx="849">
                  <c:v>85000</c:v>
                </c:pt>
                <c:pt idx="850">
                  <c:v>85100</c:v>
                </c:pt>
                <c:pt idx="851">
                  <c:v>85200</c:v>
                </c:pt>
                <c:pt idx="852">
                  <c:v>85300</c:v>
                </c:pt>
                <c:pt idx="853">
                  <c:v>85400</c:v>
                </c:pt>
                <c:pt idx="854">
                  <c:v>85500</c:v>
                </c:pt>
                <c:pt idx="855">
                  <c:v>85600</c:v>
                </c:pt>
                <c:pt idx="856">
                  <c:v>85700</c:v>
                </c:pt>
                <c:pt idx="857">
                  <c:v>85800</c:v>
                </c:pt>
                <c:pt idx="858">
                  <c:v>85900</c:v>
                </c:pt>
                <c:pt idx="859">
                  <c:v>86000</c:v>
                </c:pt>
                <c:pt idx="860">
                  <c:v>86100</c:v>
                </c:pt>
                <c:pt idx="861">
                  <c:v>86200</c:v>
                </c:pt>
                <c:pt idx="862">
                  <c:v>86300</c:v>
                </c:pt>
                <c:pt idx="863">
                  <c:v>86400</c:v>
                </c:pt>
                <c:pt idx="864">
                  <c:v>86500</c:v>
                </c:pt>
                <c:pt idx="865">
                  <c:v>86600</c:v>
                </c:pt>
                <c:pt idx="866">
                  <c:v>86700</c:v>
                </c:pt>
                <c:pt idx="867">
                  <c:v>86800</c:v>
                </c:pt>
                <c:pt idx="868">
                  <c:v>86900</c:v>
                </c:pt>
                <c:pt idx="869">
                  <c:v>87000</c:v>
                </c:pt>
                <c:pt idx="870">
                  <c:v>87100</c:v>
                </c:pt>
                <c:pt idx="871">
                  <c:v>87200</c:v>
                </c:pt>
                <c:pt idx="872">
                  <c:v>87300</c:v>
                </c:pt>
                <c:pt idx="873">
                  <c:v>87400</c:v>
                </c:pt>
                <c:pt idx="874">
                  <c:v>87500</c:v>
                </c:pt>
                <c:pt idx="875">
                  <c:v>87600</c:v>
                </c:pt>
                <c:pt idx="876">
                  <c:v>87700</c:v>
                </c:pt>
                <c:pt idx="877">
                  <c:v>87800</c:v>
                </c:pt>
                <c:pt idx="878">
                  <c:v>87900</c:v>
                </c:pt>
                <c:pt idx="879">
                  <c:v>88000</c:v>
                </c:pt>
                <c:pt idx="880">
                  <c:v>88100</c:v>
                </c:pt>
                <c:pt idx="881">
                  <c:v>88200</c:v>
                </c:pt>
                <c:pt idx="882">
                  <c:v>88300</c:v>
                </c:pt>
                <c:pt idx="883">
                  <c:v>88400</c:v>
                </c:pt>
                <c:pt idx="884">
                  <c:v>88500</c:v>
                </c:pt>
                <c:pt idx="885">
                  <c:v>88600</c:v>
                </c:pt>
                <c:pt idx="886">
                  <c:v>88700</c:v>
                </c:pt>
                <c:pt idx="887">
                  <c:v>88800</c:v>
                </c:pt>
                <c:pt idx="888">
                  <c:v>88900</c:v>
                </c:pt>
                <c:pt idx="889">
                  <c:v>89000</c:v>
                </c:pt>
                <c:pt idx="890">
                  <c:v>89100</c:v>
                </c:pt>
                <c:pt idx="891">
                  <c:v>89200</c:v>
                </c:pt>
                <c:pt idx="892">
                  <c:v>89300</c:v>
                </c:pt>
                <c:pt idx="893">
                  <c:v>89400</c:v>
                </c:pt>
                <c:pt idx="894">
                  <c:v>89500</c:v>
                </c:pt>
                <c:pt idx="895">
                  <c:v>89600</c:v>
                </c:pt>
                <c:pt idx="896">
                  <c:v>89700</c:v>
                </c:pt>
                <c:pt idx="897">
                  <c:v>89800</c:v>
                </c:pt>
                <c:pt idx="898">
                  <c:v>89900</c:v>
                </c:pt>
                <c:pt idx="899">
                  <c:v>90000</c:v>
                </c:pt>
                <c:pt idx="900">
                  <c:v>90100</c:v>
                </c:pt>
                <c:pt idx="901">
                  <c:v>90200</c:v>
                </c:pt>
                <c:pt idx="902">
                  <c:v>90300</c:v>
                </c:pt>
                <c:pt idx="903">
                  <c:v>90400</c:v>
                </c:pt>
                <c:pt idx="904">
                  <c:v>90500</c:v>
                </c:pt>
                <c:pt idx="905">
                  <c:v>90600</c:v>
                </c:pt>
                <c:pt idx="906">
                  <c:v>90700</c:v>
                </c:pt>
                <c:pt idx="907">
                  <c:v>90800</c:v>
                </c:pt>
                <c:pt idx="908">
                  <c:v>90900</c:v>
                </c:pt>
                <c:pt idx="909">
                  <c:v>91000</c:v>
                </c:pt>
                <c:pt idx="910">
                  <c:v>91100</c:v>
                </c:pt>
                <c:pt idx="911">
                  <c:v>91200</c:v>
                </c:pt>
                <c:pt idx="912">
                  <c:v>91300</c:v>
                </c:pt>
                <c:pt idx="913">
                  <c:v>91400</c:v>
                </c:pt>
                <c:pt idx="914">
                  <c:v>91500</c:v>
                </c:pt>
                <c:pt idx="915">
                  <c:v>91600</c:v>
                </c:pt>
                <c:pt idx="916">
                  <c:v>91700</c:v>
                </c:pt>
                <c:pt idx="917">
                  <c:v>91800</c:v>
                </c:pt>
                <c:pt idx="918">
                  <c:v>91900</c:v>
                </c:pt>
                <c:pt idx="919">
                  <c:v>92000</c:v>
                </c:pt>
                <c:pt idx="920">
                  <c:v>92100</c:v>
                </c:pt>
                <c:pt idx="921">
                  <c:v>92200</c:v>
                </c:pt>
                <c:pt idx="922">
                  <c:v>92300</c:v>
                </c:pt>
                <c:pt idx="923">
                  <c:v>92400</c:v>
                </c:pt>
                <c:pt idx="924">
                  <c:v>92500</c:v>
                </c:pt>
                <c:pt idx="925">
                  <c:v>92600</c:v>
                </c:pt>
                <c:pt idx="926">
                  <c:v>92700</c:v>
                </c:pt>
                <c:pt idx="927">
                  <c:v>92800</c:v>
                </c:pt>
                <c:pt idx="928">
                  <c:v>92900</c:v>
                </c:pt>
                <c:pt idx="929">
                  <c:v>93000</c:v>
                </c:pt>
                <c:pt idx="930">
                  <c:v>93100</c:v>
                </c:pt>
                <c:pt idx="931">
                  <c:v>93200</c:v>
                </c:pt>
                <c:pt idx="932">
                  <c:v>93300</c:v>
                </c:pt>
                <c:pt idx="933">
                  <c:v>93400</c:v>
                </c:pt>
                <c:pt idx="934">
                  <c:v>93500</c:v>
                </c:pt>
                <c:pt idx="935">
                  <c:v>93600</c:v>
                </c:pt>
                <c:pt idx="936">
                  <c:v>93700</c:v>
                </c:pt>
                <c:pt idx="937">
                  <c:v>93800</c:v>
                </c:pt>
                <c:pt idx="938">
                  <c:v>93900</c:v>
                </c:pt>
                <c:pt idx="939">
                  <c:v>94000</c:v>
                </c:pt>
                <c:pt idx="940">
                  <c:v>94100</c:v>
                </c:pt>
                <c:pt idx="941">
                  <c:v>94200</c:v>
                </c:pt>
                <c:pt idx="942">
                  <c:v>94300</c:v>
                </c:pt>
                <c:pt idx="943">
                  <c:v>94400</c:v>
                </c:pt>
                <c:pt idx="944">
                  <c:v>94500</c:v>
                </c:pt>
                <c:pt idx="945">
                  <c:v>94600</c:v>
                </c:pt>
                <c:pt idx="946">
                  <c:v>94700</c:v>
                </c:pt>
                <c:pt idx="947">
                  <c:v>94800</c:v>
                </c:pt>
                <c:pt idx="948">
                  <c:v>94900</c:v>
                </c:pt>
                <c:pt idx="949">
                  <c:v>95000</c:v>
                </c:pt>
                <c:pt idx="950">
                  <c:v>95100</c:v>
                </c:pt>
                <c:pt idx="951">
                  <c:v>95200</c:v>
                </c:pt>
                <c:pt idx="952">
                  <c:v>95300</c:v>
                </c:pt>
                <c:pt idx="953">
                  <c:v>95400</c:v>
                </c:pt>
                <c:pt idx="954">
                  <c:v>95500</c:v>
                </c:pt>
                <c:pt idx="955">
                  <c:v>95600</c:v>
                </c:pt>
                <c:pt idx="956">
                  <c:v>95700</c:v>
                </c:pt>
                <c:pt idx="957">
                  <c:v>95800</c:v>
                </c:pt>
                <c:pt idx="958">
                  <c:v>95900</c:v>
                </c:pt>
                <c:pt idx="959">
                  <c:v>96000</c:v>
                </c:pt>
                <c:pt idx="960">
                  <c:v>96100</c:v>
                </c:pt>
                <c:pt idx="961">
                  <c:v>96200</c:v>
                </c:pt>
                <c:pt idx="962">
                  <c:v>96300</c:v>
                </c:pt>
                <c:pt idx="963">
                  <c:v>96400</c:v>
                </c:pt>
                <c:pt idx="964">
                  <c:v>96500</c:v>
                </c:pt>
                <c:pt idx="965">
                  <c:v>96600</c:v>
                </c:pt>
                <c:pt idx="966">
                  <c:v>96700</c:v>
                </c:pt>
                <c:pt idx="967">
                  <c:v>96800</c:v>
                </c:pt>
                <c:pt idx="968">
                  <c:v>96900</c:v>
                </c:pt>
                <c:pt idx="969">
                  <c:v>97000</c:v>
                </c:pt>
                <c:pt idx="970">
                  <c:v>97100</c:v>
                </c:pt>
                <c:pt idx="971">
                  <c:v>97200</c:v>
                </c:pt>
                <c:pt idx="972">
                  <c:v>97300</c:v>
                </c:pt>
                <c:pt idx="973">
                  <c:v>97400</c:v>
                </c:pt>
                <c:pt idx="974">
                  <c:v>97500</c:v>
                </c:pt>
                <c:pt idx="975">
                  <c:v>97600</c:v>
                </c:pt>
                <c:pt idx="976">
                  <c:v>97700</c:v>
                </c:pt>
                <c:pt idx="977">
                  <c:v>97800</c:v>
                </c:pt>
                <c:pt idx="978">
                  <c:v>97900</c:v>
                </c:pt>
                <c:pt idx="979">
                  <c:v>98000</c:v>
                </c:pt>
                <c:pt idx="980">
                  <c:v>98100</c:v>
                </c:pt>
                <c:pt idx="981">
                  <c:v>98200</c:v>
                </c:pt>
                <c:pt idx="982">
                  <c:v>98300</c:v>
                </c:pt>
                <c:pt idx="983">
                  <c:v>98400</c:v>
                </c:pt>
                <c:pt idx="984">
                  <c:v>98500</c:v>
                </c:pt>
                <c:pt idx="985">
                  <c:v>98600</c:v>
                </c:pt>
                <c:pt idx="986">
                  <c:v>98700</c:v>
                </c:pt>
                <c:pt idx="987">
                  <c:v>98800</c:v>
                </c:pt>
                <c:pt idx="988">
                  <c:v>98900</c:v>
                </c:pt>
                <c:pt idx="989">
                  <c:v>99000</c:v>
                </c:pt>
                <c:pt idx="990">
                  <c:v>99100</c:v>
                </c:pt>
                <c:pt idx="991">
                  <c:v>99200</c:v>
                </c:pt>
                <c:pt idx="992">
                  <c:v>99300</c:v>
                </c:pt>
                <c:pt idx="993">
                  <c:v>99400</c:v>
                </c:pt>
                <c:pt idx="994">
                  <c:v>99500</c:v>
                </c:pt>
                <c:pt idx="995">
                  <c:v>99600</c:v>
                </c:pt>
                <c:pt idx="996">
                  <c:v>99700</c:v>
                </c:pt>
                <c:pt idx="997">
                  <c:v>99800</c:v>
                </c:pt>
                <c:pt idx="998">
                  <c:v>99900</c:v>
                </c:pt>
                <c:pt idx="999">
                  <c:v>100000</c:v>
                </c:pt>
              </c:numCache>
            </c:numRef>
          </c:xVal>
          <c:yVal>
            <c:numRef>
              <c:f>'Inductance data'!$D$2:$D$1001</c:f>
              <c:numCache>
                <c:formatCode>General</c:formatCode>
                <c:ptCount val="1000"/>
                <c:pt idx="0">
                  <c:v>0.33960000000000001</c:v>
                </c:pt>
                <c:pt idx="1">
                  <c:v>0.1789</c:v>
                </c:pt>
                <c:pt idx="2">
                  <c:v>0.1265</c:v>
                </c:pt>
                <c:pt idx="3">
                  <c:v>0.1012</c:v>
                </c:pt>
                <c:pt idx="4">
                  <c:v>8.5800000000000001E-2</c:v>
                </c:pt>
                <c:pt idx="5">
                  <c:v>7.5700000000000003E-2</c:v>
                </c:pt>
                <c:pt idx="6">
                  <c:v>6.83E-2</c:v>
                </c:pt>
                <c:pt idx="7">
                  <c:v>6.2799999999999995E-2</c:v>
                </c:pt>
                <c:pt idx="8">
                  <c:v>5.8599999999999999E-2</c:v>
                </c:pt>
                <c:pt idx="9">
                  <c:v>5.5300000000000002E-2</c:v>
                </c:pt>
                <c:pt idx="10">
                  <c:v>5.2499999999999998E-2</c:v>
                </c:pt>
                <c:pt idx="11">
                  <c:v>5.0099999999999999E-2</c:v>
                </c:pt>
                <c:pt idx="12">
                  <c:v>4.8099999999999997E-2</c:v>
                </c:pt>
                <c:pt idx="13">
                  <c:v>4.6300000000000001E-2</c:v>
                </c:pt>
                <c:pt idx="14">
                  <c:v>4.4699999999999997E-2</c:v>
                </c:pt>
                <c:pt idx="15">
                  <c:v>4.3200000000000002E-2</c:v>
                </c:pt>
                <c:pt idx="16">
                  <c:v>4.1799999999999997E-2</c:v>
                </c:pt>
                <c:pt idx="17">
                  <c:v>4.0599999999999997E-2</c:v>
                </c:pt>
                <c:pt idx="18">
                  <c:v>3.9399999999999998E-2</c:v>
                </c:pt>
                <c:pt idx="19">
                  <c:v>3.8399999999999997E-2</c:v>
                </c:pt>
                <c:pt idx="20">
                  <c:v>3.7400000000000003E-2</c:v>
                </c:pt>
                <c:pt idx="21">
                  <c:v>3.6600000000000001E-2</c:v>
                </c:pt>
                <c:pt idx="22">
                  <c:v>3.5700000000000003E-2</c:v>
                </c:pt>
                <c:pt idx="23">
                  <c:v>3.5099999999999999E-2</c:v>
                </c:pt>
                <c:pt idx="24">
                  <c:v>3.4299999999999997E-2</c:v>
                </c:pt>
                <c:pt idx="25">
                  <c:v>3.3599999999999998E-2</c:v>
                </c:pt>
                <c:pt idx="26">
                  <c:v>3.32E-2</c:v>
                </c:pt>
                <c:pt idx="27">
                  <c:v>3.2599999999999997E-2</c:v>
                </c:pt>
                <c:pt idx="28">
                  <c:v>3.2099999999999997E-2</c:v>
                </c:pt>
                <c:pt idx="29">
                  <c:v>3.1699999999999999E-2</c:v>
                </c:pt>
                <c:pt idx="30">
                  <c:v>3.1300000000000001E-2</c:v>
                </c:pt>
                <c:pt idx="31">
                  <c:v>3.0800000000000001E-2</c:v>
                </c:pt>
                <c:pt idx="32">
                  <c:v>3.0599999999999999E-2</c:v>
                </c:pt>
                <c:pt idx="33">
                  <c:v>3.0200000000000001E-2</c:v>
                </c:pt>
                <c:pt idx="34">
                  <c:v>0.03</c:v>
                </c:pt>
                <c:pt idx="35">
                  <c:v>2.98E-2</c:v>
                </c:pt>
                <c:pt idx="36">
                  <c:v>2.9499999999999998E-2</c:v>
                </c:pt>
                <c:pt idx="37">
                  <c:v>2.93E-2</c:v>
                </c:pt>
                <c:pt idx="38">
                  <c:v>2.9000000000000001E-2</c:v>
                </c:pt>
                <c:pt idx="39">
                  <c:v>2.8799999999999999E-2</c:v>
                </c:pt>
                <c:pt idx="40">
                  <c:v>2.87E-2</c:v>
                </c:pt>
                <c:pt idx="41">
                  <c:v>2.86E-2</c:v>
                </c:pt>
                <c:pt idx="42">
                  <c:v>2.8400000000000002E-2</c:v>
                </c:pt>
                <c:pt idx="43">
                  <c:v>2.8299999999999999E-2</c:v>
                </c:pt>
                <c:pt idx="44">
                  <c:v>2.8199999999999999E-2</c:v>
                </c:pt>
                <c:pt idx="45">
                  <c:v>2.8000000000000001E-2</c:v>
                </c:pt>
                <c:pt idx="46">
                  <c:v>2.8000000000000001E-2</c:v>
                </c:pt>
                <c:pt idx="47">
                  <c:v>2.7900000000000001E-2</c:v>
                </c:pt>
                <c:pt idx="48">
                  <c:v>2.7900000000000001E-2</c:v>
                </c:pt>
                <c:pt idx="49">
                  <c:v>2.7799999999999998E-2</c:v>
                </c:pt>
                <c:pt idx="50">
                  <c:v>2.7699999999999999E-2</c:v>
                </c:pt>
                <c:pt idx="51">
                  <c:v>2.7699999999999999E-2</c:v>
                </c:pt>
                <c:pt idx="52">
                  <c:v>2.7699999999999999E-2</c:v>
                </c:pt>
                <c:pt idx="53">
                  <c:v>2.7699999999999999E-2</c:v>
                </c:pt>
                <c:pt idx="54">
                  <c:v>2.7699999999999999E-2</c:v>
                </c:pt>
                <c:pt idx="55">
                  <c:v>2.7699999999999999E-2</c:v>
                </c:pt>
                <c:pt idx="56">
                  <c:v>2.7699999999999999E-2</c:v>
                </c:pt>
                <c:pt idx="57">
                  <c:v>2.7699999999999999E-2</c:v>
                </c:pt>
                <c:pt idx="58">
                  <c:v>2.7799999999999998E-2</c:v>
                </c:pt>
                <c:pt idx="59">
                  <c:v>2.7699999999999999E-2</c:v>
                </c:pt>
                <c:pt idx="60">
                  <c:v>2.7699999999999999E-2</c:v>
                </c:pt>
                <c:pt idx="61">
                  <c:v>2.7799999999999998E-2</c:v>
                </c:pt>
                <c:pt idx="62">
                  <c:v>2.7900000000000001E-2</c:v>
                </c:pt>
                <c:pt idx="63">
                  <c:v>2.7799999999999998E-2</c:v>
                </c:pt>
                <c:pt idx="64">
                  <c:v>2.7900000000000001E-2</c:v>
                </c:pt>
                <c:pt idx="65">
                  <c:v>2.7900000000000001E-2</c:v>
                </c:pt>
                <c:pt idx="66">
                  <c:v>2.7900000000000001E-2</c:v>
                </c:pt>
                <c:pt idx="67">
                  <c:v>2.81E-2</c:v>
                </c:pt>
                <c:pt idx="68">
                  <c:v>2.8199999999999999E-2</c:v>
                </c:pt>
                <c:pt idx="69">
                  <c:v>2.8199999999999999E-2</c:v>
                </c:pt>
                <c:pt idx="70">
                  <c:v>2.8299999999999999E-2</c:v>
                </c:pt>
                <c:pt idx="71">
                  <c:v>2.8299999999999999E-2</c:v>
                </c:pt>
                <c:pt idx="72">
                  <c:v>2.8500000000000001E-2</c:v>
                </c:pt>
                <c:pt idx="73">
                  <c:v>2.86E-2</c:v>
                </c:pt>
                <c:pt idx="74">
                  <c:v>2.86E-2</c:v>
                </c:pt>
                <c:pt idx="75">
                  <c:v>2.8799999999999999E-2</c:v>
                </c:pt>
                <c:pt idx="76">
                  <c:v>2.8899999999999999E-2</c:v>
                </c:pt>
                <c:pt idx="77">
                  <c:v>2.9000000000000001E-2</c:v>
                </c:pt>
                <c:pt idx="78">
                  <c:v>2.9100000000000001E-2</c:v>
                </c:pt>
                <c:pt idx="79">
                  <c:v>2.9399999999999999E-2</c:v>
                </c:pt>
                <c:pt idx="80">
                  <c:v>2.9399999999999999E-2</c:v>
                </c:pt>
                <c:pt idx="81">
                  <c:v>2.9499999999999998E-2</c:v>
                </c:pt>
                <c:pt idx="82">
                  <c:v>2.9499999999999998E-2</c:v>
                </c:pt>
                <c:pt idx="83">
                  <c:v>2.9700000000000001E-2</c:v>
                </c:pt>
                <c:pt idx="84">
                  <c:v>2.98E-2</c:v>
                </c:pt>
                <c:pt idx="85">
                  <c:v>3.0099999999999998E-2</c:v>
                </c:pt>
                <c:pt idx="86">
                  <c:v>3.0099999999999998E-2</c:v>
                </c:pt>
                <c:pt idx="87">
                  <c:v>3.0300000000000001E-2</c:v>
                </c:pt>
                <c:pt idx="88">
                  <c:v>3.04E-2</c:v>
                </c:pt>
                <c:pt idx="89">
                  <c:v>3.0599999999999999E-2</c:v>
                </c:pt>
                <c:pt idx="90">
                  <c:v>3.0800000000000001E-2</c:v>
                </c:pt>
                <c:pt idx="91">
                  <c:v>3.1E-2</c:v>
                </c:pt>
                <c:pt idx="92">
                  <c:v>3.1199999999999999E-2</c:v>
                </c:pt>
                <c:pt idx="93">
                  <c:v>3.1399999999999997E-2</c:v>
                </c:pt>
                <c:pt idx="94">
                  <c:v>3.1399999999999997E-2</c:v>
                </c:pt>
                <c:pt idx="95">
                  <c:v>3.1699999999999999E-2</c:v>
                </c:pt>
                <c:pt idx="96">
                  <c:v>3.1899999999999998E-2</c:v>
                </c:pt>
                <c:pt idx="97">
                  <c:v>3.2300000000000002E-2</c:v>
                </c:pt>
                <c:pt idx="98">
                  <c:v>3.2300000000000002E-2</c:v>
                </c:pt>
                <c:pt idx="99">
                  <c:v>3.27E-2</c:v>
                </c:pt>
                <c:pt idx="100">
                  <c:v>3.27E-2</c:v>
                </c:pt>
                <c:pt idx="101">
                  <c:v>3.3099999999999997E-2</c:v>
                </c:pt>
                <c:pt idx="102">
                  <c:v>3.2899999999999999E-2</c:v>
                </c:pt>
                <c:pt idx="103">
                  <c:v>3.3300000000000003E-2</c:v>
                </c:pt>
                <c:pt idx="104">
                  <c:v>3.3399999999999999E-2</c:v>
                </c:pt>
                <c:pt idx="105">
                  <c:v>3.3799999999999997E-2</c:v>
                </c:pt>
                <c:pt idx="106">
                  <c:v>3.3799999999999997E-2</c:v>
                </c:pt>
                <c:pt idx="107">
                  <c:v>3.44E-2</c:v>
                </c:pt>
                <c:pt idx="108">
                  <c:v>3.4200000000000001E-2</c:v>
                </c:pt>
                <c:pt idx="109">
                  <c:v>3.4500000000000003E-2</c:v>
                </c:pt>
                <c:pt idx="110">
                  <c:v>3.49E-2</c:v>
                </c:pt>
                <c:pt idx="111">
                  <c:v>3.5200000000000002E-2</c:v>
                </c:pt>
                <c:pt idx="112">
                  <c:v>3.5499999999999997E-2</c:v>
                </c:pt>
                <c:pt idx="113">
                  <c:v>3.5700000000000003E-2</c:v>
                </c:pt>
                <c:pt idx="114">
                  <c:v>3.5900000000000001E-2</c:v>
                </c:pt>
                <c:pt idx="115">
                  <c:v>3.6499999999999998E-2</c:v>
                </c:pt>
                <c:pt idx="116">
                  <c:v>3.6700000000000003E-2</c:v>
                </c:pt>
                <c:pt idx="117">
                  <c:v>3.6700000000000003E-2</c:v>
                </c:pt>
                <c:pt idx="118">
                  <c:v>3.73E-2</c:v>
                </c:pt>
                <c:pt idx="119">
                  <c:v>3.7600000000000001E-2</c:v>
                </c:pt>
                <c:pt idx="120">
                  <c:v>3.7999999999999999E-2</c:v>
                </c:pt>
                <c:pt idx="121">
                  <c:v>3.8399999999999997E-2</c:v>
                </c:pt>
                <c:pt idx="122">
                  <c:v>3.8699999999999998E-2</c:v>
                </c:pt>
                <c:pt idx="123">
                  <c:v>3.9199999999999999E-2</c:v>
                </c:pt>
                <c:pt idx="124">
                  <c:v>3.9600000000000003E-2</c:v>
                </c:pt>
                <c:pt idx="125">
                  <c:v>3.9800000000000002E-2</c:v>
                </c:pt>
                <c:pt idx="126">
                  <c:v>4.02E-2</c:v>
                </c:pt>
                <c:pt idx="127">
                  <c:v>4.0500000000000001E-2</c:v>
                </c:pt>
                <c:pt idx="128">
                  <c:v>4.1000000000000002E-2</c:v>
                </c:pt>
                <c:pt idx="129">
                  <c:v>4.1500000000000002E-2</c:v>
                </c:pt>
                <c:pt idx="130">
                  <c:v>4.19E-2</c:v>
                </c:pt>
                <c:pt idx="131">
                  <c:v>4.2200000000000001E-2</c:v>
                </c:pt>
                <c:pt idx="132">
                  <c:v>4.2700000000000002E-2</c:v>
                </c:pt>
                <c:pt idx="133">
                  <c:v>4.3200000000000002E-2</c:v>
                </c:pt>
                <c:pt idx="134">
                  <c:v>4.3799999999999999E-2</c:v>
                </c:pt>
                <c:pt idx="135">
                  <c:v>4.4299999999999999E-2</c:v>
                </c:pt>
                <c:pt idx="136">
                  <c:v>4.48E-2</c:v>
                </c:pt>
                <c:pt idx="137">
                  <c:v>4.53E-2</c:v>
                </c:pt>
                <c:pt idx="138">
                  <c:v>4.5900000000000003E-2</c:v>
                </c:pt>
                <c:pt idx="139">
                  <c:v>4.65E-2</c:v>
                </c:pt>
                <c:pt idx="140">
                  <c:v>4.7E-2</c:v>
                </c:pt>
                <c:pt idx="141">
                  <c:v>4.7399999999999998E-2</c:v>
                </c:pt>
                <c:pt idx="142">
                  <c:v>4.8300000000000003E-2</c:v>
                </c:pt>
                <c:pt idx="143">
                  <c:v>4.8599999999999997E-2</c:v>
                </c:pt>
                <c:pt idx="144">
                  <c:v>4.9000000000000002E-2</c:v>
                </c:pt>
                <c:pt idx="145">
                  <c:v>4.9700000000000001E-2</c:v>
                </c:pt>
                <c:pt idx="146">
                  <c:v>5.04E-2</c:v>
                </c:pt>
                <c:pt idx="147">
                  <c:v>5.11E-2</c:v>
                </c:pt>
                <c:pt idx="148">
                  <c:v>5.1499999999999997E-2</c:v>
                </c:pt>
                <c:pt idx="149">
                  <c:v>5.1799999999999999E-2</c:v>
                </c:pt>
                <c:pt idx="150">
                  <c:v>5.2900000000000003E-2</c:v>
                </c:pt>
                <c:pt idx="151">
                  <c:v>5.3800000000000001E-2</c:v>
                </c:pt>
                <c:pt idx="152">
                  <c:v>5.4399999999999997E-2</c:v>
                </c:pt>
                <c:pt idx="153">
                  <c:v>5.5199999999999999E-2</c:v>
                </c:pt>
                <c:pt idx="154">
                  <c:v>5.5899999999999998E-2</c:v>
                </c:pt>
                <c:pt idx="155">
                  <c:v>5.6800000000000003E-2</c:v>
                </c:pt>
                <c:pt idx="156">
                  <c:v>5.7500000000000002E-2</c:v>
                </c:pt>
                <c:pt idx="157">
                  <c:v>5.8400000000000001E-2</c:v>
                </c:pt>
                <c:pt idx="158">
                  <c:v>5.9400000000000001E-2</c:v>
                </c:pt>
                <c:pt idx="159">
                  <c:v>6.0299999999999999E-2</c:v>
                </c:pt>
                <c:pt idx="160">
                  <c:v>6.0999999999999999E-2</c:v>
                </c:pt>
                <c:pt idx="161">
                  <c:v>6.1899999999999997E-2</c:v>
                </c:pt>
                <c:pt idx="162">
                  <c:v>6.3E-2</c:v>
                </c:pt>
                <c:pt idx="163">
                  <c:v>6.4100000000000004E-2</c:v>
                </c:pt>
                <c:pt idx="164">
                  <c:v>6.5100000000000005E-2</c:v>
                </c:pt>
                <c:pt idx="165">
                  <c:v>6.6100000000000006E-2</c:v>
                </c:pt>
                <c:pt idx="166">
                  <c:v>6.7199999999999996E-2</c:v>
                </c:pt>
                <c:pt idx="167">
                  <c:v>6.8400000000000002E-2</c:v>
                </c:pt>
                <c:pt idx="168">
                  <c:v>6.9699999999999998E-2</c:v>
                </c:pt>
                <c:pt idx="169">
                  <c:v>7.0999999999999994E-2</c:v>
                </c:pt>
                <c:pt idx="170">
                  <c:v>7.22E-2</c:v>
                </c:pt>
                <c:pt idx="171">
                  <c:v>7.3800000000000004E-2</c:v>
                </c:pt>
                <c:pt idx="172">
                  <c:v>7.51E-2</c:v>
                </c:pt>
                <c:pt idx="173">
                  <c:v>7.6300000000000007E-2</c:v>
                </c:pt>
                <c:pt idx="174">
                  <c:v>7.7799999999999994E-2</c:v>
                </c:pt>
                <c:pt idx="175">
                  <c:v>7.9200000000000007E-2</c:v>
                </c:pt>
                <c:pt idx="176">
                  <c:v>8.1100000000000005E-2</c:v>
                </c:pt>
                <c:pt idx="177">
                  <c:v>8.2900000000000001E-2</c:v>
                </c:pt>
                <c:pt idx="178">
                  <c:v>8.4599999999999995E-2</c:v>
                </c:pt>
                <c:pt idx="179">
                  <c:v>8.6400000000000005E-2</c:v>
                </c:pt>
                <c:pt idx="180">
                  <c:v>8.8499999999999995E-2</c:v>
                </c:pt>
                <c:pt idx="181">
                  <c:v>9.06E-2</c:v>
                </c:pt>
                <c:pt idx="182">
                  <c:v>9.2600000000000002E-2</c:v>
                </c:pt>
                <c:pt idx="183">
                  <c:v>9.4700000000000006E-2</c:v>
                </c:pt>
                <c:pt idx="184">
                  <c:v>9.7000000000000003E-2</c:v>
                </c:pt>
                <c:pt idx="185">
                  <c:v>9.9699999999999997E-2</c:v>
                </c:pt>
                <c:pt idx="186">
                  <c:v>0.1022</c:v>
                </c:pt>
                <c:pt idx="187">
                  <c:v>0.10489999999999999</c:v>
                </c:pt>
                <c:pt idx="188">
                  <c:v>0.1082</c:v>
                </c:pt>
                <c:pt idx="189">
                  <c:v>0.111</c:v>
                </c:pt>
                <c:pt idx="190">
                  <c:v>0.1147</c:v>
                </c:pt>
                <c:pt idx="191">
                  <c:v>0.1179</c:v>
                </c:pt>
                <c:pt idx="192">
                  <c:v>0.1212</c:v>
                </c:pt>
                <c:pt idx="193">
                  <c:v>0.12520000000000001</c:v>
                </c:pt>
                <c:pt idx="194">
                  <c:v>0.12909999999999999</c:v>
                </c:pt>
                <c:pt idx="195">
                  <c:v>0.1331</c:v>
                </c:pt>
                <c:pt idx="196">
                  <c:v>0.1381</c:v>
                </c:pt>
                <c:pt idx="197">
                  <c:v>0.14269999999999999</c:v>
                </c:pt>
                <c:pt idx="198">
                  <c:v>0.14829999999999999</c:v>
                </c:pt>
                <c:pt idx="199">
                  <c:v>0.15359999999999999</c:v>
                </c:pt>
                <c:pt idx="200">
                  <c:v>0.15989999999999999</c:v>
                </c:pt>
                <c:pt idx="201">
                  <c:v>0.16700000000000001</c:v>
                </c:pt>
                <c:pt idx="202">
                  <c:v>0.17419999999999999</c:v>
                </c:pt>
                <c:pt idx="203">
                  <c:v>0.182</c:v>
                </c:pt>
                <c:pt idx="204">
                  <c:v>0.19120000000000001</c:v>
                </c:pt>
                <c:pt idx="205">
                  <c:v>0.2009</c:v>
                </c:pt>
                <c:pt idx="206">
                  <c:v>0.21079999999999999</c:v>
                </c:pt>
                <c:pt idx="207">
                  <c:v>0.2233</c:v>
                </c:pt>
                <c:pt idx="208">
                  <c:v>0.23680000000000001</c:v>
                </c:pt>
                <c:pt idx="209">
                  <c:v>0.25259999999999999</c:v>
                </c:pt>
                <c:pt idx="210">
                  <c:v>0.26950000000000002</c:v>
                </c:pt>
                <c:pt idx="211">
                  <c:v>0.29010000000000002</c:v>
                </c:pt>
                <c:pt idx="212">
                  <c:v>0.31190000000000001</c:v>
                </c:pt>
                <c:pt idx="213">
                  <c:v>0.33889999999999998</c:v>
                </c:pt>
                <c:pt idx="214">
                  <c:v>0.3705</c:v>
                </c:pt>
                <c:pt idx="215">
                  <c:v>0.40789999999999998</c:v>
                </c:pt>
                <c:pt idx="216">
                  <c:v>0.45529999999999998</c:v>
                </c:pt>
                <c:pt idx="217">
                  <c:v>0.51349999999999996</c:v>
                </c:pt>
                <c:pt idx="218">
                  <c:v>0.58989999999999998</c:v>
                </c:pt>
                <c:pt idx="219">
                  <c:v>0.69140000000000001</c:v>
                </c:pt>
                <c:pt idx="220">
                  <c:v>0.83579999999999999</c:v>
                </c:pt>
                <c:pt idx="221">
                  <c:v>1.0578000000000001</c:v>
                </c:pt>
                <c:pt idx="222">
                  <c:v>1.4402999999999999</c:v>
                </c:pt>
                <c:pt idx="223">
                  <c:v>2.2210000000000001</c:v>
                </c:pt>
                <c:pt idx="224">
                  <c:v>5.1360000000000001</c:v>
                </c:pt>
                <c:pt idx="225">
                  <c:v>#N/A</c:v>
                </c:pt>
                <c:pt idx="226">
                  <c:v>3.3559999999999999</c:v>
                </c:pt>
                <c:pt idx="227">
                  <c:v>1.831</c:v>
                </c:pt>
                <c:pt idx="228">
                  <c:v>1.2535000000000001</c:v>
                </c:pt>
                <c:pt idx="229">
                  <c:v>0.96009999999999995</c:v>
                </c:pt>
                <c:pt idx="230">
                  <c:v>0.77590000000000003</c:v>
                </c:pt>
                <c:pt idx="231">
                  <c:v>0.65010000000000001</c:v>
                </c:pt>
                <c:pt idx="232">
                  <c:v>0.55989999999999995</c:v>
                </c:pt>
                <c:pt idx="233">
                  <c:v>0.4929</c:v>
                </c:pt>
                <c:pt idx="234">
                  <c:v>0.44080000000000003</c:v>
                </c:pt>
                <c:pt idx="235">
                  <c:v>0.39689999999999998</c:v>
                </c:pt>
                <c:pt idx="236">
                  <c:v>0.36180000000000001</c:v>
                </c:pt>
                <c:pt idx="237">
                  <c:v>0.3332</c:v>
                </c:pt>
                <c:pt idx="238">
                  <c:v>0.30780000000000002</c:v>
                </c:pt>
                <c:pt idx="239">
                  <c:v>0.2868</c:v>
                </c:pt>
                <c:pt idx="240">
                  <c:v>0.26790000000000003</c:v>
                </c:pt>
                <c:pt idx="241">
                  <c:v>0.25190000000000001</c:v>
                </c:pt>
                <c:pt idx="242">
                  <c:v>0.23760000000000001</c:v>
                </c:pt>
                <c:pt idx="243">
                  <c:v>0.22489999999999999</c:v>
                </c:pt>
                <c:pt idx="244">
                  <c:v>0.21190000000000001</c:v>
                </c:pt>
                <c:pt idx="245">
                  <c:v>0.2029</c:v>
                </c:pt>
                <c:pt idx="246">
                  <c:v>0.19270000000000001</c:v>
                </c:pt>
                <c:pt idx="247">
                  <c:v>0.1857</c:v>
                </c:pt>
                <c:pt idx="248">
                  <c:v>0.1769</c:v>
                </c:pt>
                <c:pt idx="249">
                  <c:v>0.1706</c:v>
                </c:pt>
                <c:pt idx="250">
                  <c:v>0.16309999999999999</c:v>
                </c:pt>
                <c:pt idx="251">
                  <c:v>0.15820000000000001</c:v>
                </c:pt>
                <c:pt idx="252">
                  <c:v>0.15229999999999999</c:v>
                </c:pt>
                <c:pt idx="253">
                  <c:v>0.14680000000000001</c:v>
                </c:pt>
                <c:pt idx="254">
                  <c:v>0.14249999999999999</c:v>
                </c:pt>
                <c:pt idx="255">
                  <c:v>0.13800000000000001</c:v>
                </c:pt>
                <c:pt idx="256">
                  <c:v>0.1333</c:v>
                </c:pt>
                <c:pt idx="257">
                  <c:v>0.1298</c:v>
                </c:pt>
                <c:pt idx="258">
                  <c:v>0.1258</c:v>
                </c:pt>
                <c:pt idx="259">
                  <c:v>0.12189999999999999</c:v>
                </c:pt>
                <c:pt idx="260">
                  <c:v>0.11940000000000001</c:v>
                </c:pt>
                <c:pt idx="261">
                  <c:v>0.11609999999999999</c:v>
                </c:pt>
                <c:pt idx="262">
                  <c:v>0.113</c:v>
                </c:pt>
                <c:pt idx="263">
                  <c:v>0.1108</c:v>
                </c:pt>
                <c:pt idx="264">
                  <c:v>0.1081</c:v>
                </c:pt>
                <c:pt idx="265">
                  <c:v>0.1061</c:v>
                </c:pt>
                <c:pt idx="266">
                  <c:v>0.1032</c:v>
                </c:pt>
                <c:pt idx="267">
                  <c:v>0.10150000000000001</c:v>
                </c:pt>
                <c:pt idx="268">
                  <c:v>9.9099999999999994E-2</c:v>
                </c:pt>
                <c:pt idx="269">
                  <c:v>9.6699999999999994E-2</c:v>
                </c:pt>
                <c:pt idx="270">
                  <c:v>9.5200000000000007E-2</c:v>
                </c:pt>
                <c:pt idx="271">
                  <c:v>9.3100000000000002E-2</c:v>
                </c:pt>
                <c:pt idx="272">
                  <c:v>9.1399999999999995E-2</c:v>
                </c:pt>
                <c:pt idx="273">
                  <c:v>8.9599999999999999E-2</c:v>
                </c:pt>
                <c:pt idx="274">
                  <c:v>8.7900000000000006E-2</c:v>
                </c:pt>
                <c:pt idx="275">
                  <c:v>8.6699999999999999E-2</c:v>
                </c:pt>
                <c:pt idx="276">
                  <c:v>8.5199999999999998E-2</c:v>
                </c:pt>
                <c:pt idx="277">
                  <c:v>8.3599999999999994E-2</c:v>
                </c:pt>
                <c:pt idx="278">
                  <c:v>8.2500000000000004E-2</c:v>
                </c:pt>
                <c:pt idx="279">
                  <c:v>8.1299999999999997E-2</c:v>
                </c:pt>
                <c:pt idx="280">
                  <c:v>0.08</c:v>
                </c:pt>
                <c:pt idx="281">
                  <c:v>7.8299999999999995E-2</c:v>
                </c:pt>
                <c:pt idx="282">
                  <c:v>7.7700000000000005E-2</c:v>
                </c:pt>
                <c:pt idx="283">
                  <c:v>7.6399999999999996E-2</c:v>
                </c:pt>
                <c:pt idx="284">
                  <c:v>7.5300000000000006E-2</c:v>
                </c:pt>
                <c:pt idx="285">
                  <c:v>7.4399999999999994E-2</c:v>
                </c:pt>
                <c:pt idx="286">
                  <c:v>7.3499999999999996E-2</c:v>
                </c:pt>
                <c:pt idx="287">
                  <c:v>7.2400000000000006E-2</c:v>
                </c:pt>
                <c:pt idx="288">
                  <c:v>7.1599999999999997E-2</c:v>
                </c:pt>
                <c:pt idx="289">
                  <c:v>7.0699999999999999E-2</c:v>
                </c:pt>
                <c:pt idx="290">
                  <c:v>6.9699999999999998E-2</c:v>
                </c:pt>
                <c:pt idx="291">
                  <c:v>6.88E-2</c:v>
                </c:pt>
                <c:pt idx="292">
                  <c:v>6.8099999999999994E-2</c:v>
                </c:pt>
                <c:pt idx="293">
                  <c:v>6.7599999999999993E-2</c:v>
                </c:pt>
                <c:pt idx="294">
                  <c:v>6.6600000000000006E-2</c:v>
                </c:pt>
                <c:pt idx="295">
                  <c:v>6.59E-2</c:v>
                </c:pt>
                <c:pt idx="296">
                  <c:v>6.4600000000000005E-2</c:v>
                </c:pt>
                <c:pt idx="297">
                  <c:v>6.4699999999999994E-2</c:v>
                </c:pt>
                <c:pt idx="298">
                  <c:v>6.4000000000000001E-2</c:v>
                </c:pt>
                <c:pt idx="299">
                  <c:v>6.3100000000000003E-2</c:v>
                </c:pt>
                <c:pt idx="300">
                  <c:v>6.2899999999999998E-2</c:v>
                </c:pt>
                <c:pt idx="301">
                  <c:v>6.2E-2</c:v>
                </c:pt>
                <c:pt idx="302">
                  <c:v>6.1800000000000001E-2</c:v>
                </c:pt>
                <c:pt idx="303">
                  <c:v>6.0900000000000003E-2</c:v>
                </c:pt>
                <c:pt idx="304">
                  <c:v>6.0400000000000002E-2</c:v>
                </c:pt>
                <c:pt idx="305">
                  <c:v>0.06</c:v>
                </c:pt>
                <c:pt idx="306">
                  <c:v>5.9499999999999997E-2</c:v>
                </c:pt>
                <c:pt idx="307">
                  <c:v>5.8700000000000002E-2</c:v>
                </c:pt>
                <c:pt idx="308">
                  <c:v>5.8299999999999998E-2</c:v>
                </c:pt>
                <c:pt idx="309">
                  <c:v>5.8299999999999998E-2</c:v>
                </c:pt>
                <c:pt idx="310">
                  <c:v>5.7500000000000002E-2</c:v>
                </c:pt>
                <c:pt idx="311">
                  <c:v>5.74E-2</c:v>
                </c:pt>
                <c:pt idx="312">
                  <c:v>5.67E-2</c:v>
                </c:pt>
                <c:pt idx="313">
                  <c:v>5.6399999999999999E-2</c:v>
                </c:pt>
                <c:pt idx="314">
                  <c:v>5.6099999999999997E-2</c:v>
                </c:pt>
                <c:pt idx="315">
                  <c:v>5.5500000000000001E-2</c:v>
                </c:pt>
                <c:pt idx="316">
                  <c:v>5.5100000000000003E-2</c:v>
                </c:pt>
                <c:pt idx="317">
                  <c:v>5.4899999999999997E-2</c:v>
                </c:pt>
                <c:pt idx="318">
                  <c:v>5.4699999999999999E-2</c:v>
                </c:pt>
                <c:pt idx="319">
                  <c:v>5.4199999999999998E-2</c:v>
                </c:pt>
                <c:pt idx="320">
                  <c:v>5.3999999999999999E-2</c:v>
                </c:pt>
                <c:pt idx="321">
                  <c:v>5.3699999999999998E-2</c:v>
                </c:pt>
                <c:pt idx="322">
                  <c:v>5.3100000000000001E-2</c:v>
                </c:pt>
                <c:pt idx="323">
                  <c:v>5.2999999999999999E-2</c:v>
                </c:pt>
                <c:pt idx="324">
                  <c:v>5.2699999999999997E-2</c:v>
                </c:pt>
                <c:pt idx="325">
                  <c:v>5.2499999999999998E-2</c:v>
                </c:pt>
                <c:pt idx="326">
                  <c:v>5.2299999999999999E-2</c:v>
                </c:pt>
                <c:pt idx="327">
                  <c:v>5.1799999999999999E-2</c:v>
                </c:pt>
                <c:pt idx="328">
                  <c:v>5.1700000000000003E-2</c:v>
                </c:pt>
                <c:pt idx="329">
                  <c:v>5.1400000000000001E-2</c:v>
                </c:pt>
                <c:pt idx="330">
                  <c:v>5.1400000000000001E-2</c:v>
                </c:pt>
                <c:pt idx="331">
                  <c:v>5.0999999999999997E-2</c:v>
                </c:pt>
                <c:pt idx="332">
                  <c:v>5.0900000000000001E-2</c:v>
                </c:pt>
                <c:pt idx="333">
                  <c:v>5.0500000000000003E-2</c:v>
                </c:pt>
                <c:pt idx="334">
                  <c:v>5.04E-2</c:v>
                </c:pt>
                <c:pt idx="335">
                  <c:v>5.0200000000000002E-2</c:v>
                </c:pt>
                <c:pt idx="336">
                  <c:v>0.05</c:v>
                </c:pt>
                <c:pt idx="337">
                  <c:v>4.9799999999999997E-2</c:v>
                </c:pt>
                <c:pt idx="338">
                  <c:v>4.9500000000000002E-2</c:v>
                </c:pt>
                <c:pt idx="339">
                  <c:v>4.9500000000000002E-2</c:v>
                </c:pt>
                <c:pt idx="340">
                  <c:v>4.9200000000000001E-2</c:v>
                </c:pt>
                <c:pt idx="341">
                  <c:v>4.9099999999999998E-2</c:v>
                </c:pt>
                <c:pt idx="342">
                  <c:v>4.8899999999999999E-2</c:v>
                </c:pt>
                <c:pt idx="343">
                  <c:v>4.8800000000000003E-2</c:v>
                </c:pt>
                <c:pt idx="344">
                  <c:v>4.8599999999999997E-2</c:v>
                </c:pt>
                <c:pt idx="345">
                  <c:v>4.8500000000000001E-2</c:v>
                </c:pt>
                <c:pt idx="346">
                  <c:v>4.8300000000000003E-2</c:v>
                </c:pt>
                <c:pt idx="347">
                  <c:v>4.8399999999999999E-2</c:v>
                </c:pt>
                <c:pt idx="348">
                  <c:v>4.82E-2</c:v>
                </c:pt>
                <c:pt idx="349">
                  <c:v>4.8099999999999997E-2</c:v>
                </c:pt>
                <c:pt idx="350">
                  <c:v>4.7899999999999998E-2</c:v>
                </c:pt>
                <c:pt idx="351">
                  <c:v>4.7699999999999999E-2</c:v>
                </c:pt>
                <c:pt idx="352">
                  <c:v>4.7699999999999999E-2</c:v>
                </c:pt>
                <c:pt idx="353">
                  <c:v>4.7600000000000003E-2</c:v>
                </c:pt>
                <c:pt idx="354">
                  <c:v>4.7600000000000003E-2</c:v>
                </c:pt>
                <c:pt idx="355">
                  <c:v>4.7699999999999999E-2</c:v>
                </c:pt>
                <c:pt idx="356">
                  <c:v>4.7399999999999998E-2</c:v>
                </c:pt>
                <c:pt idx="357">
                  <c:v>4.7199999999999999E-2</c:v>
                </c:pt>
                <c:pt idx="358">
                  <c:v>4.7199999999999999E-2</c:v>
                </c:pt>
                <c:pt idx="359">
                  <c:v>4.7100000000000003E-2</c:v>
                </c:pt>
                <c:pt idx="360">
                  <c:v>4.7100000000000003E-2</c:v>
                </c:pt>
                <c:pt idx="361">
                  <c:v>4.7100000000000003E-2</c:v>
                </c:pt>
                <c:pt idx="362">
                  <c:v>4.6800000000000001E-2</c:v>
                </c:pt>
                <c:pt idx="363">
                  <c:v>4.6800000000000001E-2</c:v>
                </c:pt>
                <c:pt idx="364">
                  <c:v>4.6899999999999997E-2</c:v>
                </c:pt>
                <c:pt idx="365">
                  <c:v>4.6800000000000001E-2</c:v>
                </c:pt>
                <c:pt idx="366">
                  <c:v>4.6699999999999998E-2</c:v>
                </c:pt>
                <c:pt idx="367">
                  <c:v>4.6699999999999998E-2</c:v>
                </c:pt>
                <c:pt idx="368">
                  <c:v>4.6800000000000001E-2</c:v>
                </c:pt>
                <c:pt idx="369">
                  <c:v>4.6600000000000003E-2</c:v>
                </c:pt>
                <c:pt idx="370">
                  <c:v>4.6600000000000003E-2</c:v>
                </c:pt>
                <c:pt idx="371">
                  <c:v>4.6600000000000003E-2</c:v>
                </c:pt>
                <c:pt idx="372">
                  <c:v>4.6800000000000001E-2</c:v>
                </c:pt>
                <c:pt idx="373">
                  <c:v>4.6699999999999998E-2</c:v>
                </c:pt>
                <c:pt idx="374">
                  <c:v>4.65E-2</c:v>
                </c:pt>
                <c:pt idx="375">
                  <c:v>4.6600000000000003E-2</c:v>
                </c:pt>
                <c:pt idx="376">
                  <c:v>4.6399999999999997E-2</c:v>
                </c:pt>
                <c:pt idx="377">
                  <c:v>4.65E-2</c:v>
                </c:pt>
                <c:pt idx="378">
                  <c:v>4.6600000000000003E-2</c:v>
                </c:pt>
                <c:pt idx="379">
                  <c:v>4.6600000000000003E-2</c:v>
                </c:pt>
                <c:pt idx="380">
                  <c:v>4.6600000000000003E-2</c:v>
                </c:pt>
                <c:pt idx="381">
                  <c:v>4.6699999999999998E-2</c:v>
                </c:pt>
                <c:pt idx="382">
                  <c:v>4.6800000000000001E-2</c:v>
                </c:pt>
                <c:pt idx="383">
                  <c:v>4.6800000000000001E-2</c:v>
                </c:pt>
                <c:pt idx="384">
                  <c:v>4.6800000000000001E-2</c:v>
                </c:pt>
                <c:pt idx="385">
                  <c:v>4.6699999999999998E-2</c:v>
                </c:pt>
                <c:pt idx="386">
                  <c:v>4.7E-2</c:v>
                </c:pt>
                <c:pt idx="387">
                  <c:v>4.7E-2</c:v>
                </c:pt>
                <c:pt idx="388">
                  <c:v>4.6800000000000001E-2</c:v>
                </c:pt>
                <c:pt idx="389">
                  <c:v>4.6899999999999997E-2</c:v>
                </c:pt>
                <c:pt idx="390">
                  <c:v>4.6800000000000001E-2</c:v>
                </c:pt>
                <c:pt idx="391">
                  <c:v>4.7E-2</c:v>
                </c:pt>
                <c:pt idx="392">
                  <c:v>4.6899999999999997E-2</c:v>
                </c:pt>
                <c:pt idx="393">
                  <c:v>4.7199999999999999E-2</c:v>
                </c:pt>
                <c:pt idx="394">
                  <c:v>4.7100000000000003E-2</c:v>
                </c:pt>
                <c:pt idx="395">
                  <c:v>4.7199999999999999E-2</c:v>
                </c:pt>
                <c:pt idx="396">
                  <c:v>4.7399999999999998E-2</c:v>
                </c:pt>
                <c:pt idx="397">
                  <c:v>4.7399999999999998E-2</c:v>
                </c:pt>
                <c:pt idx="398">
                  <c:v>4.7500000000000001E-2</c:v>
                </c:pt>
                <c:pt idx="399">
                  <c:v>4.7600000000000003E-2</c:v>
                </c:pt>
                <c:pt idx="400">
                  <c:v>4.7500000000000001E-2</c:v>
                </c:pt>
                <c:pt idx="401">
                  <c:v>4.7899999999999998E-2</c:v>
                </c:pt>
                <c:pt idx="402">
                  <c:v>4.7899999999999998E-2</c:v>
                </c:pt>
                <c:pt idx="403">
                  <c:v>4.8000000000000001E-2</c:v>
                </c:pt>
                <c:pt idx="404">
                  <c:v>4.82E-2</c:v>
                </c:pt>
                <c:pt idx="405">
                  <c:v>4.7899999999999998E-2</c:v>
                </c:pt>
                <c:pt idx="406">
                  <c:v>4.8099999999999997E-2</c:v>
                </c:pt>
                <c:pt idx="407">
                  <c:v>4.82E-2</c:v>
                </c:pt>
                <c:pt idx="408">
                  <c:v>4.8399999999999999E-2</c:v>
                </c:pt>
                <c:pt idx="409">
                  <c:v>4.8399999999999999E-2</c:v>
                </c:pt>
                <c:pt idx="410">
                  <c:v>4.8500000000000001E-2</c:v>
                </c:pt>
                <c:pt idx="411">
                  <c:v>4.8500000000000001E-2</c:v>
                </c:pt>
                <c:pt idx="412">
                  <c:v>4.8899999999999999E-2</c:v>
                </c:pt>
                <c:pt idx="413">
                  <c:v>4.8800000000000003E-2</c:v>
                </c:pt>
                <c:pt idx="414">
                  <c:v>4.9000000000000002E-2</c:v>
                </c:pt>
                <c:pt idx="415">
                  <c:v>4.9000000000000002E-2</c:v>
                </c:pt>
                <c:pt idx="416">
                  <c:v>4.9299999999999997E-2</c:v>
                </c:pt>
                <c:pt idx="417">
                  <c:v>4.9299999999999997E-2</c:v>
                </c:pt>
                <c:pt idx="418">
                  <c:v>4.9399999999999999E-2</c:v>
                </c:pt>
                <c:pt idx="419">
                  <c:v>4.9500000000000002E-2</c:v>
                </c:pt>
                <c:pt idx="420">
                  <c:v>4.9599999999999998E-2</c:v>
                </c:pt>
                <c:pt idx="421">
                  <c:v>4.99E-2</c:v>
                </c:pt>
                <c:pt idx="422">
                  <c:v>0.05</c:v>
                </c:pt>
                <c:pt idx="423">
                  <c:v>5.0099999999999999E-2</c:v>
                </c:pt>
                <c:pt idx="424">
                  <c:v>5.0299999999999997E-2</c:v>
                </c:pt>
                <c:pt idx="425">
                  <c:v>5.0299999999999997E-2</c:v>
                </c:pt>
                <c:pt idx="426">
                  <c:v>5.0599999999999999E-2</c:v>
                </c:pt>
                <c:pt idx="427">
                  <c:v>5.1400000000000001E-2</c:v>
                </c:pt>
                <c:pt idx="428">
                  <c:v>5.0500000000000003E-2</c:v>
                </c:pt>
                <c:pt idx="429">
                  <c:v>5.0799999999999998E-2</c:v>
                </c:pt>
                <c:pt idx="430">
                  <c:v>5.1299999999999998E-2</c:v>
                </c:pt>
                <c:pt idx="431">
                  <c:v>5.16E-2</c:v>
                </c:pt>
                <c:pt idx="432">
                  <c:v>5.1299999999999998E-2</c:v>
                </c:pt>
                <c:pt idx="433">
                  <c:v>5.21E-2</c:v>
                </c:pt>
                <c:pt idx="434">
                  <c:v>5.1799999999999999E-2</c:v>
                </c:pt>
                <c:pt idx="435">
                  <c:v>5.1900000000000002E-2</c:v>
                </c:pt>
                <c:pt idx="436">
                  <c:v>5.2299999999999999E-2</c:v>
                </c:pt>
                <c:pt idx="437">
                  <c:v>5.2499999999999998E-2</c:v>
                </c:pt>
                <c:pt idx="438">
                  <c:v>5.2400000000000002E-2</c:v>
                </c:pt>
                <c:pt idx="439">
                  <c:v>5.2600000000000001E-2</c:v>
                </c:pt>
                <c:pt idx="440">
                  <c:v>5.2900000000000003E-2</c:v>
                </c:pt>
                <c:pt idx="441">
                  <c:v>5.3199999999999997E-2</c:v>
                </c:pt>
                <c:pt idx="442">
                  <c:v>5.3199999999999997E-2</c:v>
                </c:pt>
                <c:pt idx="443">
                  <c:v>5.3499999999999999E-2</c:v>
                </c:pt>
                <c:pt idx="444">
                  <c:v>5.3499999999999999E-2</c:v>
                </c:pt>
                <c:pt idx="445">
                  <c:v>5.3999999999999999E-2</c:v>
                </c:pt>
                <c:pt idx="446">
                  <c:v>5.4199999999999998E-2</c:v>
                </c:pt>
                <c:pt idx="447">
                  <c:v>5.4300000000000001E-2</c:v>
                </c:pt>
                <c:pt idx="448">
                  <c:v>5.4699999999999999E-2</c:v>
                </c:pt>
                <c:pt idx="449">
                  <c:v>5.4899999999999997E-2</c:v>
                </c:pt>
                <c:pt idx="450">
                  <c:v>5.5E-2</c:v>
                </c:pt>
                <c:pt idx="451">
                  <c:v>5.5199999999999999E-2</c:v>
                </c:pt>
                <c:pt idx="452">
                  <c:v>5.5399999999999998E-2</c:v>
                </c:pt>
                <c:pt idx="453">
                  <c:v>5.5800000000000002E-2</c:v>
                </c:pt>
                <c:pt idx="454">
                  <c:v>5.5800000000000002E-2</c:v>
                </c:pt>
                <c:pt idx="455">
                  <c:v>5.62E-2</c:v>
                </c:pt>
                <c:pt idx="456">
                  <c:v>5.6500000000000002E-2</c:v>
                </c:pt>
                <c:pt idx="457">
                  <c:v>5.67E-2</c:v>
                </c:pt>
                <c:pt idx="458">
                  <c:v>5.7099999999999998E-2</c:v>
                </c:pt>
                <c:pt idx="459">
                  <c:v>5.7299999999999997E-2</c:v>
                </c:pt>
                <c:pt idx="460">
                  <c:v>5.7599999999999998E-2</c:v>
                </c:pt>
                <c:pt idx="461">
                  <c:v>5.7700000000000001E-2</c:v>
                </c:pt>
                <c:pt idx="462">
                  <c:v>5.8000000000000003E-2</c:v>
                </c:pt>
                <c:pt idx="463">
                  <c:v>5.8500000000000003E-2</c:v>
                </c:pt>
                <c:pt idx="464">
                  <c:v>5.8599999999999999E-2</c:v>
                </c:pt>
                <c:pt idx="465">
                  <c:v>5.8799999999999998E-2</c:v>
                </c:pt>
                <c:pt idx="466">
                  <c:v>5.91E-2</c:v>
                </c:pt>
                <c:pt idx="467">
                  <c:v>5.9499999999999997E-2</c:v>
                </c:pt>
                <c:pt idx="468">
                  <c:v>5.9900000000000002E-2</c:v>
                </c:pt>
                <c:pt idx="469">
                  <c:v>6.0100000000000001E-2</c:v>
                </c:pt>
                <c:pt idx="470">
                  <c:v>6.0499999999999998E-2</c:v>
                </c:pt>
                <c:pt idx="471">
                  <c:v>6.08E-2</c:v>
                </c:pt>
                <c:pt idx="472">
                  <c:v>6.1100000000000002E-2</c:v>
                </c:pt>
                <c:pt idx="473">
                  <c:v>6.1400000000000003E-2</c:v>
                </c:pt>
                <c:pt idx="474">
                  <c:v>6.1800000000000001E-2</c:v>
                </c:pt>
                <c:pt idx="475">
                  <c:v>6.2E-2</c:v>
                </c:pt>
                <c:pt idx="476">
                  <c:v>6.2399999999999997E-2</c:v>
                </c:pt>
                <c:pt idx="477">
                  <c:v>6.2700000000000006E-2</c:v>
                </c:pt>
                <c:pt idx="478">
                  <c:v>6.3E-2</c:v>
                </c:pt>
                <c:pt idx="479">
                  <c:v>6.3200000000000006E-2</c:v>
                </c:pt>
                <c:pt idx="480">
                  <c:v>6.3799999999999996E-2</c:v>
                </c:pt>
                <c:pt idx="481">
                  <c:v>6.4100000000000004E-2</c:v>
                </c:pt>
                <c:pt idx="482">
                  <c:v>6.4500000000000002E-2</c:v>
                </c:pt>
                <c:pt idx="483">
                  <c:v>6.4899999999999999E-2</c:v>
                </c:pt>
                <c:pt idx="484">
                  <c:v>6.5100000000000005E-2</c:v>
                </c:pt>
                <c:pt idx="485">
                  <c:v>6.5600000000000006E-2</c:v>
                </c:pt>
                <c:pt idx="486">
                  <c:v>6.59E-2</c:v>
                </c:pt>
                <c:pt idx="487">
                  <c:v>6.6400000000000001E-2</c:v>
                </c:pt>
                <c:pt idx="488">
                  <c:v>6.6799999999999998E-2</c:v>
                </c:pt>
                <c:pt idx="489">
                  <c:v>6.7199999999999996E-2</c:v>
                </c:pt>
                <c:pt idx="490">
                  <c:v>6.7699999999999996E-2</c:v>
                </c:pt>
                <c:pt idx="491">
                  <c:v>6.8400000000000002E-2</c:v>
                </c:pt>
                <c:pt idx="492">
                  <c:v>6.8599999999999994E-2</c:v>
                </c:pt>
                <c:pt idx="493">
                  <c:v>6.8599999999999994E-2</c:v>
                </c:pt>
                <c:pt idx="494">
                  <c:v>6.9199999999999998E-2</c:v>
                </c:pt>
                <c:pt idx="495">
                  <c:v>6.9599999999999995E-2</c:v>
                </c:pt>
                <c:pt idx="496">
                  <c:v>7.0099999999999996E-2</c:v>
                </c:pt>
                <c:pt idx="497">
                  <c:v>7.0499999999999993E-2</c:v>
                </c:pt>
                <c:pt idx="498">
                  <c:v>7.1199999999999999E-2</c:v>
                </c:pt>
                <c:pt idx="499">
                  <c:v>7.1599999999999997E-2</c:v>
                </c:pt>
                <c:pt idx="500">
                  <c:v>7.1900000000000006E-2</c:v>
                </c:pt>
                <c:pt idx="501">
                  <c:v>7.2300000000000003E-2</c:v>
                </c:pt>
                <c:pt idx="502">
                  <c:v>7.2999999999999995E-2</c:v>
                </c:pt>
                <c:pt idx="503">
                  <c:v>7.3499999999999996E-2</c:v>
                </c:pt>
                <c:pt idx="504">
                  <c:v>7.3999999999999996E-2</c:v>
                </c:pt>
                <c:pt idx="505">
                  <c:v>7.4499999999999997E-2</c:v>
                </c:pt>
                <c:pt idx="506">
                  <c:v>7.4999999999999997E-2</c:v>
                </c:pt>
                <c:pt idx="507">
                  <c:v>7.5499999999999998E-2</c:v>
                </c:pt>
                <c:pt idx="508">
                  <c:v>7.6100000000000001E-2</c:v>
                </c:pt>
                <c:pt idx="509">
                  <c:v>7.6799999999999993E-2</c:v>
                </c:pt>
                <c:pt idx="510">
                  <c:v>7.7100000000000002E-2</c:v>
                </c:pt>
                <c:pt idx="511">
                  <c:v>7.7700000000000005E-2</c:v>
                </c:pt>
                <c:pt idx="512">
                  <c:v>7.8200000000000006E-2</c:v>
                </c:pt>
                <c:pt idx="513">
                  <c:v>7.8899999999999998E-2</c:v>
                </c:pt>
                <c:pt idx="514">
                  <c:v>7.9399999999999998E-2</c:v>
                </c:pt>
                <c:pt idx="515">
                  <c:v>0.08</c:v>
                </c:pt>
                <c:pt idx="516">
                  <c:v>8.0600000000000005E-2</c:v>
                </c:pt>
                <c:pt idx="517">
                  <c:v>8.1199999999999994E-2</c:v>
                </c:pt>
                <c:pt idx="518">
                  <c:v>8.1799999999999998E-2</c:v>
                </c:pt>
                <c:pt idx="519">
                  <c:v>8.2500000000000004E-2</c:v>
                </c:pt>
                <c:pt idx="520">
                  <c:v>8.3000000000000004E-2</c:v>
                </c:pt>
                <c:pt idx="521">
                  <c:v>8.3699999999999997E-2</c:v>
                </c:pt>
                <c:pt idx="522">
                  <c:v>8.4099999999999994E-2</c:v>
                </c:pt>
                <c:pt idx="523">
                  <c:v>8.5000000000000006E-2</c:v>
                </c:pt>
                <c:pt idx="524">
                  <c:v>8.5699999999999998E-2</c:v>
                </c:pt>
                <c:pt idx="525">
                  <c:v>8.6300000000000002E-2</c:v>
                </c:pt>
                <c:pt idx="526">
                  <c:v>8.6999999999999994E-2</c:v>
                </c:pt>
                <c:pt idx="527">
                  <c:v>8.7800000000000003E-2</c:v>
                </c:pt>
                <c:pt idx="528">
                  <c:v>8.8400000000000006E-2</c:v>
                </c:pt>
                <c:pt idx="529">
                  <c:v>8.8999999999999996E-2</c:v>
                </c:pt>
                <c:pt idx="530">
                  <c:v>8.9800000000000005E-2</c:v>
                </c:pt>
                <c:pt idx="531">
                  <c:v>9.0499999999999997E-2</c:v>
                </c:pt>
                <c:pt idx="532">
                  <c:v>9.1300000000000006E-2</c:v>
                </c:pt>
                <c:pt idx="533">
                  <c:v>9.1899999999999996E-2</c:v>
                </c:pt>
                <c:pt idx="534">
                  <c:v>9.2899999999999996E-2</c:v>
                </c:pt>
                <c:pt idx="535">
                  <c:v>9.3700000000000006E-2</c:v>
                </c:pt>
                <c:pt idx="536">
                  <c:v>9.4500000000000001E-2</c:v>
                </c:pt>
                <c:pt idx="537">
                  <c:v>9.5200000000000007E-2</c:v>
                </c:pt>
                <c:pt idx="538">
                  <c:v>9.6000000000000002E-2</c:v>
                </c:pt>
                <c:pt idx="539">
                  <c:v>9.7000000000000003E-2</c:v>
                </c:pt>
                <c:pt idx="540">
                  <c:v>9.7799999999999998E-2</c:v>
                </c:pt>
                <c:pt idx="541">
                  <c:v>9.8699999999999996E-2</c:v>
                </c:pt>
                <c:pt idx="542">
                  <c:v>9.9500000000000005E-2</c:v>
                </c:pt>
                <c:pt idx="543">
                  <c:v>0.10050000000000001</c:v>
                </c:pt>
                <c:pt idx="544">
                  <c:v>0.1013</c:v>
                </c:pt>
                <c:pt idx="545">
                  <c:v>0.1023</c:v>
                </c:pt>
                <c:pt idx="546">
                  <c:v>0.1033</c:v>
                </c:pt>
                <c:pt idx="547">
                  <c:v>0.1042</c:v>
                </c:pt>
                <c:pt idx="548">
                  <c:v>0.1051</c:v>
                </c:pt>
                <c:pt idx="549">
                  <c:v>0.1062</c:v>
                </c:pt>
                <c:pt idx="550">
                  <c:v>0.10730000000000001</c:v>
                </c:pt>
                <c:pt idx="551">
                  <c:v>0.10829999999999999</c:v>
                </c:pt>
                <c:pt idx="552">
                  <c:v>0.10929999999999999</c:v>
                </c:pt>
                <c:pt idx="553">
                  <c:v>0.1103</c:v>
                </c:pt>
                <c:pt idx="554">
                  <c:v>0.1116</c:v>
                </c:pt>
                <c:pt idx="555">
                  <c:v>0.11260000000000001</c:v>
                </c:pt>
                <c:pt idx="556">
                  <c:v>0.1137</c:v>
                </c:pt>
                <c:pt idx="557">
                  <c:v>0.1148</c:v>
                </c:pt>
                <c:pt idx="558">
                  <c:v>0.11600000000000001</c:v>
                </c:pt>
                <c:pt idx="559">
                  <c:v>0.1172</c:v>
                </c:pt>
                <c:pt idx="560">
                  <c:v>0.11840000000000001</c:v>
                </c:pt>
                <c:pt idx="561">
                  <c:v>0.1197</c:v>
                </c:pt>
                <c:pt idx="562">
                  <c:v>0.121</c:v>
                </c:pt>
                <c:pt idx="563">
                  <c:v>0.1222</c:v>
                </c:pt>
                <c:pt idx="564">
                  <c:v>0.1236</c:v>
                </c:pt>
                <c:pt idx="565">
                  <c:v>0.1249</c:v>
                </c:pt>
                <c:pt idx="566">
                  <c:v>0.12620000000000001</c:v>
                </c:pt>
                <c:pt idx="567">
                  <c:v>0.12770000000000001</c:v>
                </c:pt>
                <c:pt idx="568">
                  <c:v>0.129</c:v>
                </c:pt>
                <c:pt idx="569">
                  <c:v>0.13039999999999999</c:v>
                </c:pt>
                <c:pt idx="570">
                  <c:v>0.13189999999999999</c:v>
                </c:pt>
                <c:pt idx="571">
                  <c:v>0.13339999999999999</c:v>
                </c:pt>
                <c:pt idx="572">
                  <c:v>0.13489999999999999</c:v>
                </c:pt>
                <c:pt idx="573">
                  <c:v>0.13650000000000001</c:v>
                </c:pt>
                <c:pt idx="574">
                  <c:v>0.1381</c:v>
                </c:pt>
                <c:pt idx="575">
                  <c:v>0.13969999999999999</c:v>
                </c:pt>
                <c:pt idx="576">
                  <c:v>0.1414</c:v>
                </c:pt>
                <c:pt idx="577">
                  <c:v>0.1431</c:v>
                </c:pt>
                <c:pt idx="578">
                  <c:v>0.1449</c:v>
                </c:pt>
                <c:pt idx="579">
                  <c:v>0.14649999999999999</c:v>
                </c:pt>
                <c:pt idx="580">
                  <c:v>0.1484</c:v>
                </c:pt>
                <c:pt idx="581">
                  <c:v>0.1502</c:v>
                </c:pt>
                <c:pt idx="582">
                  <c:v>0.1522</c:v>
                </c:pt>
                <c:pt idx="583">
                  <c:v>0.15390000000000001</c:v>
                </c:pt>
                <c:pt idx="584">
                  <c:v>0.15609999999999999</c:v>
                </c:pt>
                <c:pt idx="585">
                  <c:v>0.15809999999999999</c:v>
                </c:pt>
                <c:pt idx="586">
                  <c:v>0.16020000000000001</c:v>
                </c:pt>
                <c:pt idx="587">
                  <c:v>0.1623</c:v>
                </c:pt>
                <c:pt idx="588">
                  <c:v>0.1643</c:v>
                </c:pt>
                <c:pt idx="589">
                  <c:v>0.1666</c:v>
                </c:pt>
                <c:pt idx="590">
                  <c:v>0.16880000000000001</c:v>
                </c:pt>
                <c:pt idx="591">
                  <c:v>0.17119999999999999</c:v>
                </c:pt>
                <c:pt idx="592">
                  <c:v>0.1736</c:v>
                </c:pt>
                <c:pt idx="593">
                  <c:v>0.1759</c:v>
                </c:pt>
                <c:pt idx="594">
                  <c:v>0.1784</c:v>
                </c:pt>
                <c:pt idx="595">
                  <c:v>0.18090000000000001</c:v>
                </c:pt>
                <c:pt idx="596">
                  <c:v>0.18360000000000001</c:v>
                </c:pt>
                <c:pt idx="597">
                  <c:v>0.1862</c:v>
                </c:pt>
                <c:pt idx="598">
                  <c:v>0.18890000000000001</c:v>
                </c:pt>
                <c:pt idx="599">
                  <c:v>0.1918</c:v>
                </c:pt>
                <c:pt idx="600">
                  <c:v>0.1946</c:v>
                </c:pt>
                <c:pt idx="601">
                  <c:v>0.1976</c:v>
                </c:pt>
                <c:pt idx="602">
                  <c:v>0.2006</c:v>
                </c:pt>
                <c:pt idx="603">
                  <c:v>0.20380000000000001</c:v>
                </c:pt>
                <c:pt idx="604">
                  <c:v>0.20699999999999999</c:v>
                </c:pt>
                <c:pt idx="605">
                  <c:v>0.2102</c:v>
                </c:pt>
                <c:pt idx="606">
                  <c:v>0.2135</c:v>
                </c:pt>
                <c:pt idx="607">
                  <c:v>0.217</c:v>
                </c:pt>
                <c:pt idx="608">
                  <c:v>0.22059999999999999</c:v>
                </c:pt>
                <c:pt idx="609">
                  <c:v>0.2243</c:v>
                </c:pt>
                <c:pt idx="610">
                  <c:v>0.2281</c:v>
                </c:pt>
                <c:pt idx="611">
                  <c:v>0.23200000000000001</c:v>
                </c:pt>
                <c:pt idx="612">
                  <c:v>0.2361</c:v>
                </c:pt>
                <c:pt idx="613">
                  <c:v>0.24010000000000001</c:v>
                </c:pt>
                <c:pt idx="614">
                  <c:v>0.24440000000000001</c:v>
                </c:pt>
                <c:pt idx="615">
                  <c:v>0.24879999999999999</c:v>
                </c:pt>
                <c:pt idx="616">
                  <c:v>0.25330000000000003</c:v>
                </c:pt>
                <c:pt idx="617">
                  <c:v>0.25800000000000001</c:v>
                </c:pt>
                <c:pt idx="618">
                  <c:v>0.26290000000000002</c:v>
                </c:pt>
                <c:pt idx="619">
                  <c:v>0.26769999999999999</c:v>
                </c:pt>
                <c:pt idx="620">
                  <c:v>0.27310000000000001</c:v>
                </c:pt>
                <c:pt idx="621">
                  <c:v>0.27829999999999999</c:v>
                </c:pt>
                <c:pt idx="622">
                  <c:v>0.28370000000000001</c:v>
                </c:pt>
                <c:pt idx="623">
                  <c:v>0.2893</c:v>
                </c:pt>
                <c:pt idx="624">
                  <c:v>0.29530000000000001</c:v>
                </c:pt>
                <c:pt idx="625">
                  <c:v>0.3014</c:v>
                </c:pt>
                <c:pt idx="626">
                  <c:v>0.30790000000000001</c:v>
                </c:pt>
                <c:pt idx="627">
                  <c:v>0.31440000000000001</c:v>
                </c:pt>
                <c:pt idx="628">
                  <c:v>0.32119999999999999</c:v>
                </c:pt>
                <c:pt idx="629">
                  <c:v>0.32829999999999998</c:v>
                </c:pt>
                <c:pt idx="630">
                  <c:v>0.33550000000000002</c:v>
                </c:pt>
                <c:pt idx="631">
                  <c:v>0.34329999999999999</c:v>
                </c:pt>
                <c:pt idx="632">
                  <c:v>0.3513</c:v>
                </c:pt>
                <c:pt idx="633">
                  <c:v>0.35949999999999999</c:v>
                </c:pt>
                <c:pt idx="634">
                  <c:v>0.36820000000000003</c:v>
                </c:pt>
                <c:pt idx="635">
                  <c:v>0.37709999999999999</c:v>
                </c:pt>
                <c:pt idx="636">
                  <c:v>0.38650000000000001</c:v>
                </c:pt>
                <c:pt idx="637">
                  <c:v>0.39629999999999999</c:v>
                </c:pt>
                <c:pt idx="638">
                  <c:v>0.40660000000000002</c:v>
                </c:pt>
                <c:pt idx="639">
                  <c:v>0.41739999999999999</c:v>
                </c:pt>
                <c:pt idx="640">
                  <c:v>0.42880000000000001</c:v>
                </c:pt>
                <c:pt idx="641">
                  <c:v>0.44059999999999999</c:v>
                </c:pt>
                <c:pt idx="642">
                  <c:v>0.45300000000000001</c:v>
                </c:pt>
                <c:pt idx="643">
                  <c:v>0.46589999999999998</c:v>
                </c:pt>
                <c:pt idx="644">
                  <c:v>0.47960000000000003</c:v>
                </c:pt>
                <c:pt idx="645">
                  <c:v>0.49419999999999997</c:v>
                </c:pt>
                <c:pt idx="646">
                  <c:v>0.50939999999999996</c:v>
                </c:pt>
                <c:pt idx="647">
                  <c:v>0.52559999999999996</c:v>
                </c:pt>
                <c:pt idx="648">
                  <c:v>0.54249999999999998</c:v>
                </c:pt>
                <c:pt idx="649">
                  <c:v>0.56069999999999998</c:v>
                </c:pt>
                <c:pt idx="650">
                  <c:v>0.57979999999999998</c:v>
                </c:pt>
                <c:pt idx="651">
                  <c:v>0.60019999999999996</c:v>
                </c:pt>
                <c:pt idx="652">
                  <c:v>0.622</c:v>
                </c:pt>
                <c:pt idx="653">
                  <c:v>0.64529999999999998</c:v>
                </c:pt>
                <c:pt idx="654">
                  <c:v>0.67</c:v>
                </c:pt>
                <c:pt idx="655">
                  <c:v>0.6966</c:v>
                </c:pt>
                <c:pt idx="656">
                  <c:v>0.72529999999999994</c:v>
                </c:pt>
                <c:pt idx="657">
                  <c:v>0.75600000000000001</c:v>
                </c:pt>
                <c:pt idx="658">
                  <c:v>0.7893</c:v>
                </c:pt>
                <c:pt idx="659">
                  <c:v>0.82550000000000001</c:v>
                </c:pt>
                <c:pt idx="660">
                  <c:v>0.86460000000000004</c:v>
                </c:pt>
                <c:pt idx="661">
                  <c:v>0.90780000000000005</c:v>
                </c:pt>
                <c:pt idx="662">
                  <c:v>0.9546</c:v>
                </c:pt>
                <c:pt idx="663">
                  <c:v>1.0062</c:v>
                </c:pt>
                <c:pt idx="664">
                  <c:v>1.0630999999999999</c:v>
                </c:pt>
                <c:pt idx="665">
                  <c:v>1.1268</c:v>
                </c:pt>
                <c:pt idx="666">
                  <c:v>1.1976</c:v>
                </c:pt>
                <c:pt idx="667">
                  <c:v>1.2774000000000001</c:v>
                </c:pt>
                <c:pt idx="668">
                  <c:v>1.3678999999999999</c:v>
                </c:pt>
                <c:pt idx="669">
                  <c:v>1.4713000000000001</c:v>
                </c:pt>
                <c:pt idx="670">
                  <c:v>1.5904</c:v>
                </c:pt>
                <c:pt idx="671">
                  <c:v>1.7291000000000001</c:v>
                </c:pt>
                <c:pt idx="672">
                  <c:v>1.8931</c:v>
                </c:pt>
                <c:pt idx="673">
                  <c:v>2.09</c:v>
                </c:pt>
                <c:pt idx="674">
                  <c:v>2.33</c:v>
                </c:pt>
                <c:pt idx="675">
                  <c:v>2.629</c:v>
                </c:pt>
                <c:pt idx="676">
                  <c:v>3.012</c:v>
                </c:pt>
                <c:pt idx="677">
                  <c:v>3.5219999999999998</c:v>
                </c:pt>
                <c:pt idx="678">
                  <c:v>4.2329999999999997</c:v>
                </c:pt>
                <c:pt idx="679">
                  <c:v>5.2880000000000003</c:v>
                </c:pt>
                <c:pt idx="680">
                  <c:v>7.03</c:v>
                </c:pt>
                <c:pt idx="681">
                  <c:v>10.43</c:v>
                </c:pt>
                <c:pt idx="682">
                  <c:v>#N/A</c:v>
                </c:pt>
                <c:pt idx="683">
                  <c:v>#N/A</c:v>
                </c:pt>
                <c:pt idx="684">
                  <c:v>#N/A</c:v>
                </c:pt>
                <c:pt idx="685">
                  <c:v>11.692</c:v>
                </c:pt>
                <c:pt idx="686">
                  <c:v>7.702</c:v>
                </c:pt>
                <c:pt idx="687">
                  <c:v>5.7539999999999996</c:v>
                </c:pt>
                <c:pt idx="688">
                  <c:v>4.6020000000000003</c:v>
                </c:pt>
                <c:pt idx="689">
                  <c:v>3.8410000000000002</c:v>
                </c:pt>
                <c:pt idx="690">
                  <c:v>3.3</c:v>
                </c:pt>
                <c:pt idx="691">
                  <c:v>2.8959999999999999</c:v>
                </c:pt>
                <c:pt idx="692">
                  <c:v>2.5830000000000002</c:v>
                </c:pt>
                <c:pt idx="693">
                  <c:v>2.3330000000000002</c:v>
                </c:pt>
                <c:pt idx="694">
                  <c:v>2.129</c:v>
                </c:pt>
                <c:pt idx="695">
                  <c:v>1.96</c:v>
                </c:pt>
                <c:pt idx="696">
                  <c:v>1.8160000000000001</c:v>
                </c:pt>
                <c:pt idx="697">
                  <c:v>1.694</c:v>
                </c:pt>
                <c:pt idx="698">
                  <c:v>1.5879000000000001</c:v>
                </c:pt>
                <c:pt idx="699">
                  <c:v>1.4956</c:v>
                </c:pt>
                <c:pt idx="700">
                  <c:v>1.4138999999999999</c:v>
                </c:pt>
                <c:pt idx="701">
                  <c:v>1.3414999999999999</c:v>
                </c:pt>
                <c:pt idx="702">
                  <c:v>1.2767999999999999</c:v>
                </c:pt>
                <c:pt idx="703">
                  <c:v>1.2184999999999999</c:v>
                </c:pt>
                <c:pt idx="704">
                  <c:v>1.1660999999999999</c:v>
                </c:pt>
                <c:pt idx="705">
                  <c:v>1.1184000000000001</c:v>
                </c:pt>
                <c:pt idx="706">
                  <c:v>1.0749</c:v>
                </c:pt>
                <c:pt idx="707">
                  <c:v>1.0350999999999999</c:v>
                </c:pt>
                <c:pt idx="708">
                  <c:v>0.99870000000000003</c:v>
                </c:pt>
                <c:pt idx="709">
                  <c:v>0.96489999999999998</c:v>
                </c:pt>
                <c:pt idx="710">
                  <c:v>0.93379999999999996</c:v>
                </c:pt>
                <c:pt idx="711">
                  <c:v>0.90500000000000003</c:v>
                </c:pt>
                <c:pt idx="712">
                  <c:v>0.87809999999999999</c:v>
                </c:pt>
                <c:pt idx="713">
                  <c:v>0.85309999999999997</c:v>
                </c:pt>
                <c:pt idx="714">
                  <c:v>0.82979999999999998</c:v>
                </c:pt>
                <c:pt idx="715">
                  <c:v>0.80800000000000005</c:v>
                </c:pt>
                <c:pt idx="716">
                  <c:v>0.78749999999999998</c:v>
                </c:pt>
                <c:pt idx="717">
                  <c:v>0.76829999999999998</c:v>
                </c:pt>
                <c:pt idx="718">
                  <c:v>0.75019999999999998</c:v>
                </c:pt>
                <c:pt idx="719">
                  <c:v>0.73319999999999996</c:v>
                </c:pt>
                <c:pt idx="720">
                  <c:v>0.71709999999999996</c:v>
                </c:pt>
                <c:pt idx="721">
                  <c:v>0.70189999999999997</c:v>
                </c:pt>
                <c:pt idx="722">
                  <c:v>0.6875</c:v>
                </c:pt>
                <c:pt idx="723">
                  <c:v>0.67390000000000005</c:v>
                </c:pt>
                <c:pt idx="724">
                  <c:v>0.66100000000000003</c:v>
                </c:pt>
                <c:pt idx="725">
                  <c:v>0.64870000000000005</c:v>
                </c:pt>
                <c:pt idx="726">
                  <c:v>0.63700000000000001</c:v>
                </c:pt>
                <c:pt idx="727">
                  <c:v>0.62590000000000001</c:v>
                </c:pt>
                <c:pt idx="728">
                  <c:v>0.61529999999999996</c:v>
                </c:pt>
                <c:pt idx="729">
                  <c:v>0.60529999999999995</c:v>
                </c:pt>
                <c:pt idx="730">
                  <c:v>0.59560000000000002</c:v>
                </c:pt>
                <c:pt idx="731">
                  <c:v>0.58640000000000003</c:v>
                </c:pt>
                <c:pt idx="732">
                  <c:v>0.5776</c:v>
                </c:pt>
                <c:pt idx="733">
                  <c:v>0.56920000000000004</c:v>
                </c:pt>
                <c:pt idx="734">
                  <c:v>0.56110000000000004</c:v>
                </c:pt>
                <c:pt idx="735">
                  <c:v>0.5534</c:v>
                </c:pt>
                <c:pt idx="736">
                  <c:v>0.54600000000000004</c:v>
                </c:pt>
                <c:pt idx="737">
                  <c:v>0.53890000000000005</c:v>
                </c:pt>
                <c:pt idx="738">
                  <c:v>0.53210000000000002</c:v>
                </c:pt>
                <c:pt idx="739">
                  <c:v>0.52559999999999996</c:v>
                </c:pt>
                <c:pt idx="740">
                  <c:v>0.51929999999999998</c:v>
                </c:pt>
                <c:pt idx="741">
                  <c:v>0.51329999999999998</c:v>
                </c:pt>
                <c:pt idx="742">
                  <c:v>0.50749999999999995</c:v>
                </c:pt>
                <c:pt idx="743">
                  <c:v>0.50190000000000001</c:v>
                </c:pt>
                <c:pt idx="744">
                  <c:v>0.4965</c:v>
                </c:pt>
                <c:pt idx="745">
                  <c:v>0.4914</c:v>
                </c:pt>
                <c:pt idx="746">
                  <c:v>0.4864</c:v>
                </c:pt>
                <c:pt idx="747">
                  <c:v>0.48159999999999997</c:v>
                </c:pt>
                <c:pt idx="748">
                  <c:v>0.47699999999999998</c:v>
                </c:pt>
                <c:pt idx="749">
                  <c:v>0.47260000000000002</c:v>
                </c:pt>
                <c:pt idx="750">
                  <c:v>0.46820000000000001</c:v>
                </c:pt>
                <c:pt idx="751">
                  <c:v>0.46410000000000001</c:v>
                </c:pt>
                <c:pt idx="752">
                  <c:v>0.4602</c:v>
                </c:pt>
                <c:pt idx="753">
                  <c:v>0.45619999999999999</c:v>
                </c:pt>
                <c:pt idx="754">
                  <c:v>0.45240000000000002</c:v>
                </c:pt>
                <c:pt idx="755">
                  <c:v>0.44890000000000002</c:v>
                </c:pt>
                <c:pt idx="756">
                  <c:v>0.44550000000000001</c:v>
                </c:pt>
                <c:pt idx="757">
                  <c:v>0.44219999999999998</c:v>
                </c:pt>
                <c:pt idx="758">
                  <c:v>0.439</c:v>
                </c:pt>
                <c:pt idx="759">
                  <c:v>0.43580000000000002</c:v>
                </c:pt>
                <c:pt idx="760">
                  <c:v>0.43290000000000001</c:v>
                </c:pt>
                <c:pt idx="761">
                  <c:v>0.43</c:v>
                </c:pt>
                <c:pt idx="762">
                  <c:v>0.42709999999999998</c:v>
                </c:pt>
                <c:pt idx="763">
                  <c:v>0.4244</c:v>
                </c:pt>
                <c:pt idx="764">
                  <c:v>0.42180000000000001</c:v>
                </c:pt>
                <c:pt idx="765">
                  <c:v>0.4194</c:v>
                </c:pt>
                <c:pt idx="766">
                  <c:v>0.41689999999999999</c:v>
                </c:pt>
                <c:pt idx="767">
                  <c:v>0.41449999999999998</c:v>
                </c:pt>
                <c:pt idx="768">
                  <c:v>0.4123</c:v>
                </c:pt>
                <c:pt idx="769">
                  <c:v>0.41</c:v>
                </c:pt>
                <c:pt idx="770">
                  <c:v>0.40799999999999997</c:v>
                </c:pt>
                <c:pt idx="771">
                  <c:v>0.40589999999999998</c:v>
                </c:pt>
                <c:pt idx="772">
                  <c:v>0.40400000000000003</c:v>
                </c:pt>
                <c:pt idx="773">
                  <c:v>0.40210000000000001</c:v>
                </c:pt>
                <c:pt idx="774">
                  <c:v>0.4002</c:v>
                </c:pt>
                <c:pt idx="775">
                  <c:v>0.39850000000000002</c:v>
                </c:pt>
                <c:pt idx="776">
                  <c:v>0.39679999999999999</c:v>
                </c:pt>
                <c:pt idx="777">
                  <c:v>0.3952</c:v>
                </c:pt>
                <c:pt idx="778">
                  <c:v>0.39369999999999999</c:v>
                </c:pt>
                <c:pt idx="779">
                  <c:v>0.39219999999999999</c:v>
                </c:pt>
                <c:pt idx="780">
                  <c:v>0.39069999999999999</c:v>
                </c:pt>
                <c:pt idx="781">
                  <c:v>0.38929999999999998</c:v>
                </c:pt>
                <c:pt idx="782">
                  <c:v>0.38790000000000002</c:v>
                </c:pt>
                <c:pt idx="783">
                  <c:v>0.38669999999999999</c:v>
                </c:pt>
                <c:pt idx="784">
                  <c:v>0.3856</c:v>
                </c:pt>
                <c:pt idx="785">
                  <c:v>0.38429999999999997</c:v>
                </c:pt>
                <c:pt idx="786">
                  <c:v>0.38329999999999997</c:v>
                </c:pt>
                <c:pt idx="787">
                  <c:v>0.3821</c:v>
                </c:pt>
                <c:pt idx="788">
                  <c:v>0.38100000000000001</c:v>
                </c:pt>
                <c:pt idx="789">
                  <c:v>0.38019999999999998</c:v>
                </c:pt>
                <c:pt idx="790">
                  <c:v>0.37919999999999998</c:v>
                </c:pt>
                <c:pt idx="791">
                  <c:v>0.37830000000000003</c:v>
                </c:pt>
                <c:pt idx="792">
                  <c:v>0.3775</c:v>
                </c:pt>
                <c:pt idx="793">
                  <c:v>0.3765</c:v>
                </c:pt>
                <c:pt idx="794">
                  <c:v>0.376</c:v>
                </c:pt>
                <c:pt idx="795">
                  <c:v>0.37519999999999998</c:v>
                </c:pt>
                <c:pt idx="796">
                  <c:v>0.3745</c:v>
                </c:pt>
                <c:pt idx="797">
                  <c:v>0.37369999999999998</c:v>
                </c:pt>
                <c:pt idx="798">
                  <c:v>0.37340000000000001</c:v>
                </c:pt>
                <c:pt idx="799">
                  <c:v>0.37280000000000002</c:v>
                </c:pt>
                <c:pt idx="800">
                  <c:v>0.37230000000000002</c:v>
                </c:pt>
                <c:pt idx="801">
                  <c:v>0.37190000000000001</c:v>
                </c:pt>
                <c:pt idx="802">
                  <c:v>0.37159999999999999</c:v>
                </c:pt>
                <c:pt idx="803">
                  <c:v>0.37109999999999999</c:v>
                </c:pt>
                <c:pt idx="804">
                  <c:v>0.37080000000000002</c:v>
                </c:pt>
                <c:pt idx="805">
                  <c:v>0.3705</c:v>
                </c:pt>
                <c:pt idx="806">
                  <c:v>0.37019999999999997</c:v>
                </c:pt>
                <c:pt idx="807">
                  <c:v>0.37</c:v>
                </c:pt>
                <c:pt idx="808">
                  <c:v>0.36980000000000002</c:v>
                </c:pt>
                <c:pt idx="809">
                  <c:v>0.3695</c:v>
                </c:pt>
                <c:pt idx="810">
                  <c:v>0.36959999999999998</c:v>
                </c:pt>
                <c:pt idx="811">
                  <c:v>0.3695</c:v>
                </c:pt>
                <c:pt idx="812">
                  <c:v>0.36940000000000001</c:v>
                </c:pt>
                <c:pt idx="813">
                  <c:v>0.36959999999999998</c:v>
                </c:pt>
                <c:pt idx="814">
                  <c:v>0.36940000000000001</c:v>
                </c:pt>
                <c:pt idx="815">
                  <c:v>0.36959999999999998</c:v>
                </c:pt>
                <c:pt idx="816">
                  <c:v>0.36959999999999998</c:v>
                </c:pt>
                <c:pt idx="817">
                  <c:v>0.36980000000000002</c:v>
                </c:pt>
                <c:pt idx="818">
                  <c:v>0.37</c:v>
                </c:pt>
                <c:pt idx="819">
                  <c:v>0.37019999999999997</c:v>
                </c:pt>
                <c:pt idx="820">
                  <c:v>0.37040000000000001</c:v>
                </c:pt>
                <c:pt idx="821">
                  <c:v>0.37080000000000002</c:v>
                </c:pt>
                <c:pt idx="822">
                  <c:v>0.37090000000000001</c:v>
                </c:pt>
                <c:pt idx="823">
                  <c:v>0.37130000000000002</c:v>
                </c:pt>
                <c:pt idx="824">
                  <c:v>0.37180000000000002</c:v>
                </c:pt>
                <c:pt idx="825">
                  <c:v>0.37209999999999999</c:v>
                </c:pt>
                <c:pt idx="826">
                  <c:v>0.3725</c:v>
                </c:pt>
                <c:pt idx="827">
                  <c:v>0.373</c:v>
                </c:pt>
                <c:pt idx="828">
                  <c:v>0.37359999999999999</c:v>
                </c:pt>
                <c:pt idx="829">
                  <c:v>0.37409999999999999</c:v>
                </c:pt>
                <c:pt idx="830">
                  <c:v>0.3745</c:v>
                </c:pt>
                <c:pt idx="831">
                  <c:v>0.37530000000000002</c:v>
                </c:pt>
                <c:pt idx="832">
                  <c:v>0.37609999999999999</c:v>
                </c:pt>
                <c:pt idx="833">
                  <c:v>0.37659999999999999</c:v>
                </c:pt>
                <c:pt idx="834">
                  <c:v>0.37759999999999999</c:v>
                </c:pt>
                <c:pt idx="835">
                  <c:v>0.37809999999999999</c:v>
                </c:pt>
                <c:pt idx="836">
                  <c:v>0.37869999999999998</c:v>
                </c:pt>
                <c:pt idx="837">
                  <c:v>0.37969999999999998</c:v>
                </c:pt>
                <c:pt idx="838">
                  <c:v>0.38059999999999999</c:v>
                </c:pt>
                <c:pt idx="839">
                  <c:v>0.38140000000000002</c:v>
                </c:pt>
                <c:pt idx="840">
                  <c:v>0.38240000000000002</c:v>
                </c:pt>
                <c:pt idx="841">
                  <c:v>0.38340000000000002</c:v>
                </c:pt>
                <c:pt idx="842">
                  <c:v>0.38450000000000001</c:v>
                </c:pt>
                <c:pt idx="843">
                  <c:v>0.3856</c:v>
                </c:pt>
                <c:pt idx="844">
                  <c:v>0.3866</c:v>
                </c:pt>
                <c:pt idx="845">
                  <c:v>0.38790000000000002</c:v>
                </c:pt>
                <c:pt idx="846">
                  <c:v>0.38900000000000001</c:v>
                </c:pt>
                <c:pt idx="847">
                  <c:v>0.39019999999999999</c:v>
                </c:pt>
                <c:pt idx="848">
                  <c:v>0.39179999999999998</c:v>
                </c:pt>
                <c:pt idx="849">
                  <c:v>0.39279999999999998</c:v>
                </c:pt>
                <c:pt idx="850">
                  <c:v>0.39410000000000001</c:v>
                </c:pt>
                <c:pt idx="851">
                  <c:v>0.39560000000000001</c:v>
                </c:pt>
                <c:pt idx="852">
                  <c:v>0.3972</c:v>
                </c:pt>
                <c:pt idx="853">
                  <c:v>0.3987</c:v>
                </c:pt>
                <c:pt idx="854">
                  <c:v>0.40010000000000001</c:v>
                </c:pt>
                <c:pt idx="855">
                  <c:v>0.40150000000000002</c:v>
                </c:pt>
                <c:pt idx="856">
                  <c:v>0.40310000000000001</c:v>
                </c:pt>
                <c:pt idx="857">
                  <c:v>0.40550000000000003</c:v>
                </c:pt>
                <c:pt idx="858">
                  <c:v>0.4073</c:v>
                </c:pt>
                <c:pt idx="859">
                  <c:v>0.40899999999999997</c:v>
                </c:pt>
                <c:pt idx="860">
                  <c:v>0.41070000000000001</c:v>
                </c:pt>
                <c:pt idx="861">
                  <c:v>0.41260000000000002</c:v>
                </c:pt>
                <c:pt idx="862">
                  <c:v>0.41449999999999998</c:v>
                </c:pt>
                <c:pt idx="863">
                  <c:v>0.41639999999999999</c:v>
                </c:pt>
                <c:pt idx="864">
                  <c:v>0.41860000000000003</c:v>
                </c:pt>
                <c:pt idx="865">
                  <c:v>0.42070000000000002</c:v>
                </c:pt>
                <c:pt idx="866">
                  <c:v>0.42259999999999998</c:v>
                </c:pt>
                <c:pt idx="867">
                  <c:v>0.42480000000000001</c:v>
                </c:pt>
                <c:pt idx="868">
                  <c:v>0.42670000000000002</c:v>
                </c:pt>
                <c:pt idx="869">
                  <c:v>0.4294</c:v>
                </c:pt>
                <c:pt idx="870">
                  <c:v>0.43180000000000002</c:v>
                </c:pt>
                <c:pt idx="871">
                  <c:v>0.4345</c:v>
                </c:pt>
                <c:pt idx="872">
                  <c:v>0.43659999999999999</c:v>
                </c:pt>
                <c:pt idx="873">
                  <c:v>0.43930000000000002</c:v>
                </c:pt>
                <c:pt idx="874">
                  <c:v>0.44350000000000001</c:v>
                </c:pt>
                <c:pt idx="875">
                  <c:v>0.44450000000000001</c:v>
                </c:pt>
                <c:pt idx="876">
                  <c:v>0.44750000000000001</c:v>
                </c:pt>
                <c:pt idx="877">
                  <c:v>0.4501</c:v>
                </c:pt>
                <c:pt idx="878">
                  <c:v>0.4531</c:v>
                </c:pt>
                <c:pt idx="879">
                  <c:v>0.45639999999999997</c:v>
                </c:pt>
                <c:pt idx="880">
                  <c:v>0.4587</c:v>
                </c:pt>
                <c:pt idx="881">
                  <c:v>0.46279999999999999</c:v>
                </c:pt>
                <c:pt idx="882">
                  <c:v>0.46560000000000001</c:v>
                </c:pt>
                <c:pt idx="883">
                  <c:v>0.46850000000000003</c:v>
                </c:pt>
                <c:pt idx="884">
                  <c:v>0.47199999999999998</c:v>
                </c:pt>
                <c:pt idx="885">
                  <c:v>0.47539999999999999</c:v>
                </c:pt>
                <c:pt idx="886">
                  <c:v>0.47899999999999998</c:v>
                </c:pt>
                <c:pt idx="887">
                  <c:v>0.4854</c:v>
                </c:pt>
                <c:pt idx="888">
                  <c:v>0.48570000000000002</c:v>
                </c:pt>
                <c:pt idx="889">
                  <c:v>0.4904</c:v>
                </c:pt>
                <c:pt idx="890">
                  <c:v>0.49409999999999998</c:v>
                </c:pt>
                <c:pt idx="891">
                  <c:v>0.49909999999999999</c:v>
                </c:pt>
                <c:pt idx="892">
                  <c:v>0.50180000000000002</c:v>
                </c:pt>
                <c:pt idx="893">
                  <c:v>0.50660000000000005</c:v>
                </c:pt>
                <c:pt idx="894">
                  <c:v>0.5111</c:v>
                </c:pt>
                <c:pt idx="895">
                  <c:v>0.51580000000000004</c:v>
                </c:pt>
                <c:pt idx="896">
                  <c:v>0.52080000000000004</c:v>
                </c:pt>
                <c:pt idx="897">
                  <c:v>0.52480000000000004</c:v>
                </c:pt>
                <c:pt idx="898">
                  <c:v>0.53010000000000002</c:v>
                </c:pt>
                <c:pt idx="899">
                  <c:v>0.53439999999999999</c:v>
                </c:pt>
                <c:pt idx="900">
                  <c:v>0.54069999999999996</c:v>
                </c:pt>
                <c:pt idx="901">
                  <c:v>0.54530000000000001</c:v>
                </c:pt>
                <c:pt idx="902">
                  <c:v>0.55130000000000001</c:v>
                </c:pt>
                <c:pt idx="903">
                  <c:v>0.55669999999999997</c:v>
                </c:pt>
                <c:pt idx="904">
                  <c:v>0.56359999999999999</c:v>
                </c:pt>
                <c:pt idx="905">
                  <c:v>0.56869999999999998</c:v>
                </c:pt>
                <c:pt idx="906">
                  <c:v>0.57399999999999995</c:v>
                </c:pt>
                <c:pt idx="907">
                  <c:v>0.58040000000000003</c:v>
                </c:pt>
                <c:pt idx="908">
                  <c:v>0.58730000000000004</c:v>
                </c:pt>
                <c:pt idx="909">
                  <c:v>0.59409999999999996</c:v>
                </c:pt>
                <c:pt idx="910">
                  <c:v>0.60150000000000003</c:v>
                </c:pt>
                <c:pt idx="911">
                  <c:v>0.60780000000000001</c:v>
                </c:pt>
                <c:pt idx="912">
                  <c:v>0.61550000000000005</c:v>
                </c:pt>
                <c:pt idx="913">
                  <c:v>0.62329999999999997</c:v>
                </c:pt>
                <c:pt idx="914">
                  <c:v>0.63100000000000001</c:v>
                </c:pt>
                <c:pt idx="915">
                  <c:v>0.6391</c:v>
                </c:pt>
                <c:pt idx="916">
                  <c:v>0.64770000000000005</c:v>
                </c:pt>
                <c:pt idx="917">
                  <c:v>0.65590000000000004</c:v>
                </c:pt>
                <c:pt idx="918">
                  <c:v>0.66490000000000005</c:v>
                </c:pt>
                <c:pt idx="919">
                  <c:v>0.67469999999999997</c:v>
                </c:pt>
                <c:pt idx="920">
                  <c:v>0.68269999999999997</c:v>
                </c:pt>
                <c:pt idx="921">
                  <c:v>0.69479999999999997</c:v>
                </c:pt>
                <c:pt idx="922">
                  <c:v>0.70660000000000001</c:v>
                </c:pt>
                <c:pt idx="923">
                  <c:v>0.71450000000000002</c:v>
                </c:pt>
                <c:pt idx="924">
                  <c:v>0.72599999999999998</c:v>
                </c:pt>
                <c:pt idx="925">
                  <c:v>0.73750000000000004</c:v>
                </c:pt>
                <c:pt idx="926">
                  <c:v>0.75039999999999996</c:v>
                </c:pt>
                <c:pt idx="927">
                  <c:v>0.76249999999999996</c:v>
                </c:pt>
                <c:pt idx="928">
                  <c:v>0.77490000000000003</c:v>
                </c:pt>
                <c:pt idx="929">
                  <c:v>0.78800000000000003</c:v>
                </c:pt>
                <c:pt idx="930">
                  <c:v>0.80210000000000004</c:v>
                </c:pt>
                <c:pt idx="931">
                  <c:v>0.81720000000000004</c:v>
                </c:pt>
                <c:pt idx="932">
                  <c:v>0.83220000000000005</c:v>
                </c:pt>
                <c:pt idx="933">
                  <c:v>0.84830000000000005</c:v>
                </c:pt>
                <c:pt idx="934">
                  <c:v>0.86450000000000005</c:v>
                </c:pt>
                <c:pt idx="935">
                  <c:v>0.88219999999999998</c:v>
                </c:pt>
                <c:pt idx="936">
                  <c:v>0.89849999999999997</c:v>
                </c:pt>
                <c:pt idx="937">
                  <c:v>0.91910000000000003</c:v>
                </c:pt>
                <c:pt idx="938">
                  <c:v>0.93859999999999999</c:v>
                </c:pt>
                <c:pt idx="939">
                  <c:v>0.9587</c:v>
                </c:pt>
                <c:pt idx="940">
                  <c:v>0.98109999999999997</c:v>
                </c:pt>
                <c:pt idx="941">
                  <c:v>1.0031000000000001</c:v>
                </c:pt>
                <c:pt idx="942">
                  <c:v>1.0273000000000001</c:v>
                </c:pt>
                <c:pt idx="943">
                  <c:v>1.0544</c:v>
                </c:pt>
                <c:pt idx="944">
                  <c:v>1.0818000000000001</c:v>
                </c:pt>
                <c:pt idx="945">
                  <c:v>1.1085</c:v>
                </c:pt>
                <c:pt idx="946">
                  <c:v>1.1395</c:v>
                </c:pt>
                <c:pt idx="947">
                  <c:v>1.1718</c:v>
                </c:pt>
                <c:pt idx="948">
                  <c:v>1.2044999999999999</c:v>
                </c:pt>
                <c:pt idx="949">
                  <c:v>1.2457</c:v>
                </c:pt>
                <c:pt idx="950">
                  <c:v>1.2819</c:v>
                </c:pt>
                <c:pt idx="951">
                  <c:v>1.3237000000000001</c:v>
                </c:pt>
                <c:pt idx="952">
                  <c:v>1.3660000000000001</c:v>
                </c:pt>
                <c:pt idx="953">
                  <c:v>1.4153</c:v>
                </c:pt>
                <c:pt idx="954">
                  <c:v>1.4658</c:v>
                </c:pt>
                <c:pt idx="955">
                  <c:v>1.52</c:v>
                </c:pt>
                <c:pt idx="956">
                  <c:v>1.5815999999999999</c:v>
                </c:pt>
                <c:pt idx="957">
                  <c:v>1.6451</c:v>
                </c:pt>
                <c:pt idx="958">
                  <c:v>1.7142999999999999</c:v>
                </c:pt>
                <c:pt idx="959">
                  <c:v>1.7932999999999999</c:v>
                </c:pt>
                <c:pt idx="960">
                  <c:v>1.8797999999999999</c:v>
                </c:pt>
                <c:pt idx="961">
                  <c:v>1.9724999999999999</c:v>
                </c:pt>
                <c:pt idx="962">
                  <c:v>2.0750000000000002</c:v>
                </c:pt>
                <c:pt idx="963">
                  <c:v>2.1909999999999998</c:v>
                </c:pt>
                <c:pt idx="964">
                  <c:v>2.3250000000000002</c:v>
                </c:pt>
                <c:pt idx="965">
                  <c:v>2.4670000000000001</c:v>
                </c:pt>
                <c:pt idx="966">
                  <c:v>2.637</c:v>
                </c:pt>
                <c:pt idx="967">
                  <c:v>2.8359999999999999</c:v>
                </c:pt>
                <c:pt idx="968">
                  <c:v>3.0550000000000002</c:v>
                </c:pt>
                <c:pt idx="969">
                  <c:v>3.3119999999999998</c:v>
                </c:pt>
                <c:pt idx="970">
                  <c:v>3.6520000000000001</c:v>
                </c:pt>
                <c:pt idx="971">
                  <c:v>4.0090000000000003</c:v>
                </c:pt>
                <c:pt idx="972">
                  <c:v>4.4770000000000003</c:v>
                </c:pt>
                <c:pt idx="973">
                  <c:v>5.0750000000000002</c:v>
                </c:pt>
                <c:pt idx="974">
                  <c:v>5.8609999999999998</c:v>
                </c:pt>
                <c:pt idx="975">
                  <c:v>7.01</c:v>
                </c:pt>
                <c:pt idx="976">
                  <c:v>8.56</c:v>
                </c:pt>
                <c:pt idx="977">
                  <c:v>11.084</c:v>
                </c:pt>
                <c:pt idx="978">
                  <c:v>15.728</c:v>
                </c:pt>
                <c:pt idx="979">
                  <c:v>#N/A</c:v>
                </c:pt>
                <c:pt idx="980">
                  <c:v>#N/A</c:v>
                </c:pt>
                <c:pt idx="981">
                  <c:v>#N/A</c:v>
                </c:pt>
                <c:pt idx="982">
                  <c:v>#N/A</c:v>
                </c:pt>
                <c:pt idx="983">
                  <c:v>14.256</c:v>
                </c:pt>
                <c:pt idx="984">
                  <c:v>10.189</c:v>
                </c:pt>
                <c:pt idx="985">
                  <c:v>7.9960000000000004</c:v>
                </c:pt>
                <c:pt idx="986">
                  <c:v>6.5979999999999999</c:v>
                </c:pt>
                <c:pt idx="987">
                  <c:v>5.6150000000000002</c:v>
                </c:pt>
                <c:pt idx="988">
                  <c:v>4.8559999999999999</c:v>
                </c:pt>
                <c:pt idx="989">
                  <c:v>4.2690000000000001</c:v>
                </c:pt>
                <c:pt idx="990">
                  <c:v>3.8479999999999999</c:v>
                </c:pt>
                <c:pt idx="991">
                  <c:v>3.4569999999999999</c:v>
                </c:pt>
                <c:pt idx="992">
                  <c:v>3.16</c:v>
                </c:pt>
                <c:pt idx="993">
                  <c:v>2.9020000000000001</c:v>
                </c:pt>
                <c:pt idx="994">
                  <c:v>2.6960000000000002</c:v>
                </c:pt>
                <c:pt idx="995">
                  <c:v>2.5099999999999998</c:v>
                </c:pt>
                <c:pt idx="996">
                  <c:v>2.3439999999999999</c:v>
                </c:pt>
                <c:pt idx="997">
                  <c:v>2.2050000000000001</c:v>
                </c:pt>
                <c:pt idx="998">
                  <c:v>2.08</c:v>
                </c:pt>
                <c:pt idx="999">
                  <c:v>1.9610000000000001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3AD6-410C-9493-637F2B037F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5531968"/>
        <c:axId val="85531392"/>
      </c:scatterChart>
      <c:valAx>
        <c:axId val="85530240"/>
        <c:scaling>
          <c:orientation val="minMax"/>
          <c:max val="100000"/>
        </c:scaling>
        <c:delete val="0"/>
        <c:axPos val="b"/>
        <c:numFmt formatCode="General" sourceLinked="1"/>
        <c:majorTickMark val="out"/>
        <c:minorTickMark val="none"/>
        <c:tickLblPos val="nextTo"/>
        <c:crossAx val="85530816"/>
        <c:crossesAt val="-2.5"/>
        <c:crossBetween val="midCat"/>
      </c:valAx>
      <c:valAx>
        <c:axId val="8553081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L (H)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5530240"/>
        <c:crosses val="autoZero"/>
        <c:crossBetween val="midCat"/>
      </c:valAx>
      <c:valAx>
        <c:axId val="85531392"/>
        <c:scaling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D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5531968"/>
        <c:crosses val="max"/>
        <c:crossBetween val="midCat"/>
      </c:valAx>
      <c:valAx>
        <c:axId val="8553196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85531392"/>
        <c:crossesAt val="0"/>
        <c:crossBetween val="midCat"/>
      </c:valAx>
    </c:plotArea>
    <c:plotVisOnly val="1"/>
    <c:dispBlanksAs val="span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23/04/2021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23/04/2021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98319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98319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98319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>
                <a:solidFill>
                  <a:prstClr val="black"/>
                </a:solidFill>
              </a:rPr>
              <a:pPr/>
              <a:t>13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5701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86920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86920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86920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42625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>
                <a:solidFill>
                  <a:prstClr val="black"/>
                </a:solidFill>
              </a:rPr>
              <a:pPr/>
              <a:t>18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7277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24126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24126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98319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9831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98319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98319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98319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98319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98319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826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‹Nº›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95" y="6154689"/>
            <a:ext cx="613410" cy="603250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2" y="6363768"/>
            <a:ext cx="2105980" cy="3451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6354879"/>
            <a:ext cx="2754052" cy="4513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grpSp>
        <p:nvGrpSpPr>
          <p:cNvPr id="12" name="11 Grupo"/>
          <p:cNvGrpSpPr>
            <a:grpSpLocks noChangeAspect="1"/>
          </p:cNvGrpSpPr>
          <p:nvPr userDrawn="1"/>
        </p:nvGrpSpPr>
        <p:grpSpPr>
          <a:xfrm>
            <a:off x="1281403" y="6193665"/>
            <a:ext cx="1140290" cy="666780"/>
            <a:chOff x="9602510" y="1982045"/>
            <a:chExt cx="4919316" cy="2876553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3420323"/>
              <a:ext cx="4919315" cy="1438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1982045"/>
              <a:ext cx="4919316" cy="1438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grpSp>
        <p:nvGrpSpPr>
          <p:cNvPr id="8" name="7 Grupo"/>
          <p:cNvGrpSpPr>
            <a:grpSpLocks noChangeAspect="1"/>
          </p:cNvGrpSpPr>
          <p:nvPr userDrawn="1"/>
        </p:nvGrpSpPr>
        <p:grpSpPr>
          <a:xfrm>
            <a:off x="1281403" y="6193665"/>
            <a:ext cx="1140290" cy="666780"/>
            <a:chOff x="9602510" y="1982045"/>
            <a:chExt cx="4919316" cy="2876553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3420323"/>
              <a:ext cx="4919315" cy="1438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1982045"/>
              <a:ext cx="4919316" cy="1438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grpSp>
        <p:nvGrpSpPr>
          <p:cNvPr id="7" name="6 Grupo"/>
          <p:cNvGrpSpPr>
            <a:grpSpLocks noChangeAspect="1"/>
          </p:cNvGrpSpPr>
          <p:nvPr userDrawn="1"/>
        </p:nvGrpSpPr>
        <p:grpSpPr>
          <a:xfrm>
            <a:off x="1281403" y="6193665"/>
            <a:ext cx="1140290" cy="666780"/>
            <a:chOff x="9602510" y="1982045"/>
            <a:chExt cx="4919316" cy="2876553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3420323"/>
              <a:ext cx="4919315" cy="1438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1982045"/>
              <a:ext cx="4919316" cy="1438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grpSp>
        <p:nvGrpSpPr>
          <p:cNvPr id="10" name="9 Grupo"/>
          <p:cNvGrpSpPr>
            <a:grpSpLocks noChangeAspect="1"/>
          </p:cNvGrpSpPr>
          <p:nvPr userDrawn="1"/>
        </p:nvGrpSpPr>
        <p:grpSpPr>
          <a:xfrm>
            <a:off x="1281403" y="6193665"/>
            <a:ext cx="1140290" cy="666780"/>
            <a:chOff x="9602510" y="1982045"/>
            <a:chExt cx="4919316" cy="2876553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3420323"/>
              <a:ext cx="4919315" cy="1438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1982045"/>
              <a:ext cx="4919316" cy="1438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10" name="9 Grupo"/>
          <p:cNvGrpSpPr>
            <a:grpSpLocks noChangeAspect="1"/>
          </p:cNvGrpSpPr>
          <p:nvPr userDrawn="1"/>
        </p:nvGrpSpPr>
        <p:grpSpPr>
          <a:xfrm>
            <a:off x="144281" y="6066275"/>
            <a:ext cx="1140290" cy="666780"/>
            <a:chOff x="9602510" y="1982045"/>
            <a:chExt cx="4919316" cy="2876553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3420323"/>
              <a:ext cx="4919315" cy="1438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1982045"/>
              <a:ext cx="4919316" cy="1438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‹Nº›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13" Type="http://schemas.openxmlformats.org/officeDocument/2006/relationships/image" Target="../media/image62.png"/><Relationship Id="rId18" Type="http://schemas.openxmlformats.org/officeDocument/2006/relationships/image" Target="../media/image67.tmp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12" Type="http://schemas.openxmlformats.org/officeDocument/2006/relationships/image" Target="../media/image61.png"/><Relationship Id="rId17" Type="http://schemas.openxmlformats.org/officeDocument/2006/relationships/image" Target="../media/image66.png"/><Relationship Id="rId2" Type="http://schemas.openxmlformats.org/officeDocument/2006/relationships/notesSlide" Target="../notesSlides/notesSlide17.xml"/><Relationship Id="rId16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11" Type="http://schemas.openxmlformats.org/officeDocument/2006/relationships/image" Target="../media/image60.png"/><Relationship Id="rId5" Type="http://schemas.openxmlformats.org/officeDocument/2006/relationships/image" Target="../media/image54.png"/><Relationship Id="rId15" Type="http://schemas.openxmlformats.org/officeDocument/2006/relationships/image" Target="../media/image64.png"/><Relationship Id="rId10" Type="http://schemas.openxmlformats.org/officeDocument/2006/relationships/image" Target="../media/image59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Relationship Id="rId14" Type="http://schemas.openxmlformats.org/officeDocument/2006/relationships/image" Target="../media/image6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50184" y="2924944"/>
            <a:ext cx="6728792" cy="969640"/>
          </a:xfrm>
        </p:spPr>
        <p:txBody>
          <a:bodyPr/>
          <a:lstStyle/>
          <a:p>
            <a:r>
              <a:rPr lang="en-US" dirty="0"/>
              <a:t>MCBXF </a:t>
            </a:r>
            <a:r>
              <a:rPr lang="en-US" dirty="0" smtClean="0"/>
              <a:t>Magnet production at CIEMAT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6104086"/>
            <a:ext cx="6480000" cy="349250"/>
          </a:xfrm>
        </p:spPr>
        <p:txBody>
          <a:bodyPr/>
          <a:lstStyle/>
          <a:p>
            <a:pPr algn="r"/>
            <a:r>
              <a:rPr lang="en-GB" dirty="0"/>
              <a:t>	Series Production kick-off meeting – </a:t>
            </a:r>
            <a:r>
              <a:rPr lang="en-GB" dirty="0" smtClean="0"/>
              <a:t>23</a:t>
            </a:r>
            <a:r>
              <a:rPr lang="en-GB" baseline="30000" dirty="0" smtClean="0"/>
              <a:t>rd</a:t>
            </a:r>
            <a:r>
              <a:rPr lang="en-GB" dirty="0" smtClean="0"/>
              <a:t> </a:t>
            </a:r>
            <a:r>
              <a:rPr lang="en-GB" dirty="0"/>
              <a:t>April 2021</a:t>
            </a:r>
          </a:p>
        </p:txBody>
      </p:sp>
      <p:sp>
        <p:nvSpPr>
          <p:cNvPr id="6" name="Sous-titre 2"/>
          <p:cNvSpPr>
            <a:spLocks noGrp="1"/>
          </p:cNvSpPr>
          <p:nvPr/>
        </p:nvSpPr>
        <p:spPr>
          <a:xfrm>
            <a:off x="1358280" y="4084904"/>
            <a:ext cx="6480000" cy="59172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00" b="1" dirty="0" smtClean="0"/>
              <a:t>Carla Martins </a:t>
            </a:r>
            <a:r>
              <a:rPr lang="en-GB" sz="1600" dirty="0" smtClean="0"/>
              <a:t>(CIEMAT)</a:t>
            </a:r>
          </a:p>
          <a:p>
            <a:pPr algn="ctr"/>
            <a:r>
              <a:rPr lang="en-GB" sz="1600" dirty="0" smtClean="0"/>
              <a:t>On behalf of MCBXF CERN-CIEMAT Collaboration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67231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US" dirty="0"/>
              <a:t>MCBXFB Coil </a:t>
            </a:r>
            <a:r>
              <a:rPr lang="en-US" dirty="0" smtClean="0"/>
              <a:t>Impregnation (IV)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91771079-ADE4-4B4C-BEF7-8186857B11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6" name="3 Marcador de contenido">
            <a:extLst>
              <a:ext uri="{FF2B5EF4-FFF2-40B4-BE49-F238E27FC236}">
                <a16:creationId xmlns:a16="http://schemas.microsoft.com/office/drawing/2014/main" id="{27A25DDF-7F86-429F-8A72-9D14C9A187DE}"/>
              </a:ext>
            </a:extLst>
          </p:cNvPr>
          <p:cNvSpPr txBox="1">
            <a:spLocks/>
          </p:cNvSpPr>
          <p:nvPr/>
        </p:nvSpPr>
        <p:spPr>
          <a:xfrm>
            <a:off x="389787" y="802818"/>
            <a:ext cx="7998637" cy="111401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lvl="2" indent="-342900"/>
            <a:r>
              <a:rPr lang="en-US" sz="1800" dirty="0" smtClean="0">
                <a:solidFill>
                  <a:schemeClr val="tx1"/>
                </a:solidFill>
              </a:rPr>
              <a:t>Transversal mould closing with silicone seals is also very delicate. To avoid the expansion of the </a:t>
            </a:r>
            <a:r>
              <a:rPr lang="en-US" sz="1800" dirty="0">
                <a:solidFill>
                  <a:schemeClr val="tx1"/>
                </a:solidFill>
              </a:rPr>
              <a:t>resin entrance (&amp; exit) </a:t>
            </a:r>
            <a:r>
              <a:rPr lang="en-US" sz="1800" dirty="0" smtClean="0">
                <a:solidFill>
                  <a:schemeClr val="tx1"/>
                </a:solidFill>
              </a:rPr>
              <a:t>holes, a </a:t>
            </a:r>
            <a:r>
              <a:rPr lang="en-US" sz="1800" dirty="0">
                <a:solidFill>
                  <a:schemeClr val="tx1"/>
                </a:solidFill>
              </a:rPr>
              <a:t>new design </a:t>
            </a:r>
            <a:r>
              <a:rPr lang="en-US" sz="1800" dirty="0" smtClean="0">
                <a:solidFill>
                  <a:schemeClr val="tx1"/>
                </a:solidFill>
              </a:rPr>
              <a:t>has </a:t>
            </a:r>
            <a:r>
              <a:rPr lang="en-US" sz="1800" dirty="0">
                <a:solidFill>
                  <a:schemeClr val="tx1"/>
                </a:solidFill>
              </a:rPr>
              <a:t>been </a:t>
            </a:r>
            <a:r>
              <a:rPr lang="en-US" sz="1800" dirty="0" smtClean="0">
                <a:solidFill>
                  <a:schemeClr val="tx1"/>
                </a:solidFill>
              </a:rPr>
              <a:t>implemented.</a:t>
            </a:r>
          </a:p>
          <a:p>
            <a:pPr marL="742950" lvl="2" indent="-342900"/>
            <a:endParaRPr lang="en-US" sz="1600" dirty="0">
              <a:solidFill>
                <a:schemeClr val="tx1"/>
              </a:solidFill>
            </a:endParaRPr>
          </a:p>
          <a:p>
            <a:pPr marL="400050" lvl="2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lvl="1"/>
            <a:endParaRPr lang="en-GB" sz="1600" dirty="0">
              <a:solidFill>
                <a:schemeClr val="tx1"/>
              </a:solidFill>
            </a:endParaRPr>
          </a:p>
          <a:p>
            <a:pPr lvl="1"/>
            <a:endParaRPr lang="en-GB" sz="1600" dirty="0">
              <a:solidFill>
                <a:schemeClr val="tx1"/>
              </a:solidFill>
            </a:endParaRPr>
          </a:p>
          <a:p>
            <a:pPr lvl="1"/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Font typeface="Wingdings" charset="2"/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Font typeface="Wingdings" charset="2"/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Font typeface="Wingdings" charset="2"/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Font typeface="Wingdings" charset="2"/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Font typeface="Wingdings" charset="2"/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Font typeface="Wingdings" charset="2"/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Font typeface="Wingdings" charset="2"/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Font typeface="Wingdings" charset="2"/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Font typeface="Wingdings" charset="2"/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Font typeface="Wingdings" charset="2"/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914400" lvl="2" indent="0">
              <a:buFont typeface="Wingdings" charset="2"/>
              <a:buNone/>
            </a:pPr>
            <a:endParaRPr lang="en-GB" sz="1200" dirty="0">
              <a:solidFill>
                <a:schemeClr val="tx1"/>
              </a:solidFill>
            </a:endParaRPr>
          </a:p>
          <a:p>
            <a:endParaRPr lang="en-GB" sz="2000" dirty="0">
              <a:solidFill>
                <a:schemeClr val="tx1"/>
              </a:solidFill>
            </a:endParaRPr>
          </a:p>
          <a:p>
            <a:endParaRPr lang="en-GB" sz="2000" dirty="0">
              <a:solidFill>
                <a:schemeClr val="tx1"/>
              </a:solidFill>
            </a:endParaRPr>
          </a:p>
          <a:p>
            <a:pPr lvl="1"/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Font typeface="Wingdings" charset="2"/>
              <a:buNone/>
            </a:pP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8E72EA2D-0541-4789-8C79-EA4F3D89CA2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56820" y="1429791"/>
            <a:ext cx="3024336" cy="1395697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14" name="Espace réservé du pied de page 3">
            <a:extLst>
              <a:ext uri="{FF2B5EF4-FFF2-40B4-BE49-F238E27FC236}">
                <a16:creationId xmlns:a16="http://schemas.microsoft.com/office/drawing/2014/main" id="{827786AA-9C56-4EA7-A383-1E1361791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GB" dirty="0"/>
              <a:t>Series Production kick-off meeting – C. Martins - </a:t>
            </a:r>
            <a:r>
              <a:rPr lang="en-GB" dirty="0" smtClean="0"/>
              <a:t>23</a:t>
            </a:r>
            <a:r>
              <a:rPr lang="en-GB" baseline="30000" dirty="0" smtClean="0"/>
              <a:t>rd</a:t>
            </a:r>
            <a:r>
              <a:rPr lang="en-GB" dirty="0" smtClean="0"/>
              <a:t> </a:t>
            </a:r>
            <a:r>
              <a:rPr lang="en-GB" dirty="0"/>
              <a:t>April 2021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2699792" y="2204864"/>
            <a:ext cx="192894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hole</a:t>
            </a:r>
            <a:r>
              <a:rPr lang="es-ES" sz="1600" dirty="0" smtClean="0"/>
              <a:t> in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silicone</a:t>
            </a:r>
            <a:r>
              <a:rPr lang="es-ES" sz="1600" dirty="0" smtClean="0"/>
              <a:t> </a:t>
            </a:r>
            <a:r>
              <a:rPr lang="es-ES" sz="1600" dirty="0" err="1" smtClean="0"/>
              <a:t>seal</a:t>
            </a:r>
            <a:r>
              <a:rPr lang="es-ES" sz="1600" dirty="0" smtClean="0"/>
              <a:t> </a:t>
            </a:r>
            <a:r>
              <a:rPr lang="es-ES" sz="1600" dirty="0" err="1" smtClean="0"/>
              <a:t>must</a:t>
            </a:r>
            <a:r>
              <a:rPr lang="es-ES" sz="1600" dirty="0" smtClean="0"/>
              <a:t> be placed </a:t>
            </a:r>
            <a:r>
              <a:rPr lang="es-ES" sz="1600" dirty="0" err="1" smtClean="0"/>
              <a:t>far</a:t>
            </a:r>
            <a:r>
              <a:rPr lang="es-ES" sz="1600" dirty="0" smtClean="0"/>
              <a:t> </a:t>
            </a:r>
            <a:r>
              <a:rPr lang="es-ES" sz="1600" dirty="0" err="1" smtClean="0"/>
              <a:t>from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closing</a:t>
            </a:r>
            <a:r>
              <a:rPr lang="es-ES" sz="1600" dirty="0" smtClean="0"/>
              <a:t> </a:t>
            </a:r>
            <a:r>
              <a:rPr lang="es-ES" sz="1600" dirty="0" err="1" smtClean="0"/>
              <a:t>sheet</a:t>
            </a:r>
            <a:r>
              <a:rPr lang="es-ES" sz="1600" dirty="0" smtClean="0"/>
              <a:t> (to </a:t>
            </a:r>
            <a:r>
              <a:rPr lang="es-ES" sz="1600" dirty="0" err="1" smtClean="0"/>
              <a:t>avoid</a:t>
            </a:r>
            <a:r>
              <a:rPr lang="es-ES" sz="1600" dirty="0" smtClean="0"/>
              <a:t> </a:t>
            </a:r>
            <a:r>
              <a:rPr lang="es-ES" sz="1600" dirty="0" err="1" smtClean="0"/>
              <a:t>ripping</a:t>
            </a:r>
            <a:r>
              <a:rPr lang="es-ES" sz="1600" dirty="0" smtClean="0"/>
              <a:t>)</a:t>
            </a:r>
            <a:endParaRPr lang="es-ES" sz="1600" dirty="0"/>
          </a:p>
        </p:txBody>
      </p:sp>
      <p:grpSp>
        <p:nvGrpSpPr>
          <p:cNvPr id="24" name="23 Grupo"/>
          <p:cNvGrpSpPr/>
          <p:nvPr/>
        </p:nvGrpSpPr>
        <p:grpSpPr>
          <a:xfrm>
            <a:off x="467544" y="1700808"/>
            <a:ext cx="4763611" cy="2609305"/>
            <a:chOff x="816501" y="1916832"/>
            <a:chExt cx="4763611" cy="2609305"/>
          </a:xfrm>
        </p:grpSpPr>
        <p:pic>
          <p:nvPicPr>
            <p:cNvPr id="9" name="8 Imagen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9592" y="2420888"/>
              <a:ext cx="2087939" cy="2105249"/>
            </a:xfrm>
            <a:prstGeom prst="rect">
              <a:avLst/>
            </a:prstGeom>
          </p:spPr>
        </p:pic>
        <p:cxnSp>
          <p:nvCxnSpPr>
            <p:cNvPr id="6" name="5 Conector recto de flecha"/>
            <p:cNvCxnSpPr>
              <a:stCxn id="22" idx="1"/>
            </p:cNvCxnSpPr>
            <p:nvPr/>
          </p:nvCxnSpPr>
          <p:spPr>
            <a:xfrm flipH="1" flipV="1">
              <a:off x="2771800" y="3861048"/>
              <a:ext cx="936104" cy="32868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17 Conector recto de flecha"/>
            <p:cNvCxnSpPr>
              <a:stCxn id="19" idx="2"/>
            </p:cNvCxnSpPr>
            <p:nvPr/>
          </p:nvCxnSpPr>
          <p:spPr>
            <a:xfrm>
              <a:off x="1146079" y="2286164"/>
              <a:ext cx="689617" cy="48115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18 CuadroTexto"/>
            <p:cNvSpPr txBox="1"/>
            <p:nvPr/>
          </p:nvSpPr>
          <p:spPr>
            <a:xfrm>
              <a:off x="816501" y="1916832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err="1" smtClean="0"/>
                <a:t>Hole</a:t>
              </a:r>
              <a:endParaRPr lang="es-ES" dirty="0"/>
            </a:p>
          </p:txBody>
        </p:sp>
        <p:sp>
          <p:nvSpPr>
            <p:cNvPr id="22" name="21 CuadroTexto"/>
            <p:cNvSpPr txBox="1"/>
            <p:nvPr/>
          </p:nvSpPr>
          <p:spPr>
            <a:xfrm>
              <a:off x="3707904" y="4005064"/>
              <a:ext cx="18722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 smtClean="0"/>
                <a:t>Closing</a:t>
              </a:r>
              <a:r>
                <a:rPr lang="es-ES" dirty="0" smtClean="0"/>
                <a:t> </a:t>
              </a:r>
              <a:r>
                <a:rPr lang="es-ES" dirty="0" err="1" smtClean="0"/>
                <a:t>sheet</a:t>
              </a:r>
              <a:endParaRPr lang="es-ES" dirty="0"/>
            </a:p>
          </p:txBody>
        </p:sp>
      </p:grpSp>
      <p:pic>
        <p:nvPicPr>
          <p:cNvPr id="25" name="24 Imagen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3915" y="3140968"/>
            <a:ext cx="2377241" cy="3004574"/>
          </a:xfrm>
          <a:prstGeom prst="rect">
            <a:avLst/>
          </a:prstGeom>
          <a:noFill/>
        </p:spPr>
      </p:pic>
      <p:sp>
        <p:nvSpPr>
          <p:cNvPr id="26" name="25 CuadroTexto"/>
          <p:cNvSpPr txBox="1"/>
          <p:nvPr/>
        </p:nvSpPr>
        <p:spPr>
          <a:xfrm>
            <a:off x="184464" y="4481806"/>
            <a:ext cx="566465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r"/>
            <a:r>
              <a:rPr lang="en-GB" dirty="0"/>
              <a:t>A first </a:t>
            </a:r>
            <a:r>
              <a:rPr lang="en-GB" b="1" dirty="0"/>
              <a:t>leak test </a:t>
            </a:r>
            <a:r>
              <a:rPr lang="en-GB" dirty="0"/>
              <a:t>of the mould with He gas take place outside the </a:t>
            </a:r>
            <a:r>
              <a:rPr lang="en-GB" dirty="0" smtClean="0"/>
              <a:t>vacuum </a:t>
            </a:r>
            <a:r>
              <a:rPr lang="en-GB" dirty="0"/>
              <a:t>chamber</a:t>
            </a:r>
          </a:p>
          <a:p>
            <a:pPr algn="r"/>
            <a:endParaRPr lang="es-ES" sz="2000" dirty="0" smtClean="0"/>
          </a:p>
          <a:p>
            <a:pPr marL="0" lvl="1" algn="r"/>
            <a:r>
              <a:rPr lang="en-US" dirty="0" smtClean="0"/>
              <a:t>A second </a:t>
            </a:r>
            <a:r>
              <a:rPr lang="en-US" dirty="0"/>
              <a:t>leak test at </a:t>
            </a:r>
            <a:r>
              <a:rPr lang="en-US" b="1" dirty="0"/>
              <a:t>warm conditions </a:t>
            </a:r>
            <a:r>
              <a:rPr lang="en-US" dirty="0"/>
              <a:t>before starting each impregnation </a:t>
            </a:r>
            <a:r>
              <a:rPr lang="en-US" dirty="0" smtClean="0"/>
              <a:t>process is </a:t>
            </a:r>
            <a:r>
              <a:rPr lang="en-US" dirty="0" smtClean="0"/>
              <a:t>established </a:t>
            </a:r>
            <a:r>
              <a:rPr lang="en-US" dirty="0"/>
              <a:t>to check that the mould is properly </a:t>
            </a:r>
            <a:r>
              <a:rPr lang="en-US" dirty="0" smtClean="0"/>
              <a:t>sealed</a:t>
            </a:r>
            <a:endParaRPr lang="en-US" sz="1600" dirty="0"/>
          </a:p>
          <a:p>
            <a:pPr algn="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23866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606692" y="764704"/>
            <a:ext cx="8170892" cy="1584176"/>
          </a:xfrm>
        </p:spPr>
        <p:txBody>
          <a:bodyPr>
            <a:noAutofit/>
          </a:bodyPr>
          <a:lstStyle/>
          <a:p>
            <a:pPr marL="342900" lvl="2" indent="-342900"/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 err="1">
                <a:solidFill>
                  <a:schemeClr val="tx1"/>
                </a:solidFill>
              </a:rPr>
              <a:t>mould</a:t>
            </a:r>
            <a:r>
              <a:rPr lang="en-US" dirty="0">
                <a:solidFill>
                  <a:schemeClr val="tx1"/>
                </a:solidFill>
              </a:rPr>
              <a:t> is introduced in a custom </a:t>
            </a:r>
            <a:r>
              <a:rPr lang="en-US" b="1" dirty="0">
                <a:solidFill>
                  <a:schemeClr val="tx1"/>
                </a:solidFill>
              </a:rPr>
              <a:t>vacuum chamber </a:t>
            </a:r>
            <a:r>
              <a:rPr lang="en-US" dirty="0">
                <a:solidFill>
                  <a:schemeClr val="tx1"/>
                </a:solidFill>
              </a:rPr>
              <a:t>to ease vacuum processing. </a:t>
            </a:r>
            <a:r>
              <a:rPr lang="en-US" dirty="0" smtClean="0">
                <a:solidFill>
                  <a:schemeClr val="tx1"/>
                </a:solidFill>
              </a:rPr>
              <a:t>The heating of the mould </a:t>
            </a:r>
            <a:r>
              <a:rPr lang="en-US" dirty="0">
                <a:solidFill>
                  <a:schemeClr val="tx1"/>
                </a:solidFill>
              </a:rPr>
              <a:t>is </a:t>
            </a:r>
            <a:r>
              <a:rPr lang="en-US" dirty="0" smtClean="0">
                <a:solidFill>
                  <a:schemeClr val="tx1"/>
                </a:solidFill>
              </a:rPr>
              <a:t>also </a:t>
            </a:r>
            <a:r>
              <a:rPr lang="en-US" dirty="0" smtClean="0">
                <a:solidFill>
                  <a:schemeClr val="tx1"/>
                </a:solidFill>
              </a:rPr>
              <a:t>made by </a:t>
            </a:r>
            <a:r>
              <a:rPr lang="en-US" dirty="0" smtClean="0">
                <a:solidFill>
                  <a:schemeClr val="tx1"/>
                </a:solidFill>
              </a:rPr>
              <a:t>resistors (up &amp; down the mould).</a:t>
            </a:r>
          </a:p>
          <a:p>
            <a:pPr marL="342900" lvl="2" indent="-342900"/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>
                <a:solidFill>
                  <a:schemeClr val="tx1"/>
                </a:solidFill>
              </a:rPr>
              <a:t>coils are impregnated with </a:t>
            </a:r>
            <a:r>
              <a:rPr lang="en-US" b="1" dirty="0">
                <a:solidFill>
                  <a:schemeClr val="tx1"/>
                </a:solidFill>
              </a:rPr>
              <a:t>CTD-101K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resin at 60ºC (</a:t>
            </a:r>
            <a:r>
              <a:rPr lang="en-US" dirty="0" err="1" smtClean="0">
                <a:solidFill>
                  <a:schemeClr val="tx1"/>
                </a:solidFill>
              </a:rPr>
              <a:t>mould</a:t>
            </a:r>
            <a:r>
              <a:rPr lang="en-US" dirty="0" smtClean="0">
                <a:solidFill>
                  <a:schemeClr val="tx1"/>
                </a:solidFill>
              </a:rPr>
              <a:t> and resin). Curing  for </a:t>
            </a:r>
            <a:r>
              <a:rPr lang="en-US" dirty="0">
                <a:solidFill>
                  <a:schemeClr val="tx1"/>
                </a:solidFill>
              </a:rPr>
              <a:t>16 hours at </a:t>
            </a:r>
            <a:r>
              <a:rPr lang="en-US" dirty="0" smtClean="0">
                <a:solidFill>
                  <a:schemeClr val="tx1"/>
                </a:solidFill>
              </a:rPr>
              <a:t>125ºC.</a:t>
            </a:r>
            <a:endParaRPr lang="en-US" dirty="0">
              <a:solidFill>
                <a:schemeClr val="tx1"/>
              </a:solidFill>
            </a:endParaRPr>
          </a:p>
          <a:p>
            <a:pPr marL="342900" lvl="2" indent="-342900"/>
            <a:endParaRPr lang="en-GB" sz="1600" dirty="0">
              <a:solidFill>
                <a:schemeClr val="tx1"/>
              </a:solidFill>
            </a:endParaRPr>
          </a:p>
          <a:p>
            <a:pPr lvl="1"/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 smtClean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914400" lvl="2" indent="0">
              <a:buNone/>
            </a:pPr>
            <a:endParaRPr lang="en-GB" sz="1200" dirty="0">
              <a:solidFill>
                <a:schemeClr val="tx1"/>
              </a:solidFill>
            </a:endParaRPr>
          </a:p>
          <a:p>
            <a:endParaRPr lang="en-GB" sz="2000" dirty="0">
              <a:solidFill>
                <a:schemeClr val="tx1"/>
              </a:solidFill>
            </a:endParaRPr>
          </a:p>
          <a:p>
            <a:endParaRPr lang="en-GB" sz="2000" dirty="0">
              <a:solidFill>
                <a:schemeClr val="tx1"/>
              </a:solidFill>
            </a:endParaRPr>
          </a:p>
          <a:p>
            <a:pPr lvl="1"/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8280480" cy="720000"/>
          </a:xfrm>
        </p:spPr>
        <p:txBody>
          <a:bodyPr/>
          <a:lstStyle/>
          <a:p>
            <a:r>
              <a:rPr lang="en-US" dirty="0" smtClean="0"/>
              <a:t>MCBXFB Coil </a:t>
            </a:r>
            <a:r>
              <a:rPr lang="en-US" dirty="0" smtClean="0"/>
              <a:t>Impregnation (V)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7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US" dirty="0"/>
              <a:t>Series Production kick-off meeting – C. Martins - </a:t>
            </a:r>
            <a:r>
              <a:rPr lang="en-US" dirty="0" smtClean="0"/>
              <a:t>23</a:t>
            </a:r>
            <a:r>
              <a:rPr lang="en-US" baseline="30000" dirty="0" smtClean="0"/>
              <a:t>rd</a:t>
            </a:r>
            <a:r>
              <a:rPr lang="en-US" dirty="0" smtClean="0"/>
              <a:t> </a:t>
            </a:r>
            <a:r>
              <a:rPr lang="en-US" dirty="0"/>
              <a:t>April 2021</a:t>
            </a:r>
            <a:endParaRPr lang="en-GB" dirty="0"/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91771079-ADE4-4B4C-BEF7-8186857B11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pSp>
        <p:nvGrpSpPr>
          <p:cNvPr id="3" name="2 Grupo"/>
          <p:cNvGrpSpPr/>
          <p:nvPr/>
        </p:nvGrpSpPr>
        <p:grpSpPr>
          <a:xfrm>
            <a:off x="912810" y="2877082"/>
            <a:ext cx="3627969" cy="3256628"/>
            <a:chOff x="755576" y="2924943"/>
            <a:chExt cx="3627969" cy="3256628"/>
          </a:xfrm>
        </p:grpSpPr>
        <p:pic>
          <p:nvPicPr>
            <p:cNvPr id="8" name="7 Imagen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5576" y="2924943"/>
              <a:ext cx="3627969" cy="2720977"/>
            </a:xfrm>
            <a:prstGeom prst="rect">
              <a:avLst/>
            </a:prstGeom>
          </p:spPr>
        </p:pic>
        <p:sp>
          <p:nvSpPr>
            <p:cNvPr id="9" name="3 Marcador de contenido"/>
            <p:cNvSpPr txBox="1">
              <a:spLocks/>
            </p:cNvSpPr>
            <p:nvPr/>
          </p:nvSpPr>
          <p:spPr>
            <a:xfrm>
              <a:off x="1043608" y="5805264"/>
              <a:ext cx="2160240" cy="376307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2" indent="0" algn="r">
                <a:buFont typeface="Wingdings" charset="2"/>
                <a:buNone/>
              </a:pPr>
              <a:r>
                <a:rPr lang="en-US" dirty="0" smtClean="0">
                  <a:solidFill>
                    <a:schemeClr val="tx1"/>
                  </a:solidFill>
                </a:rPr>
                <a:t>Vacuum </a:t>
              </a:r>
              <a:r>
                <a:rPr lang="en-US" dirty="0" smtClean="0">
                  <a:solidFill>
                    <a:schemeClr val="tx1"/>
                  </a:solidFill>
                </a:rPr>
                <a:t>chamber</a:t>
              </a:r>
            </a:p>
            <a:p>
              <a:pPr marL="342900" lvl="1" indent="-342900"/>
              <a:endParaRPr lang="en-GB" sz="2000" dirty="0" smtClean="0">
                <a:solidFill>
                  <a:schemeClr val="tx1"/>
                </a:solidFill>
              </a:endParaRPr>
            </a:p>
            <a:p>
              <a:pPr lvl="1"/>
              <a:endParaRPr lang="en-GB" sz="1600" dirty="0" smtClean="0">
                <a:solidFill>
                  <a:schemeClr val="tx1"/>
                </a:solidFill>
              </a:endParaRPr>
            </a:p>
            <a:p>
              <a:pPr lvl="1"/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>
                <a:buFont typeface="Wingdings" charset="2"/>
                <a:buNone/>
              </a:pPr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>
                <a:buFont typeface="Wingdings" charset="2"/>
                <a:buNone/>
              </a:pPr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>
                <a:buFont typeface="Wingdings" charset="2"/>
                <a:buNone/>
              </a:pPr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>
                <a:buFont typeface="Wingdings" charset="2"/>
                <a:buNone/>
              </a:pPr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>
                <a:buFont typeface="Wingdings" charset="2"/>
                <a:buNone/>
              </a:pPr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>
                <a:buFont typeface="Wingdings" charset="2"/>
                <a:buNone/>
              </a:pPr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>
                <a:buFont typeface="Wingdings" charset="2"/>
                <a:buNone/>
              </a:pPr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>
                <a:buFont typeface="Wingdings" charset="2"/>
                <a:buNone/>
              </a:pPr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>
                <a:buFont typeface="Wingdings" charset="2"/>
                <a:buNone/>
              </a:pPr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>
                <a:buFont typeface="Wingdings" charset="2"/>
                <a:buNone/>
              </a:pPr>
              <a:endParaRPr lang="en-GB" sz="1600" dirty="0" smtClean="0">
                <a:solidFill>
                  <a:schemeClr val="tx1"/>
                </a:solidFill>
              </a:endParaRPr>
            </a:p>
            <a:p>
              <a:pPr marL="914400" lvl="2" indent="0">
                <a:buFont typeface="Wingdings" charset="2"/>
                <a:buNone/>
              </a:pPr>
              <a:endParaRPr lang="en-GB" sz="1200" dirty="0" smtClean="0">
                <a:solidFill>
                  <a:schemeClr val="tx1"/>
                </a:solidFill>
              </a:endParaRPr>
            </a:p>
            <a:p>
              <a:endParaRPr lang="en-GB" sz="2000" dirty="0" smtClean="0">
                <a:solidFill>
                  <a:schemeClr val="tx1"/>
                </a:solidFill>
              </a:endParaRPr>
            </a:p>
            <a:p>
              <a:endParaRPr lang="en-GB" sz="2000" dirty="0" smtClean="0">
                <a:solidFill>
                  <a:schemeClr val="tx1"/>
                </a:solidFill>
              </a:endParaRPr>
            </a:p>
            <a:p>
              <a:pPr lvl="1"/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>
                <a:buFont typeface="Wingdings" charset="2"/>
                <a:buNone/>
              </a:pPr>
              <a:endParaRPr lang="en-US" sz="1600" dirty="0">
                <a:solidFill>
                  <a:schemeClr val="tx1"/>
                </a:solidFill>
              </a:endParaRPr>
            </a:p>
          </p:txBody>
        </p:sp>
        <p:cxnSp>
          <p:nvCxnSpPr>
            <p:cNvPr id="6" name="5 Conector recto de flecha"/>
            <p:cNvCxnSpPr>
              <a:stCxn id="9" idx="0"/>
            </p:cNvCxnSpPr>
            <p:nvPr/>
          </p:nvCxnSpPr>
          <p:spPr>
            <a:xfrm flipH="1" flipV="1">
              <a:off x="1619672" y="4797152"/>
              <a:ext cx="504056" cy="100811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50" name="Picture 2" descr="X:\FOTOS\015 - IC1 Impregnation\IMG_9191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6056" y="2708920"/>
            <a:ext cx="3127294" cy="3359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2602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606692" y="764704"/>
            <a:ext cx="8170892" cy="1296144"/>
          </a:xfrm>
        </p:spPr>
        <p:txBody>
          <a:bodyPr>
            <a:noAutofit/>
          </a:bodyPr>
          <a:lstStyle/>
          <a:p>
            <a:pPr marL="342900" lvl="2" indent="-342900"/>
            <a:r>
              <a:rPr lang="en-US" dirty="0" smtClean="0">
                <a:solidFill>
                  <a:schemeClr val="tx1"/>
                </a:solidFill>
              </a:rPr>
              <a:t>Impregnation </a:t>
            </a:r>
            <a:r>
              <a:rPr lang="en-US" dirty="0" err="1" smtClean="0">
                <a:solidFill>
                  <a:schemeClr val="tx1"/>
                </a:solidFill>
              </a:rPr>
              <a:t>mould</a:t>
            </a:r>
            <a:r>
              <a:rPr lang="en-US" dirty="0" smtClean="0">
                <a:solidFill>
                  <a:schemeClr val="tx1"/>
                </a:solidFill>
              </a:rPr>
              <a:t> opening</a:t>
            </a:r>
            <a:endParaRPr lang="en-US" dirty="0">
              <a:solidFill>
                <a:schemeClr val="tx1"/>
              </a:solidFill>
            </a:endParaRPr>
          </a:p>
          <a:p>
            <a:pPr marL="342900" lvl="2" indent="-342900"/>
            <a:endParaRPr lang="en-GB" sz="1600" dirty="0">
              <a:solidFill>
                <a:schemeClr val="tx1"/>
              </a:solidFill>
            </a:endParaRPr>
          </a:p>
          <a:p>
            <a:pPr lvl="1"/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 smtClean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914400" lvl="2" indent="0">
              <a:buNone/>
            </a:pPr>
            <a:endParaRPr lang="en-GB" sz="1200" dirty="0">
              <a:solidFill>
                <a:schemeClr val="tx1"/>
              </a:solidFill>
            </a:endParaRPr>
          </a:p>
          <a:p>
            <a:endParaRPr lang="en-GB" sz="2000" dirty="0">
              <a:solidFill>
                <a:schemeClr val="tx1"/>
              </a:solidFill>
            </a:endParaRPr>
          </a:p>
          <a:p>
            <a:endParaRPr lang="en-GB" sz="2000" dirty="0">
              <a:solidFill>
                <a:schemeClr val="tx1"/>
              </a:solidFill>
            </a:endParaRPr>
          </a:p>
          <a:p>
            <a:pPr lvl="1"/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8280480" cy="720000"/>
          </a:xfrm>
        </p:spPr>
        <p:txBody>
          <a:bodyPr/>
          <a:lstStyle/>
          <a:p>
            <a:r>
              <a:rPr lang="en-US" dirty="0" smtClean="0"/>
              <a:t>MCBXFB Coil </a:t>
            </a:r>
            <a:r>
              <a:rPr lang="en-US" dirty="0" smtClean="0"/>
              <a:t>Impregnation (VI)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7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US" dirty="0"/>
              <a:t>Series Production kick-off meeting – C. Martins - </a:t>
            </a:r>
            <a:r>
              <a:rPr lang="en-US" dirty="0" smtClean="0"/>
              <a:t>23</a:t>
            </a:r>
            <a:r>
              <a:rPr lang="en-US" baseline="30000" dirty="0" smtClean="0"/>
              <a:t>rd</a:t>
            </a:r>
            <a:r>
              <a:rPr lang="en-US" dirty="0" smtClean="0"/>
              <a:t> </a:t>
            </a:r>
            <a:r>
              <a:rPr lang="en-US" dirty="0"/>
              <a:t>April 2021</a:t>
            </a:r>
            <a:endParaRPr lang="en-GB" dirty="0"/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91771079-ADE4-4B4C-BEF7-8186857B11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1666" y="1657929"/>
            <a:ext cx="2390333" cy="1923683"/>
          </a:xfrm>
          <a:prstGeom prst="rect">
            <a:avLst/>
          </a:prstGeom>
        </p:spPr>
      </p:pic>
      <p:pic>
        <p:nvPicPr>
          <p:cNvPr id="3074" name="Picture 2" descr="X:\FOTOS\215 - IC7 Impregnation Mould Opening\20201110_114228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1340768"/>
            <a:ext cx="5120640" cy="2398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X:\FOTOS\215 - IC7 Impregnation Mould Opening\20201211_133633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50916" y="3933056"/>
            <a:ext cx="5120640" cy="2155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658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US" dirty="0" smtClean="0"/>
              <a:t>MCBXFB Coil Quality Control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13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635349" y="978413"/>
            <a:ext cx="5492558" cy="3363701"/>
          </a:xfrm>
        </p:spPr>
        <p:txBody>
          <a:bodyPr>
            <a:noAutofit/>
          </a:bodyPr>
          <a:lstStyle/>
          <a:p>
            <a:r>
              <a:rPr lang="en-GB" sz="2000" dirty="0" smtClean="0">
                <a:solidFill>
                  <a:schemeClr val="tx1"/>
                </a:solidFill>
              </a:rPr>
              <a:t>Dimensional measurements with CMM to control principal dimensions of the coil (length, pole window, </a:t>
            </a:r>
            <a:r>
              <a:rPr lang="en-GB" sz="2000" dirty="0" err="1" smtClean="0">
                <a:solidFill>
                  <a:schemeClr val="tx1"/>
                </a:solidFill>
              </a:rPr>
              <a:t>midplane</a:t>
            </a:r>
            <a:r>
              <a:rPr lang="en-GB" sz="2000" dirty="0" smtClean="0">
                <a:solidFill>
                  <a:schemeClr val="tx1"/>
                </a:solidFill>
              </a:rPr>
              <a:t>). T</a:t>
            </a:r>
            <a:r>
              <a:rPr lang="en-US" sz="2000" dirty="0" smtClean="0">
                <a:solidFill>
                  <a:schemeClr val="tx1"/>
                </a:solidFill>
              </a:rPr>
              <a:t>he </a:t>
            </a:r>
            <a:r>
              <a:rPr lang="en-US" sz="2000" dirty="0">
                <a:solidFill>
                  <a:schemeClr val="tx1"/>
                </a:solidFill>
              </a:rPr>
              <a:t>coil </a:t>
            </a:r>
            <a:r>
              <a:rPr lang="en-US" sz="2000" dirty="0" smtClean="0">
                <a:solidFill>
                  <a:schemeClr val="tx1"/>
                </a:solidFill>
              </a:rPr>
              <a:t>is measured clamped </a:t>
            </a:r>
            <a:r>
              <a:rPr lang="en-US" sz="2000" dirty="0">
                <a:solidFill>
                  <a:schemeClr val="tx1"/>
                </a:solidFill>
              </a:rPr>
              <a:t>onto the winding </a:t>
            </a:r>
            <a:r>
              <a:rPr lang="en-US" sz="2000" dirty="0" smtClean="0">
                <a:solidFill>
                  <a:schemeClr val="tx1"/>
                </a:solidFill>
              </a:rPr>
              <a:t>mandrel.</a:t>
            </a:r>
            <a:endParaRPr lang="en-GB" sz="2000" dirty="0" smtClean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Electrical measurements: </a:t>
            </a:r>
            <a:r>
              <a:rPr lang="en-US" sz="2000" dirty="0">
                <a:solidFill>
                  <a:schemeClr val="tx1"/>
                </a:solidFill>
              </a:rPr>
              <a:t>resistance, self-inductance and insulation. The self-inductance is measured with a frequency sweep to detect short-circuits, due to the large number of </a:t>
            </a:r>
            <a:r>
              <a:rPr lang="en-US" sz="2000" dirty="0" smtClean="0">
                <a:solidFill>
                  <a:schemeClr val="tx1"/>
                </a:solidFill>
              </a:rPr>
              <a:t>turns</a:t>
            </a:r>
            <a:endParaRPr lang="en-US" sz="2000" dirty="0">
              <a:solidFill>
                <a:schemeClr val="tx1"/>
              </a:solidFill>
            </a:endParaRPr>
          </a:p>
          <a:p>
            <a:endParaRPr lang="en-GB" sz="20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US" dirty="0"/>
              <a:t>Series Production kick-off meeting – C. Martins - 23</a:t>
            </a:r>
            <a:r>
              <a:rPr lang="en-US" baseline="30000" dirty="0"/>
              <a:t>rd</a:t>
            </a:r>
            <a:r>
              <a:rPr lang="en-US" dirty="0"/>
              <a:t> April 2021</a:t>
            </a:r>
            <a:endParaRPr lang="en-GB"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A70BE1B1-1A7A-4E9A-BF99-289C66E9B68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856"/>
          <a:stretch/>
        </p:blipFill>
        <p:spPr>
          <a:xfrm>
            <a:off x="6228184" y="1124744"/>
            <a:ext cx="2536674" cy="4104169"/>
          </a:xfrm>
          <a:prstGeom prst="rect">
            <a:avLst/>
          </a:prstGeom>
        </p:spPr>
      </p:pic>
      <p:graphicFrame>
        <p:nvGraphicFramePr>
          <p:cNvPr id="12" name="3 Gráfico">
            <a:extLst>
              <a:ext uri="{FF2B5EF4-FFF2-40B4-BE49-F238E27FC236}">
                <a16:creationId xmlns:a16="http://schemas.microsoft.com/office/drawing/2014/main" id="{00000000-0008-0000-0400-00000400000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3533858"/>
              </p:ext>
            </p:extLst>
          </p:nvPr>
        </p:nvGraphicFramePr>
        <p:xfrm>
          <a:off x="1191524" y="3933056"/>
          <a:ext cx="4424415" cy="18983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501701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US" dirty="0"/>
              <a:t>MCBXF </a:t>
            </a:r>
            <a:r>
              <a:rPr lang="en-US" dirty="0" smtClean="0"/>
              <a:t>Components: Collaring Shoes &amp; GI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7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US" dirty="0"/>
              <a:t>Series Production kick-off meeting – C. Martins - 23</a:t>
            </a:r>
            <a:r>
              <a:rPr lang="en-US" baseline="30000" dirty="0"/>
              <a:t>rd</a:t>
            </a:r>
            <a:r>
              <a:rPr lang="en-US" dirty="0"/>
              <a:t> April 2021</a:t>
            </a:r>
            <a:endParaRPr lang="en-GB" dirty="0"/>
          </a:p>
        </p:txBody>
      </p:sp>
      <p:sp>
        <p:nvSpPr>
          <p:cNvPr id="10" name="3 Marcador de contenido"/>
          <p:cNvSpPr txBox="1">
            <a:spLocks/>
          </p:cNvSpPr>
          <p:nvPr/>
        </p:nvSpPr>
        <p:spPr>
          <a:xfrm>
            <a:off x="467543" y="764704"/>
            <a:ext cx="8568953" cy="53285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57250" lvl="2" indent="0">
              <a:buFont typeface="Wingdings" charset="2"/>
              <a:buNone/>
            </a:pPr>
            <a:endParaRPr lang="en-GB" sz="2000" dirty="0">
              <a:solidFill>
                <a:schemeClr val="tx1"/>
              </a:solidFill>
            </a:endParaRPr>
          </a:p>
          <a:p>
            <a:pPr lvl="1"/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Font typeface="Wingdings" charset="2"/>
              <a:buNone/>
            </a:pP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6" name="Imagen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571" y="2941828"/>
            <a:ext cx="4416490" cy="3312368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1110" y="797992"/>
            <a:ext cx="3600000" cy="2664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Imagen 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88965" y="3661909"/>
            <a:ext cx="3235490" cy="2592288"/>
          </a:xfrm>
          <a:prstGeom prst="rect">
            <a:avLst/>
          </a:prstGeom>
        </p:spPr>
      </p:pic>
      <p:sp>
        <p:nvSpPr>
          <p:cNvPr id="11" name="10 CuadroTexto"/>
          <p:cNvSpPr txBox="1"/>
          <p:nvPr/>
        </p:nvSpPr>
        <p:spPr>
          <a:xfrm>
            <a:off x="467543" y="2292155"/>
            <a:ext cx="45365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Ground insulation </a:t>
            </a:r>
            <a:r>
              <a:rPr lang="en-US" dirty="0" smtClean="0"/>
              <a:t>(kapton foils) pre-formed at 140ºC </a:t>
            </a:r>
            <a:r>
              <a:rPr lang="en-US" dirty="0"/>
              <a:t>heating during </a:t>
            </a:r>
            <a:r>
              <a:rPr lang="en-US" dirty="0" smtClean="0"/>
              <a:t>6 hours.</a:t>
            </a:r>
            <a:endParaRPr lang="en-US" dirty="0"/>
          </a:p>
        </p:txBody>
      </p:sp>
      <p:sp>
        <p:nvSpPr>
          <p:cNvPr id="12" name="11 CuadroTexto"/>
          <p:cNvSpPr txBox="1"/>
          <p:nvPr/>
        </p:nvSpPr>
        <p:spPr>
          <a:xfrm>
            <a:off x="1331640" y="797992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Collaring </a:t>
            </a:r>
            <a:r>
              <a:rPr lang="en-US" dirty="0"/>
              <a:t>shoes are laser-cut and pre-formed with a custom </a:t>
            </a:r>
            <a:r>
              <a:rPr lang="en-US" dirty="0" smtClean="0"/>
              <a:t>tooling (0,5mm stainless steel sheet).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662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US" dirty="0"/>
              <a:t>MCBXF </a:t>
            </a:r>
            <a:r>
              <a:rPr lang="en-US" dirty="0" smtClean="0"/>
              <a:t>Components: Collars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7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US" dirty="0"/>
              <a:t>Series Production kick-off meeting – C. Martins - 23</a:t>
            </a:r>
            <a:r>
              <a:rPr lang="en-US" baseline="30000" dirty="0"/>
              <a:t>rd</a:t>
            </a:r>
            <a:r>
              <a:rPr lang="en-US" dirty="0"/>
              <a:t> April 2021</a:t>
            </a:r>
            <a:endParaRPr lang="en-GB" dirty="0"/>
          </a:p>
        </p:txBody>
      </p:sp>
      <p:sp>
        <p:nvSpPr>
          <p:cNvPr id="10" name="3 Marcador de contenido"/>
          <p:cNvSpPr txBox="1">
            <a:spLocks/>
          </p:cNvSpPr>
          <p:nvPr/>
        </p:nvSpPr>
        <p:spPr>
          <a:xfrm>
            <a:off x="467543" y="764704"/>
            <a:ext cx="8568953" cy="53285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57250" lvl="2" indent="0">
              <a:buFont typeface="Wingdings" charset="2"/>
              <a:buNone/>
            </a:pPr>
            <a:endParaRPr lang="en-GB" sz="2000" dirty="0">
              <a:solidFill>
                <a:schemeClr val="tx1"/>
              </a:solidFill>
            </a:endParaRPr>
          </a:p>
          <a:p>
            <a:pPr lvl="1"/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Font typeface="Wingdings" charset="2"/>
              <a:buNone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1379031" y="852384"/>
            <a:ext cx="33843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Prototype collars manufactured by EDM wire-cut</a:t>
            </a:r>
          </a:p>
          <a:p>
            <a:pPr algn="r"/>
            <a:endParaRPr lang="en-US" dirty="0"/>
          </a:p>
          <a:p>
            <a:pPr algn="r"/>
            <a:r>
              <a:rPr lang="en-US" dirty="0" smtClean="0"/>
              <a:t>Collar sets assembled </a:t>
            </a:r>
            <a:r>
              <a:rPr lang="en-US" dirty="0"/>
              <a:t>using a custom tooling</a:t>
            </a:r>
            <a:endParaRPr lang="en-US" dirty="0" smtClean="0"/>
          </a:p>
          <a:p>
            <a:pPr algn="r"/>
            <a:endParaRPr lang="en-US" dirty="0"/>
          </a:p>
          <a:p>
            <a:pPr algn="r"/>
            <a:r>
              <a:rPr lang="en-US" dirty="0" smtClean="0"/>
              <a:t>Instrumentation done at CERN</a:t>
            </a:r>
            <a:endParaRPr lang="en-US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472" y="836712"/>
            <a:ext cx="3600000" cy="2664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7" y="3181883"/>
            <a:ext cx="5416720" cy="283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Imagen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3181883"/>
            <a:ext cx="2127948" cy="2837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01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US" dirty="0"/>
              <a:t>MCBXF </a:t>
            </a:r>
            <a:r>
              <a:rPr lang="en-US" dirty="0" smtClean="0"/>
              <a:t>Components: Iron Yoke laminations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7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US" dirty="0"/>
              <a:t>Series Production kick-off meeting – C. Martins - 23</a:t>
            </a:r>
            <a:r>
              <a:rPr lang="en-US" baseline="30000" dirty="0"/>
              <a:t>rd</a:t>
            </a:r>
            <a:r>
              <a:rPr lang="en-US" dirty="0"/>
              <a:t> April 2021</a:t>
            </a:r>
            <a:endParaRPr lang="en-GB" dirty="0"/>
          </a:p>
        </p:txBody>
      </p:sp>
      <p:sp>
        <p:nvSpPr>
          <p:cNvPr id="10" name="3 Marcador de contenido"/>
          <p:cNvSpPr txBox="1">
            <a:spLocks/>
          </p:cNvSpPr>
          <p:nvPr/>
        </p:nvSpPr>
        <p:spPr>
          <a:xfrm>
            <a:off x="467543" y="764704"/>
            <a:ext cx="8568953" cy="53285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57250" lvl="2" indent="0">
              <a:buFont typeface="Wingdings" charset="2"/>
              <a:buNone/>
            </a:pPr>
            <a:endParaRPr lang="en-GB" sz="2000" dirty="0">
              <a:solidFill>
                <a:schemeClr val="tx1"/>
              </a:solidFill>
            </a:endParaRPr>
          </a:p>
          <a:p>
            <a:pPr lvl="1"/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Font typeface="Wingdings" charset="2"/>
              <a:buNone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1" name="3 Marcador de contenido"/>
          <p:cNvSpPr>
            <a:spLocks noGrp="1"/>
          </p:cNvSpPr>
          <p:nvPr>
            <p:ph idx="1"/>
          </p:nvPr>
        </p:nvSpPr>
        <p:spPr>
          <a:xfrm>
            <a:off x="251519" y="1556792"/>
            <a:ext cx="3672409" cy="3524354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chemeClr val="tx1"/>
                </a:solidFill>
              </a:rPr>
              <a:t>I</a:t>
            </a:r>
            <a:r>
              <a:rPr lang="en-GB" sz="2000" dirty="0" smtClean="0">
                <a:solidFill>
                  <a:schemeClr val="tx1"/>
                </a:solidFill>
              </a:rPr>
              <a:t>ron </a:t>
            </a:r>
            <a:r>
              <a:rPr lang="en-GB" sz="2000" dirty="0" smtClean="0">
                <a:solidFill>
                  <a:schemeClr val="tx1"/>
                </a:solidFill>
              </a:rPr>
              <a:t>laminations for the prototypes manufacturing process:</a:t>
            </a:r>
          </a:p>
          <a:p>
            <a:pPr lvl="1"/>
            <a:r>
              <a:rPr lang="en-GB" sz="1600" dirty="0" smtClean="0">
                <a:solidFill>
                  <a:schemeClr val="tx1"/>
                </a:solidFill>
              </a:rPr>
              <a:t>Laser cut</a:t>
            </a:r>
          </a:p>
          <a:p>
            <a:pPr lvl="1"/>
            <a:r>
              <a:rPr lang="en-GB" sz="1600" dirty="0" smtClean="0">
                <a:solidFill>
                  <a:schemeClr val="tx1"/>
                </a:solidFill>
              </a:rPr>
              <a:t>EDM wire cut</a:t>
            </a:r>
          </a:p>
          <a:p>
            <a:pPr lvl="1"/>
            <a:r>
              <a:rPr lang="en-GB" sz="1600" dirty="0" smtClean="0">
                <a:solidFill>
                  <a:schemeClr val="tx1"/>
                </a:solidFill>
              </a:rPr>
              <a:t>Black oxide for surface protection</a:t>
            </a:r>
          </a:p>
          <a:p>
            <a:endParaRPr lang="en-GB" sz="2000" dirty="0" smtClean="0"/>
          </a:p>
          <a:p>
            <a:endParaRPr lang="en-GB" sz="2000" dirty="0"/>
          </a:p>
        </p:txBody>
      </p:sp>
      <p:pic>
        <p:nvPicPr>
          <p:cNvPr id="16" name="Imagen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1124744"/>
            <a:ext cx="4569386" cy="4351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22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US" dirty="0"/>
              <a:t>MCBXF </a:t>
            </a:r>
            <a:r>
              <a:rPr lang="en-US" dirty="0" smtClean="0"/>
              <a:t>Components: End Plates &amp; Rods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7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US" dirty="0"/>
              <a:t>Series Production kick-off meeting – C. Martins - 23</a:t>
            </a:r>
            <a:r>
              <a:rPr lang="en-US" baseline="30000" dirty="0"/>
              <a:t>rd</a:t>
            </a:r>
            <a:r>
              <a:rPr lang="en-US" dirty="0"/>
              <a:t> April 2021</a:t>
            </a:r>
            <a:endParaRPr lang="en-GB" dirty="0"/>
          </a:p>
        </p:txBody>
      </p:sp>
      <p:sp>
        <p:nvSpPr>
          <p:cNvPr id="10" name="3 Marcador de contenido"/>
          <p:cNvSpPr txBox="1">
            <a:spLocks/>
          </p:cNvSpPr>
          <p:nvPr/>
        </p:nvSpPr>
        <p:spPr>
          <a:xfrm>
            <a:off x="467543" y="764704"/>
            <a:ext cx="8568953" cy="53285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57250" lvl="2" indent="0">
              <a:buFont typeface="Wingdings" charset="2"/>
              <a:buNone/>
            </a:pPr>
            <a:endParaRPr lang="en-GB" sz="2000" dirty="0">
              <a:solidFill>
                <a:schemeClr val="tx1"/>
              </a:solidFill>
            </a:endParaRPr>
          </a:p>
          <a:p>
            <a:pPr lvl="1"/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Font typeface="Wingdings" charset="2"/>
              <a:buNone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1" name="3 Marcador de contenido"/>
          <p:cNvSpPr>
            <a:spLocks noGrp="1"/>
          </p:cNvSpPr>
          <p:nvPr>
            <p:ph idx="1"/>
          </p:nvPr>
        </p:nvSpPr>
        <p:spPr>
          <a:xfrm>
            <a:off x="879607" y="1484784"/>
            <a:ext cx="4841791" cy="1368152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en-US" sz="2000" dirty="0">
                <a:solidFill>
                  <a:schemeClr val="tx1"/>
                </a:solidFill>
              </a:rPr>
              <a:t>Two 70mm </a:t>
            </a:r>
            <a:r>
              <a:rPr lang="en-US" sz="2000" dirty="0" smtClean="0">
                <a:solidFill>
                  <a:schemeClr val="tx1"/>
                </a:solidFill>
              </a:rPr>
              <a:t>thickness endplates (stainless steel), with </a:t>
            </a:r>
            <a:r>
              <a:rPr lang="en-US" sz="2000" dirty="0">
                <a:solidFill>
                  <a:schemeClr val="tx1"/>
                </a:solidFill>
              </a:rPr>
              <a:t>eight </a:t>
            </a:r>
            <a:r>
              <a:rPr lang="en-US" sz="2000" dirty="0" smtClean="0">
                <a:solidFill>
                  <a:schemeClr val="tx1"/>
                </a:solidFill>
              </a:rPr>
              <a:t>rods </a:t>
            </a:r>
            <a:r>
              <a:rPr lang="en-US" sz="2000" dirty="0">
                <a:solidFill>
                  <a:schemeClr val="tx1"/>
                </a:solidFill>
              </a:rPr>
              <a:t>(also stainless </a:t>
            </a:r>
            <a:r>
              <a:rPr lang="en-US" sz="2000" dirty="0" smtClean="0">
                <a:solidFill>
                  <a:schemeClr val="tx1"/>
                </a:solidFill>
              </a:rPr>
              <a:t>steel) </a:t>
            </a:r>
            <a:r>
              <a:rPr lang="en-US" sz="2000" dirty="0">
                <a:solidFill>
                  <a:schemeClr val="tx1"/>
                </a:solidFill>
              </a:rPr>
              <a:t>compress the iron </a:t>
            </a:r>
            <a:r>
              <a:rPr lang="en-US" sz="2000" dirty="0" smtClean="0">
                <a:solidFill>
                  <a:schemeClr val="tx1"/>
                </a:solidFill>
              </a:rPr>
              <a:t>laminations</a:t>
            </a:r>
            <a:endParaRPr lang="en-GB" sz="2000" dirty="0" smtClean="0"/>
          </a:p>
          <a:p>
            <a:endParaRPr lang="en-GB" sz="2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798" y="3717032"/>
            <a:ext cx="5539600" cy="2133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X:\SEGUIMIENTO FABRICACION\01_RECEPCION-MATERIAL\2021-03-24_RAMEM_EndPlates\20210323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49580" y="764704"/>
            <a:ext cx="2482420" cy="5432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425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US" dirty="0"/>
              <a:t>MCBXF </a:t>
            </a:r>
            <a:r>
              <a:rPr lang="en-US" dirty="0" smtClean="0"/>
              <a:t>Components: Connection Plate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18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6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US" dirty="0"/>
              <a:t>Series Production kick-off meeting – C. Martins - 23</a:t>
            </a:r>
            <a:r>
              <a:rPr lang="en-US" baseline="30000" dirty="0"/>
              <a:t>rd</a:t>
            </a:r>
            <a:r>
              <a:rPr lang="en-US" dirty="0"/>
              <a:t> April 2021</a:t>
            </a:r>
            <a:endParaRPr lang="en-GB" dirty="0"/>
          </a:p>
        </p:txBody>
      </p:sp>
      <p:sp>
        <p:nvSpPr>
          <p:cNvPr id="8" name="7 CuadroTexto"/>
          <p:cNvSpPr txBox="1"/>
          <p:nvPr/>
        </p:nvSpPr>
        <p:spPr>
          <a:xfrm>
            <a:off x="626688" y="735668"/>
            <a:ext cx="813646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>
                <a:solidFill>
                  <a:prstClr val="black"/>
                </a:solidFill>
              </a:rPr>
              <a:t>Duratron and G10 </a:t>
            </a:r>
            <a:r>
              <a:rPr lang="es-ES" sz="2000" dirty="0" err="1" smtClean="0">
                <a:solidFill>
                  <a:prstClr val="black"/>
                </a:solidFill>
              </a:rPr>
              <a:t>parts</a:t>
            </a:r>
            <a:r>
              <a:rPr lang="es-ES" sz="2000" dirty="0" smtClean="0">
                <a:solidFill>
                  <a:prstClr val="black"/>
                </a:solidFill>
              </a:rPr>
              <a:t> (</a:t>
            </a:r>
            <a:r>
              <a:rPr lang="es-ES" sz="2000" dirty="0" err="1" smtClean="0">
                <a:solidFill>
                  <a:prstClr val="black"/>
                </a:solidFill>
              </a:rPr>
              <a:t>radiation</a:t>
            </a:r>
            <a:r>
              <a:rPr lang="es-ES" sz="2000" dirty="0" smtClean="0">
                <a:solidFill>
                  <a:prstClr val="black"/>
                </a:solidFill>
              </a:rPr>
              <a:t> </a:t>
            </a:r>
            <a:r>
              <a:rPr lang="es-ES" sz="2000" dirty="0" err="1" smtClean="0">
                <a:solidFill>
                  <a:prstClr val="black"/>
                </a:solidFill>
              </a:rPr>
              <a:t>resistant</a:t>
            </a:r>
            <a:r>
              <a:rPr lang="es-ES" sz="2000" dirty="0" smtClean="0">
                <a:solidFill>
                  <a:prstClr val="black"/>
                </a:solidFill>
              </a:rPr>
              <a:t>)</a:t>
            </a:r>
            <a:endParaRPr lang="en-GB" sz="2000" dirty="0" smtClean="0">
              <a:solidFill>
                <a:prstClr val="black"/>
              </a:solidFill>
            </a:endParaRPr>
          </a:p>
          <a:p>
            <a:endParaRPr lang="es-ES" dirty="0">
              <a:solidFill>
                <a:prstClr val="black"/>
              </a:solidFill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27CC81B0-03BC-4ED5-B6D2-4D1DE0C9E6B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6991" y="1170777"/>
            <a:ext cx="4185378" cy="3158837"/>
          </a:xfrm>
          <a:prstGeom prst="rect">
            <a:avLst/>
          </a:prstGeom>
        </p:spPr>
      </p:pic>
      <p:pic>
        <p:nvPicPr>
          <p:cNvPr id="14" name="Imagen 1" descr="image001">
            <a:extLst>
              <a:ext uri="{FF2B5EF4-FFF2-40B4-BE49-F238E27FC236}">
                <a16:creationId xmlns:a16="http://schemas.microsoft.com/office/drawing/2014/main" id="{B24F6290-D80C-4CFD-9C69-8B0775013B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96934" y="1235398"/>
            <a:ext cx="2366218" cy="2310027"/>
          </a:xfrm>
          <a:prstGeom prst="snip2DiagRect">
            <a:avLst>
              <a:gd name="adj1" fmla="val 21700"/>
              <a:gd name="adj2" fmla="val 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0 Imagen">
            <a:extLst>
              <a:ext uri="{FF2B5EF4-FFF2-40B4-BE49-F238E27FC236}">
                <a16:creationId xmlns:a16="http://schemas.microsoft.com/office/drawing/2014/main" id="{FBAFD033-3925-42AF-96BA-1C6EC7B8F73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84165" y="1178636"/>
            <a:ext cx="1598864" cy="755391"/>
          </a:xfrm>
          <a:prstGeom prst="ellipse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C82CAE35-0B08-4EDE-AAAD-DA3F022267B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6688" y="4439869"/>
            <a:ext cx="1654825" cy="1598253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90B29F2F-CD9C-41CD-95E8-431819B8110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16726" y="5464092"/>
            <a:ext cx="1657920" cy="576000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2114501D-D601-471B-AB5D-4E4DECA5652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11558" y="4668194"/>
            <a:ext cx="946500" cy="720000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EC378233-43D5-47C6-998B-3BE7935D25FD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0052" y="4659759"/>
            <a:ext cx="1120380" cy="720000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AEE11AD0-4394-44BF-A54D-2420C180281D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4804" y="3861048"/>
            <a:ext cx="1074740" cy="720000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04EA27BB-8198-4637-A4A0-7453D29B911D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44804" y="4665329"/>
            <a:ext cx="1284760" cy="720000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E73E4B15-82FB-4985-88C4-29F373380342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1979" y="3863141"/>
            <a:ext cx="1030460" cy="720000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155F68D3-F860-4968-A8EB-A3EFB43089D6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77964" y="5459646"/>
            <a:ext cx="1243600" cy="576000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65C431E1-DD65-4288-A682-061576792DE5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0371" y="4658714"/>
            <a:ext cx="1131427" cy="720000"/>
          </a:xfrm>
          <a:prstGeom prst="rect">
            <a:avLst/>
          </a:prstGeom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7747AAFE-4522-465F-BA04-D37B70DB25B0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1599" y="4665329"/>
            <a:ext cx="1279380" cy="720000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53094ED5-9DFA-4CC9-B364-D1878F08305F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58058" y="3863141"/>
            <a:ext cx="1192140" cy="720000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77137B5B-5E51-4C99-A1C8-45215367860B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1599" y="5453066"/>
            <a:ext cx="832320" cy="576000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5052E231-F868-4AC6-A5C9-908BDCB583CF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581081" y="5464092"/>
            <a:ext cx="2076128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64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467543" y="836712"/>
            <a:ext cx="8064455" cy="4824536"/>
          </a:xfrm>
        </p:spPr>
        <p:txBody>
          <a:bodyPr>
            <a:normAutofit/>
          </a:bodyPr>
          <a:lstStyle/>
          <a:p>
            <a:pPr lvl="1"/>
            <a:endParaRPr lang="en-US" sz="16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Summary (I)</a:t>
            </a:r>
            <a:endParaRPr lang="en-US" dirty="0"/>
          </a:p>
        </p:txBody>
      </p:sp>
      <p:sp>
        <p:nvSpPr>
          <p:cNvPr id="9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US" dirty="0"/>
              <a:t>Series Production kick-off meeting – C. Martins - 23</a:t>
            </a:r>
            <a:r>
              <a:rPr lang="en-US" baseline="30000" dirty="0"/>
              <a:t>rd</a:t>
            </a:r>
            <a:r>
              <a:rPr lang="en-US" dirty="0"/>
              <a:t> April 2021</a:t>
            </a:r>
            <a:endParaRPr lang="en-GB" dirty="0"/>
          </a:p>
        </p:txBody>
      </p:sp>
      <p:sp>
        <p:nvSpPr>
          <p:cNvPr id="7" name="3 Marcador de contenido"/>
          <p:cNvSpPr txBox="1">
            <a:spLocks/>
          </p:cNvSpPr>
          <p:nvPr/>
        </p:nvSpPr>
        <p:spPr>
          <a:xfrm>
            <a:off x="606692" y="764704"/>
            <a:ext cx="8170892" cy="559164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2" indent="-342900"/>
            <a:r>
              <a:rPr lang="en-US" dirty="0" smtClean="0">
                <a:solidFill>
                  <a:schemeClr val="tx1"/>
                </a:solidFill>
              </a:rPr>
              <a:t>Cable revision (and reparation of insulation defects if any).</a:t>
            </a:r>
          </a:p>
          <a:p>
            <a:pPr marL="342900" lvl="2" indent="-342900"/>
            <a:r>
              <a:rPr lang="en-US" dirty="0" smtClean="0">
                <a:solidFill>
                  <a:schemeClr val="tx1"/>
                </a:solidFill>
              </a:rPr>
              <a:t>Coil winding:</a:t>
            </a:r>
          </a:p>
          <a:p>
            <a:pPr marL="800100" lvl="3" indent="-342900"/>
            <a:r>
              <a:rPr lang="en-US" dirty="0" smtClean="0">
                <a:solidFill>
                  <a:schemeClr val="tx1"/>
                </a:solidFill>
              </a:rPr>
              <a:t>Decreasing tension (from 4,5kg to 3,5kg). Cable position at both heads monitoring (compare with nominal values, and other coil data).</a:t>
            </a:r>
          </a:p>
          <a:p>
            <a:pPr marL="800100" lvl="3" indent="-342900"/>
            <a:r>
              <a:rPr lang="en-US" dirty="0" smtClean="0">
                <a:solidFill>
                  <a:prstClr val="black"/>
                </a:solidFill>
              </a:rPr>
              <a:t>Insulate (glass </a:t>
            </a:r>
            <a:r>
              <a:rPr lang="en-US" dirty="0">
                <a:solidFill>
                  <a:prstClr val="black"/>
                </a:solidFill>
              </a:rPr>
              <a:t>fiber </a:t>
            </a:r>
            <a:r>
              <a:rPr lang="en-US" dirty="0" smtClean="0">
                <a:solidFill>
                  <a:prstClr val="black"/>
                </a:solidFill>
              </a:rPr>
              <a:t>tape) a</a:t>
            </a:r>
            <a:r>
              <a:rPr lang="en-US" dirty="0" smtClean="0">
                <a:solidFill>
                  <a:schemeClr val="tx1"/>
                </a:solidFill>
              </a:rPr>
              <a:t>ll components in touch with cable.</a:t>
            </a:r>
          </a:p>
          <a:p>
            <a:pPr marL="342900" lvl="2" indent="-342900"/>
            <a:r>
              <a:rPr lang="en-US" dirty="0" smtClean="0">
                <a:solidFill>
                  <a:schemeClr val="tx1"/>
                </a:solidFill>
              </a:rPr>
              <a:t>Coil binding:</a:t>
            </a:r>
            <a:endParaRPr lang="en-US" dirty="0">
              <a:solidFill>
                <a:schemeClr val="tx1"/>
              </a:solidFill>
            </a:endParaRPr>
          </a:p>
          <a:p>
            <a:pPr marL="800100" lvl="3" indent="-342900"/>
            <a:r>
              <a:rPr lang="en-US" dirty="0" smtClean="0">
                <a:solidFill>
                  <a:schemeClr val="tx1"/>
                </a:solidFill>
              </a:rPr>
              <a:t>CTD 1.1 with butanone. Control quantity applied by weight.</a:t>
            </a:r>
          </a:p>
          <a:p>
            <a:pPr marL="800100" lvl="3" indent="-342900"/>
            <a:r>
              <a:rPr lang="en-US" dirty="0" smtClean="0">
                <a:solidFill>
                  <a:schemeClr val="tx1"/>
                </a:solidFill>
              </a:rPr>
              <a:t>Avoid kapton wrinkles.</a:t>
            </a:r>
          </a:p>
          <a:p>
            <a:pPr marL="342900" lvl="2" indent="-342900"/>
            <a:r>
              <a:rPr lang="en-US" dirty="0" smtClean="0">
                <a:solidFill>
                  <a:schemeClr val="tx1"/>
                </a:solidFill>
              </a:rPr>
              <a:t>Coil impregnation:</a:t>
            </a:r>
            <a:endParaRPr lang="en-US" dirty="0">
              <a:solidFill>
                <a:schemeClr val="tx1"/>
              </a:solidFill>
            </a:endParaRPr>
          </a:p>
          <a:p>
            <a:pPr marL="800100" lvl="3" indent="-342900"/>
            <a:r>
              <a:rPr lang="en-US" dirty="0">
                <a:solidFill>
                  <a:schemeClr val="tx1"/>
                </a:solidFill>
              </a:rPr>
              <a:t>CTD </a:t>
            </a:r>
            <a:r>
              <a:rPr lang="en-US" dirty="0" smtClean="0">
                <a:solidFill>
                  <a:schemeClr val="tx1"/>
                </a:solidFill>
              </a:rPr>
              <a:t>101K resin.</a:t>
            </a:r>
          </a:p>
          <a:p>
            <a:pPr marL="800100" lvl="3" indent="-342900"/>
            <a:r>
              <a:rPr lang="en-US" dirty="0" smtClean="0">
                <a:solidFill>
                  <a:schemeClr val="tx1"/>
                </a:solidFill>
              </a:rPr>
              <a:t>Lifting of the winding mandrel and closing of the impregnation mould </a:t>
            </a:r>
            <a:r>
              <a:rPr lang="en-US" dirty="0" smtClean="0">
                <a:solidFill>
                  <a:schemeClr val="tx1"/>
                </a:solidFill>
              </a:rPr>
              <a:t>is a delicate operation.</a:t>
            </a:r>
            <a:endParaRPr lang="en-US" dirty="0" smtClean="0">
              <a:solidFill>
                <a:schemeClr val="tx1"/>
              </a:solidFill>
            </a:endParaRPr>
          </a:p>
          <a:p>
            <a:pPr marL="800100" lvl="3" indent="-342900"/>
            <a:r>
              <a:rPr lang="en-US" dirty="0" smtClean="0">
                <a:solidFill>
                  <a:schemeClr val="tx1"/>
                </a:solidFill>
              </a:rPr>
              <a:t>Leak test of the </a:t>
            </a:r>
            <a:r>
              <a:rPr lang="en-US" dirty="0" err="1" smtClean="0">
                <a:solidFill>
                  <a:schemeClr val="tx1"/>
                </a:solidFill>
              </a:rPr>
              <a:t>mould</a:t>
            </a:r>
            <a:r>
              <a:rPr lang="en-US" dirty="0" smtClean="0">
                <a:solidFill>
                  <a:schemeClr val="tx1"/>
                </a:solidFill>
              </a:rPr>
              <a:t> at room temperature + leak test (in vacuum chamber) at warm temperature.</a:t>
            </a:r>
          </a:p>
          <a:p>
            <a:pPr marL="342900" lvl="2" indent="-342900"/>
            <a:endParaRPr lang="en-US" dirty="0" smtClean="0">
              <a:solidFill>
                <a:schemeClr val="tx1"/>
              </a:solidFill>
            </a:endParaRPr>
          </a:p>
          <a:p>
            <a:pPr marL="342900" lvl="2" indent="-342900"/>
            <a:endParaRPr lang="en-US" dirty="0" smtClean="0">
              <a:solidFill>
                <a:schemeClr val="tx1"/>
              </a:solidFill>
            </a:endParaRPr>
          </a:p>
          <a:p>
            <a:pPr marL="342900" lvl="2" indent="-342900"/>
            <a:endParaRPr lang="en-US" dirty="0" smtClean="0">
              <a:solidFill>
                <a:schemeClr val="tx1"/>
              </a:solidFill>
            </a:endParaRPr>
          </a:p>
          <a:p>
            <a:pPr marL="342900" lvl="2" indent="-342900"/>
            <a:endParaRPr lang="en-US" dirty="0" smtClean="0">
              <a:solidFill>
                <a:schemeClr val="tx1"/>
              </a:solidFill>
            </a:endParaRPr>
          </a:p>
          <a:p>
            <a:pPr marL="342900" lvl="2" indent="-342900"/>
            <a:endParaRPr lang="en-US" dirty="0" smtClean="0">
              <a:solidFill>
                <a:schemeClr val="tx1"/>
              </a:solidFill>
            </a:endParaRPr>
          </a:p>
          <a:p>
            <a:pPr marL="342900" lvl="2" indent="-342900"/>
            <a:endParaRPr lang="en-US" dirty="0" smtClean="0">
              <a:solidFill>
                <a:schemeClr val="tx1"/>
              </a:solidFill>
            </a:endParaRPr>
          </a:p>
          <a:p>
            <a:pPr marL="342900" lvl="2" indent="-342900"/>
            <a:endParaRPr lang="en-US" dirty="0" smtClean="0">
              <a:solidFill>
                <a:schemeClr val="tx1"/>
              </a:solidFill>
            </a:endParaRPr>
          </a:p>
          <a:p>
            <a:pPr marL="457200" lvl="1" indent="0">
              <a:buFont typeface="Wingdings" charset="2"/>
              <a:buNone/>
            </a:pPr>
            <a:endParaRPr lang="en-GB" sz="1600" dirty="0" smtClean="0">
              <a:solidFill>
                <a:schemeClr val="tx1"/>
              </a:solidFill>
            </a:endParaRPr>
          </a:p>
          <a:p>
            <a:pPr marL="457200" lvl="1" indent="0">
              <a:buFont typeface="Wingdings" charset="2"/>
              <a:buNone/>
            </a:pPr>
            <a:endParaRPr lang="en-GB" sz="1600" dirty="0" smtClean="0">
              <a:solidFill>
                <a:schemeClr val="tx1"/>
              </a:solidFill>
            </a:endParaRPr>
          </a:p>
          <a:p>
            <a:pPr marL="457200" lvl="1" indent="0">
              <a:buFont typeface="Wingdings" charset="2"/>
              <a:buNone/>
            </a:pPr>
            <a:endParaRPr lang="en-GB" sz="1600" dirty="0" smtClean="0">
              <a:solidFill>
                <a:schemeClr val="tx1"/>
              </a:solidFill>
            </a:endParaRPr>
          </a:p>
          <a:p>
            <a:pPr marL="457200" lvl="1" indent="0">
              <a:buFont typeface="Wingdings" charset="2"/>
              <a:buNone/>
            </a:pPr>
            <a:endParaRPr lang="en-GB" sz="1600" dirty="0" smtClean="0">
              <a:solidFill>
                <a:schemeClr val="tx1"/>
              </a:solidFill>
            </a:endParaRPr>
          </a:p>
          <a:p>
            <a:pPr marL="457200" lvl="1" indent="0">
              <a:buFont typeface="Wingdings" charset="2"/>
              <a:buNone/>
            </a:pPr>
            <a:endParaRPr lang="en-GB" sz="1600" dirty="0" smtClean="0">
              <a:solidFill>
                <a:schemeClr val="tx1"/>
              </a:solidFill>
            </a:endParaRPr>
          </a:p>
          <a:p>
            <a:pPr marL="914400" lvl="2" indent="0">
              <a:buFont typeface="Wingdings" charset="2"/>
              <a:buNone/>
            </a:pPr>
            <a:endParaRPr lang="en-GB" sz="1200" dirty="0" smtClean="0">
              <a:solidFill>
                <a:schemeClr val="tx1"/>
              </a:solidFill>
            </a:endParaRPr>
          </a:p>
          <a:p>
            <a:endParaRPr lang="en-GB" sz="2000" dirty="0" smtClean="0">
              <a:solidFill>
                <a:schemeClr val="tx1"/>
              </a:solidFill>
            </a:endParaRPr>
          </a:p>
          <a:p>
            <a:endParaRPr lang="en-GB" sz="2000" dirty="0" smtClean="0">
              <a:solidFill>
                <a:schemeClr val="tx1"/>
              </a:solidFill>
            </a:endParaRPr>
          </a:p>
          <a:p>
            <a:pPr lvl="1"/>
            <a:endParaRPr lang="en-GB" sz="1600" dirty="0" smtClean="0">
              <a:solidFill>
                <a:schemeClr val="tx1"/>
              </a:solidFill>
            </a:endParaRPr>
          </a:p>
          <a:p>
            <a:pPr marL="457200" lvl="1" indent="0">
              <a:buFont typeface="Wingdings" charset="2"/>
              <a:buNone/>
            </a:pP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845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8280480" cy="720000"/>
          </a:xfrm>
        </p:spPr>
        <p:txBody>
          <a:bodyPr/>
          <a:lstStyle/>
          <a:p>
            <a:r>
              <a:rPr lang="en-US" dirty="0" smtClean="0"/>
              <a:t>MCBXF Cable Revision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7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US" dirty="0"/>
              <a:t>Series Production kick-off meeting – C. Martins - </a:t>
            </a:r>
            <a:r>
              <a:rPr lang="en-US" dirty="0" smtClean="0"/>
              <a:t>23</a:t>
            </a:r>
            <a:r>
              <a:rPr lang="en-US" baseline="30000" dirty="0" smtClean="0"/>
              <a:t>rd</a:t>
            </a:r>
            <a:r>
              <a:rPr lang="en-US" dirty="0" smtClean="0"/>
              <a:t> </a:t>
            </a:r>
            <a:r>
              <a:rPr lang="en-US" dirty="0"/>
              <a:t>April 2021</a:t>
            </a:r>
            <a:endParaRPr lang="en-GB" dirty="0"/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91771079-ADE4-4B4C-BEF7-8186857B11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pSp>
        <p:nvGrpSpPr>
          <p:cNvPr id="4" name="Grupo 3"/>
          <p:cNvGrpSpPr/>
          <p:nvPr/>
        </p:nvGrpSpPr>
        <p:grpSpPr>
          <a:xfrm>
            <a:off x="251520" y="964816"/>
            <a:ext cx="6858674" cy="4795355"/>
            <a:chOff x="251520" y="964816"/>
            <a:chExt cx="6858674" cy="4795355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1556792"/>
              <a:ext cx="4968552" cy="3834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7 Conector recto de flecha"/>
            <p:cNvCxnSpPr>
              <a:stCxn id="10" idx="2"/>
            </p:cNvCxnSpPr>
            <p:nvPr/>
          </p:nvCxnSpPr>
          <p:spPr>
            <a:xfrm>
              <a:off x="3463808" y="1334148"/>
              <a:ext cx="611847" cy="29353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9 CuadroTexto"/>
            <p:cNvSpPr txBox="1"/>
            <p:nvPr/>
          </p:nvSpPr>
          <p:spPr>
            <a:xfrm>
              <a:off x="2851960" y="964816"/>
              <a:ext cx="12236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Position</a:t>
              </a:r>
              <a:endParaRPr lang="es-ES" dirty="0"/>
            </a:p>
          </p:txBody>
        </p:sp>
        <p:sp>
          <p:nvSpPr>
            <p:cNvPr id="15" name="14 CuadroTexto"/>
            <p:cNvSpPr txBox="1"/>
            <p:nvPr/>
          </p:nvSpPr>
          <p:spPr>
            <a:xfrm>
              <a:off x="5886499" y="3820398"/>
              <a:ext cx="12236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 smtClean="0"/>
                <a:t>Defect</a:t>
              </a:r>
              <a:endParaRPr lang="es-ES" dirty="0"/>
            </a:p>
          </p:txBody>
        </p:sp>
        <p:sp>
          <p:nvSpPr>
            <p:cNvPr id="16" name="15 CuadroTexto"/>
            <p:cNvSpPr txBox="1"/>
            <p:nvPr/>
          </p:nvSpPr>
          <p:spPr>
            <a:xfrm>
              <a:off x="5508104" y="5390839"/>
              <a:ext cx="14505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 smtClean="0"/>
                <a:t>Reparation</a:t>
              </a:r>
              <a:endParaRPr lang="es-ES" dirty="0"/>
            </a:p>
          </p:txBody>
        </p:sp>
        <p:cxnSp>
          <p:nvCxnSpPr>
            <p:cNvPr id="17" name="16 Conector recto de flecha"/>
            <p:cNvCxnSpPr>
              <a:stCxn id="15" idx="1"/>
            </p:cNvCxnSpPr>
            <p:nvPr/>
          </p:nvCxnSpPr>
          <p:spPr>
            <a:xfrm flipH="1" flipV="1">
              <a:off x="3275856" y="3429000"/>
              <a:ext cx="2610643" cy="57606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18 Conector recto de flecha"/>
            <p:cNvCxnSpPr>
              <a:stCxn id="16" idx="1"/>
            </p:cNvCxnSpPr>
            <p:nvPr/>
          </p:nvCxnSpPr>
          <p:spPr>
            <a:xfrm flipH="1" flipV="1">
              <a:off x="2735796" y="4941168"/>
              <a:ext cx="2772308" cy="63433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9476" y="1003930"/>
            <a:ext cx="3561435" cy="2425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0338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467543" y="836712"/>
            <a:ext cx="8064455" cy="4824536"/>
          </a:xfrm>
        </p:spPr>
        <p:txBody>
          <a:bodyPr>
            <a:normAutofit/>
          </a:bodyPr>
          <a:lstStyle/>
          <a:p>
            <a:pPr lvl="1"/>
            <a:endParaRPr lang="en-US" sz="16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Summary (II)</a:t>
            </a:r>
            <a:endParaRPr lang="en-US" dirty="0"/>
          </a:p>
        </p:txBody>
      </p:sp>
      <p:sp>
        <p:nvSpPr>
          <p:cNvPr id="9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US" dirty="0"/>
              <a:t>Series Production kick-off meeting – C. Martins - 23</a:t>
            </a:r>
            <a:r>
              <a:rPr lang="en-US" baseline="30000" dirty="0"/>
              <a:t>rd</a:t>
            </a:r>
            <a:r>
              <a:rPr lang="en-US" dirty="0"/>
              <a:t> April 2021</a:t>
            </a:r>
            <a:endParaRPr lang="en-GB" dirty="0"/>
          </a:p>
        </p:txBody>
      </p:sp>
      <p:sp>
        <p:nvSpPr>
          <p:cNvPr id="7" name="3 Marcador de contenido"/>
          <p:cNvSpPr txBox="1">
            <a:spLocks/>
          </p:cNvSpPr>
          <p:nvPr/>
        </p:nvSpPr>
        <p:spPr>
          <a:xfrm>
            <a:off x="606692" y="764704"/>
            <a:ext cx="8170892" cy="559164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2" indent="-342900"/>
            <a:r>
              <a:rPr lang="en-US" dirty="0" smtClean="0">
                <a:solidFill>
                  <a:schemeClr val="tx1"/>
                </a:solidFill>
              </a:rPr>
              <a:t>Coil quality control:</a:t>
            </a:r>
            <a:endParaRPr lang="en-US" dirty="0">
              <a:solidFill>
                <a:schemeClr val="tx1"/>
              </a:solidFill>
            </a:endParaRPr>
          </a:p>
          <a:p>
            <a:pPr marL="800100" lvl="3" indent="-342900"/>
            <a:r>
              <a:rPr lang="en-GB" dirty="0">
                <a:solidFill>
                  <a:schemeClr val="tx1"/>
                </a:solidFill>
              </a:rPr>
              <a:t>Dimensional measurements with </a:t>
            </a:r>
            <a:r>
              <a:rPr lang="en-GB" dirty="0" smtClean="0">
                <a:solidFill>
                  <a:schemeClr val="tx1"/>
                </a:solidFill>
              </a:rPr>
              <a:t>CMM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marL="800100" lvl="3" indent="-342900"/>
            <a:r>
              <a:rPr lang="en-US" dirty="0" smtClean="0">
                <a:solidFill>
                  <a:schemeClr val="tx1"/>
                </a:solidFill>
              </a:rPr>
              <a:t>Electrical measurements (</a:t>
            </a:r>
            <a:r>
              <a:rPr lang="en-US" dirty="0">
                <a:solidFill>
                  <a:schemeClr val="tx1"/>
                </a:solidFill>
              </a:rPr>
              <a:t>resistance, self-inductance and </a:t>
            </a:r>
            <a:r>
              <a:rPr lang="en-US" dirty="0" smtClean="0">
                <a:solidFill>
                  <a:schemeClr val="tx1"/>
                </a:solidFill>
              </a:rPr>
              <a:t>insulation).</a:t>
            </a:r>
          </a:p>
          <a:p>
            <a:pPr marL="342900" lvl="2" indent="-342900"/>
            <a:endParaRPr lang="en-US" dirty="0" smtClean="0">
              <a:solidFill>
                <a:schemeClr val="tx1"/>
              </a:solidFill>
            </a:endParaRPr>
          </a:p>
          <a:p>
            <a:pPr marL="342900" lvl="2" indent="-342900"/>
            <a:r>
              <a:rPr lang="en-US" dirty="0" smtClean="0">
                <a:solidFill>
                  <a:schemeClr val="tx1"/>
                </a:solidFill>
              </a:rPr>
              <a:t>Other magnet components:</a:t>
            </a:r>
            <a:endParaRPr lang="en-US" dirty="0">
              <a:solidFill>
                <a:schemeClr val="tx1"/>
              </a:solidFill>
            </a:endParaRPr>
          </a:p>
          <a:p>
            <a:pPr marL="800100" lvl="3" indent="-342900"/>
            <a:r>
              <a:rPr lang="en-GB" dirty="0" smtClean="0">
                <a:solidFill>
                  <a:schemeClr val="tx1"/>
                </a:solidFill>
              </a:rPr>
              <a:t>Ground insulation (GI)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marL="800100" lvl="3" indent="-342900"/>
            <a:r>
              <a:rPr lang="en-US" dirty="0" smtClean="0">
                <a:solidFill>
                  <a:schemeClr val="tx1"/>
                </a:solidFill>
              </a:rPr>
              <a:t>Collaring shoes.</a:t>
            </a:r>
          </a:p>
          <a:p>
            <a:pPr marL="800100" lvl="3" indent="-342900"/>
            <a:r>
              <a:rPr lang="en-US" dirty="0" smtClean="0">
                <a:solidFill>
                  <a:schemeClr val="tx1"/>
                </a:solidFill>
              </a:rPr>
              <a:t>Collars.</a:t>
            </a:r>
          </a:p>
          <a:p>
            <a:pPr marL="800100" lvl="3" indent="-342900"/>
            <a:r>
              <a:rPr lang="en-US" dirty="0" smtClean="0">
                <a:solidFill>
                  <a:schemeClr val="tx1"/>
                </a:solidFill>
              </a:rPr>
              <a:t>Iron Yoke laminations.</a:t>
            </a:r>
          </a:p>
          <a:p>
            <a:pPr marL="800100" lvl="3" indent="-342900"/>
            <a:r>
              <a:rPr lang="en-US" dirty="0" smtClean="0">
                <a:solidFill>
                  <a:schemeClr val="tx1"/>
                </a:solidFill>
              </a:rPr>
              <a:t>End Plates and Rods.</a:t>
            </a:r>
          </a:p>
          <a:p>
            <a:pPr marL="800100" lvl="3" indent="-342900"/>
            <a:r>
              <a:rPr lang="en-US" dirty="0" smtClean="0">
                <a:solidFill>
                  <a:schemeClr val="tx1"/>
                </a:solidFill>
              </a:rPr>
              <a:t>Connection Plate.</a:t>
            </a:r>
          </a:p>
          <a:p>
            <a:pPr marL="800100" lvl="3" indent="-342900"/>
            <a:endParaRPr lang="en-US" dirty="0">
              <a:solidFill>
                <a:schemeClr val="tx1"/>
              </a:solidFill>
            </a:endParaRPr>
          </a:p>
          <a:p>
            <a:pPr marL="342900" lvl="2" indent="-342900"/>
            <a:endParaRPr lang="en-US" dirty="0" smtClean="0">
              <a:solidFill>
                <a:schemeClr val="tx1"/>
              </a:solidFill>
            </a:endParaRPr>
          </a:p>
          <a:p>
            <a:pPr marL="342900" lvl="2" indent="-342900"/>
            <a:endParaRPr lang="en-US" dirty="0" smtClean="0">
              <a:solidFill>
                <a:schemeClr val="tx1"/>
              </a:solidFill>
            </a:endParaRPr>
          </a:p>
          <a:p>
            <a:pPr marL="342900" lvl="2" indent="-342900"/>
            <a:endParaRPr lang="en-US" dirty="0" smtClean="0">
              <a:solidFill>
                <a:schemeClr val="tx1"/>
              </a:solidFill>
            </a:endParaRPr>
          </a:p>
          <a:p>
            <a:pPr marL="342900" lvl="2" indent="-342900"/>
            <a:endParaRPr lang="en-US" dirty="0" smtClean="0">
              <a:solidFill>
                <a:schemeClr val="tx1"/>
              </a:solidFill>
            </a:endParaRPr>
          </a:p>
          <a:p>
            <a:pPr marL="342900" lvl="2" indent="-342900"/>
            <a:endParaRPr lang="en-US" dirty="0" smtClean="0">
              <a:solidFill>
                <a:schemeClr val="tx1"/>
              </a:solidFill>
            </a:endParaRPr>
          </a:p>
          <a:p>
            <a:pPr marL="342900" lvl="2" indent="-342900"/>
            <a:endParaRPr lang="en-US" dirty="0" smtClean="0">
              <a:solidFill>
                <a:schemeClr val="tx1"/>
              </a:solidFill>
            </a:endParaRPr>
          </a:p>
          <a:p>
            <a:pPr marL="457200" lvl="1" indent="0">
              <a:buFont typeface="Wingdings" charset="2"/>
              <a:buNone/>
            </a:pPr>
            <a:endParaRPr lang="en-GB" sz="1600" dirty="0" smtClean="0">
              <a:solidFill>
                <a:schemeClr val="tx1"/>
              </a:solidFill>
            </a:endParaRPr>
          </a:p>
          <a:p>
            <a:pPr marL="457200" lvl="1" indent="0">
              <a:buFont typeface="Wingdings" charset="2"/>
              <a:buNone/>
            </a:pPr>
            <a:endParaRPr lang="en-GB" sz="1600" dirty="0" smtClean="0">
              <a:solidFill>
                <a:schemeClr val="tx1"/>
              </a:solidFill>
            </a:endParaRPr>
          </a:p>
          <a:p>
            <a:pPr marL="457200" lvl="1" indent="0">
              <a:buFont typeface="Wingdings" charset="2"/>
              <a:buNone/>
            </a:pPr>
            <a:endParaRPr lang="en-GB" sz="1600" dirty="0" smtClean="0">
              <a:solidFill>
                <a:schemeClr val="tx1"/>
              </a:solidFill>
            </a:endParaRPr>
          </a:p>
          <a:p>
            <a:pPr marL="457200" lvl="1" indent="0">
              <a:buFont typeface="Wingdings" charset="2"/>
              <a:buNone/>
            </a:pPr>
            <a:endParaRPr lang="en-GB" sz="1600" dirty="0" smtClean="0">
              <a:solidFill>
                <a:schemeClr val="tx1"/>
              </a:solidFill>
            </a:endParaRPr>
          </a:p>
          <a:p>
            <a:pPr marL="457200" lvl="1" indent="0">
              <a:buFont typeface="Wingdings" charset="2"/>
              <a:buNone/>
            </a:pPr>
            <a:endParaRPr lang="en-GB" sz="1600" dirty="0" smtClean="0">
              <a:solidFill>
                <a:schemeClr val="tx1"/>
              </a:solidFill>
            </a:endParaRPr>
          </a:p>
          <a:p>
            <a:pPr marL="914400" lvl="2" indent="0">
              <a:buFont typeface="Wingdings" charset="2"/>
              <a:buNone/>
            </a:pPr>
            <a:endParaRPr lang="en-GB" sz="1200" dirty="0" smtClean="0">
              <a:solidFill>
                <a:schemeClr val="tx1"/>
              </a:solidFill>
            </a:endParaRPr>
          </a:p>
          <a:p>
            <a:endParaRPr lang="en-GB" sz="2000" dirty="0" smtClean="0">
              <a:solidFill>
                <a:schemeClr val="tx1"/>
              </a:solidFill>
            </a:endParaRPr>
          </a:p>
          <a:p>
            <a:endParaRPr lang="en-GB" sz="2000" dirty="0" smtClean="0">
              <a:solidFill>
                <a:schemeClr val="tx1"/>
              </a:solidFill>
            </a:endParaRPr>
          </a:p>
          <a:p>
            <a:pPr lvl="1"/>
            <a:endParaRPr lang="en-GB" sz="1600" dirty="0" smtClean="0">
              <a:solidFill>
                <a:schemeClr val="tx1"/>
              </a:solidFill>
            </a:endParaRPr>
          </a:p>
          <a:p>
            <a:pPr marL="457200" lvl="1" indent="0">
              <a:buFont typeface="Wingdings" charset="2"/>
              <a:buNone/>
            </a:pP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798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000" y="3069040"/>
            <a:ext cx="7920000" cy="720000"/>
          </a:xfrm>
        </p:spPr>
        <p:txBody>
          <a:bodyPr/>
          <a:lstStyle/>
          <a:p>
            <a:r>
              <a:rPr lang="en-US"/>
              <a:t>Thanks for your attention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7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445593" y="6356350"/>
            <a:ext cx="6092371" cy="360000"/>
          </a:xfrm>
        </p:spPr>
        <p:txBody>
          <a:bodyPr/>
          <a:lstStyle/>
          <a:p>
            <a:r>
              <a:rPr lang="en-US" dirty="0"/>
              <a:t>Series Production kick-off meeting – C. Martins - 23</a:t>
            </a:r>
            <a:r>
              <a:rPr lang="en-US" baseline="30000" dirty="0"/>
              <a:t>rd</a:t>
            </a:r>
            <a:r>
              <a:rPr lang="en-US" dirty="0"/>
              <a:t> 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7471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280531" y="2960320"/>
            <a:ext cx="3931429" cy="396672"/>
          </a:xfrm>
        </p:spPr>
        <p:txBody>
          <a:bodyPr>
            <a:noAutofit/>
          </a:bodyPr>
          <a:lstStyle/>
          <a:p>
            <a:pPr marL="400050" lvl="2" indent="0">
              <a:buNone/>
            </a:pPr>
            <a:r>
              <a:rPr lang="en-GB" sz="1600" dirty="0" smtClean="0">
                <a:solidFill>
                  <a:schemeClr val="tx1"/>
                </a:solidFill>
              </a:rPr>
              <a:t>Split cable for Inner and Outer Layer</a:t>
            </a:r>
            <a:endParaRPr lang="en-GB" sz="1600" dirty="0">
              <a:solidFill>
                <a:schemeClr val="tx1"/>
              </a:solidFill>
            </a:endParaRPr>
          </a:p>
          <a:p>
            <a:pPr lvl="1"/>
            <a:endParaRPr lang="en-GB" sz="1600" dirty="0">
              <a:solidFill>
                <a:schemeClr val="tx1"/>
              </a:solidFill>
            </a:endParaRPr>
          </a:p>
          <a:p>
            <a:pPr lvl="1"/>
            <a:endParaRPr lang="en-GB" sz="1600" dirty="0">
              <a:solidFill>
                <a:schemeClr val="tx1"/>
              </a:solidFill>
            </a:endParaRPr>
          </a:p>
          <a:p>
            <a:pPr lvl="1"/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914400" lvl="2" indent="0">
              <a:buNone/>
            </a:pPr>
            <a:endParaRPr lang="en-GB" sz="1200" dirty="0">
              <a:solidFill>
                <a:schemeClr val="tx1"/>
              </a:solidFill>
            </a:endParaRPr>
          </a:p>
          <a:p>
            <a:endParaRPr lang="en-GB" sz="2000" dirty="0">
              <a:solidFill>
                <a:schemeClr val="tx1"/>
              </a:solidFill>
            </a:endParaRPr>
          </a:p>
          <a:p>
            <a:endParaRPr lang="en-GB" sz="2000" dirty="0">
              <a:solidFill>
                <a:schemeClr val="tx1"/>
              </a:solidFill>
            </a:endParaRPr>
          </a:p>
          <a:p>
            <a:pPr lvl="1"/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8280480" cy="720000"/>
          </a:xfrm>
        </p:spPr>
        <p:txBody>
          <a:bodyPr/>
          <a:lstStyle/>
          <a:p>
            <a:r>
              <a:rPr lang="en-US" dirty="0" smtClean="0"/>
              <a:t>MCBXF Coil Winding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7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US" dirty="0"/>
              <a:t>Series Production kick-off meeting – C. Martins - </a:t>
            </a:r>
            <a:r>
              <a:rPr lang="en-US" dirty="0" smtClean="0"/>
              <a:t>23</a:t>
            </a:r>
            <a:r>
              <a:rPr lang="en-US" baseline="30000" dirty="0" smtClean="0"/>
              <a:t>rd</a:t>
            </a:r>
            <a:r>
              <a:rPr lang="en-US" dirty="0" smtClean="0"/>
              <a:t> </a:t>
            </a:r>
            <a:r>
              <a:rPr lang="en-US" dirty="0"/>
              <a:t>April 2021</a:t>
            </a:r>
            <a:endParaRPr lang="en-GB" dirty="0"/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91771079-ADE4-4B4C-BEF7-8186857B11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836712"/>
            <a:ext cx="3456383" cy="207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X:\SEGUIMIENTO FABRICACION\01_RECEPCION-MATERIAL\2020-01-30_DMP_EspaciadoresID\20200217_10443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7826" y="1667709"/>
            <a:ext cx="2369823" cy="1333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4457104" y="836712"/>
            <a:ext cx="45794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rgbClr val="FB963C"/>
              </a:buClr>
            </a:pPr>
            <a:r>
              <a:rPr lang="en-US" sz="1600" b="1" dirty="0">
                <a:solidFill>
                  <a:prstClr val="black"/>
                </a:solidFill>
              </a:rPr>
              <a:t>End </a:t>
            </a:r>
            <a:r>
              <a:rPr lang="en-US" sz="1600" b="1" dirty="0" smtClean="0">
                <a:solidFill>
                  <a:prstClr val="black"/>
                </a:solidFill>
              </a:rPr>
              <a:t>spacers</a:t>
            </a:r>
            <a:r>
              <a:rPr lang="en-US" sz="1600" dirty="0" smtClean="0">
                <a:solidFill>
                  <a:prstClr val="black"/>
                </a:solidFill>
              </a:rPr>
              <a:t>:  3D </a:t>
            </a:r>
            <a:r>
              <a:rPr lang="en-US" sz="1600" dirty="0">
                <a:solidFill>
                  <a:prstClr val="black"/>
                </a:solidFill>
              </a:rPr>
              <a:t>printing in stainless steel. Insulated with glass fiber tape impregnated with binder (acetone as solvent</a:t>
            </a:r>
            <a:r>
              <a:rPr lang="en-US" sz="1600" dirty="0" smtClean="0">
                <a:solidFill>
                  <a:prstClr val="black"/>
                </a:solidFill>
              </a:rPr>
              <a:t>)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6228184" y="5301208"/>
            <a:ext cx="2549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/>
              <a:t>Copper wedges</a:t>
            </a:r>
            <a:r>
              <a:rPr lang="en-US" sz="1600" dirty="0"/>
              <a:t>:</a:t>
            </a:r>
            <a:r>
              <a:rPr lang="en-US" sz="1600" b="1" dirty="0"/>
              <a:t> </a:t>
            </a:r>
            <a:r>
              <a:rPr lang="en-US" sz="1600" dirty="0"/>
              <a:t>insulated with glass fiber sleeves glued with binder at both </a:t>
            </a:r>
            <a:r>
              <a:rPr lang="en-US" sz="1600" dirty="0" smtClean="0"/>
              <a:t>ends</a:t>
            </a:r>
            <a:endParaRPr lang="en-US" sz="1600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353" y="3360897"/>
            <a:ext cx="5459944" cy="265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10 Conector recto de flecha"/>
          <p:cNvCxnSpPr>
            <a:stCxn id="3076" idx="2"/>
          </p:cNvCxnSpPr>
          <p:nvPr/>
        </p:nvCxnSpPr>
        <p:spPr>
          <a:xfrm flipH="1">
            <a:off x="5436096" y="3000735"/>
            <a:ext cx="436642" cy="19073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>
            <a:stCxn id="6" idx="1"/>
          </p:cNvCxnSpPr>
          <p:nvPr/>
        </p:nvCxnSpPr>
        <p:spPr>
          <a:xfrm flipH="1" flipV="1">
            <a:off x="4457104" y="5013176"/>
            <a:ext cx="1771080" cy="82664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23 Rectángulo"/>
          <p:cNvSpPr/>
          <p:nvPr/>
        </p:nvSpPr>
        <p:spPr>
          <a:xfrm>
            <a:off x="6400800" y="3228538"/>
            <a:ext cx="23767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/>
              <a:t>Winding tension </a:t>
            </a:r>
            <a:r>
              <a:rPr lang="en-US" sz="1600" dirty="0"/>
              <a:t>is decreasing while the turns are </a:t>
            </a:r>
            <a:r>
              <a:rPr lang="en-US" sz="1600" dirty="0" smtClean="0"/>
              <a:t>increasing (from 4.5 </a:t>
            </a:r>
            <a:r>
              <a:rPr lang="en-US" sz="1600" dirty="0"/>
              <a:t>kg </a:t>
            </a:r>
            <a:r>
              <a:rPr lang="en-US" sz="1600" dirty="0" smtClean="0"/>
              <a:t>to </a:t>
            </a:r>
            <a:r>
              <a:rPr lang="en-US" sz="1600" dirty="0"/>
              <a:t>3.5 </a:t>
            </a:r>
            <a:r>
              <a:rPr lang="en-US" sz="1600" dirty="0" smtClean="0"/>
              <a:t>kg).</a:t>
            </a:r>
          </a:p>
          <a:p>
            <a:r>
              <a:rPr lang="en-US" sz="1600" dirty="0" smtClean="0"/>
              <a:t>Measurement of last cable at both ends on every turn registered.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1390362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606692" y="764704"/>
            <a:ext cx="8170892" cy="720080"/>
          </a:xfrm>
        </p:spPr>
        <p:txBody>
          <a:bodyPr>
            <a:noAutofit/>
          </a:bodyPr>
          <a:lstStyle/>
          <a:p>
            <a:pPr marL="342900" lvl="2" indent="-342900"/>
            <a:r>
              <a:rPr lang="en-US" dirty="0" smtClean="0">
                <a:solidFill>
                  <a:schemeClr val="tx1"/>
                </a:solidFill>
              </a:rPr>
              <a:t>We use </a:t>
            </a:r>
            <a:r>
              <a:rPr lang="en-US" b="1" dirty="0" smtClean="0">
                <a:solidFill>
                  <a:schemeClr val="tx1"/>
                </a:solidFill>
              </a:rPr>
              <a:t>binder</a:t>
            </a:r>
            <a:r>
              <a:rPr lang="en-US" dirty="0" smtClean="0">
                <a:solidFill>
                  <a:schemeClr val="tx1"/>
                </a:solidFill>
              </a:rPr>
              <a:t> (CTD 1.1</a:t>
            </a:r>
            <a:r>
              <a:rPr lang="en-US" dirty="0">
                <a:solidFill>
                  <a:schemeClr val="tx1"/>
                </a:solidFill>
              </a:rPr>
              <a:t>) with butanone as solvent. </a:t>
            </a:r>
            <a:r>
              <a:rPr lang="en-US" dirty="0" smtClean="0">
                <a:solidFill>
                  <a:schemeClr val="tx1"/>
                </a:solidFill>
              </a:rPr>
              <a:t>Curing </a:t>
            </a:r>
            <a:r>
              <a:rPr lang="en-US" dirty="0">
                <a:solidFill>
                  <a:schemeClr val="tx1"/>
                </a:solidFill>
              </a:rPr>
              <a:t>at 120ºC during 18 hours with slow cooling.</a:t>
            </a:r>
          </a:p>
          <a:p>
            <a:pPr marL="0" lvl="1" indent="0">
              <a:buNone/>
            </a:pPr>
            <a:endParaRPr lang="en-GB" sz="2000" dirty="0">
              <a:solidFill>
                <a:schemeClr val="tx1"/>
              </a:solidFill>
            </a:endParaRPr>
          </a:p>
          <a:p>
            <a:pPr lvl="1"/>
            <a:endParaRPr lang="en-GB" sz="1600" dirty="0">
              <a:solidFill>
                <a:schemeClr val="tx1"/>
              </a:solidFill>
            </a:endParaRPr>
          </a:p>
          <a:p>
            <a:pPr lvl="1"/>
            <a:endParaRPr lang="en-GB" sz="1600" dirty="0" smtClean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 smtClean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914400" lvl="2" indent="0">
              <a:buNone/>
            </a:pPr>
            <a:endParaRPr lang="en-GB" sz="1200" dirty="0">
              <a:solidFill>
                <a:schemeClr val="tx1"/>
              </a:solidFill>
            </a:endParaRPr>
          </a:p>
          <a:p>
            <a:endParaRPr lang="en-GB" sz="2000" dirty="0">
              <a:solidFill>
                <a:schemeClr val="tx1"/>
              </a:solidFill>
            </a:endParaRPr>
          </a:p>
          <a:p>
            <a:endParaRPr lang="en-GB" sz="2000" dirty="0">
              <a:solidFill>
                <a:schemeClr val="tx1"/>
              </a:solidFill>
            </a:endParaRPr>
          </a:p>
          <a:p>
            <a:pPr lvl="1"/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8280480" cy="720000"/>
          </a:xfrm>
        </p:spPr>
        <p:txBody>
          <a:bodyPr/>
          <a:lstStyle/>
          <a:p>
            <a:r>
              <a:rPr lang="en-US" dirty="0" smtClean="0"/>
              <a:t>MCBXFB Coil </a:t>
            </a:r>
            <a:r>
              <a:rPr lang="en-US" dirty="0" smtClean="0"/>
              <a:t>Binding (I)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7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US" dirty="0"/>
              <a:t>Series Production kick-off meeting – C. Martins - </a:t>
            </a:r>
            <a:r>
              <a:rPr lang="en-US" dirty="0" smtClean="0"/>
              <a:t>23</a:t>
            </a:r>
            <a:r>
              <a:rPr lang="en-US" baseline="30000" dirty="0" smtClean="0"/>
              <a:t>rd</a:t>
            </a:r>
            <a:r>
              <a:rPr lang="en-US" dirty="0" smtClean="0"/>
              <a:t> </a:t>
            </a:r>
            <a:r>
              <a:rPr lang="en-US" dirty="0"/>
              <a:t>April 2021</a:t>
            </a:r>
            <a:endParaRPr lang="en-GB" dirty="0"/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91771079-ADE4-4B4C-BEF7-8186857B11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pSp>
        <p:nvGrpSpPr>
          <p:cNvPr id="22" name="21 Grupo"/>
          <p:cNvGrpSpPr/>
          <p:nvPr/>
        </p:nvGrpSpPr>
        <p:grpSpPr>
          <a:xfrm>
            <a:off x="5004048" y="1556792"/>
            <a:ext cx="3744416" cy="3787889"/>
            <a:chOff x="4605144" y="1481728"/>
            <a:chExt cx="3744416" cy="3787889"/>
          </a:xfrm>
        </p:grpSpPr>
        <p:sp>
          <p:nvSpPr>
            <p:cNvPr id="18" name="17 CuadroTexto"/>
            <p:cNvSpPr txBox="1"/>
            <p:nvPr/>
          </p:nvSpPr>
          <p:spPr>
            <a:xfrm>
              <a:off x="4605144" y="1481728"/>
              <a:ext cx="3744416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/>
                <a:t>It is necessary to apply binder </a:t>
              </a:r>
              <a:r>
                <a:rPr lang="en-US" sz="2000" dirty="0" smtClean="0"/>
                <a:t>on </a:t>
              </a:r>
              <a:r>
                <a:rPr lang="en-US" sz="2000" b="1" dirty="0"/>
                <a:t>both layers </a:t>
              </a:r>
              <a:r>
                <a:rPr lang="en-US" sz="2000" dirty="0"/>
                <a:t>(inner and outer). For the inner layer, we use the same </a:t>
              </a:r>
              <a:r>
                <a:rPr lang="en-US" sz="2000" dirty="0" err="1"/>
                <a:t>mould</a:t>
              </a:r>
              <a:r>
                <a:rPr lang="en-US" sz="2000" dirty="0"/>
                <a:t> with </a:t>
              </a:r>
              <a:r>
                <a:rPr lang="en-US" sz="2000" b="1" dirty="0"/>
                <a:t>fillers</a:t>
              </a:r>
              <a:r>
                <a:rPr lang="en-US" sz="2000" dirty="0"/>
                <a:t> replacing the outer layer.</a:t>
              </a:r>
            </a:p>
          </p:txBody>
        </p:sp>
        <p:pic>
          <p:nvPicPr>
            <p:cNvPr id="21" name="Picture 5" descr="X:\FOTOS pendiente\ICBS02\IMG_5683.JP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33639" y="3254047"/>
              <a:ext cx="2687426" cy="20155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3" name="22 Grupo"/>
          <p:cNvGrpSpPr/>
          <p:nvPr/>
        </p:nvGrpSpPr>
        <p:grpSpPr>
          <a:xfrm>
            <a:off x="324724" y="1495480"/>
            <a:ext cx="4248472" cy="4270418"/>
            <a:chOff x="230972" y="1464568"/>
            <a:chExt cx="4248472" cy="4270418"/>
          </a:xfrm>
        </p:grpSpPr>
        <p:grpSp>
          <p:nvGrpSpPr>
            <p:cNvPr id="19" name="18 Grupo"/>
            <p:cNvGrpSpPr/>
            <p:nvPr/>
          </p:nvGrpSpPr>
          <p:grpSpPr>
            <a:xfrm>
              <a:off x="230972" y="1464568"/>
              <a:ext cx="4248472" cy="4270418"/>
              <a:chOff x="5147625" y="1491288"/>
              <a:chExt cx="4248472" cy="4270418"/>
            </a:xfrm>
          </p:grpSpPr>
          <p:pic>
            <p:nvPicPr>
              <p:cNvPr id="8" name="Picture 7"/>
              <p:cNvPicPr>
                <a:picLocks noChangeAspect="1" noChangeArrowheads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6032269" y="4343400"/>
                <a:ext cx="2524055" cy="14183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" name="2 CuadroTexto"/>
              <p:cNvSpPr txBox="1"/>
              <p:nvPr/>
            </p:nvSpPr>
            <p:spPr>
              <a:xfrm>
                <a:off x="5147625" y="1491288"/>
                <a:ext cx="424847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2" algn="ctr"/>
                <a:r>
                  <a:rPr lang="en-US" sz="2000" dirty="0"/>
                  <a:t>Binder is applied with a </a:t>
                </a:r>
                <a:r>
                  <a:rPr lang="en-US" sz="2000" b="1" dirty="0"/>
                  <a:t>brush</a:t>
                </a:r>
                <a:r>
                  <a:rPr lang="en-US" sz="2000" dirty="0"/>
                  <a:t>, controlling applied </a:t>
                </a:r>
                <a:r>
                  <a:rPr lang="en-US" sz="2000" dirty="0" smtClean="0"/>
                  <a:t>weight </a:t>
                </a:r>
                <a:r>
                  <a:rPr lang="en-US" sz="2000" dirty="0"/>
                  <a:t>by zones</a:t>
                </a:r>
                <a:r>
                  <a:rPr lang="en-US" sz="2000" dirty="0" smtClean="0"/>
                  <a:t>.</a:t>
                </a:r>
                <a:endParaRPr lang="es-ES" dirty="0"/>
              </a:p>
            </p:txBody>
          </p:sp>
        </p:grp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708" y="2251627"/>
              <a:ext cx="4087268" cy="2154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CuadroTexto 5"/>
          <p:cNvSpPr txBox="1"/>
          <p:nvPr/>
        </p:nvSpPr>
        <p:spPr>
          <a:xfrm>
            <a:off x="4572000" y="5501538"/>
            <a:ext cx="39588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Binding mould is assembled at the winding machine. Delicate process to avoid cables loosening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5377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606692" y="764704"/>
            <a:ext cx="8170892" cy="5591646"/>
          </a:xfrm>
        </p:spPr>
        <p:txBody>
          <a:bodyPr>
            <a:noAutofit/>
          </a:bodyPr>
          <a:lstStyle/>
          <a:p>
            <a:pPr marL="342900" lvl="2" indent="-342900"/>
            <a:r>
              <a:rPr lang="en-US" b="1" dirty="0" smtClean="0">
                <a:solidFill>
                  <a:schemeClr val="tx1"/>
                </a:solidFill>
              </a:rPr>
              <a:t>Heating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using resistors. </a:t>
            </a:r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>
                <a:solidFill>
                  <a:schemeClr val="tx1"/>
                </a:solidFill>
              </a:rPr>
              <a:t>complete mould is thermally insulated with several layers of </a:t>
            </a:r>
            <a:r>
              <a:rPr lang="en-US" dirty="0" err="1">
                <a:solidFill>
                  <a:schemeClr val="tx1"/>
                </a:solidFill>
              </a:rPr>
              <a:t>aluminium</a:t>
            </a:r>
            <a:r>
              <a:rPr lang="en-US" dirty="0">
                <a:solidFill>
                  <a:schemeClr val="tx1"/>
                </a:solidFill>
              </a:rPr>
              <a:t> foil.</a:t>
            </a:r>
          </a:p>
          <a:p>
            <a:pPr marL="342900" lvl="2" indent="-342900"/>
            <a:endParaRPr lang="en-US" dirty="0" smtClean="0">
              <a:solidFill>
                <a:schemeClr val="tx1"/>
              </a:solidFill>
            </a:endParaRPr>
          </a:p>
          <a:p>
            <a:pPr marL="342900" lvl="2" indent="-342900"/>
            <a:endParaRPr lang="en-US" dirty="0">
              <a:solidFill>
                <a:schemeClr val="tx1"/>
              </a:solidFill>
            </a:endParaRPr>
          </a:p>
          <a:p>
            <a:pPr marL="342900" lvl="2" indent="-342900"/>
            <a:endParaRPr lang="en-US" dirty="0" smtClean="0">
              <a:solidFill>
                <a:schemeClr val="tx1"/>
              </a:solidFill>
            </a:endParaRPr>
          </a:p>
          <a:p>
            <a:pPr marL="342900" lvl="2" indent="-342900"/>
            <a:endParaRPr lang="en-US" dirty="0">
              <a:solidFill>
                <a:schemeClr val="tx1"/>
              </a:solidFill>
            </a:endParaRPr>
          </a:p>
          <a:p>
            <a:pPr marL="342900" lvl="2" indent="-342900"/>
            <a:endParaRPr lang="en-US" dirty="0" smtClean="0">
              <a:solidFill>
                <a:schemeClr val="tx1"/>
              </a:solidFill>
            </a:endParaRPr>
          </a:p>
          <a:p>
            <a:pPr marL="342900" lvl="2" indent="-342900"/>
            <a:endParaRPr lang="en-US" dirty="0">
              <a:solidFill>
                <a:schemeClr val="tx1"/>
              </a:solidFill>
            </a:endParaRPr>
          </a:p>
          <a:p>
            <a:pPr marL="342900" lvl="2" indent="-342900"/>
            <a:endParaRPr lang="en-US" dirty="0" smtClean="0">
              <a:solidFill>
                <a:schemeClr val="tx1"/>
              </a:solidFill>
            </a:endParaRPr>
          </a:p>
          <a:p>
            <a:pPr marL="342900" lvl="2" indent="-342900"/>
            <a:endParaRPr lang="en-US" dirty="0" smtClean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914400" lvl="2" indent="0">
              <a:buNone/>
            </a:pPr>
            <a:endParaRPr lang="en-GB" sz="1200" dirty="0">
              <a:solidFill>
                <a:schemeClr val="tx1"/>
              </a:solidFill>
            </a:endParaRPr>
          </a:p>
          <a:p>
            <a:endParaRPr lang="en-GB" sz="2000" dirty="0">
              <a:solidFill>
                <a:schemeClr val="tx1"/>
              </a:solidFill>
            </a:endParaRPr>
          </a:p>
          <a:p>
            <a:endParaRPr lang="en-GB" sz="2000" dirty="0">
              <a:solidFill>
                <a:schemeClr val="tx1"/>
              </a:solidFill>
            </a:endParaRPr>
          </a:p>
          <a:p>
            <a:pPr lvl="1"/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8280480" cy="720000"/>
          </a:xfrm>
        </p:spPr>
        <p:txBody>
          <a:bodyPr/>
          <a:lstStyle/>
          <a:p>
            <a:r>
              <a:rPr lang="en-US" dirty="0" smtClean="0"/>
              <a:t>MCBXFB Coil </a:t>
            </a:r>
            <a:r>
              <a:rPr lang="en-US" dirty="0" smtClean="0"/>
              <a:t>Binding (II)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7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US" dirty="0"/>
              <a:t>Series Production kick-off meeting – C. Martins - </a:t>
            </a:r>
            <a:r>
              <a:rPr lang="en-US" dirty="0" smtClean="0"/>
              <a:t>23</a:t>
            </a:r>
            <a:r>
              <a:rPr lang="en-US" baseline="30000" dirty="0" smtClean="0"/>
              <a:t>rd</a:t>
            </a:r>
            <a:r>
              <a:rPr lang="en-US" dirty="0" smtClean="0"/>
              <a:t> </a:t>
            </a:r>
            <a:r>
              <a:rPr lang="en-US" dirty="0"/>
              <a:t>April 2021</a:t>
            </a:r>
            <a:endParaRPr lang="en-GB" dirty="0"/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91771079-ADE4-4B4C-BEF7-8186857B11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pSp>
        <p:nvGrpSpPr>
          <p:cNvPr id="8" name="7 Grupo"/>
          <p:cNvGrpSpPr/>
          <p:nvPr/>
        </p:nvGrpSpPr>
        <p:grpSpPr>
          <a:xfrm>
            <a:off x="971600" y="1837533"/>
            <a:ext cx="7169844" cy="1735483"/>
            <a:chOff x="1371866" y="980728"/>
            <a:chExt cx="7169844" cy="1735483"/>
          </a:xfrm>
        </p:grpSpPr>
        <p:pic>
          <p:nvPicPr>
            <p:cNvPr id="9" name="Picture 6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1866" y="980728"/>
              <a:ext cx="3852885" cy="17354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3 Marcador de contenido"/>
            <p:cNvSpPr txBox="1">
              <a:spLocks/>
            </p:cNvSpPr>
            <p:nvPr/>
          </p:nvSpPr>
          <p:spPr>
            <a:xfrm>
              <a:off x="5404314" y="1373126"/>
              <a:ext cx="3137396" cy="950686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2" indent="0">
                <a:buFont typeface="Wingdings" charset="2"/>
                <a:buNone/>
              </a:pPr>
              <a:r>
                <a:rPr lang="en-US" b="1" dirty="0" smtClean="0">
                  <a:solidFill>
                    <a:schemeClr val="tx1"/>
                  </a:solidFill>
                </a:rPr>
                <a:t>Resistors</a:t>
              </a:r>
              <a:r>
                <a:rPr lang="en-US" dirty="0" smtClean="0">
                  <a:solidFill>
                    <a:schemeClr val="tx1"/>
                  </a:solidFill>
                </a:rPr>
                <a:t> (4 at each side of the </a:t>
              </a:r>
              <a:r>
                <a:rPr lang="en-US" dirty="0" err="1" smtClean="0">
                  <a:solidFill>
                    <a:schemeClr val="tx1"/>
                  </a:solidFill>
                </a:rPr>
                <a:t>mould</a:t>
              </a:r>
              <a:r>
                <a:rPr lang="en-US" dirty="0" smtClean="0">
                  <a:solidFill>
                    <a:schemeClr val="tx1"/>
                  </a:solidFill>
                </a:rPr>
                <a:t> and up)</a:t>
              </a:r>
            </a:p>
            <a:p>
              <a:pPr marL="342900" lvl="1" indent="-342900"/>
              <a:endParaRPr lang="en-GB" sz="2000" dirty="0" smtClean="0">
                <a:solidFill>
                  <a:schemeClr val="tx1"/>
                </a:solidFill>
              </a:endParaRPr>
            </a:p>
            <a:p>
              <a:pPr lvl="1"/>
              <a:endParaRPr lang="en-GB" sz="1600" dirty="0" smtClean="0">
                <a:solidFill>
                  <a:schemeClr val="tx1"/>
                </a:solidFill>
              </a:endParaRPr>
            </a:p>
            <a:p>
              <a:pPr lvl="1"/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>
                <a:buFont typeface="Wingdings" charset="2"/>
                <a:buNone/>
              </a:pPr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>
                <a:buFont typeface="Wingdings" charset="2"/>
                <a:buNone/>
              </a:pPr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>
                <a:buFont typeface="Wingdings" charset="2"/>
                <a:buNone/>
              </a:pPr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>
                <a:buFont typeface="Wingdings" charset="2"/>
                <a:buNone/>
              </a:pPr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>
                <a:buFont typeface="Wingdings" charset="2"/>
                <a:buNone/>
              </a:pPr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>
                <a:buFont typeface="Wingdings" charset="2"/>
                <a:buNone/>
              </a:pPr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>
                <a:buFont typeface="Wingdings" charset="2"/>
                <a:buNone/>
              </a:pPr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>
                <a:buFont typeface="Wingdings" charset="2"/>
                <a:buNone/>
              </a:pPr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>
                <a:buFont typeface="Wingdings" charset="2"/>
                <a:buNone/>
              </a:pPr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>
                <a:buFont typeface="Wingdings" charset="2"/>
                <a:buNone/>
              </a:pPr>
              <a:endParaRPr lang="en-GB" sz="1600" dirty="0" smtClean="0">
                <a:solidFill>
                  <a:schemeClr val="tx1"/>
                </a:solidFill>
              </a:endParaRPr>
            </a:p>
            <a:p>
              <a:pPr marL="914400" lvl="2" indent="0">
                <a:buFont typeface="Wingdings" charset="2"/>
                <a:buNone/>
              </a:pPr>
              <a:endParaRPr lang="en-GB" sz="1200" dirty="0" smtClean="0">
                <a:solidFill>
                  <a:schemeClr val="tx1"/>
                </a:solidFill>
              </a:endParaRPr>
            </a:p>
            <a:p>
              <a:endParaRPr lang="en-GB" sz="2000" dirty="0" smtClean="0">
                <a:solidFill>
                  <a:schemeClr val="tx1"/>
                </a:solidFill>
              </a:endParaRPr>
            </a:p>
            <a:p>
              <a:endParaRPr lang="en-GB" sz="2000" dirty="0" smtClean="0">
                <a:solidFill>
                  <a:schemeClr val="tx1"/>
                </a:solidFill>
              </a:endParaRPr>
            </a:p>
            <a:p>
              <a:pPr lvl="1"/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>
                <a:buFont typeface="Wingdings" charset="2"/>
                <a:buNone/>
              </a:pPr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25 Grupo"/>
          <p:cNvGrpSpPr/>
          <p:nvPr/>
        </p:nvGrpSpPr>
        <p:grpSpPr>
          <a:xfrm>
            <a:off x="1547664" y="3861048"/>
            <a:ext cx="6417058" cy="2347237"/>
            <a:chOff x="2157947" y="3825005"/>
            <a:chExt cx="6417058" cy="2347237"/>
          </a:xfrm>
        </p:grpSpPr>
        <p:pic>
          <p:nvPicPr>
            <p:cNvPr id="27" name="Picture 2" descr="X:\FOTOS pendiente\ICBS02\20210318_145515.jpg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427984" y="3825005"/>
              <a:ext cx="4147021" cy="22316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3 Marcador de contenido"/>
            <p:cNvSpPr txBox="1">
              <a:spLocks/>
            </p:cNvSpPr>
            <p:nvPr/>
          </p:nvSpPr>
          <p:spPr>
            <a:xfrm>
              <a:off x="2157947" y="4543797"/>
              <a:ext cx="1509080" cy="756085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2" indent="0" algn="r">
                <a:buFont typeface="Wingdings" charset="2"/>
                <a:buNone/>
              </a:pPr>
              <a:r>
                <a:rPr lang="en-US" dirty="0" err="1" smtClean="0">
                  <a:solidFill>
                    <a:schemeClr val="tx1"/>
                  </a:solidFill>
                </a:rPr>
                <a:t>Aluminium</a:t>
              </a:r>
              <a:r>
                <a:rPr lang="en-US" dirty="0" smtClean="0">
                  <a:solidFill>
                    <a:schemeClr val="tx1"/>
                  </a:solidFill>
                </a:rPr>
                <a:t> foil insulation</a:t>
              </a:r>
            </a:p>
            <a:p>
              <a:pPr marL="342900" lvl="1" indent="-342900" algn="r"/>
              <a:endParaRPr lang="en-GB" sz="2000" dirty="0" smtClean="0">
                <a:solidFill>
                  <a:schemeClr val="tx1"/>
                </a:solidFill>
              </a:endParaRPr>
            </a:p>
            <a:p>
              <a:pPr lvl="1" algn="r"/>
              <a:endParaRPr lang="en-GB" sz="1600" dirty="0" smtClean="0">
                <a:solidFill>
                  <a:schemeClr val="tx1"/>
                </a:solidFill>
              </a:endParaRPr>
            </a:p>
            <a:p>
              <a:pPr lvl="1" algn="r"/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 algn="r">
                <a:buFont typeface="Wingdings" charset="2"/>
                <a:buNone/>
              </a:pPr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 algn="r">
                <a:buFont typeface="Wingdings" charset="2"/>
                <a:buNone/>
              </a:pPr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 algn="r">
                <a:buFont typeface="Wingdings" charset="2"/>
                <a:buNone/>
              </a:pPr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 algn="r">
                <a:buFont typeface="Wingdings" charset="2"/>
                <a:buNone/>
              </a:pPr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 algn="r">
                <a:buFont typeface="Wingdings" charset="2"/>
                <a:buNone/>
              </a:pPr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 algn="r">
                <a:buFont typeface="Wingdings" charset="2"/>
                <a:buNone/>
              </a:pPr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 algn="r">
                <a:buFont typeface="Wingdings" charset="2"/>
                <a:buNone/>
              </a:pPr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 algn="r">
                <a:buFont typeface="Wingdings" charset="2"/>
                <a:buNone/>
              </a:pPr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 algn="r">
                <a:buFont typeface="Wingdings" charset="2"/>
                <a:buNone/>
              </a:pPr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 algn="r">
                <a:buFont typeface="Wingdings" charset="2"/>
                <a:buNone/>
              </a:pPr>
              <a:endParaRPr lang="en-GB" sz="1600" dirty="0" smtClean="0">
                <a:solidFill>
                  <a:schemeClr val="tx1"/>
                </a:solidFill>
              </a:endParaRPr>
            </a:p>
            <a:p>
              <a:pPr marL="914400" lvl="2" indent="0" algn="r">
                <a:buFont typeface="Wingdings" charset="2"/>
                <a:buNone/>
              </a:pPr>
              <a:endParaRPr lang="en-GB" sz="1200" dirty="0" smtClean="0">
                <a:solidFill>
                  <a:schemeClr val="tx1"/>
                </a:solidFill>
              </a:endParaRPr>
            </a:p>
            <a:p>
              <a:pPr algn="r"/>
              <a:endParaRPr lang="en-GB" sz="2000" dirty="0" smtClean="0">
                <a:solidFill>
                  <a:schemeClr val="tx1"/>
                </a:solidFill>
              </a:endParaRPr>
            </a:p>
            <a:p>
              <a:pPr algn="r"/>
              <a:endParaRPr lang="en-GB" sz="2000" dirty="0" smtClean="0">
                <a:solidFill>
                  <a:schemeClr val="tx1"/>
                </a:solidFill>
              </a:endParaRPr>
            </a:p>
            <a:p>
              <a:pPr lvl="1" algn="r"/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 algn="r">
                <a:buFont typeface="Wingdings" charset="2"/>
                <a:buNone/>
              </a:pP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29" name="3 Marcador de contenido"/>
            <p:cNvSpPr txBox="1">
              <a:spLocks/>
            </p:cNvSpPr>
            <p:nvPr/>
          </p:nvSpPr>
          <p:spPr>
            <a:xfrm>
              <a:off x="2157947" y="5532881"/>
              <a:ext cx="1972084" cy="639361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2" indent="0" algn="r">
                <a:buFont typeface="Wingdings" charset="2"/>
                <a:buNone/>
              </a:pPr>
              <a:r>
                <a:rPr lang="en-US" dirty="0" smtClean="0">
                  <a:solidFill>
                    <a:schemeClr val="tx1"/>
                  </a:solidFill>
                </a:rPr>
                <a:t>Temperature control system</a:t>
              </a:r>
            </a:p>
            <a:p>
              <a:pPr marL="342900" lvl="1" indent="-342900"/>
              <a:endParaRPr lang="en-GB" sz="2000" dirty="0" smtClean="0">
                <a:solidFill>
                  <a:schemeClr val="tx1"/>
                </a:solidFill>
              </a:endParaRPr>
            </a:p>
            <a:p>
              <a:pPr lvl="1"/>
              <a:endParaRPr lang="en-GB" sz="1600" dirty="0" smtClean="0">
                <a:solidFill>
                  <a:schemeClr val="tx1"/>
                </a:solidFill>
              </a:endParaRPr>
            </a:p>
            <a:p>
              <a:pPr lvl="1"/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>
                <a:buFont typeface="Wingdings" charset="2"/>
                <a:buNone/>
              </a:pPr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>
                <a:buFont typeface="Wingdings" charset="2"/>
                <a:buNone/>
              </a:pPr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>
                <a:buFont typeface="Wingdings" charset="2"/>
                <a:buNone/>
              </a:pPr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>
                <a:buFont typeface="Wingdings" charset="2"/>
                <a:buNone/>
              </a:pPr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>
                <a:buFont typeface="Wingdings" charset="2"/>
                <a:buNone/>
              </a:pPr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>
                <a:buFont typeface="Wingdings" charset="2"/>
                <a:buNone/>
              </a:pPr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>
                <a:buFont typeface="Wingdings" charset="2"/>
                <a:buNone/>
              </a:pPr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>
                <a:buFont typeface="Wingdings" charset="2"/>
                <a:buNone/>
              </a:pPr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>
                <a:buFont typeface="Wingdings" charset="2"/>
                <a:buNone/>
              </a:pPr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>
                <a:buFont typeface="Wingdings" charset="2"/>
                <a:buNone/>
              </a:pPr>
              <a:endParaRPr lang="en-GB" sz="1600" dirty="0" smtClean="0">
                <a:solidFill>
                  <a:schemeClr val="tx1"/>
                </a:solidFill>
              </a:endParaRPr>
            </a:p>
            <a:p>
              <a:pPr marL="914400" lvl="2" indent="0">
                <a:buFont typeface="Wingdings" charset="2"/>
                <a:buNone/>
              </a:pPr>
              <a:endParaRPr lang="en-GB" sz="1200" dirty="0" smtClean="0">
                <a:solidFill>
                  <a:schemeClr val="tx1"/>
                </a:solidFill>
              </a:endParaRPr>
            </a:p>
            <a:p>
              <a:endParaRPr lang="en-GB" sz="2000" dirty="0" smtClean="0">
                <a:solidFill>
                  <a:schemeClr val="tx1"/>
                </a:solidFill>
              </a:endParaRPr>
            </a:p>
            <a:p>
              <a:endParaRPr lang="en-GB" sz="2000" dirty="0" smtClean="0">
                <a:solidFill>
                  <a:schemeClr val="tx1"/>
                </a:solidFill>
              </a:endParaRPr>
            </a:p>
            <a:p>
              <a:pPr lvl="1"/>
              <a:endParaRPr lang="en-GB" sz="1600" dirty="0" smtClean="0">
                <a:solidFill>
                  <a:schemeClr val="tx1"/>
                </a:solidFill>
              </a:endParaRPr>
            </a:p>
            <a:p>
              <a:pPr marL="457200" lvl="1" indent="0">
                <a:buFont typeface="Wingdings" charset="2"/>
                <a:buNone/>
              </a:pPr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30" name="29 Conector recto de flecha"/>
          <p:cNvCxnSpPr/>
          <p:nvPr/>
        </p:nvCxnSpPr>
        <p:spPr>
          <a:xfrm flipV="1">
            <a:off x="3622712" y="4938102"/>
            <a:ext cx="2636428" cy="90549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 de flecha"/>
          <p:cNvCxnSpPr/>
          <p:nvPr/>
        </p:nvCxnSpPr>
        <p:spPr>
          <a:xfrm flipV="1">
            <a:off x="3159708" y="4246803"/>
            <a:ext cx="1415721" cy="6660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461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3 Marcador de contenido"/>
          <p:cNvSpPr>
            <a:spLocks noGrp="1"/>
          </p:cNvSpPr>
          <p:nvPr>
            <p:ph idx="1"/>
          </p:nvPr>
        </p:nvSpPr>
        <p:spPr>
          <a:xfrm>
            <a:off x="107504" y="764705"/>
            <a:ext cx="4061514" cy="2016224"/>
          </a:xfrm>
        </p:spPr>
        <p:txBody>
          <a:bodyPr>
            <a:noAutofit/>
          </a:bodyPr>
          <a:lstStyle/>
          <a:p>
            <a:pPr marL="0" lvl="2" indent="0" algn="r">
              <a:buNone/>
            </a:pPr>
            <a:r>
              <a:rPr lang="en-US" dirty="0" smtClean="0">
                <a:solidFill>
                  <a:schemeClr val="tx1"/>
                </a:solidFill>
              </a:rPr>
              <a:t>Important </a:t>
            </a:r>
            <a:r>
              <a:rPr lang="en-US" dirty="0">
                <a:solidFill>
                  <a:schemeClr val="tx1"/>
                </a:solidFill>
              </a:rPr>
              <a:t>to </a:t>
            </a:r>
            <a:r>
              <a:rPr lang="en-US" b="1" dirty="0">
                <a:solidFill>
                  <a:schemeClr val="tx1"/>
                </a:solidFill>
              </a:rPr>
              <a:t>avoid wrinkles </a:t>
            </a:r>
            <a:r>
              <a:rPr lang="en-US" dirty="0">
                <a:solidFill>
                  <a:schemeClr val="tx1"/>
                </a:solidFill>
              </a:rPr>
              <a:t>in kapton protective sheets during </a:t>
            </a:r>
            <a:r>
              <a:rPr lang="en-US" dirty="0" err="1">
                <a:solidFill>
                  <a:schemeClr val="tx1"/>
                </a:solidFill>
              </a:rPr>
              <a:t>mould</a:t>
            </a:r>
            <a:r>
              <a:rPr lang="en-US" dirty="0">
                <a:solidFill>
                  <a:schemeClr val="tx1"/>
                </a:solidFill>
              </a:rPr>
              <a:t> assembly. During the curing </a:t>
            </a:r>
            <a:r>
              <a:rPr lang="en-US" dirty="0" smtClean="0">
                <a:solidFill>
                  <a:schemeClr val="tx1"/>
                </a:solidFill>
              </a:rPr>
              <a:t>cycle, </a:t>
            </a:r>
            <a:r>
              <a:rPr lang="en-US" dirty="0" smtClean="0">
                <a:solidFill>
                  <a:schemeClr val="tx1"/>
                </a:solidFill>
              </a:rPr>
              <a:t>more </a:t>
            </a:r>
            <a:r>
              <a:rPr lang="en-US" dirty="0">
                <a:solidFill>
                  <a:schemeClr val="tx1"/>
                </a:solidFill>
              </a:rPr>
              <a:t>and bigger wrinkles </a:t>
            </a:r>
            <a:r>
              <a:rPr lang="en-US" dirty="0" smtClean="0">
                <a:solidFill>
                  <a:schemeClr val="tx1"/>
                </a:solidFill>
              </a:rPr>
              <a:t>could appear </a:t>
            </a:r>
            <a:r>
              <a:rPr lang="en-US" dirty="0">
                <a:solidFill>
                  <a:schemeClr val="tx1"/>
                </a:solidFill>
              </a:rPr>
              <a:t>and the cable insulation </a:t>
            </a:r>
            <a:r>
              <a:rPr lang="en-US" dirty="0" smtClean="0">
                <a:solidFill>
                  <a:schemeClr val="tx1"/>
                </a:solidFill>
              </a:rPr>
              <a:t>could </a:t>
            </a:r>
            <a:r>
              <a:rPr lang="en-US" dirty="0">
                <a:solidFill>
                  <a:schemeClr val="tx1"/>
                </a:solidFill>
              </a:rPr>
              <a:t>be damaged</a:t>
            </a:r>
            <a:r>
              <a:rPr lang="en-US" sz="1800" dirty="0" smtClean="0">
                <a:solidFill>
                  <a:schemeClr val="tx1"/>
                </a:solidFill>
              </a:rPr>
              <a:t>.</a:t>
            </a:r>
            <a:endParaRPr lang="en-GB" sz="1800" dirty="0">
              <a:solidFill>
                <a:schemeClr val="tx1"/>
              </a:solidFill>
            </a:endParaRPr>
          </a:p>
          <a:p>
            <a:pPr marL="457200" lvl="1" indent="0" algn="r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914400" lvl="2" indent="0">
              <a:buNone/>
            </a:pPr>
            <a:endParaRPr lang="en-GB" sz="1200" dirty="0">
              <a:solidFill>
                <a:schemeClr val="tx1"/>
              </a:solidFill>
            </a:endParaRPr>
          </a:p>
          <a:p>
            <a:endParaRPr lang="en-GB" sz="2000" dirty="0">
              <a:solidFill>
                <a:schemeClr val="tx1"/>
              </a:solidFill>
            </a:endParaRPr>
          </a:p>
          <a:p>
            <a:endParaRPr lang="en-GB" sz="2000" dirty="0">
              <a:solidFill>
                <a:schemeClr val="tx1"/>
              </a:solidFill>
            </a:endParaRPr>
          </a:p>
          <a:p>
            <a:pPr lvl="1"/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8280480" cy="720000"/>
          </a:xfrm>
        </p:spPr>
        <p:txBody>
          <a:bodyPr/>
          <a:lstStyle/>
          <a:p>
            <a:r>
              <a:rPr lang="en-US" dirty="0" smtClean="0"/>
              <a:t>MCBXFB Coil </a:t>
            </a:r>
            <a:r>
              <a:rPr lang="en-US" dirty="0" smtClean="0"/>
              <a:t>Binding (III)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7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US" dirty="0"/>
              <a:t>Series Production kick-off meeting – C. Martins - </a:t>
            </a:r>
            <a:r>
              <a:rPr lang="en-US" dirty="0" smtClean="0"/>
              <a:t>23</a:t>
            </a:r>
            <a:r>
              <a:rPr lang="en-US" baseline="30000" dirty="0" smtClean="0"/>
              <a:t>rd</a:t>
            </a:r>
            <a:r>
              <a:rPr lang="en-US" dirty="0" smtClean="0"/>
              <a:t> </a:t>
            </a:r>
            <a:r>
              <a:rPr lang="en-US" dirty="0"/>
              <a:t>April 2021</a:t>
            </a:r>
            <a:endParaRPr lang="en-GB" dirty="0"/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91771079-ADE4-4B4C-BEF7-8186857B11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pSp>
        <p:nvGrpSpPr>
          <p:cNvPr id="9" name="8 Grupo"/>
          <p:cNvGrpSpPr/>
          <p:nvPr/>
        </p:nvGrpSpPr>
        <p:grpSpPr>
          <a:xfrm>
            <a:off x="4313034" y="836712"/>
            <a:ext cx="4507438" cy="1728191"/>
            <a:chOff x="3162205" y="3933056"/>
            <a:chExt cx="4847071" cy="1944215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3054784" y="4040477"/>
              <a:ext cx="1944215" cy="17293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0" name="Picture 4" descr="X:\FOTOS pendiente\ICBS02\20210322_101402.jp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4080195"/>
              <a:ext cx="2933220" cy="16499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2" name="3 Marcador de contenido"/>
          <p:cNvSpPr txBox="1">
            <a:spLocks/>
          </p:cNvSpPr>
          <p:nvPr/>
        </p:nvSpPr>
        <p:spPr>
          <a:xfrm>
            <a:off x="438998" y="4437112"/>
            <a:ext cx="8170892" cy="17281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2" indent="-342900"/>
            <a:r>
              <a:rPr lang="en-US" dirty="0" smtClean="0">
                <a:solidFill>
                  <a:schemeClr val="tx1"/>
                </a:solidFill>
              </a:rPr>
              <a:t>The coil length </a:t>
            </a:r>
            <a:r>
              <a:rPr lang="en-US" b="1" dirty="0" smtClean="0">
                <a:solidFill>
                  <a:schemeClr val="tx1"/>
                </a:solidFill>
              </a:rPr>
              <a:t>increases</a:t>
            </a:r>
            <a:r>
              <a:rPr lang="en-US" dirty="0" smtClean="0">
                <a:solidFill>
                  <a:schemeClr val="tx1"/>
                </a:solidFill>
              </a:rPr>
              <a:t> due to the pressure applied by the mould. Elongation usually is larger in the inner layer (winding over kapton foil) than in the outer one (winding over </a:t>
            </a:r>
            <a:r>
              <a:rPr lang="en-US" dirty="0" err="1" smtClean="0">
                <a:solidFill>
                  <a:schemeClr val="tx1"/>
                </a:solidFill>
              </a:rPr>
              <a:t>Nomex</a:t>
            </a:r>
            <a:r>
              <a:rPr lang="en-US" dirty="0" smtClean="0">
                <a:solidFill>
                  <a:schemeClr val="tx1"/>
                </a:solidFill>
              </a:rPr>
              <a:t>, less smooth).</a:t>
            </a:r>
          </a:p>
          <a:p>
            <a:pPr marL="342900" lvl="2" indent="-342900"/>
            <a:r>
              <a:rPr lang="en-US" dirty="0" smtClean="0">
                <a:solidFill>
                  <a:schemeClr val="tx1"/>
                </a:solidFill>
              </a:rPr>
              <a:t>The coil is now </a:t>
            </a:r>
            <a:r>
              <a:rPr lang="en-US" b="1" dirty="0" smtClean="0">
                <a:solidFill>
                  <a:schemeClr val="tx1"/>
                </a:solidFill>
              </a:rPr>
              <a:t>rigid</a:t>
            </a:r>
            <a:r>
              <a:rPr lang="en-US" dirty="0" smtClean="0">
                <a:solidFill>
                  <a:schemeClr val="tx1"/>
                </a:solidFill>
              </a:rPr>
              <a:t> enough to be manipulated during the next steps of the fabrication.</a:t>
            </a:r>
            <a:endParaRPr lang="en-GB" sz="1600" dirty="0" smtClean="0">
              <a:solidFill>
                <a:schemeClr val="tx1"/>
              </a:solidFill>
            </a:endParaRPr>
          </a:p>
          <a:p>
            <a:pPr marL="0" lvl="1" indent="0">
              <a:buNone/>
            </a:pPr>
            <a:endParaRPr lang="en-GB" sz="2000" dirty="0" smtClean="0">
              <a:solidFill>
                <a:schemeClr val="tx1"/>
              </a:solidFill>
            </a:endParaRPr>
          </a:p>
          <a:p>
            <a:pPr lvl="1"/>
            <a:endParaRPr lang="en-GB" sz="1600" dirty="0" smtClean="0">
              <a:solidFill>
                <a:schemeClr val="tx1"/>
              </a:solidFill>
            </a:endParaRPr>
          </a:p>
          <a:p>
            <a:pPr lvl="1"/>
            <a:endParaRPr lang="en-GB" sz="1600" dirty="0" smtClean="0">
              <a:solidFill>
                <a:schemeClr val="tx1"/>
              </a:solidFill>
            </a:endParaRPr>
          </a:p>
          <a:p>
            <a:pPr marL="457200" lvl="1" indent="0">
              <a:buFont typeface="Wingdings" charset="2"/>
              <a:buNone/>
            </a:pPr>
            <a:endParaRPr lang="en-GB" sz="1600" dirty="0" smtClean="0">
              <a:solidFill>
                <a:schemeClr val="tx1"/>
              </a:solidFill>
            </a:endParaRPr>
          </a:p>
          <a:p>
            <a:pPr marL="457200" lvl="1" indent="0">
              <a:buFont typeface="Wingdings" charset="2"/>
              <a:buNone/>
            </a:pPr>
            <a:endParaRPr lang="en-GB" sz="1600" dirty="0" smtClean="0">
              <a:solidFill>
                <a:schemeClr val="tx1"/>
              </a:solidFill>
            </a:endParaRPr>
          </a:p>
          <a:p>
            <a:pPr marL="457200" lvl="1" indent="0">
              <a:buFont typeface="Wingdings" charset="2"/>
              <a:buNone/>
            </a:pPr>
            <a:endParaRPr lang="en-GB" sz="1600" dirty="0" smtClean="0">
              <a:solidFill>
                <a:schemeClr val="tx1"/>
              </a:solidFill>
            </a:endParaRPr>
          </a:p>
          <a:p>
            <a:pPr marL="457200" lvl="1" indent="0">
              <a:buFont typeface="Wingdings" charset="2"/>
              <a:buNone/>
            </a:pPr>
            <a:endParaRPr lang="en-GB" sz="1600" dirty="0" smtClean="0">
              <a:solidFill>
                <a:schemeClr val="tx1"/>
              </a:solidFill>
            </a:endParaRPr>
          </a:p>
          <a:p>
            <a:pPr marL="457200" lvl="1" indent="0">
              <a:buFont typeface="Wingdings" charset="2"/>
              <a:buNone/>
            </a:pPr>
            <a:endParaRPr lang="en-GB" sz="1600" dirty="0" smtClean="0">
              <a:solidFill>
                <a:schemeClr val="tx1"/>
              </a:solidFill>
            </a:endParaRPr>
          </a:p>
          <a:p>
            <a:pPr marL="457200" lvl="1" indent="0">
              <a:buFont typeface="Wingdings" charset="2"/>
              <a:buNone/>
            </a:pPr>
            <a:endParaRPr lang="en-GB" sz="1600" dirty="0" smtClean="0">
              <a:solidFill>
                <a:schemeClr val="tx1"/>
              </a:solidFill>
            </a:endParaRPr>
          </a:p>
          <a:p>
            <a:pPr marL="457200" lvl="1" indent="0">
              <a:buFont typeface="Wingdings" charset="2"/>
              <a:buNone/>
            </a:pPr>
            <a:endParaRPr lang="en-GB" sz="1600" dirty="0" smtClean="0">
              <a:solidFill>
                <a:schemeClr val="tx1"/>
              </a:solidFill>
            </a:endParaRPr>
          </a:p>
          <a:p>
            <a:pPr marL="457200" lvl="1" indent="0">
              <a:buFont typeface="Wingdings" charset="2"/>
              <a:buNone/>
            </a:pPr>
            <a:endParaRPr lang="en-GB" sz="1600" dirty="0" smtClean="0">
              <a:solidFill>
                <a:schemeClr val="tx1"/>
              </a:solidFill>
            </a:endParaRPr>
          </a:p>
          <a:p>
            <a:pPr marL="457200" lvl="1" indent="0">
              <a:buFont typeface="Wingdings" charset="2"/>
              <a:buNone/>
            </a:pPr>
            <a:endParaRPr lang="en-GB" sz="1600" dirty="0" smtClean="0">
              <a:solidFill>
                <a:schemeClr val="tx1"/>
              </a:solidFill>
            </a:endParaRPr>
          </a:p>
          <a:p>
            <a:pPr marL="457200" lvl="1" indent="0">
              <a:buFont typeface="Wingdings" charset="2"/>
              <a:buNone/>
            </a:pPr>
            <a:endParaRPr lang="en-GB" sz="1600" dirty="0" smtClean="0">
              <a:solidFill>
                <a:schemeClr val="tx1"/>
              </a:solidFill>
            </a:endParaRPr>
          </a:p>
          <a:p>
            <a:pPr marL="914400" lvl="2" indent="0">
              <a:buFont typeface="Wingdings" charset="2"/>
              <a:buNone/>
            </a:pPr>
            <a:endParaRPr lang="en-GB" sz="1200" dirty="0" smtClean="0">
              <a:solidFill>
                <a:schemeClr val="tx1"/>
              </a:solidFill>
            </a:endParaRPr>
          </a:p>
          <a:p>
            <a:endParaRPr lang="en-GB" sz="2000" dirty="0" smtClean="0">
              <a:solidFill>
                <a:schemeClr val="tx1"/>
              </a:solidFill>
            </a:endParaRPr>
          </a:p>
          <a:p>
            <a:endParaRPr lang="en-GB" sz="2000" dirty="0" smtClean="0">
              <a:solidFill>
                <a:schemeClr val="tx1"/>
              </a:solidFill>
            </a:endParaRPr>
          </a:p>
          <a:p>
            <a:pPr lvl="1"/>
            <a:endParaRPr lang="en-GB" sz="1600" dirty="0" smtClean="0">
              <a:solidFill>
                <a:schemeClr val="tx1"/>
              </a:solidFill>
            </a:endParaRPr>
          </a:p>
          <a:p>
            <a:pPr marL="457200" lvl="1" indent="0">
              <a:buFont typeface="Wingdings" charset="2"/>
              <a:buNone/>
            </a:pP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23" name="22 Imagen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24300" y="2828802"/>
            <a:ext cx="2028782" cy="1514909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251520" y="2780928"/>
            <a:ext cx="352839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r"/>
            <a:r>
              <a:rPr lang="en-US" sz="2000" dirty="0" smtClean="0"/>
              <a:t>After the binding of </a:t>
            </a:r>
            <a:r>
              <a:rPr lang="en-US" sz="2000" dirty="0"/>
              <a:t>each </a:t>
            </a:r>
            <a:r>
              <a:rPr lang="en-US" sz="2000" dirty="0" smtClean="0"/>
              <a:t>layer, </a:t>
            </a:r>
            <a:r>
              <a:rPr lang="en-US" sz="2000" dirty="0"/>
              <a:t>the </a:t>
            </a:r>
            <a:r>
              <a:rPr lang="en-US" sz="2000" b="1" dirty="0"/>
              <a:t>final end spacers </a:t>
            </a:r>
            <a:r>
              <a:rPr lang="en-US" sz="2000" dirty="0"/>
              <a:t>must be adapted to the last cable block at each end of the coil</a:t>
            </a:r>
            <a:r>
              <a:rPr lang="en-US" sz="2000" dirty="0" smtClean="0"/>
              <a:t>.</a:t>
            </a:r>
            <a:endParaRPr lang="es-ES" dirty="0"/>
          </a:p>
        </p:txBody>
      </p:sp>
      <p:pic>
        <p:nvPicPr>
          <p:cNvPr id="24" name="23 Imagen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92934" y="2828802"/>
            <a:ext cx="2799546" cy="15040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01621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606692" y="764704"/>
            <a:ext cx="8170892" cy="720080"/>
          </a:xfrm>
        </p:spPr>
        <p:txBody>
          <a:bodyPr>
            <a:noAutofit/>
          </a:bodyPr>
          <a:lstStyle/>
          <a:p>
            <a:pPr marL="342900" lvl="2" indent="-342900"/>
            <a:r>
              <a:rPr lang="en-US" dirty="0" smtClean="0">
                <a:solidFill>
                  <a:schemeClr val="tx1"/>
                </a:solidFill>
              </a:rPr>
              <a:t>The tasks needed to prepare the coil for impregnation take place in a custom table</a:t>
            </a:r>
            <a:endParaRPr lang="en-US" dirty="0">
              <a:solidFill>
                <a:schemeClr val="tx1"/>
              </a:solidFill>
            </a:endParaRPr>
          </a:p>
          <a:p>
            <a:pPr marL="342900" lvl="2" indent="-342900"/>
            <a:endParaRPr lang="en-US" dirty="0" smtClean="0">
              <a:solidFill>
                <a:schemeClr val="tx1"/>
              </a:solidFill>
            </a:endParaRPr>
          </a:p>
          <a:p>
            <a:pPr marL="0" lvl="2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lvl="1"/>
            <a:endParaRPr lang="en-GB" sz="1600" dirty="0">
              <a:solidFill>
                <a:schemeClr val="tx1"/>
              </a:solidFill>
            </a:endParaRPr>
          </a:p>
          <a:p>
            <a:pPr lvl="1"/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 smtClean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914400" lvl="2" indent="0">
              <a:buNone/>
            </a:pPr>
            <a:endParaRPr lang="en-GB" sz="1200" dirty="0">
              <a:solidFill>
                <a:schemeClr val="tx1"/>
              </a:solidFill>
            </a:endParaRPr>
          </a:p>
          <a:p>
            <a:endParaRPr lang="en-GB" sz="2000" dirty="0">
              <a:solidFill>
                <a:schemeClr val="tx1"/>
              </a:solidFill>
            </a:endParaRPr>
          </a:p>
          <a:p>
            <a:endParaRPr lang="en-GB" sz="2000" dirty="0">
              <a:solidFill>
                <a:schemeClr val="tx1"/>
              </a:solidFill>
            </a:endParaRPr>
          </a:p>
          <a:p>
            <a:pPr lvl="1"/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8280480" cy="720000"/>
          </a:xfrm>
        </p:spPr>
        <p:txBody>
          <a:bodyPr/>
          <a:lstStyle/>
          <a:p>
            <a:r>
              <a:rPr lang="en-US" dirty="0" smtClean="0"/>
              <a:t>MCBXFB Coil </a:t>
            </a:r>
            <a:r>
              <a:rPr lang="en-US" dirty="0" smtClean="0"/>
              <a:t>Impregnation (I)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7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US" dirty="0"/>
              <a:t>Series Production kick-off meeting – C. Martins - </a:t>
            </a:r>
            <a:r>
              <a:rPr lang="en-US" dirty="0" smtClean="0"/>
              <a:t>23</a:t>
            </a:r>
            <a:r>
              <a:rPr lang="en-US" baseline="30000" dirty="0" smtClean="0"/>
              <a:t>rd</a:t>
            </a:r>
            <a:r>
              <a:rPr lang="en-US" dirty="0" smtClean="0"/>
              <a:t> </a:t>
            </a:r>
            <a:r>
              <a:rPr lang="en-US" dirty="0"/>
              <a:t>April 2021</a:t>
            </a:r>
            <a:endParaRPr lang="en-GB" dirty="0"/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91771079-ADE4-4B4C-BEF7-8186857B11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15" name="14 Image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528" y="1533356"/>
            <a:ext cx="3886200" cy="26841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15 Imagen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844824"/>
            <a:ext cx="3642995" cy="2061210"/>
          </a:xfrm>
          <a:prstGeom prst="rect">
            <a:avLst/>
          </a:prstGeom>
        </p:spPr>
      </p:pic>
      <p:pic>
        <p:nvPicPr>
          <p:cNvPr id="17" name="16 Imagen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4365104"/>
            <a:ext cx="3599815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63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606692" y="764704"/>
            <a:ext cx="8285788" cy="864096"/>
          </a:xfrm>
        </p:spPr>
        <p:txBody>
          <a:bodyPr>
            <a:noAutofit/>
          </a:bodyPr>
          <a:lstStyle/>
          <a:p>
            <a:pPr marL="342900" lvl="2" indent="-342900"/>
            <a:r>
              <a:rPr lang="en-US" dirty="0" smtClean="0">
                <a:solidFill>
                  <a:schemeClr val="tx1"/>
                </a:solidFill>
              </a:rPr>
              <a:t>Lifting of the winding mandrel is very delicate operation. It is important to be very careful with the previous steps to avoid damaging the coil</a:t>
            </a:r>
            <a:endParaRPr lang="en-GB" sz="1600" dirty="0">
              <a:solidFill>
                <a:schemeClr val="tx1"/>
              </a:solidFill>
            </a:endParaRPr>
          </a:p>
          <a:p>
            <a:pPr lvl="1"/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 smtClean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914400" lvl="2" indent="0">
              <a:buNone/>
            </a:pPr>
            <a:endParaRPr lang="en-GB" sz="1200" dirty="0">
              <a:solidFill>
                <a:schemeClr val="tx1"/>
              </a:solidFill>
            </a:endParaRPr>
          </a:p>
          <a:p>
            <a:endParaRPr lang="en-GB" sz="2000" dirty="0">
              <a:solidFill>
                <a:schemeClr val="tx1"/>
              </a:solidFill>
            </a:endParaRPr>
          </a:p>
          <a:p>
            <a:endParaRPr lang="en-GB" sz="2000" dirty="0">
              <a:solidFill>
                <a:schemeClr val="tx1"/>
              </a:solidFill>
            </a:endParaRPr>
          </a:p>
          <a:p>
            <a:pPr lvl="1"/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8280480" cy="720000"/>
          </a:xfrm>
        </p:spPr>
        <p:txBody>
          <a:bodyPr/>
          <a:lstStyle/>
          <a:p>
            <a:r>
              <a:rPr lang="en-US" dirty="0" smtClean="0"/>
              <a:t>MCBXFB Coil </a:t>
            </a:r>
            <a:r>
              <a:rPr lang="en-US" dirty="0" smtClean="0"/>
              <a:t>Impregnation (II)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7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US" dirty="0"/>
              <a:t>Series Production kick-off meeting – C. Martins - </a:t>
            </a:r>
            <a:r>
              <a:rPr lang="en-US" dirty="0" smtClean="0"/>
              <a:t>23</a:t>
            </a:r>
            <a:r>
              <a:rPr lang="en-US" baseline="30000" dirty="0" smtClean="0"/>
              <a:t>rd</a:t>
            </a:r>
            <a:r>
              <a:rPr lang="en-US" dirty="0" smtClean="0"/>
              <a:t> </a:t>
            </a:r>
            <a:r>
              <a:rPr lang="en-US" dirty="0"/>
              <a:t>April 2021</a:t>
            </a:r>
            <a:endParaRPr lang="en-GB" dirty="0"/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91771079-ADE4-4B4C-BEF7-8186857B11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448" y="1898164"/>
            <a:ext cx="3014150" cy="2211883"/>
          </a:xfrm>
          <a:prstGeom prst="rect">
            <a:avLst/>
          </a:prstGeom>
        </p:spPr>
      </p:pic>
      <p:pic>
        <p:nvPicPr>
          <p:cNvPr id="15" name="14 Imagen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79912" y="1556792"/>
            <a:ext cx="2483796" cy="1370006"/>
          </a:xfrm>
          <a:prstGeom prst="rect">
            <a:avLst/>
          </a:prstGeom>
          <a:noFill/>
        </p:spPr>
      </p:pic>
      <p:pic>
        <p:nvPicPr>
          <p:cNvPr id="17" name="Imagen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3496032"/>
            <a:ext cx="3624912" cy="2718684"/>
          </a:xfrm>
          <a:prstGeom prst="rect">
            <a:avLst/>
          </a:prstGeom>
        </p:spPr>
      </p:pic>
      <p:pic>
        <p:nvPicPr>
          <p:cNvPr id="18" name="17 Imagen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61004" y="1916832"/>
            <a:ext cx="2286396" cy="13235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394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606692" y="764704"/>
            <a:ext cx="8170892" cy="1296144"/>
          </a:xfrm>
        </p:spPr>
        <p:txBody>
          <a:bodyPr>
            <a:noAutofit/>
          </a:bodyPr>
          <a:lstStyle/>
          <a:p>
            <a:pPr marL="342900" lvl="2" indent="-342900"/>
            <a:r>
              <a:rPr lang="en-US" b="1" dirty="0" smtClean="0">
                <a:solidFill>
                  <a:schemeClr val="tx1"/>
                </a:solidFill>
              </a:rPr>
              <a:t>Tinning mould </a:t>
            </a:r>
            <a:r>
              <a:rPr lang="en-US" dirty="0" smtClean="0">
                <a:solidFill>
                  <a:schemeClr val="tx1"/>
                </a:solidFill>
              </a:rPr>
              <a:t>used to stabilize the current leads of the coil</a:t>
            </a:r>
            <a:endParaRPr lang="en-US" dirty="0">
              <a:solidFill>
                <a:schemeClr val="tx1"/>
              </a:solidFill>
            </a:endParaRPr>
          </a:p>
          <a:p>
            <a:pPr marL="342900" lvl="2" indent="-342900"/>
            <a:endParaRPr lang="en-US" sz="1600" dirty="0">
              <a:solidFill>
                <a:schemeClr val="tx1"/>
              </a:solidFill>
            </a:endParaRPr>
          </a:p>
          <a:p>
            <a:pPr marL="342900" lvl="2" indent="-342900"/>
            <a:endParaRPr lang="en-US" sz="1600" dirty="0">
              <a:solidFill>
                <a:schemeClr val="tx1"/>
              </a:solidFill>
            </a:endParaRPr>
          </a:p>
          <a:p>
            <a:pPr marL="342900" lvl="2" indent="-342900"/>
            <a:endParaRPr lang="en-US" sz="1600" dirty="0">
              <a:solidFill>
                <a:schemeClr val="tx1"/>
              </a:solidFill>
            </a:endParaRPr>
          </a:p>
          <a:p>
            <a:pPr marL="342900" lvl="2" indent="-342900"/>
            <a:endParaRPr lang="en-US" sz="1600" dirty="0">
              <a:solidFill>
                <a:schemeClr val="tx1"/>
              </a:solidFill>
            </a:endParaRPr>
          </a:p>
          <a:p>
            <a:pPr marL="342900" lvl="2" indent="-342900"/>
            <a:endParaRPr lang="en-US" sz="1600" dirty="0">
              <a:solidFill>
                <a:schemeClr val="tx1"/>
              </a:solidFill>
            </a:endParaRPr>
          </a:p>
          <a:p>
            <a:pPr marL="342900" lvl="2" indent="-342900"/>
            <a:endParaRPr lang="en-US" sz="1600" dirty="0">
              <a:solidFill>
                <a:schemeClr val="tx1"/>
              </a:solidFill>
            </a:endParaRPr>
          </a:p>
          <a:p>
            <a:pPr marL="342900" lvl="2" indent="-342900"/>
            <a:endParaRPr lang="en-US" sz="1600" dirty="0">
              <a:solidFill>
                <a:schemeClr val="tx1"/>
              </a:solidFill>
            </a:endParaRPr>
          </a:p>
          <a:p>
            <a:pPr marL="342900" lvl="2" indent="-342900"/>
            <a:endParaRPr lang="en-US" sz="1600" dirty="0">
              <a:solidFill>
                <a:schemeClr val="tx1"/>
              </a:solidFill>
            </a:endParaRPr>
          </a:p>
          <a:p>
            <a:pPr marL="342900" lvl="2" indent="-342900"/>
            <a:r>
              <a:rPr lang="en-US" dirty="0" smtClean="0">
                <a:solidFill>
                  <a:schemeClr val="tx1"/>
                </a:solidFill>
              </a:rPr>
              <a:t>Intermediate measurements </a:t>
            </a:r>
            <a:r>
              <a:rPr lang="en-US" dirty="0" smtClean="0">
                <a:solidFill>
                  <a:schemeClr val="tx1"/>
                </a:solidFill>
              </a:rPr>
              <a:t>between </a:t>
            </a:r>
            <a:r>
              <a:rPr lang="en-US" dirty="0">
                <a:solidFill>
                  <a:schemeClr val="tx1"/>
                </a:solidFill>
              </a:rPr>
              <a:t>impregnation mould </a:t>
            </a:r>
            <a:r>
              <a:rPr lang="en-US" dirty="0" smtClean="0">
                <a:solidFill>
                  <a:schemeClr val="tx1"/>
                </a:solidFill>
              </a:rPr>
              <a:t>parts and adjustments needed to </a:t>
            </a:r>
            <a:r>
              <a:rPr lang="en-US" dirty="0" smtClean="0">
                <a:solidFill>
                  <a:schemeClr val="tx1"/>
                </a:solidFill>
              </a:rPr>
              <a:t>ensure that </a:t>
            </a:r>
            <a:r>
              <a:rPr lang="en-US" dirty="0" smtClean="0">
                <a:solidFill>
                  <a:schemeClr val="tx1"/>
                </a:solidFill>
              </a:rPr>
              <a:t>everything is in place (to avoid/minimize leaks).</a:t>
            </a:r>
            <a:endParaRPr lang="en-US" dirty="0">
              <a:solidFill>
                <a:schemeClr val="tx1"/>
              </a:solidFill>
            </a:endParaRPr>
          </a:p>
          <a:p>
            <a:pPr marL="342900" lvl="2" indent="-342900"/>
            <a:endParaRPr lang="en-GB" dirty="0">
              <a:solidFill>
                <a:schemeClr val="tx1"/>
              </a:solidFill>
            </a:endParaRPr>
          </a:p>
          <a:p>
            <a:pPr lvl="1"/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 smtClean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pPr marL="914400" lvl="2" indent="0">
              <a:buNone/>
            </a:pPr>
            <a:endParaRPr lang="en-GB" sz="1200" dirty="0">
              <a:solidFill>
                <a:schemeClr val="tx1"/>
              </a:solidFill>
            </a:endParaRPr>
          </a:p>
          <a:p>
            <a:endParaRPr lang="en-GB" sz="2000" dirty="0">
              <a:solidFill>
                <a:schemeClr val="tx1"/>
              </a:solidFill>
            </a:endParaRPr>
          </a:p>
          <a:p>
            <a:endParaRPr lang="en-GB" sz="2000" dirty="0">
              <a:solidFill>
                <a:schemeClr val="tx1"/>
              </a:solidFill>
            </a:endParaRPr>
          </a:p>
          <a:p>
            <a:pPr lvl="1"/>
            <a:endParaRPr lang="en-GB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8280480" cy="720000"/>
          </a:xfrm>
        </p:spPr>
        <p:txBody>
          <a:bodyPr/>
          <a:lstStyle/>
          <a:p>
            <a:r>
              <a:rPr lang="en-US" dirty="0" smtClean="0"/>
              <a:t>MCBXFB Coil </a:t>
            </a:r>
            <a:r>
              <a:rPr lang="en-US" dirty="0" smtClean="0"/>
              <a:t>Impregnation (III)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7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US" dirty="0"/>
              <a:t>Series Production kick-off meeting – C. Martins - </a:t>
            </a:r>
            <a:r>
              <a:rPr lang="en-US" dirty="0" smtClean="0"/>
              <a:t>23</a:t>
            </a:r>
            <a:r>
              <a:rPr lang="en-US" baseline="30000" dirty="0" smtClean="0"/>
              <a:t>rd</a:t>
            </a:r>
            <a:r>
              <a:rPr lang="en-US" dirty="0" smtClean="0"/>
              <a:t> </a:t>
            </a:r>
            <a:r>
              <a:rPr lang="en-US" dirty="0"/>
              <a:t>April 2021</a:t>
            </a:r>
            <a:endParaRPr lang="en-GB" dirty="0"/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91771079-ADE4-4B4C-BEF7-8186857B11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241728"/>
            <a:ext cx="2800176" cy="2077314"/>
          </a:xfrm>
          <a:prstGeom prst="rect">
            <a:avLst/>
          </a:prstGeom>
        </p:spPr>
      </p:pic>
      <p:pic>
        <p:nvPicPr>
          <p:cNvPr id="15" name="14 Imagen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5318" y="1268760"/>
            <a:ext cx="3642995" cy="1440180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4979974" y="2780928"/>
            <a:ext cx="2880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err="1" smtClean="0"/>
              <a:t>Stabilized</a:t>
            </a:r>
            <a:r>
              <a:rPr lang="es-ES" dirty="0" smtClean="0"/>
              <a:t> and </a:t>
            </a:r>
            <a:r>
              <a:rPr lang="es-ES" dirty="0" err="1" smtClean="0"/>
              <a:t>insulated</a:t>
            </a:r>
            <a:r>
              <a:rPr lang="es-ES" dirty="0" smtClean="0"/>
              <a:t> current lead</a:t>
            </a:r>
            <a:endParaRPr lang="es-ES" dirty="0"/>
          </a:p>
        </p:txBody>
      </p:sp>
      <p:pic>
        <p:nvPicPr>
          <p:cNvPr id="16" name="15 Imagen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4437112"/>
            <a:ext cx="3696462" cy="1815541"/>
          </a:xfrm>
          <a:prstGeom prst="rect">
            <a:avLst/>
          </a:prstGeom>
        </p:spPr>
      </p:pic>
      <p:pic>
        <p:nvPicPr>
          <p:cNvPr id="17" name="16 Imagen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4136559"/>
            <a:ext cx="2706473" cy="2238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880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1245</Words>
  <Application>Microsoft Office PowerPoint</Application>
  <PresentationFormat>Presentación en pantalla (4:3)</PresentationFormat>
  <Paragraphs>435</Paragraphs>
  <Slides>21</Slides>
  <Notes>19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5" baseType="lpstr">
      <vt:lpstr>Arial</vt:lpstr>
      <vt:lpstr>Calibri</vt:lpstr>
      <vt:lpstr>Wingdings</vt:lpstr>
      <vt:lpstr>Thème Office</vt:lpstr>
      <vt:lpstr>MCBXF Magnet production at CIEMAT</vt:lpstr>
      <vt:lpstr>MCBXF Cable Revision</vt:lpstr>
      <vt:lpstr>MCBXF Coil Winding</vt:lpstr>
      <vt:lpstr>MCBXFB Coil Binding (I)</vt:lpstr>
      <vt:lpstr>MCBXFB Coil Binding (II)</vt:lpstr>
      <vt:lpstr>MCBXFB Coil Binding (III)</vt:lpstr>
      <vt:lpstr>MCBXFB Coil Impregnation (I)</vt:lpstr>
      <vt:lpstr>MCBXFB Coil Impregnation (II)</vt:lpstr>
      <vt:lpstr>MCBXFB Coil Impregnation (III)</vt:lpstr>
      <vt:lpstr>MCBXFB Coil Impregnation (IV)</vt:lpstr>
      <vt:lpstr>MCBXFB Coil Impregnation (V)</vt:lpstr>
      <vt:lpstr>MCBXFB Coil Impregnation (VI)</vt:lpstr>
      <vt:lpstr>MCBXFB Coil Quality Control</vt:lpstr>
      <vt:lpstr>MCBXF Components: Collaring Shoes &amp; GI</vt:lpstr>
      <vt:lpstr>MCBXF Components: Collars</vt:lpstr>
      <vt:lpstr>MCBXF Components: Iron Yoke laminations</vt:lpstr>
      <vt:lpstr>MCBXF Components: End Plates &amp; Rods</vt:lpstr>
      <vt:lpstr>MCBXF Components: Connection Plate</vt:lpstr>
      <vt:lpstr>Presentación de PowerPoint</vt:lpstr>
      <vt:lpstr>Presentación de PowerPoint</vt:lpstr>
      <vt:lpstr>Thanks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2016-04-21T14:50:33Z</dcterms:created>
  <dcterms:modified xsi:type="dcterms:W3CDTF">2021-04-23T06:26:19Z</dcterms:modified>
</cp:coreProperties>
</file>