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96" r:id="rId3"/>
    <p:sldId id="295" r:id="rId4"/>
    <p:sldId id="297" r:id="rId5"/>
    <p:sldId id="278" r:id="rId6"/>
    <p:sldId id="273" r:id="rId7"/>
    <p:sldId id="298" r:id="rId8"/>
    <p:sldId id="299" r:id="rId9"/>
    <p:sldId id="290" r:id="rId10"/>
    <p:sldId id="287" r:id="rId11"/>
    <p:sldId id="288" r:id="rId12"/>
    <p:sldId id="271" r:id="rId13"/>
    <p:sldId id="293" r:id="rId14"/>
    <p:sldId id="294" r:id="rId15"/>
    <p:sldId id="300" r:id="rId16"/>
    <p:sldId id="30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6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176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BJensen\AppData\Local\Microsoft\Windows\Temporary%20Internet%20Files\Content.Outlook\OZS5M4D4\Standard%20SVIS%20Reflectance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BJensen\AppData\Local\Microsoft\Windows\Temporary%20Internet%20Files\Content.Outlook\OZS5M4D4\Standard%20SVIS%20Reflectance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sns-nh-fp01\sns_secure\Ben%20Jensen%20Documents\Vantablack%20S\BRDF%20S-VIS%202D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sns-nh-fp01\sns_secure\Ben%20Jensen%20Documents\Vantablack%20S\BRDF%20S-VIS%202D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sns-nh-fp01\sns_secure\Ben%20Jensen%20Documents\Vantablack%20S-VIS\VUV%20Testing%202020\Surrey%20Nano%20-%20VuV%20Testing%20Oct2019-March2020%20-%20Reflectance%20Spectr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BJensen\AppData\Local\Microsoft\Windows\Temporary%20Internet%20Files\Content.Outlook\OZS5M4D4\Pre%20and%20post%20heat%20test%20graphs%20and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BJensen\AppData\Local\Microsoft\Windows\Temporary%20Internet%20Files\Content.Outlook\OZS5M4D4\Pre%20and%20post%20heat%20test%20graphs%20and%20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chemeClr val="bg1"/>
                </a:solidFill>
              </a:rPr>
              <a:t>Vantablack</a:t>
            </a:r>
            <a:r>
              <a:rPr lang="en-GB" baseline="0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S-VIS: IR THR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25400" cap="rnd">
                <a:solidFill>
                  <a:srgbClr val="FFFF00"/>
                </a:solidFill>
                <a:prstDash val="solid"/>
              </a:ln>
              <a:effectLst/>
            </c:spPr>
            <c:trendlineType val="movingAvg"/>
            <c:period val="30"/>
            <c:dispRSqr val="0"/>
            <c:dispEq val="0"/>
          </c:trendline>
          <c:xVal>
            <c:numRef>
              <c:f>Sheet1!$E$4:$E$885</c:f>
              <c:numCache>
                <c:formatCode>General</c:formatCode>
                <c:ptCount val="882"/>
                <c:pt idx="0">
                  <c:v>2.5025366176891475</c:v>
                </c:pt>
                <c:pt idx="1">
                  <c:v>2.5049545274649216</c:v>
                </c:pt>
                <c:pt idx="2">
                  <c:v>2.5073771140487731</c:v>
                </c:pt>
                <c:pt idx="3">
                  <c:v>2.5098043910222829</c:v>
                </c:pt>
                <c:pt idx="4">
                  <c:v>2.5122363720215657</c:v>
                </c:pt>
                <c:pt idx="5">
                  <c:v>2.5146730707337484</c:v>
                </c:pt>
                <c:pt idx="6">
                  <c:v>2.5171145008991069</c:v>
                </c:pt>
                <c:pt idx="7">
                  <c:v>2.519560676313235</c:v>
                </c:pt>
                <c:pt idx="8">
                  <c:v>2.5220116108228638</c:v>
                </c:pt>
                <c:pt idx="9">
                  <c:v>2.5244673183312001</c:v>
                </c:pt>
                <c:pt idx="10">
                  <c:v>2.526927812793744</c:v>
                </c:pt>
                <c:pt idx="11">
                  <c:v>2.5293931082204537</c:v>
                </c:pt>
                <c:pt idx="12">
                  <c:v>2.5318632186779344</c:v>
                </c:pt>
                <c:pt idx="13">
                  <c:v>2.5343381582858697</c:v>
                </c:pt>
                <c:pt idx="14">
                  <c:v>2.5368179412192053</c:v>
                </c:pt>
                <c:pt idx="15">
                  <c:v>2.5393025817103507</c:v>
                </c:pt>
                <c:pt idx="16">
                  <c:v>2.5417920940455971</c:v>
                </c:pt>
                <c:pt idx="17">
                  <c:v>2.5442864925673114</c:v>
                </c:pt>
                <c:pt idx="18">
                  <c:v>2.5467857916761609</c:v>
                </c:pt>
                <c:pt idx="19">
                  <c:v>2.5492900058268551</c:v>
                </c:pt>
                <c:pt idx="20">
                  <c:v>2.5517991495336156</c:v>
                </c:pt>
                <c:pt idx="21">
                  <c:v>2.554313237365907</c:v>
                </c:pt>
                <c:pt idx="22">
                  <c:v>2.5568322839506656</c:v>
                </c:pt>
                <c:pt idx="23">
                  <c:v>2.5593563039745479</c:v>
                </c:pt>
                <c:pt idx="24">
                  <c:v>2.561885312180296</c:v>
                </c:pt>
                <c:pt idx="25">
                  <c:v>2.5644193233689787</c:v>
                </c:pt>
                <c:pt idx="26">
                  <c:v>2.5669583524022581</c:v>
                </c:pt>
                <c:pt idx="27">
                  <c:v>2.5695024141987357</c:v>
                </c:pt>
                <c:pt idx="28">
                  <c:v>2.5720515237362109</c:v>
                </c:pt>
                <c:pt idx="29">
                  <c:v>2.5746056960539669</c:v>
                </c:pt>
                <c:pt idx="30">
                  <c:v>2.5771649462484301</c:v>
                </c:pt>
                <c:pt idx="31">
                  <c:v>2.5797292894787711</c:v>
                </c:pt>
                <c:pt idx="32">
                  <c:v>2.5822987409625591</c:v>
                </c:pt>
                <c:pt idx="33">
                  <c:v>2.5848733159780499</c:v>
                </c:pt>
                <c:pt idx="34">
                  <c:v>2.5874530298664955</c:v>
                </c:pt>
                <c:pt idx="35">
                  <c:v>2.5900378980284455</c:v>
                </c:pt>
                <c:pt idx="36">
                  <c:v>2.5926279359260471</c:v>
                </c:pt>
                <c:pt idx="37">
                  <c:v>2.5952231590853785</c:v>
                </c:pt>
                <c:pt idx="38">
                  <c:v>2.5978235830920497</c:v>
                </c:pt>
                <c:pt idx="39">
                  <c:v>2.6004292235969024</c:v>
                </c:pt>
                <c:pt idx="40">
                  <c:v>2.6030400963116045</c:v>
                </c:pt>
                <c:pt idx="41">
                  <c:v>2.6056562170109845</c:v>
                </c:pt>
                <c:pt idx="42">
                  <c:v>2.6082776015353883</c:v>
                </c:pt>
                <c:pt idx="43">
                  <c:v>2.6109042657869317</c:v>
                </c:pt>
                <c:pt idx="44">
                  <c:v>2.6135362257318482</c:v>
                </c:pt>
                <c:pt idx="45">
                  <c:v>2.6161734974028668</c:v>
                </c:pt>
                <c:pt idx="46">
                  <c:v>2.6188160968954435</c:v>
                </c:pt>
                <c:pt idx="47">
                  <c:v>2.6214640403701286</c:v>
                </c:pt>
                <c:pt idx="48">
                  <c:v>2.6241173440549659</c:v>
                </c:pt>
                <c:pt idx="49">
                  <c:v>2.626776024241007</c:v>
                </c:pt>
                <c:pt idx="50">
                  <c:v>2.6294400972881564</c:v>
                </c:pt>
                <c:pt idx="51">
                  <c:v>2.6321095796206819</c:v>
                </c:pt>
                <c:pt idx="52">
                  <c:v>2.634784487729612</c:v>
                </c:pt>
                <c:pt idx="53">
                  <c:v>2.6374648381751657</c:v>
                </c:pt>
                <c:pt idx="54">
                  <c:v>2.6401506475829306</c:v>
                </c:pt>
                <c:pt idx="55">
                  <c:v>2.6428419326462826</c:v>
                </c:pt>
                <c:pt idx="56">
                  <c:v>2.6455387101288301</c:v>
                </c:pt>
                <c:pt idx="57">
                  <c:v>2.6482409968605762</c:v>
                </c:pt>
                <c:pt idx="58">
                  <c:v>2.6509488097403557</c:v>
                </c:pt>
                <c:pt idx="59">
                  <c:v>2.6536621657383002</c:v>
                </c:pt>
                <c:pt idx="60">
                  <c:v>2.656381081891273</c:v>
                </c:pt>
                <c:pt idx="61">
                  <c:v>2.6591055753088551</c:v>
                </c:pt>
                <c:pt idx="62">
                  <c:v>2.6618356631687741</c:v>
                </c:pt>
                <c:pt idx="63">
                  <c:v>2.6645713627193706</c:v>
                </c:pt>
                <c:pt idx="64">
                  <c:v>2.6673126912820986</c:v>
                </c:pt>
                <c:pt idx="65">
                  <c:v>2.6700596662476337</c:v>
                </c:pt>
                <c:pt idx="66">
                  <c:v>2.6728123050783634</c:v>
                </c:pt>
                <c:pt idx="67">
                  <c:v>2.6755706253109039</c:v>
                </c:pt>
                <c:pt idx="68">
                  <c:v>2.6783346445521894</c:v>
                </c:pt>
                <c:pt idx="69">
                  <c:v>2.6811043804819841</c:v>
                </c:pt>
                <c:pt idx="70">
                  <c:v>2.6838798508554169</c:v>
                </c:pt>
                <c:pt idx="71">
                  <c:v>2.6866610734983327</c:v>
                </c:pt>
                <c:pt idx="72">
                  <c:v>2.6894480663134286</c:v>
                </c:pt>
                <c:pt idx="73">
                  <c:v>2.6922408472755976</c:v>
                </c:pt>
                <c:pt idx="74">
                  <c:v>2.6950394344344661</c:v>
                </c:pt>
                <c:pt idx="75">
                  <c:v>2.6978438459169745</c:v>
                </c:pt>
                <c:pt idx="76">
                  <c:v>2.7006540999234039</c:v>
                </c:pt>
                <c:pt idx="77">
                  <c:v>2.7034702147299514</c:v>
                </c:pt>
                <c:pt idx="78">
                  <c:v>2.7062922086913139</c:v>
                </c:pt>
                <c:pt idx="79">
                  <c:v>2.7091201002367145</c:v>
                </c:pt>
                <c:pt idx="80">
                  <c:v>2.7119539078724788</c:v>
                </c:pt>
                <c:pt idx="81">
                  <c:v>2.7147936501846561</c:v>
                </c:pt>
                <c:pt idx="82">
                  <c:v>2.7176393458342765</c:v>
                </c:pt>
                <c:pt idx="83">
                  <c:v>2.7204910135636489</c:v>
                </c:pt>
                <c:pt idx="84">
                  <c:v>2.7233486721916123</c:v>
                </c:pt>
                <c:pt idx="85">
                  <c:v>2.7262123406161582</c:v>
                </c:pt>
                <c:pt idx="86">
                  <c:v>2.7290820378170784</c:v>
                </c:pt>
                <c:pt idx="87">
                  <c:v>2.7319577828519312</c:v>
                </c:pt>
                <c:pt idx="88">
                  <c:v>2.734839594858685</c:v>
                </c:pt>
                <c:pt idx="89">
                  <c:v>2.737727493058387</c:v>
                </c:pt>
                <c:pt idx="90">
                  <c:v>2.7406214967503608</c:v>
                </c:pt>
                <c:pt idx="91">
                  <c:v>2.7435216253186252</c:v>
                </c:pt>
                <c:pt idx="92">
                  <c:v>2.7464278982270773</c:v>
                </c:pt>
                <c:pt idx="93">
                  <c:v>2.7493403350221723</c:v>
                </c:pt>
                <c:pt idx="94">
                  <c:v>2.7522589553356358</c:v>
                </c:pt>
                <c:pt idx="95">
                  <c:v>2.7551837788803715</c:v>
                </c:pt>
                <c:pt idx="96">
                  <c:v>2.7581148254531662</c:v>
                </c:pt>
                <c:pt idx="97">
                  <c:v>2.7610521149374199</c:v>
                </c:pt>
                <c:pt idx="98">
                  <c:v>2.76399566729904</c:v>
                </c:pt>
                <c:pt idx="99">
                  <c:v>2.7669455025891607</c:v>
                </c:pt>
                <c:pt idx="100">
                  <c:v>2.7699016409469079</c:v>
                </c:pt>
                <c:pt idx="101">
                  <c:v>2.7728641025944922</c:v>
                </c:pt>
                <c:pt idx="102">
                  <c:v>2.7758329078438031</c:v>
                </c:pt>
                <c:pt idx="103">
                  <c:v>2.7788080770915062</c:v>
                </c:pt>
                <c:pt idx="104">
                  <c:v>2.7817896308218</c:v>
                </c:pt>
                <c:pt idx="105">
                  <c:v>2.7847775896092175</c:v>
                </c:pt>
                <c:pt idx="106">
                  <c:v>2.7877719741144573</c:v>
                </c:pt>
                <c:pt idx="107">
                  <c:v>2.7907728050871756</c:v>
                </c:pt>
                <c:pt idx="108">
                  <c:v>2.7937801033688046</c:v>
                </c:pt>
                <c:pt idx="109">
                  <c:v>2.7967938898883662</c:v>
                </c:pt>
                <c:pt idx="110">
                  <c:v>2.7998141856652863</c:v>
                </c:pt>
                <c:pt idx="111">
                  <c:v>2.8028410118122378</c:v>
                </c:pt>
                <c:pt idx="112">
                  <c:v>2.8058743895301501</c:v>
                </c:pt>
                <c:pt idx="113">
                  <c:v>2.8089143401149776</c:v>
                </c:pt>
                <c:pt idx="114">
                  <c:v>2.8119608849527009</c:v>
                </c:pt>
                <c:pt idx="115">
                  <c:v>2.815014045522179</c:v>
                </c:pt>
                <c:pt idx="116">
                  <c:v>2.8180738433980363</c:v>
                </c:pt>
                <c:pt idx="117">
                  <c:v>2.8211403002464208</c:v>
                </c:pt>
                <c:pt idx="118">
                  <c:v>2.8242134378278823</c:v>
                </c:pt>
                <c:pt idx="119">
                  <c:v>2.8272932780002877</c:v>
                </c:pt>
                <c:pt idx="120">
                  <c:v>2.8303798427145543</c:v>
                </c:pt>
                <c:pt idx="121">
                  <c:v>2.8334731540175584</c:v>
                </c:pt>
                <c:pt idx="122">
                  <c:v>2.8365732340550704</c:v>
                </c:pt>
                <c:pt idx="123">
                  <c:v>2.8396801050666673</c:v>
                </c:pt>
                <c:pt idx="124">
                  <c:v>2.8427937893926929</c:v>
                </c:pt>
                <c:pt idx="125">
                  <c:v>2.8459143094691606</c:v>
                </c:pt>
                <c:pt idx="126">
                  <c:v>2.8490416878306997</c:v>
                </c:pt>
                <c:pt idx="127">
                  <c:v>2.8521759471135382</c:v>
                </c:pt>
                <c:pt idx="128">
                  <c:v>2.8553171100511863</c:v>
                </c:pt>
                <c:pt idx="129">
                  <c:v>2.8584651994774055</c:v>
                </c:pt>
                <c:pt idx="130">
                  <c:v>2.8616202383292246</c:v>
                </c:pt>
                <c:pt idx="131">
                  <c:v>2.864782249642595</c:v>
                </c:pt>
                <c:pt idx="132">
                  <c:v>2.8679512565553953</c:v>
                </c:pt>
                <c:pt idx="133">
                  <c:v>2.8711272823104639</c:v>
                </c:pt>
                <c:pt idx="134">
                  <c:v>2.874310350250417</c:v>
                </c:pt>
                <c:pt idx="135">
                  <c:v>2.8775004838248042</c:v>
                </c:pt>
                <c:pt idx="136">
                  <c:v>2.8806977065849124</c:v>
                </c:pt>
                <c:pt idx="137">
                  <c:v>2.8839020421868149</c:v>
                </c:pt>
                <c:pt idx="138">
                  <c:v>2.887113514394454</c:v>
                </c:pt>
                <c:pt idx="139">
                  <c:v>2.8903321470752434</c:v>
                </c:pt>
                <c:pt idx="140">
                  <c:v>2.8935579642031448</c:v>
                </c:pt>
                <c:pt idx="141">
                  <c:v>2.8967909898617785</c:v>
                </c:pt>
                <c:pt idx="142">
                  <c:v>2.9000312482391659</c:v>
                </c:pt>
                <c:pt idx="143">
                  <c:v>2.9032787636350381</c:v>
                </c:pt>
                <c:pt idx="144">
                  <c:v>2.9065335604555651</c:v>
                </c:pt>
                <c:pt idx="145">
                  <c:v>2.9097956632164816</c:v>
                </c:pt>
                <c:pt idx="146">
                  <c:v>2.9130650965462479</c:v>
                </c:pt>
                <c:pt idx="147">
                  <c:v>2.9163418851815939</c:v>
                </c:pt>
                <c:pt idx="148">
                  <c:v>2.919626053970672</c:v>
                </c:pt>
                <c:pt idx="149">
                  <c:v>2.9229176278762496</c:v>
                </c:pt>
                <c:pt idx="150">
                  <c:v>2.9262166319712306</c:v>
                </c:pt>
                <c:pt idx="151">
                  <c:v>2.92952309144184</c:v>
                </c:pt>
                <c:pt idx="152">
                  <c:v>2.9328370315908439</c:v>
                </c:pt>
                <c:pt idx="153">
                  <c:v>2.9361584778321896</c:v>
                </c:pt>
                <c:pt idx="154">
                  <c:v>2.9394874556985271</c:v>
                </c:pt>
                <c:pt idx="155">
                  <c:v>2.9428239908358451</c:v>
                </c:pt>
                <c:pt idx="156">
                  <c:v>2.9461681090066985</c:v>
                </c:pt>
                <c:pt idx="157">
                  <c:v>2.9495198360934856</c:v>
                </c:pt>
                <c:pt idx="158">
                  <c:v>2.95287919809391</c:v>
                </c:pt>
                <c:pt idx="159">
                  <c:v>2.9562462211242502</c:v>
                </c:pt>
                <c:pt idx="160">
                  <c:v>2.9596209314226565</c:v>
                </c:pt>
                <c:pt idx="161">
                  <c:v>2.9630033553446036</c:v>
                </c:pt>
                <c:pt idx="162">
                  <c:v>2.9663935193661781</c:v>
                </c:pt>
                <c:pt idx="163">
                  <c:v>2.9697914500874236</c:v>
                </c:pt>
                <c:pt idx="164">
                  <c:v>2.973197174226871</c:v>
                </c:pt>
                <c:pt idx="165">
                  <c:v>2.9766107186292921</c:v>
                </c:pt>
                <c:pt idx="166">
                  <c:v>2.980032110260225</c:v>
                </c:pt>
                <c:pt idx="167">
                  <c:v>2.9834613762093261</c:v>
                </c:pt>
                <c:pt idx="168">
                  <c:v>2.9868985436937638</c:v>
                </c:pt>
                <c:pt idx="169">
                  <c:v>2.9903436400535988</c:v>
                </c:pt>
                <c:pt idx="170">
                  <c:v>2.9937966927551707</c:v>
                </c:pt>
                <c:pt idx="171">
                  <c:v>2.9972577293945215</c:v>
                </c:pt>
                <c:pt idx="172">
                  <c:v>3.0007267776927611</c:v>
                </c:pt>
                <c:pt idx="173">
                  <c:v>3.00420386549948</c:v>
                </c:pt>
                <c:pt idx="174">
                  <c:v>3.0076890207962137</c:v>
                </c:pt>
                <c:pt idx="175">
                  <c:v>3.0111822716908723</c:v>
                </c:pt>
                <c:pt idx="176">
                  <c:v>3.0146836464257278</c:v>
                </c:pt>
                <c:pt idx="177">
                  <c:v>3.018193173371841</c:v>
                </c:pt>
                <c:pt idx="178">
                  <c:v>3.0217108810325342</c:v>
                </c:pt>
                <c:pt idx="179">
                  <c:v>3.0252367980469086</c:v>
                </c:pt>
                <c:pt idx="180">
                  <c:v>3.0287709531851492</c:v>
                </c:pt>
                <c:pt idx="181">
                  <c:v>3.0323133753520333</c:v>
                </c:pt>
                <c:pt idx="182">
                  <c:v>3.0358640935904866</c:v>
                </c:pt>
                <c:pt idx="183">
                  <c:v>3.0394231370768625</c:v>
                </c:pt>
                <c:pt idx="184">
                  <c:v>3.042990535124487</c:v>
                </c:pt>
                <c:pt idx="185">
                  <c:v>3.0465663171872523</c:v>
                </c:pt>
                <c:pt idx="186">
                  <c:v>3.0501505128539406</c:v>
                </c:pt>
                <c:pt idx="187">
                  <c:v>3.0537431518564651</c:v>
                </c:pt>
                <c:pt idx="188">
                  <c:v>3.0573442640641835</c:v>
                </c:pt>
                <c:pt idx="189">
                  <c:v>3.0609538794875144</c:v>
                </c:pt>
                <c:pt idx="190">
                  <c:v>3.0645720282815776</c:v>
                </c:pt>
                <c:pt idx="191">
                  <c:v>3.0681987407414262</c:v>
                </c:pt>
                <c:pt idx="192">
                  <c:v>3.0718340473056873</c:v>
                </c:pt>
                <c:pt idx="193">
                  <c:v>3.0754779785602504</c:v>
                </c:pt>
                <c:pt idx="194">
                  <c:v>3.0791305652325227</c:v>
                </c:pt>
                <c:pt idx="195">
                  <c:v>3.0827918381998525</c:v>
                </c:pt>
                <c:pt idx="196">
                  <c:v>3.0864618284837708</c:v>
                </c:pt>
                <c:pt idx="197">
                  <c:v>3.0901405672537066</c:v>
                </c:pt>
                <c:pt idx="198">
                  <c:v>3.0938280858307303</c:v>
                </c:pt>
                <c:pt idx="199">
                  <c:v>3.0975244156827304</c:v>
                </c:pt>
                <c:pt idx="200">
                  <c:v>3.1012295884281516</c:v>
                </c:pt>
                <c:pt idx="201">
                  <c:v>3.1049436358397946</c:v>
                </c:pt>
                <c:pt idx="202">
                  <c:v>3.1086665898399559</c:v>
                </c:pt>
                <c:pt idx="203">
                  <c:v>3.112398482504215</c:v>
                </c:pt>
                <c:pt idx="204">
                  <c:v>3.116139346065272</c:v>
                </c:pt>
                <c:pt idx="205">
                  <c:v>3.1198892129070912</c:v>
                </c:pt>
                <c:pt idx="206">
                  <c:v>3.1236481155736002</c:v>
                </c:pt>
                <c:pt idx="207">
                  <c:v>3.1274160867628273</c:v>
                </c:pt>
                <c:pt idx="208">
                  <c:v>3.1311931593307598</c:v>
                </c:pt>
                <c:pt idx="209">
                  <c:v>3.1349793662952425</c:v>
                </c:pt>
                <c:pt idx="210">
                  <c:v>3.1387747408310687</c:v>
                </c:pt>
                <c:pt idx="211">
                  <c:v>3.1425793162738733</c:v>
                </c:pt>
                <c:pt idx="212">
                  <c:v>3.1463931261240821</c:v>
                </c:pt>
                <c:pt idx="213">
                  <c:v>3.1502162040419703</c:v>
                </c:pt>
                <c:pt idx="214">
                  <c:v>3.1540485838516101</c:v>
                </c:pt>
                <c:pt idx="215">
                  <c:v>3.1578902995448499</c:v>
                </c:pt>
                <c:pt idx="216">
                  <c:v>3.1617413852753677</c:v>
                </c:pt>
                <c:pt idx="217">
                  <c:v>3.1656018753676447</c:v>
                </c:pt>
                <c:pt idx="218">
                  <c:v>3.1694718043110037</c:v>
                </c:pt>
                <c:pt idx="219">
                  <c:v>3.1733512067636216</c:v>
                </c:pt>
                <c:pt idx="220">
                  <c:v>3.1772401175565923</c:v>
                </c:pt>
                <c:pt idx="221">
                  <c:v>3.1811385716889333</c:v>
                </c:pt>
                <c:pt idx="222">
                  <c:v>3.1850466043316419</c:v>
                </c:pt>
                <c:pt idx="223">
                  <c:v>3.1889642508318063</c:v>
                </c:pt>
                <c:pt idx="224">
                  <c:v>3.1928915467075871</c:v>
                </c:pt>
                <c:pt idx="225">
                  <c:v>3.1968285276523245</c:v>
                </c:pt>
                <c:pt idx="226">
                  <c:v>3.2007752295386891</c:v>
                </c:pt>
                <c:pt idx="227">
                  <c:v>3.2047316884126213</c:v>
                </c:pt>
                <c:pt idx="228">
                  <c:v>3.2086979405026161</c:v>
                </c:pt>
                <c:pt idx="229">
                  <c:v>3.2126740222136534</c:v>
                </c:pt>
                <c:pt idx="230">
                  <c:v>3.2166599701313756</c:v>
                </c:pt>
                <c:pt idx="231">
                  <c:v>3.2206558210263276</c:v>
                </c:pt>
                <c:pt idx="232">
                  <c:v>3.2246616118488798</c:v>
                </c:pt>
                <c:pt idx="233">
                  <c:v>3.2286773797334596</c:v>
                </c:pt>
                <c:pt idx="234">
                  <c:v>3.2327031620028355</c:v>
                </c:pt>
                <c:pt idx="235">
                  <c:v>3.2367389961630222</c:v>
                </c:pt>
                <c:pt idx="236">
                  <c:v>3.2407849199075596</c:v>
                </c:pt>
                <c:pt idx="237">
                  <c:v>3.244840971121846</c:v>
                </c:pt>
                <c:pt idx="238">
                  <c:v>3.2489071878769678</c:v>
                </c:pt>
                <c:pt idx="239">
                  <c:v>3.2529836084393069</c:v>
                </c:pt>
                <c:pt idx="240">
                  <c:v>3.2570702712643667</c:v>
                </c:pt>
                <c:pt idx="241">
                  <c:v>3.261167215001131</c:v>
                </c:pt>
                <c:pt idx="242">
                  <c:v>3.2652744784964844</c:v>
                </c:pt>
                <c:pt idx="243">
                  <c:v>3.2693921007900606</c:v>
                </c:pt>
                <c:pt idx="244">
                  <c:v>3.2735201211186613</c:v>
                </c:pt>
                <c:pt idx="245">
                  <c:v>3.2776585789207204</c:v>
                </c:pt>
                <c:pt idx="246">
                  <c:v>3.2818075138300631</c:v>
                </c:pt>
                <c:pt idx="247">
                  <c:v>3.2859669656857546</c:v>
                </c:pt>
                <c:pt idx="248">
                  <c:v>3.2901369745258529</c:v>
                </c:pt>
                <c:pt idx="249">
                  <c:v>3.2943175805919056</c:v>
                </c:pt>
                <c:pt idx="250">
                  <c:v>3.2985088243335134</c:v>
                </c:pt>
                <c:pt idx="251">
                  <c:v>3.3027107464031262</c:v>
                </c:pt>
                <c:pt idx="252">
                  <c:v>3.3069233876606003</c:v>
                </c:pt>
                <c:pt idx="253">
                  <c:v>3.3111467891778079</c:v>
                </c:pt>
                <c:pt idx="254">
                  <c:v>3.3153809922334241</c:v>
                </c:pt>
                <c:pt idx="255">
                  <c:v>3.3196260383175309</c:v>
                </c:pt>
                <c:pt idx="256">
                  <c:v>3.32388196913629</c:v>
                </c:pt>
                <c:pt idx="257">
                  <c:v>3.3281488266055952</c:v>
                </c:pt>
                <c:pt idx="258">
                  <c:v>3.3324266528612765</c:v>
                </c:pt>
                <c:pt idx="259">
                  <c:v>3.3367154902527534</c:v>
                </c:pt>
                <c:pt idx="260">
                  <c:v>3.3410153813477312</c:v>
                </c:pt>
                <c:pt idx="261">
                  <c:v>3.3453263689369757</c:v>
                </c:pt>
                <c:pt idx="262">
                  <c:v>3.3496484960290349</c:v>
                </c:pt>
                <c:pt idx="263">
                  <c:v>3.3539818058550086</c:v>
                </c:pt>
                <c:pt idx="264">
                  <c:v>3.3583263418733664</c:v>
                </c:pt>
                <c:pt idx="265">
                  <c:v>3.3626821477646662</c:v>
                </c:pt>
                <c:pt idx="266">
                  <c:v>3.3670492674363688</c:v>
                </c:pt>
                <c:pt idx="267">
                  <c:v>3.3714277450277281</c:v>
                </c:pt>
                <c:pt idx="268">
                  <c:v>3.3758176249033434</c:v>
                </c:pt>
                <c:pt idx="269">
                  <c:v>3.3802189516637378</c:v>
                </c:pt>
                <c:pt idx="270">
                  <c:v>3.3846317701389128</c:v>
                </c:pt>
                <c:pt idx="271">
                  <c:v>3.3890561253932678</c:v>
                </c:pt>
                <c:pt idx="272">
                  <c:v>3.3934920627305898</c:v>
                </c:pt>
                <c:pt idx="273">
                  <c:v>3.3979396276887193</c:v>
                </c:pt>
                <c:pt idx="274">
                  <c:v>3.4023988660445315</c:v>
                </c:pt>
                <c:pt idx="275">
                  <c:v>3.4068698238189952</c:v>
                </c:pt>
                <c:pt idx="276">
                  <c:v>3.4113525472718136</c:v>
                </c:pt>
                <c:pt idx="277">
                  <c:v>3.4158470829064775</c:v>
                </c:pt>
                <c:pt idx="278">
                  <c:v>3.4203534774753832</c:v>
                </c:pt>
                <c:pt idx="279">
                  <c:v>3.4248717779732849</c:v>
                </c:pt>
                <c:pt idx="280">
                  <c:v>3.4294020316482818</c:v>
                </c:pt>
                <c:pt idx="281">
                  <c:v>3.433944285995266</c:v>
                </c:pt>
                <c:pt idx="282">
                  <c:v>3.4384985887610884</c:v>
                </c:pt>
                <c:pt idx="283">
                  <c:v>3.4430649879497821</c:v>
                </c:pt>
                <c:pt idx="284">
                  <c:v>3.4476435318171705</c:v>
                </c:pt>
                <c:pt idx="285">
                  <c:v>3.452234268876091</c:v>
                </c:pt>
                <c:pt idx="286">
                  <c:v>3.4568372479016958</c:v>
                </c:pt>
                <c:pt idx="287">
                  <c:v>3.461452517926034</c:v>
                </c:pt>
                <c:pt idx="288">
                  <c:v>3.4660801282433553</c:v>
                </c:pt>
                <c:pt idx="289">
                  <c:v>3.4707201284154725</c:v>
                </c:pt>
                <c:pt idx="290">
                  <c:v>3.4753725682651293</c:v>
                </c:pt>
                <c:pt idx="291">
                  <c:v>3.4800374978874031</c:v>
                </c:pt>
                <c:pt idx="292">
                  <c:v>3.4847149676430713</c:v>
                </c:pt>
                <c:pt idx="293">
                  <c:v>3.4894050281640254</c:v>
                </c:pt>
                <c:pt idx="294">
                  <c:v>3.4941077303587624</c:v>
                </c:pt>
                <c:pt idx="295">
                  <c:v>3.4988231254069269</c:v>
                </c:pt>
                <c:pt idx="296">
                  <c:v>3.5035512647648059</c:v>
                </c:pt>
                <c:pt idx="297">
                  <c:v>3.5082922001708909</c:v>
                </c:pt>
                <c:pt idx="298">
                  <c:v>3.5130459836391741</c:v>
                </c:pt>
                <c:pt idx="299">
                  <c:v>3.5178126674708863</c:v>
                </c:pt>
                <c:pt idx="300">
                  <c:v>3.5225923042477936</c:v>
                </c:pt>
                <c:pt idx="301">
                  <c:v>3.527384946837818</c:v>
                </c:pt>
                <c:pt idx="302">
                  <c:v>3.5321906484007219</c:v>
                </c:pt>
                <c:pt idx="303">
                  <c:v>3.5370094623826263</c:v>
                </c:pt>
                <c:pt idx="304">
                  <c:v>3.5418414425216969</c:v>
                </c:pt>
                <c:pt idx="305">
                  <c:v>3.5466866428539232</c:v>
                </c:pt>
                <c:pt idx="306">
                  <c:v>3.5515451177076081</c:v>
                </c:pt>
                <c:pt idx="307">
                  <c:v>3.5564169217091486</c:v>
                </c:pt>
                <c:pt idx="308">
                  <c:v>3.561302109788882</c:v>
                </c:pt>
                <c:pt idx="309">
                  <c:v>3.5662007371743045</c:v>
                </c:pt>
                <c:pt idx="310">
                  <c:v>3.5711128594022821</c:v>
                </c:pt>
                <c:pt idx="311">
                  <c:v>3.5760385323122694</c:v>
                </c:pt>
                <c:pt idx="312">
                  <c:v>3.5809778120522187</c:v>
                </c:pt>
                <c:pt idx="313">
                  <c:v>3.5859307550845712</c:v>
                </c:pt>
                <c:pt idx="314">
                  <c:v>3.5908974181807274</c:v>
                </c:pt>
                <c:pt idx="315">
                  <c:v>3.5958778584270372</c:v>
                </c:pt>
                <c:pt idx="316">
                  <c:v>3.6008721332308813</c:v>
                </c:pt>
                <c:pt idx="317">
                  <c:v>3.6058803003151261</c:v>
                </c:pt>
                <c:pt idx="318">
                  <c:v>3.6109024177242093</c:v>
                </c:pt>
                <c:pt idx="319">
                  <c:v>3.6159385438302984</c:v>
                </c:pt>
                <c:pt idx="320">
                  <c:v>3.6209887373264364</c:v>
                </c:pt>
                <c:pt idx="321">
                  <c:v>3.6260530572392597</c:v>
                </c:pt>
                <c:pt idx="322">
                  <c:v>3.6311315629221497</c:v>
                </c:pt>
                <c:pt idx="323">
                  <c:v>3.6362243140614536</c:v>
                </c:pt>
                <c:pt idx="324">
                  <c:v>3.6413313706828103</c:v>
                </c:pt>
                <c:pt idx="325">
                  <c:v>3.6464527931455777</c:v>
                </c:pt>
                <c:pt idx="326">
                  <c:v>3.651588642149163</c:v>
                </c:pt>
                <c:pt idx="327">
                  <c:v>3.6567389787394236</c:v>
                </c:pt>
                <c:pt idx="328">
                  <c:v>3.6619038643031052</c:v>
                </c:pt>
                <c:pt idx="329">
                  <c:v>3.6670833605742508</c:v>
                </c:pt>
                <c:pt idx="330">
                  <c:v>3.6722775296407124</c:v>
                </c:pt>
                <c:pt idx="331">
                  <c:v>3.6774864339372164</c:v>
                </c:pt>
                <c:pt idx="332">
                  <c:v>3.6827101362586441</c:v>
                </c:pt>
                <c:pt idx="333">
                  <c:v>3.6879486997531079</c:v>
                </c:pt>
                <c:pt idx="334">
                  <c:v>3.6932021879285291</c:v>
                </c:pt>
                <c:pt idx="335">
                  <c:v>3.6984706646593111</c:v>
                </c:pt>
                <c:pt idx="336">
                  <c:v>3.7037541941807537</c:v>
                </c:pt>
                <c:pt idx="337">
                  <c:v>3.7090528410957337</c:v>
                </c:pt>
                <c:pt idx="338">
                  <c:v>3.7143666703814744</c:v>
                </c:pt>
                <c:pt idx="339">
                  <c:v>3.719695747383962</c:v>
                </c:pt>
                <c:pt idx="340">
                  <c:v>3.7250401378247253</c:v>
                </c:pt>
                <c:pt idx="341">
                  <c:v>3.7303999078077155</c:v>
                </c:pt>
                <c:pt idx="342">
                  <c:v>3.7357751238123158</c:v>
                </c:pt>
                <c:pt idx="343">
                  <c:v>3.7411658527072165</c:v>
                </c:pt>
                <c:pt idx="344">
                  <c:v>3.7465721617434324</c:v>
                </c:pt>
                <c:pt idx="345">
                  <c:v>3.7519941185612717</c:v>
                </c:pt>
                <c:pt idx="346">
                  <c:v>3.7574317911973818</c:v>
                </c:pt>
                <c:pt idx="347">
                  <c:v>3.762885248079173</c:v>
                </c:pt>
                <c:pt idx="348">
                  <c:v>3.7683545580318758</c:v>
                </c:pt>
                <c:pt idx="349">
                  <c:v>3.7738397902857166</c:v>
                </c:pt>
                <c:pt idx="350">
                  <c:v>3.7793410144689004</c:v>
                </c:pt>
                <c:pt idx="351">
                  <c:v>3.7848583006219312</c:v>
                </c:pt>
                <c:pt idx="352">
                  <c:v>3.7903917191906165</c:v>
                </c:pt>
                <c:pt idx="353">
                  <c:v>3.7959413410333194</c:v>
                </c:pt>
                <c:pt idx="354">
                  <c:v>3.8015072374283236</c:v>
                </c:pt>
                <c:pt idx="355">
                  <c:v>3.8070894800682478</c:v>
                </c:pt>
                <c:pt idx="356">
                  <c:v>3.8126881410674263</c:v>
                </c:pt>
                <c:pt idx="357">
                  <c:v>3.8183032929693823</c:v>
                </c:pt>
                <c:pt idx="358">
                  <c:v>3.8239350087412585</c:v>
                </c:pt>
                <c:pt idx="359">
                  <c:v>3.8295833617813044</c:v>
                </c:pt>
                <c:pt idx="360">
                  <c:v>3.8352484259264887</c:v>
                </c:pt>
                <c:pt idx="361">
                  <c:v>3.8409302754454431</c:v>
                </c:pt>
                <c:pt idx="362">
                  <c:v>3.8466289850534685</c:v>
                </c:pt>
                <c:pt idx="363">
                  <c:v>3.8523446299055006</c:v>
                </c:pt>
                <c:pt idx="364">
                  <c:v>3.8580772856038212</c:v>
                </c:pt>
                <c:pt idx="365">
                  <c:v>3.8638270282058609</c:v>
                </c:pt>
                <c:pt idx="366">
                  <c:v>3.8695939342186554</c:v>
                </c:pt>
                <c:pt idx="367">
                  <c:v>3.8753780806066689</c:v>
                </c:pt>
                <c:pt idx="368">
                  <c:v>3.8811795447997439</c:v>
                </c:pt>
                <c:pt idx="369">
                  <c:v>3.8869984046875512</c:v>
                </c:pt>
                <c:pt idx="370">
                  <c:v>3.8928347386275624</c:v>
                </c:pt>
                <c:pt idx="371">
                  <c:v>3.8986886254531212</c:v>
                </c:pt>
                <c:pt idx="372">
                  <c:v>3.90456014446639</c:v>
                </c:pt>
                <c:pt idx="373">
                  <c:v>3.9104493754540761</c:v>
                </c:pt>
                <c:pt idx="374">
                  <c:v>3.9163563986803971</c:v>
                </c:pt>
                <c:pt idx="375">
                  <c:v>3.922281294895277</c:v>
                </c:pt>
                <c:pt idx="376">
                  <c:v>3.9282241453426501</c:v>
                </c:pt>
                <c:pt idx="377">
                  <c:v>3.9341850317549651</c:v>
                </c:pt>
                <c:pt idx="378">
                  <c:v>3.9401640363615105</c:v>
                </c:pt>
                <c:pt idx="379">
                  <c:v>3.9461612418968754</c:v>
                </c:pt>
                <c:pt idx="380">
                  <c:v>3.952176731595459</c:v>
                </c:pt>
                <c:pt idx="381">
                  <c:v>3.9582105891999553</c:v>
                </c:pt>
                <c:pt idx="382">
                  <c:v>3.9642628989699471</c:v>
                </c:pt>
                <c:pt idx="383">
                  <c:v>3.970333745674874</c:v>
                </c:pt>
                <c:pt idx="384">
                  <c:v>3.9764232146105338</c:v>
                </c:pt>
                <c:pt idx="385">
                  <c:v>3.9825313915920817</c:v>
                </c:pt>
                <c:pt idx="386">
                  <c:v>3.9886583629627523</c:v>
                </c:pt>
                <c:pt idx="387">
                  <c:v>3.9948042156027226</c:v>
                </c:pt>
                <c:pt idx="388">
                  <c:v>4.0009690369236814</c:v>
                </c:pt>
                <c:pt idx="389">
                  <c:v>4.0071529148777225</c:v>
                </c:pt>
                <c:pt idx="390">
                  <c:v>4.0133559379663559</c:v>
                </c:pt>
                <c:pt idx="391">
                  <c:v>4.0195781952351108</c:v>
                </c:pt>
                <c:pt idx="392">
                  <c:v>4.025819776282586</c:v>
                </c:pt>
                <c:pt idx="393">
                  <c:v>4.0320807712696212</c:v>
                </c:pt>
                <c:pt idx="394">
                  <c:v>4.0383612709123087</c:v>
                </c:pt>
                <c:pt idx="395">
                  <c:v>4.0446613664993514</c:v>
                </c:pt>
                <c:pt idx="396">
                  <c:v>4.0509811498851054</c:v>
                </c:pt>
                <c:pt idx="397">
                  <c:v>4.0573207134989051</c:v>
                </c:pt>
                <c:pt idx="398">
                  <c:v>4.0636801503545215</c:v>
                </c:pt>
                <c:pt idx="399">
                  <c:v>4.0700595540448505</c:v>
                </c:pt>
                <c:pt idx="400">
                  <c:v>4.0764590187514145</c:v>
                </c:pt>
                <c:pt idx="401">
                  <c:v>4.0828786392539937</c:v>
                </c:pt>
                <c:pt idx="402">
                  <c:v>4.0893185109236798</c:v>
                </c:pt>
                <c:pt idx="403">
                  <c:v>4.0957787297409158</c:v>
                </c:pt>
                <c:pt idx="404">
                  <c:v>4.1022593922885884</c:v>
                </c:pt>
                <c:pt idx="405">
                  <c:v>4.1087605957618258</c:v>
                </c:pt>
                <c:pt idx="406">
                  <c:v>4.115282437977938</c:v>
                </c:pt>
                <c:pt idx="407">
                  <c:v>4.1218250173712105</c:v>
                </c:pt>
                <c:pt idx="408">
                  <c:v>4.1283884330028853</c:v>
                </c:pt>
                <c:pt idx="409">
                  <c:v>4.1349727845712971</c:v>
                </c:pt>
                <c:pt idx="410">
                  <c:v>4.1415781724067013</c:v>
                </c:pt>
                <c:pt idx="411">
                  <c:v>4.1482046974814617</c:v>
                </c:pt>
                <c:pt idx="412">
                  <c:v>4.1548524614203624</c:v>
                </c:pt>
                <c:pt idx="413">
                  <c:v>4.1615215664937741</c:v>
                </c:pt>
                <c:pt idx="414">
                  <c:v>4.1682121156366803</c:v>
                </c:pt>
                <c:pt idx="415">
                  <c:v>4.1749242124418844</c:v>
                </c:pt>
                <c:pt idx="416">
                  <c:v>4.1816579611705196</c:v>
                </c:pt>
                <c:pt idx="417">
                  <c:v>4.1884134667627109</c:v>
                </c:pt>
                <c:pt idx="418">
                  <c:v>4.1951908348325491</c:v>
                </c:pt>
                <c:pt idx="419">
                  <c:v>4.2019901716788075</c:v>
                </c:pt>
                <c:pt idx="420">
                  <c:v>4.2088115842958151</c:v>
                </c:pt>
                <c:pt idx="421">
                  <c:v>4.2156551803684907</c:v>
                </c:pt>
                <c:pt idx="422">
                  <c:v>4.2225210682832692</c:v>
                </c:pt>
                <c:pt idx="423">
                  <c:v>4.2294093571391969</c:v>
                </c:pt>
                <c:pt idx="424">
                  <c:v>4.2363201567412263</c:v>
                </c:pt>
                <c:pt idx="425">
                  <c:v>4.2432535776203464</c:v>
                </c:pt>
                <c:pt idx="426">
                  <c:v>4.2502097310269402</c:v>
                </c:pt>
                <c:pt idx="427">
                  <c:v>4.25718872894209</c:v>
                </c:pt>
                <c:pt idx="428">
                  <c:v>4.2641906840890398</c:v>
                </c:pt>
                <c:pt idx="429">
                  <c:v>4.271215709928402</c:v>
                </c:pt>
                <c:pt idx="430">
                  <c:v>4.2782639206696977</c:v>
                </c:pt>
                <c:pt idx="431">
                  <c:v>4.2853354312830438</c:v>
                </c:pt>
                <c:pt idx="432">
                  <c:v>4.2924303574944513</c:v>
                </c:pt>
                <c:pt idx="433">
                  <c:v>4.2995488157975812</c:v>
                </c:pt>
                <c:pt idx="434">
                  <c:v>4.3066909234656965</c:v>
                </c:pt>
                <c:pt idx="435">
                  <c:v>4.3138567985451566</c:v>
                </c:pt>
                <c:pt idx="436">
                  <c:v>4.3210465598767458</c:v>
                </c:pt>
                <c:pt idx="437">
                  <c:v>4.3282603270892439</c:v>
                </c:pt>
                <c:pt idx="438">
                  <c:v>4.3354982206116128</c:v>
                </c:pt>
                <c:pt idx="439">
                  <c:v>4.3427603616853503</c:v>
                </c:pt>
                <c:pt idx="440">
                  <c:v>4.3500468723600108</c:v>
                </c:pt>
                <c:pt idx="441">
                  <c:v>4.3573578755056301</c:v>
                </c:pt>
                <c:pt idx="442">
                  <c:v>4.3646934948253584</c:v>
                </c:pt>
                <c:pt idx="443">
                  <c:v>4.3720538548510568</c:v>
                </c:pt>
                <c:pt idx="444">
                  <c:v>4.3794390809560086</c:v>
                </c:pt>
                <c:pt idx="445">
                  <c:v>4.3868492993678032</c:v>
                </c:pt>
                <c:pt idx="446">
                  <c:v>4.3942846371621167</c:v>
                </c:pt>
                <c:pt idx="447">
                  <c:v>4.4017452222853386</c:v>
                </c:pt>
                <c:pt idx="448">
                  <c:v>4.4092311835484388</c:v>
                </c:pt>
                <c:pt idx="449">
                  <c:v>4.4167426506401286</c:v>
                </c:pt>
                <c:pt idx="450">
                  <c:v>4.4242797541402279</c:v>
                </c:pt>
                <c:pt idx="451">
                  <c:v>4.4318426255155448</c:v>
                </c:pt>
                <c:pt idx="452">
                  <c:v>4.439431397133327</c:v>
                </c:pt>
                <c:pt idx="453">
                  <c:v>4.4470462022749295</c:v>
                </c:pt>
                <c:pt idx="454">
                  <c:v>4.4546871751298127</c:v>
                </c:pt>
                <c:pt idx="455">
                  <c:v>4.4623544508192303</c:v>
                </c:pt>
                <c:pt idx="456">
                  <c:v>4.4700481653903363</c:v>
                </c:pt>
                <c:pt idx="457">
                  <c:v>4.4777684558301534</c:v>
                </c:pt>
                <c:pt idx="458">
                  <c:v>4.4855154600797276</c:v>
                </c:pt>
                <c:pt idx="459">
                  <c:v>4.4932893170303432</c:v>
                </c:pt>
                <c:pt idx="460">
                  <c:v>4.5010901665377911</c:v>
                </c:pt>
                <c:pt idx="461">
                  <c:v>4.5089181494368589</c:v>
                </c:pt>
                <c:pt idx="462">
                  <c:v>4.5167734075376673</c:v>
                </c:pt>
                <c:pt idx="463">
                  <c:v>4.5246560836402754</c:v>
                </c:pt>
                <c:pt idx="464">
                  <c:v>4.5325663215494867</c:v>
                </c:pt>
                <c:pt idx="465">
                  <c:v>4.5405042660692798</c:v>
                </c:pt>
                <c:pt idx="466">
                  <c:v>4.5484700630280503</c:v>
                </c:pt>
                <c:pt idx="467">
                  <c:v>4.556463859273145</c:v>
                </c:pt>
                <c:pt idx="468">
                  <c:v>4.5644858026860371</c:v>
                </c:pt>
                <c:pt idx="469">
                  <c:v>4.5725360421977088</c:v>
                </c:pt>
                <c:pt idx="470">
                  <c:v>4.580614727785397</c:v>
                </c:pt>
                <c:pt idx="471">
                  <c:v>4.5887220104881052</c:v>
                </c:pt>
                <c:pt idx="472">
                  <c:v>4.5968580424223662</c:v>
                </c:pt>
                <c:pt idx="473">
                  <c:v>4.6050229767791304</c:v>
                </c:pt>
                <c:pt idx="474">
                  <c:v>4.6132169678396657</c:v>
                </c:pt>
                <c:pt idx="475">
                  <c:v>4.6214401709916739</c:v>
                </c:pt>
                <c:pt idx="476">
                  <c:v>4.6296927427242283</c:v>
                </c:pt>
                <c:pt idx="477">
                  <c:v>4.6379748406547501</c:v>
                </c:pt>
                <c:pt idx="478">
                  <c:v>4.6462866235240954</c:v>
                </c:pt>
                <c:pt idx="479">
                  <c:v>4.6546282512130697</c:v>
                </c:pt>
                <c:pt idx="480">
                  <c:v>4.6629998847592091</c:v>
                </c:pt>
                <c:pt idx="481">
                  <c:v>4.6714016863541659</c:v>
                </c:pt>
                <c:pt idx="482">
                  <c:v>4.6798338193606375</c:v>
                </c:pt>
                <c:pt idx="483">
                  <c:v>4.6882964483295408</c:v>
                </c:pt>
                <c:pt idx="484">
                  <c:v>4.6967897389976105</c:v>
                </c:pt>
                <c:pt idx="485">
                  <c:v>4.7053138583047316</c:v>
                </c:pt>
                <c:pt idx="486">
                  <c:v>4.7138689744115503</c:v>
                </c:pt>
                <c:pt idx="487">
                  <c:v>4.7224552566950386</c:v>
                </c:pt>
                <c:pt idx="488">
                  <c:v>4.7310728757774143</c:v>
                </c:pt>
                <c:pt idx="489">
                  <c:v>4.7397220035218854</c:v>
                </c:pt>
                <c:pt idx="490">
                  <c:v>4.7484028130507152</c:v>
                </c:pt>
                <c:pt idx="491">
                  <c:v>4.7571154787635601</c:v>
                </c:pt>
                <c:pt idx="492">
                  <c:v>4.7658601763356447</c:v>
                </c:pt>
                <c:pt idx="493">
                  <c:v>4.7746370827362918</c:v>
                </c:pt>
                <c:pt idx="494">
                  <c:v>4.7834463762477091</c:v>
                </c:pt>
                <c:pt idx="495">
                  <c:v>4.7922882364634241</c:v>
                </c:pt>
                <c:pt idx="496">
                  <c:v>4.8011628443072647</c:v>
                </c:pt>
                <c:pt idx="497">
                  <c:v>4.8100703820526496</c:v>
                </c:pt>
                <c:pt idx="498">
                  <c:v>4.8190110333189322</c:v>
                </c:pt>
                <c:pt idx="499">
                  <c:v>4.8279849831024979</c:v>
                </c:pt>
                <c:pt idx="500">
                  <c:v>4.8369924177733195</c:v>
                </c:pt>
                <c:pt idx="501">
                  <c:v>4.8460335250947706</c:v>
                </c:pt>
                <c:pt idx="502">
                  <c:v>4.8551084942437468</c:v>
                </c:pt>
                <c:pt idx="503">
                  <c:v>4.8642175158097967</c:v>
                </c:pt>
                <c:pt idx="504">
                  <c:v>4.8733607818154514</c:v>
                </c:pt>
                <c:pt idx="505">
                  <c:v>4.8825384857368768</c:v>
                </c:pt>
                <c:pt idx="506">
                  <c:v>4.8917508225009003</c:v>
                </c:pt>
                <c:pt idx="507">
                  <c:v>4.9009979885178447</c:v>
                </c:pt>
                <c:pt idx="508">
                  <c:v>4.9102801816787958</c:v>
                </c:pt>
                <c:pt idx="509">
                  <c:v>4.9195976013768403</c:v>
                </c:pt>
                <c:pt idx="510">
                  <c:v>4.9289504485286324</c:v>
                </c:pt>
                <c:pt idx="511">
                  <c:v>4.938338925574338</c:v>
                </c:pt>
                <c:pt idx="512">
                  <c:v>4.9477632364994539</c:v>
                </c:pt>
                <c:pt idx="513">
                  <c:v>4.9572235868569452</c:v>
                </c:pt>
                <c:pt idx="514">
                  <c:v>4.9667201837675341</c:v>
                </c:pt>
                <c:pt idx="515">
                  <c:v>4.9762532359421003</c:v>
                </c:pt>
                <c:pt idx="516">
                  <c:v>4.9858229537044352</c:v>
                </c:pt>
                <c:pt idx="517">
                  <c:v>4.9954295489893719</c:v>
                </c:pt>
                <c:pt idx="518">
                  <c:v>5.005073235378295</c:v>
                </c:pt>
                <c:pt idx="519">
                  <c:v>5.0147542280975461</c:v>
                </c:pt>
                <c:pt idx="520">
                  <c:v>5.0244727440418693</c:v>
                </c:pt>
                <c:pt idx="521">
                  <c:v>5.0342290017982139</c:v>
                </c:pt>
                <c:pt idx="522">
                  <c:v>5.0440232216469987</c:v>
                </c:pt>
                <c:pt idx="523">
                  <c:v>5.0538556255862108</c:v>
                </c:pt>
                <c:pt idx="524">
                  <c:v>5.0637264373558688</c:v>
                </c:pt>
                <c:pt idx="525">
                  <c:v>5.0736358824396977</c:v>
                </c:pt>
                <c:pt idx="526">
                  <c:v>5.083584188089902</c:v>
                </c:pt>
                <c:pt idx="527">
                  <c:v>5.0935715833523219</c:v>
                </c:pt>
                <c:pt idx="528">
                  <c:v>5.1035982990659292</c:v>
                </c:pt>
                <c:pt idx="529">
                  <c:v>5.1136645679013313</c:v>
                </c:pt>
                <c:pt idx="530">
                  <c:v>5.1237706243605921</c:v>
                </c:pt>
                <c:pt idx="531">
                  <c:v>5.1339167048031982</c:v>
                </c:pt>
                <c:pt idx="532">
                  <c:v>5.1441030474724219</c:v>
                </c:pt>
                <c:pt idx="533">
                  <c:v>5.154329892498188</c:v>
                </c:pt>
                <c:pt idx="534">
                  <c:v>5.1645974819237841</c:v>
                </c:pt>
                <c:pt idx="535">
                  <c:v>5.174906059732991</c:v>
                </c:pt>
                <c:pt idx="536">
                  <c:v>5.1852558718534389</c:v>
                </c:pt>
                <c:pt idx="537">
                  <c:v>5.1956471661840995</c:v>
                </c:pt>
                <c:pt idx="538">
                  <c:v>5.206080192623209</c:v>
                </c:pt>
                <c:pt idx="539">
                  <c:v>5.216555203069416</c:v>
                </c:pt>
                <c:pt idx="540">
                  <c:v>5.2270724514636964</c:v>
                </c:pt>
                <c:pt idx="541">
                  <c:v>5.237632193790887</c:v>
                </c:pt>
                <c:pt idx="542">
                  <c:v>5.2482346881085533</c:v>
                </c:pt>
                <c:pt idx="543">
                  <c:v>5.2588801945763128</c:v>
                </c:pt>
                <c:pt idx="544">
                  <c:v>5.2695689754606132</c:v>
                </c:pt>
                <c:pt idx="545">
                  <c:v>5.2803012951644668</c:v>
                </c:pt>
                <c:pt idx="546">
                  <c:v>5.2910774202576603</c:v>
                </c:pt>
                <c:pt idx="547">
                  <c:v>5.3018976194821184</c:v>
                </c:pt>
                <c:pt idx="548">
                  <c:v>5.312762163782546</c:v>
                </c:pt>
                <c:pt idx="549">
                  <c:v>5.3236713263375481</c:v>
                </c:pt>
                <c:pt idx="550">
                  <c:v>5.3346253825627743</c:v>
                </c:pt>
                <c:pt idx="551">
                  <c:v>5.3456246101567269</c:v>
                </c:pt>
                <c:pt idx="552">
                  <c:v>5.3566692891043788</c:v>
                </c:pt>
                <c:pt idx="553">
                  <c:v>5.3677597017093932</c:v>
                </c:pt>
                <c:pt idx="554">
                  <c:v>5.3788961326268572</c:v>
                </c:pt>
                <c:pt idx="555">
                  <c:v>5.3900788688703853</c:v>
                </c:pt>
                <c:pt idx="556">
                  <c:v>5.4013081998453494</c:v>
                </c:pt>
                <c:pt idx="557">
                  <c:v>5.4125844173826279</c:v>
                </c:pt>
                <c:pt idx="558">
                  <c:v>5.4239078157464284</c:v>
                </c:pt>
                <c:pt idx="559">
                  <c:v>5.4352786916685529</c:v>
                </c:pt>
                <c:pt idx="560">
                  <c:v>5.4466973443832245</c:v>
                </c:pt>
                <c:pt idx="561">
                  <c:v>5.4581640756326673</c:v>
                </c:pt>
                <c:pt idx="562">
                  <c:v>5.46967918971737</c:v>
                </c:pt>
                <c:pt idx="563">
                  <c:v>5.4812429935022244</c:v>
                </c:pt>
                <c:pt idx="564">
                  <c:v>5.4928557964526457</c:v>
                </c:pt>
                <c:pt idx="565">
                  <c:v>5.5045179106712716</c:v>
                </c:pt>
                <c:pt idx="566">
                  <c:v>5.5162296509078539</c:v>
                </c:pt>
                <c:pt idx="567">
                  <c:v>5.5279913345965506</c:v>
                </c:pt>
                <c:pt idx="568">
                  <c:v>5.5398032818938159</c:v>
                </c:pt>
                <c:pt idx="569">
                  <c:v>5.5516658156860661</c:v>
                </c:pt>
                <c:pt idx="570">
                  <c:v>5.5635792616435999</c:v>
                </c:pt>
                <c:pt idx="571">
                  <c:v>5.5755439482289146</c:v>
                </c:pt>
                <c:pt idx="572">
                  <c:v>5.5875602067360477</c:v>
                </c:pt>
                <c:pt idx="573">
                  <c:v>5.5996283713305726</c:v>
                </c:pt>
                <c:pt idx="574">
                  <c:v>5.6117487790618741</c:v>
                </c:pt>
                <c:pt idx="575">
                  <c:v>5.62392176990382</c:v>
                </c:pt>
                <c:pt idx="576">
                  <c:v>5.6361476867960727</c:v>
                </c:pt>
                <c:pt idx="577">
                  <c:v>5.6484268756573606</c:v>
                </c:pt>
                <c:pt idx="578">
                  <c:v>5.6607596854275064</c:v>
                </c:pt>
                <c:pt idx="579">
                  <c:v>5.6731464681101409</c:v>
                </c:pt>
                <c:pt idx="580">
                  <c:v>5.6855875787837693</c:v>
                </c:pt>
                <c:pt idx="581">
                  <c:v>5.6980833756613993</c:v>
                </c:pt>
                <c:pt idx="582">
                  <c:v>5.7106342201023725</c:v>
                </c:pt>
                <c:pt idx="583">
                  <c:v>5.7232404766568123</c:v>
                </c:pt>
                <c:pt idx="584">
                  <c:v>5.7359025131107906</c:v>
                </c:pt>
                <c:pt idx="585">
                  <c:v>5.748620700502487</c:v>
                </c:pt>
                <c:pt idx="586">
                  <c:v>5.7613954131681648</c:v>
                </c:pt>
                <c:pt idx="587">
                  <c:v>5.7742270287889079</c:v>
                </c:pt>
                <c:pt idx="588">
                  <c:v>5.7871159284079638</c:v>
                </c:pt>
                <c:pt idx="589">
                  <c:v>5.8000624964783318</c:v>
                </c:pt>
                <c:pt idx="590">
                  <c:v>5.8130671209111302</c:v>
                </c:pt>
                <c:pt idx="591">
                  <c:v>5.8261301930907985</c:v>
                </c:pt>
                <c:pt idx="592">
                  <c:v>5.839252107941344</c:v>
                </c:pt>
                <c:pt idx="593">
                  <c:v>5.8524332639424612</c:v>
                </c:pt>
                <c:pt idx="594">
                  <c:v>5.8656740631799682</c:v>
                </c:pt>
                <c:pt idx="595">
                  <c:v>5.8789749113970542</c:v>
                </c:pt>
                <c:pt idx="596">
                  <c:v>5.8923362180151333</c:v>
                </c:pt>
                <c:pt idx="597">
                  <c:v>5.9057583961860765</c:v>
                </c:pt>
                <c:pt idx="598">
                  <c:v>5.919241862845313</c:v>
                </c:pt>
                <c:pt idx="599">
                  <c:v>5.9327870387341166</c:v>
                </c:pt>
                <c:pt idx="600">
                  <c:v>5.946394348453742</c:v>
                </c:pt>
                <c:pt idx="601">
                  <c:v>5.9600642205204499</c:v>
                </c:pt>
                <c:pt idx="602">
                  <c:v>5.9737970873857433</c:v>
                </c:pt>
                <c:pt idx="603">
                  <c:v>5.9875933855103414</c:v>
                </c:pt>
                <c:pt idx="604">
                  <c:v>6.0014535553855222</c:v>
                </c:pt>
                <c:pt idx="605">
                  <c:v>6.0153780415906182</c:v>
                </c:pt>
                <c:pt idx="606">
                  <c:v>6.0293672928514557</c:v>
                </c:pt>
                <c:pt idx="607">
                  <c:v>6.0434217620668953</c:v>
                </c:pt>
                <c:pt idx="608">
                  <c:v>6.0575419063684626</c:v>
                </c:pt>
                <c:pt idx="609">
                  <c:v>6.0717281871809732</c:v>
                </c:pt>
                <c:pt idx="610">
                  <c:v>6.0859810702508268</c:v>
                </c:pt>
                <c:pt idx="611">
                  <c:v>6.1003010257078811</c:v>
                </c:pt>
                <c:pt idx="612">
                  <c:v>6.1146885281283669</c:v>
                </c:pt>
                <c:pt idx="613">
                  <c:v>6.1291440565612758</c:v>
                </c:pt>
                <c:pt idx="614">
                  <c:v>6.1436680946113746</c:v>
                </c:pt>
                <c:pt idx="615">
                  <c:v>6.1582611304669417</c:v>
                </c:pt>
                <c:pt idx="616">
                  <c:v>6.1729236569656374</c:v>
                </c:pt>
                <c:pt idx="617">
                  <c:v>6.1876561716614606</c:v>
                </c:pt>
                <c:pt idx="618">
                  <c:v>6.2024591768582278</c:v>
                </c:pt>
                <c:pt idx="619">
                  <c:v>6.2173331796779792</c:v>
                </c:pt>
                <c:pt idx="620">
                  <c:v>6.232278692130544</c:v>
                </c:pt>
                <c:pt idx="621">
                  <c:v>6.2472962311491518</c:v>
                </c:pt>
                <c:pt idx="622">
                  <c:v>6.2623863186615196</c:v>
                </c:pt>
                <c:pt idx="623">
                  <c:v>6.2775494816621373</c:v>
                </c:pt>
                <c:pt idx="624">
                  <c:v>6.2927862522461844</c:v>
                </c:pt>
                <c:pt idx="625">
                  <c:v>6.3080971677032203</c:v>
                </c:pt>
                <c:pt idx="626">
                  <c:v>6.3234827705527348</c:v>
                </c:pt>
                <c:pt idx="627">
                  <c:v>6.3389436086199975</c:v>
                </c:pt>
                <c:pt idx="628">
                  <c:v>6.3544802351131846</c:v>
                </c:pt>
                <c:pt idx="629">
                  <c:v>6.3700932086653124</c:v>
                </c:pt>
                <c:pt idx="630">
                  <c:v>6.385783093413135</c:v>
                </c:pt>
                <c:pt idx="631">
                  <c:v>6.4015504590773782</c:v>
                </c:pt>
                <c:pt idx="632">
                  <c:v>6.4173958810031735</c:v>
                </c:pt>
                <c:pt idx="633">
                  <c:v>6.4333199402627512</c:v>
                </c:pt>
                <c:pt idx="634">
                  <c:v>6.4493232236977596</c:v>
                </c:pt>
                <c:pt idx="635">
                  <c:v>6.4654063240035802</c:v>
                </c:pt>
                <c:pt idx="636">
                  <c:v>6.4815698398151191</c:v>
                </c:pt>
                <c:pt idx="637">
                  <c:v>6.4978143757560467</c:v>
                </c:pt>
                <c:pt idx="638">
                  <c:v>6.5141405425266115</c:v>
                </c:pt>
                <c:pt idx="639">
                  <c:v>6.5305489569929689</c:v>
                </c:pt>
                <c:pt idx="640">
                  <c:v>6.5470402422394658</c:v>
                </c:pt>
                <c:pt idx="641">
                  <c:v>6.5636150276601262</c:v>
                </c:pt>
                <c:pt idx="642">
                  <c:v>6.5802739490517057</c:v>
                </c:pt>
                <c:pt idx="643">
                  <c:v>6.5970176486648509</c:v>
                </c:pt>
                <c:pt idx="644">
                  <c:v>6.6138467753212007</c:v>
                </c:pt>
                <c:pt idx="645">
                  <c:v>6.6307619844668482</c:v>
                </c:pt>
                <c:pt idx="646">
                  <c:v>6.6477639382703702</c:v>
                </c:pt>
                <c:pt idx="647">
                  <c:v>6.664853305722553</c:v>
                </c:pt>
                <c:pt idx="648">
                  <c:v>6.6820307626976954</c:v>
                </c:pt>
                <c:pt idx="649">
                  <c:v>6.6992969920558254</c:v>
                </c:pt>
                <c:pt idx="650">
                  <c:v>6.7166526837467329</c:v>
                </c:pt>
                <c:pt idx="651">
                  <c:v>6.7340985348750042</c:v>
                </c:pt>
                <c:pt idx="652">
                  <c:v>6.7516352498066867</c:v>
                </c:pt>
                <c:pt idx="653">
                  <c:v>6.7692635402778256</c:v>
                </c:pt>
                <c:pt idx="654">
                  <c:v>6.7869841254588765</c:v>
                </c:pt>
                <c:pt idx="655">
                  <c:v>6.8047977320890629</c:v>
                </c:pt>
                <c:pt idx="656">
                  <c:v>6.8227050945436272</c:v>
                </c:pt>
                <c:pt idx="657">
                  <c:v>6.840706954948427</c:v>
                </c:pt>
                <c:pt idx="658">
                  <c:v>6.8588040632965637</c:v>
                </c:pt>
                <c:pt idx="659">
                  <c:v>6.8769971775245411</c:v>
                </c:pt>
                <c:pt idx="660">
                  <c:v>6.8952870636319643</c:v>
                </c:pt>
                <c:pt idx="661">
                  <c:v>6.9136744958033916</c:v>
                </c:pt>
                <c:pt idx="662">
                  <c:v>6.9321602564891132</c:v>
                </c:pt>
                <c:pt idx="663">
                  <c:v>6.9507451365302586</c:v>
                </c:pt>
                <c:pt idx="664">
                  <c:v>6.9694299352861426</c:v>
                </c:pt>
                <c:pt idx="665">
                  <c:v>6.9882154607150815</c:v>
                </c:pt>
                <c:pt idx="666">
                  <c:v>7.0071025295296119</c:v>
                </c:pt>
                <c:pt idx="667">
                  <c:v>7.0260919672808164</c:v>
                </c:pt>
                <c:pt idx="668">
                  <c:v>7.0451846084931056</c:v>
                </c:pt>
                <c:pt idx="669">
                  <c:v>7.0643812968014439</c:v>
                </c:pt>
                <c:pt idx="670">
                  <c:v>7.0836828850459028</c:v>
                </c:pt>
                <c:pt idx="671">
                  <c:v>7.1030902354126928</c:v>
                </c:pt>
                <c:pt idx="672">
                  <c:v>7.1226042195777639</c:v>
                </c:pt>
                <c:pt idx="673">
                  <c:v>7.1422257188071141</c:v>
                </c:pt>
                <c:pt idx="674">
                  <c:v>7.1619556241044373</c:v>
                </c:pt>
                <c:pt idx="675">
                  <c:v>7.1817948363614548</c:v>
                </c:pt>
                <c:pt idx="676">
                  <c:v>7.2017442664591691</c:v>
                </c:pt>
                <c:pt idx="677">
                  <c:v>7.2218048354484186</c:v>
                </c:pt>
                <c:pt idx="678">
                  <c:v>7.2419774746554948</c:v>
                </c:pt>
                <c:pt idx="679">
                  <c:v>7.2622631258416614</c:v>
                </c:pt>
                <c:pt idx="680">
                  <c:v>7.2826627413656206</c:v>
                </c:pt>
                <c:pt idx="681">
                  <c:v>7.3031772843009932</c:v>
                </c:pt>
                <c:pt idx="682">
                  <c:v>7.3238077286035281</c:v>
                </c:pt>
                <c:pt idx="683">
                  <c:v>7.3445550592814248</c:v>
                </c:pt>
                <c:pt idx="684">
                  <c:v>7.3654202725200024</c:v>
                </c:pt>
                <c:pt idx="685">
                  <c:v>7.3864043758570581</c:v>
                </c:pt>
                <c:pt idx="686">
                  <c:v>7.4075083883615074</c:v>
                </c:pt>
                <c:pt idx="687">
                  <c:v>7.4287333407601892</c:v>
                </c:pt>
                <c:pt idx="688">
                  <c:v>7.4500802756494506</c:v>
                </c:pt>
                <c:pt idx="689">
                  <c:v>7.4715502476274231</c:v>
                </c:pt>
                <c:pt idx="690">
                  <c:v>7.4931443234840582</c:v>
                </c:pt>
                <c:pt idx="691">
                  <c:v>7.5148635823947636</c:v>
                </c:pt>
                <c:pt idx="692">
                  <c:v>7.5367091160665911</c:v>
                </c:pt>
                <c:pt idx="693">
                  <c:v>7.5586820289378007</c:v>
                </c:pt>
                <c:pt idx="694">
                  <c:v>7.5807834383812329</c:v>
                </c:pt>
                <c:pt idx="695">
                  <c:v>7.6030144748537571</c:v>
                </c:pt>
                <c:pt idx="696">
                  <c:v>7.6253762821348525</c:v>
                </c:pt>
                <c:pt idx="697">
                  <c:v>7.6478700174825169</c:v>
                </c:pt>
                <c:pt idx="698">
                  <c:v>7.6704968518500349</c:v>
                </c:pt>
                <c:pt idx="699">
                  <c:v>7.693257970106937</c:v>
                </c:pt>
                <c:pt idx="700">
                  <c:v>7.7161545712106188</c:v>
                </c:pt>
                <c:pt idx="701">
                  <c:v>7.7391878684343158</c:v>
                </c:pt>
                <c:pt idx="702">
                  <c:v>7.7623590895994878</c:v>
                </c:pt>
                <c:pt idx="703">
                  <c:v>7.7856694772581561</c:v>
                </c:pt>
                <c:pt idx="704">
                  <c:v>7.80912028893278</c:v>
                </c:pt>
                <c:pt idx="705">
                  <c:v>7.8327127973607942</c:v>
                </c:pt>
                <c:pt idx="706">
                  <c:v>7.8564482906822146</c:v>
                </c:pt>
                <c:pt idx="707">
                  <c:v>7.8803280727230209</c:v>
                </c:pt>
                <c:pt idx="708">
                  <c:v>7.904353463190918</c:v>
                </c:pt>
                <c:pt idx="709">
                  <c:v>7.9285257979367509</c:v>
                </c:pt>
                <c:pt idx="710">
                  <c:v>7.9528464292210677</c:v>
                </c:pt>
                <c:pt idx="711">
                  <c:v>7.9773167259286861</c:v>
                </c:pt>
                <c:pt idx="712">
                  <c:v>8.0019380738441601</c:v>
                </c:pt>
                <c:pt idx="713">
                  <c:v>8.0267118759327118</c:v>
                </c:pt>
                <c:pt idx="714">
                  <c:v>8.0516395525684121</c:v>
                </c:pt>
                <c:pt idx="715">
                  <c:v>8.0767225418246174</c:v>
                </c:pt>
                <c:pt idx="716">
                  <c:v>8.1019622997702108</c:v>
                </c:pt>
                <c:pt idx="717">
                  <c:v>8.1273603007057407</c:v>
                </c:pt>
                <c:pt idx="718">
                  <c:v>8.152918037502829</c:v>
                </c:pt>
                <c:pt idx="719">
                  <c:v>8.1786370218507045</c:v>
                </c:pt>
                <c:pt idx="720">
                  <c:v>8.2045187845738123</c:v>
                </c:pt>
                <c:pt idx="721">
                  <c:v>8.230564875955876</c:v>
                </c:pt>
                <c:pt idx="722">
                  <c:v>8.2567768660091811</c:v>
                </c:pt>
                <c:pt idx="723">
                  <c:v>8.2831563448099725</c:v>
                </c:pt>
                <c:pt idx="724">
                  <c:v>8.3097049228407247</c:v>
                </c:pt>
                <c:pt idx="725">
                  <c:v>8.3364242312768351</c:v>
                </c:pt>
                <c:pt idx="726">
                  <c:v>8.3633159223410392</c:v>
                </c:pt>
                <c:pt idx="727">
                  <c:v>8.3903816696650981</c:v>
                </c:pt>
                <c:pt idx="728">
                  <c:v>8.4176231685880882</c:v>
                </c:pt>
                <c:pt idx="729">
                  <c:v>8.4450421365665385</c:v>
                </c:pt>
                <c:pt idx="730">
                  <c:v>8.4726403134860409</c:v>
                </c:pt>
                <c:pt idx="731">
                  <c:v>8.5004194620502673</c:v>
                </c:pt>
                <c:pt idx="732">
                  <c:v>8.5283813681780796</c:v>
                </c:pt>
                <c:pt idx="733">
                  <c:v>8.5565278413430566</c:v>
                </c:pt>
                <c:pt idx="734">
                  <c:v>8.5848607149852167</c:v>
                </c:pt>
                <c:pt idx="735">
                  <c:v>8.613381846931393</c:v>
                </c:pt>
                <c:pt idx="736">
                  <c:v>8.6420931197572273</c:v>
                </c:pt>
                <c:pt idx="737">
                  <c:v>8.6709964412232257</c:v>
                </c:pt>
                <c:pt idx="738">
                  <c:v>8.7000937447200215</c:v>
                </c:pt>
                <c:pt idx="739">
                  <c:v>8.7293869896469065</c:v>
                </c:pt>
                <c:pt idx="740">
                  <c:v>8.7588781619120173</c:v>
                </c:pt>
                <c:pt idx="741">
                  <c:v>8.7885692743280952</c:v>
                </c:pt>
                <c:pt idx="742">
                  <c:v>8.8184623670929874</c:v>
                </c:pt>
                <c:pt idx="743">
                  <c:v>8.8485595082804558</c:v>
                </c:pt>
                <c:pt idx="744">
                  <c:v>8.8788627942705975</c:v>
                </c:pt>
                <c:pt idx="745">
                  <c:v>8.9093743502596254</c:v>
                </c:pt>
                <c:pt idx="746">
                  <c:v>8.9400963307806727</c:v>
                </c:pt>
                <c:pt idx="747">
                  <c:v>8.9710309201554317</c:v>
                </c:pt>
                <c:pt idx="748">
                  <c:v>9.0021803330755823</c:v>
                </c:pt>
                <c:pt idx="749">
                  <c:v>9.0335468150753346</c:v>
                </c:pt>
                <c:pt idx="750">
                  <c:v>9.0651326430948629</c:v>
                </c:pt>
                <c:pt idx="751">
                  <c:v>9.0969401260561007</c:v>
                </c:pt>
                <c:pt idx="752">
                  <c:v>9.1289716053762415</c:v>
                </c:pt>
                <c:pt idx="753">
                  <c:v>9.1612294555665965</c:v>
                </c:pt>
                <c:pt idx="754">
                  <c:v>9.1937160848447324</c:v>
                </c:pt>
                <c:pt idx="755">
                  <c:v>9.2264339356835876</c:v>
                </c:pt>
                <c:pt idx="756">
                  <c:v>9.2593854854484565</c:v>
                </c:pt>
                <c:pt idx="757">
                  <c:v>9.2925732470481908</c:v>
                </c:pt>
                <c:pt idx="758">
                  <c:v>9.3259997695140697</c:v>
                </c:pt>
                <c:pt idx="759">
                  <c:v>9.3596676387212749</c:v>
                </c:pt>
                <c:pt idx="760">
                  <c:v>9.3935794779952211</c:v>
                </c:pt>
                <c:pt idx="761">
                  <c:v>9.4277379488186561</c:v>
                </c:pt>
                <c:pt idx="762">
                  <c:v>9.4621457515548286</c:v>
                </c:pt>
                <c:pt idx="763">
                  <c:v>9.4968056261059388</c:v>
                </c:pt>
                <c:pt idx="764">
                  <c:v>9.5317203526667491</c:v>
                </c:pt>
                <c:pt idx="765">
                  <c:v>9.5668927524954182</c:v>
                </c:pt>
                <c:pt idx="766">
                  <c:v>9.602325688619139</c:v>
                </c:pt>
                <c:pt idx="767">
                  <c:v>9.6380220666378644</c:v>
                </c:pt>
                <c:pt idx="768">
                  <c:v>9.6739848355466389</c:v>
                </c:pt>
                <c:pt idx="769">
                  <c:v>9.7102169884827791</c:v>
                </c:pt>
                <c:pt idx="770">
                  <c:v>9.7467215636309028</c:v>
                </c:pt>
                <c:pt idx="771">
                  <c:v>9.7835016450065861</c:v>
                </c:pt>
                <c:pt idx="772">
                  <c:v>9.8205603633527687</c:v>
                </c:pt>
                <c:pt idx="773">
                  <c:v>9.8579008970572648</c:v>
                </c:pt>
                <c:pt idx="774">
                  <c:v>9.8955264730038053</c:v>
                </c:pt>
                <c:pt idx="775">
                  <c:v>9.9334403675301335</c:v>
                </c:pt>
                <c:pt idx="776">
                  <c:v>9.9716459074088704</c:v>
                </c:pt>
                <c:pt idx="777">
                  <c:v>10.010146470761599</c:v>
                </c:pt>
                <c:pt idx="778">
                  <c:v>10.048945488083739</c:v>
                </c:pt>
                <c:pt idx="779">
                  <c:v>10.088046443293997</c:v>
                </c:pt>
                <c:pt idx="780">
                  <c:v>10.127452874706609</c:v>
                </c:pt>
                <c:pt idx="781">
                  <c:v>10.167168376179804</c:v>
                </c:pt>
                <c:pt idx="782">
                  <c:v>10.207196598137067</c:v>
                </c:pt>
                <c:pt idx="783">
                  <c:v>10.247541248715935</c:v>
                </c:pt>
                <c:pt idx="784">
                  <c:v>10.288206094944844</c:v>
                </c:pt>
                <c:pt idx="785">
                  <c:v>10.329194963852903</c:v>
                </c:pt>
                <c:pt idx="786">
                  <c:v>10.370511743701501</c:v>
                </c:pt>
                <c:pt idx="787">
                  <c:v>10.412160385246418</c:v>
                </c:pt>
                <c:pt idx="788">
                  <c:v>10.454144902932857</c:v>
                </c:pt>
                <c:pt idx="789">
                  <c:v>10.496469376217107</c:v>
                </c:pt>
                <c:pt idx="790">
                  <c:v>10.539137950921226</c:v>
                </c:pt>
                <c:pt idx="791">
                  <c:v>10.582154840509721</c:v>
                </c:pt>
                <c:pt idx="792">
                  <c:v>10.625524327565092</c:v>
                </c:pt>
                <c:pt idx="793">
                  <c:v>10.66925076513124</c:v>
                </c:pt>
                <c:pt idx="794">
                  <c:v>10.71333857820302</c:v>
                </c:pt>
                <c:pt idx="795">
                  <c:v>10.757792265253714</c:v>
                </c:pt>
                <c:pt idx="796">
                  <c:v>10.802616399696534</c:v>
                </c:pt>
                <c:pt idx="797">
                  <c:v>10.847815631486974</c:v>
                </c:pt>
                <c:pt idx="798">
                  <c:v>10.893394688766449</c:v>
                </c:pt>
                <c:pt idx="799">
                  <c:v>10.939358379440723</c:v>
                </c:pt>
                <c:pt idx="800">
                  <c:v>10.985711592905291</c:v>
                </c:pt>
                <c:pt idx="801">
                  <c:v>11.032459301815708</c:v>
                </c:pt>
                <c:pt idx="802">
                  <c:v>11.079606563781496</c:v>
                </c:pt>
                <c:pt idx="803">
                  <c:v>11.1271585232872</c:v>
                </c:pt>
                <c:pt idx="804">
                  <c:v>11.175120413478338</c:v>
                </c:pt>
                <c:pt idx="805">
                  <c:v>11.223497558117449</c:v>
                </c:pt>
                <c:pt idx="806">
                  <c:v>11.272295373592145</c:v>
                </c:pt>
                <c:pt idx="807">
                  <c:v>11.321519370861422</c:v>
                </c:pt>
                <c:pt idx="808">
                  <c:v>11.371175157567539</c:v>
                </c:pt>
                <c:pt idx="809">
                  <c:v>11.421268440204745</c:v>
                </c:pt>
                <c:pt idx="810">
                  <c:v>11.471805026215002</c:v>
                </c:pt>
                <c:pt idx="811">
                  <c:v>11.52279082633633</c:v>
                </c:pt>
                <c:pt idx="812">
                  <c:v>11.574231856815928</c:v>
                </c:pt>
                <c:pt idx="813">
                  <c:v>11.626134241815501</c:v>
                </c:pt>
                <c:pt idx="814">
                  <c:v>11.678504215882688</c:v>
                </c:pt>
                <c:pt idx="815">
                  <c:v>11.731348126366816</c:v>
                </c:pt>
                <c:pt idx="816">
                  <c:v>11.784672436023323</c:v>
                </c:pt>
                <c:pt idx="817">
                  <c:v>11.838483725690626</c:v>
                </c:pt>
                <c:pt idx="818">
                  <c:v>11.892788696914558</c:v>
                </c:pt>
                <c:pt idx="819">
                  <c:v>11.947594174771487</c:v>
                </c:pt>
                <c:pt idx="820">
                  <c:v>12.002907110771044</c:v>
                </c:pt>
                <c:pt idx="821">
                  <c:v>12.058734585695641</c:v>
                </c:pt>
                <c:pt idx="822">
                  <c:v>12.115083812736925</c:v>
                </c:pt>
                <c:pt idx="823">
                  <c:v>12.171962140501654</c:v>
                </c:pt>
                <c:pt idx="824">
                  <c:v>12.229377056249257</c:v>
                </c:pt>
                <c:pt idx="825">
                  <c:v>12.287336189222749</c:v>
                </c:pt>
                <c:pt idx="826">
                  <c:v>12.345847313938894</c:v>
                </c:pt>
                <c:pt idx="827">
                  <c:v>12.40491835370876</c:v>
                </c:pt>
                <c:pt idx="828">
                  <c:v>12.464557384261088</c:v>
                </c:pt>
                <c:pt idx="829">
                  <c:v>12.524772637330882</c:v>
                </c:pt>
                <c:pt idx="830">
                  <c:v>12.585572504492369</c:v>
                </c:pt>
                <c:pt idx="831">
                  <c:v>12.64696554110547</c:v>
                </c:pt>
                <c:pt idx="832">
                  <c:v>12.708960470218292</c:v>
                </c:pt>
                <c:pt idx="833">
                  <c:v>12.77156618682627</c:v>
                </c:pt>
                <c:pt idx="834">
                  <c:v>12.834791762014582</c:v>
                </c:pt>
                <c:pt idx="835">
                  <c:v>12.898646447387199</c:v>
                </c:pt>
                <c:pt idx="836">
                  <c:v>12.963139679630238</c:v>
                </c:pt>
                <c:pt idx="837">
                  <c:v>13.02828108506171</c:v>
                </c:pt>
                <c:pt idx="838">
                  <c:v>13.094080484470359</c:v>
                </c:pt>
                <c:pt idx="839">
                  <c:v>13.160547898103411</c:v>
                </c:pt>
                <c:pt idx="840">
                  <c:v>13.22769355065115</c:v>
                </c:pt>
                <c:pt idx="841">
                  <c:v>13.29552787654074</c:v>
                </c:pt>
                <c:pt idx="842">
                  <c:v>13.364061525395391</c:v>
                </c:pt>
                <c:pt idx="843">
                  <c:v>13.433305367484444</c:v>
                </c:pt>
                <c:pt idx="844">
                  <c:v>13.503270499613373</c:v>
                </c:pt>
                <c:pt idx="845">
                  <c:v>13.573968250926965</c:v>
                </c:pt>
                <c:pt idx="846">
                  <c:v>13.645410189077943</c:v>
                </c:pt>
                <c:pt idx="847">
                  <c:v>13.717608126593127</c:v>
                </c:pt>
                <c:pt idx="848">
                  <c:v>13.790574127273437</c:v>
                </c:pt>
                <c:pt idx="849">
                  <c:v>13.864320512968616</c:v>
                </c:pt>
                <c:pt idx="850">
                  <c:v>13.938859870572285</c:v>
                </c:pt>
                <c:pt idx="851">
                  <c:v>14.014205059069045</c:v>
                </c:pt>
                <c:pt idx="852">
                  <c:v>14.090369216986211</c:v>
                </c:pt>
                <c:pt idx="853">
                  <c:v>14.167365770091806</c:v>
                </c:pt>
                <c:pt idx="854">
                  <c:v>14.245208439145381</c:v>
                </c:pt>
                <c:pt idx="855">
                  <c:v>14.323911248208875</c:v>
                </c:pt>
                <c:pt idx="856">
                  <c:v>14.40348853292871</c:v>
                </c:pt>
                <c:pt idx="857">
                  <c:v>14.483954949300502</c:v>
                </c:pt>
                <c:pt idx="858">
                  <c:v>14.565325482731241</c:v>
                </c:pt>
                <c:pt idx="859">
                  <c:v>14.647615457217785</c:v>
                </c:pt>
                <c:pt idx="860">
                  <c:v>14.730840545029151</c:v>
                </c:pt>
                <c:pt idx="861">
                  <c:v>14.815016776723015</c:v>
                </c:pt>
                <c:pt idx="862">
                  <c:v>14.900160551287801</c:v>
                </c:pt>
                <c:pt idx="863">
                  <c:v>14.986288646968116</c:v>
                </c:pt>
                <c:pt idx="864">
                  <c:v>15.073418232133182</c:v>
                </c:pt>
                <c:pt idx="865">
                  <c:v>15.161566876750973</c:v>
                </c:pt>
                <c:pt idx="866">
                  <c:v>15.250752564269705</c:v>
                </c:pt>
                <c:pt idx="867">
                  <c:v>15.340993703711836</c:v>
                </c:pt>
                <c:pt idx="868">
                  <c:v>15.432309142409331</c:v>
                </c:pt>
                <c:pt idx="869">
                  <c:v>15.524718179198976</c:v>
                </c:pt>
                <c:pt idx="870">
                  <c:v>15.618240577877756</c:v>
                </c:pt>
                <c:pt idx="871">
                  <c:v>15.712896581364429</c:v>
                </c:pt>
                <c:pt idx="872">
                  <c:v>15.808706926381836</c:v>
                </c:pt>
                <c:pt idx="873">
                  <c:v>15.905692858429488</c:v>
                </c:pt>
                <c:pt idx="874">
                  <c:v>16.00387614768832</c:v>
                </c:pt>
                <c:pt idx="875">
                  <c:v>16.103279105136824</c:v>
                </c:pt>
                <c:pt idx="876">
                  <c:v>16.203924599527294</c:v>
                </c:pt>
                <c:pt idx="877">
                  <c:v>16.305836075005658</c:v>
                </c:pt>
                <c:pt idx="878">
                  <c:v>16.409037569161086</c:v>
                </c:pt>
                <c:pt idx="879">
                  <c:v>16.513553732004723</c:v>
                </c:pt>
                <c:pt idx="880">
                  <c:v>16.619409845681449</c:v>
                </c:pt>
                <c:pt idx="881">
                  <c:v>16.726631844696065</c:v>
                </c:pt>
              </c:numCache>
            </c:numRef>
          </c:xVal>
          <c:yVal>
            <c:numRef>
              <c:f>Sheet1!$G$4:$G$885</c:f>
              <c:numCache>
                <c:formatCode>General</c:formatCode>
                <c:ptCount val="882"/>
                <c:pt idx="0">
                  <c:v>0.15567919999999999</c:v>
                </c:pt>
                <c:pt idx="1">
                  <c:v>0.15567919999999999</c:v>
                </c:pt>
                <c:pt idx="2">
                  <c:v>0.15567919999999999</c:v>
                </c:pt>
                <c:pt idx="3">
                  <c:v>0.15567919999999999</c:v>
                </c:pt>
                <c:pt idx="4">
                  <c:v>0.15567919999999999</c:v>
                </c:pt>
                <c:pt idx="5">
                  <c:v>0.15567919999999999</c:v>
                </c:pt>
                <c:pt idx="6">
                  <c:v>0.15567919999999999</c:v>
                </c:pt>
                <c:pt idx="7">
                  <c:v>0.15567919999999999</c:v>
                </c:pt>
                <c:pt idx="8">
                  <c:v>0.15567919999999999</c:v>
                </c:pt>
                <c:pt idx="9">
                  <c:v>0.15567919999999999</c:v>
                </c:pt>
                <c:pt idx="10">
                  <c:v>0.15567919999999999</c:v>
                </c:pt>
                <c:pt idx="11">
                  <c:v>0.15567919999999999</c:v>
                </c:pt>
                <c:pt idx="12">
                  <c:v>0.15567919999999999</c:v>
                </c:pt>
                <c:pt idx="13">
                  <c:v>0.15440960000000001</c:v>
                </c:pt>
                <c:pt idx="14">
                  <c:v>0.1539703</c:v>
                </c:pt>
                <c:pt idx="15">
                  <c:v>0.15487700000000001</c:v>
                </c:pt>
                <c:pt idx="16">
                  <c:v>0.15709529999999999</c:v>
                </c:pt>
                <c:pt idx="17">
                  <c:v>0.15981630000000002</c:v>
                </c:pt>
                <c:pt idx="18">
                  <c:v>0.162216</c:v>
                </c:pt>
                <c:pt idx="19">
                  <c:v>0.1639391</c:v>
                </c:pt>
                <c:pt idx="20">
                  <c:v>0.16415360000000001</c:v>
                </c:pt>
                <c:pt idx="21">
                  <c:v>0.1626986</c:v>
                </c:pt>
                <c:pt idx="22">
                  <c:v>0.16116640000000002</c:v>
                </c:pt>
                <c:pt idx="23">
                  <c:v>0.1615684</c:v>
                </c:pt>
                <c:pt idx="24">
                  <c:v>0.16389000000000001</c:v>
                </c:pt>
                <c:pt idx="25">
                  <c:v>0.16664999999999999</c:v>
                </c:pt>
                <c:pt idx="26">
                  <c:v>0.1693984</c:v>
                </c:pt>
                <c:pt idx="27">
                  <c:v>0.17255790000000001</c:v>
                </c:pt>
                <c:pt idx="28">
                  <c:v>0.1756018</c:v>
                </c:pt>
                <c:pt idx="29">
                  <c:v>0.1770274</c:v>
                </c:pt>
                <c:pt idx="30">
                  <c:v>0.17645230000000001</c:v>
                </c:pt>
                <c:pt idx="31">
                  <c:v>0.17511479999999999</c:v>
                </c:pt>
                <c:pt idx="32">
                  <c:v>0.17357909999999999</c:v>
                </c:pt>
                <c:pt idx="33">
                  <c:v>0.17118529999999998</c:v>
                </c:pt>
                <c:pt idx="34">
                  <c:v>0.16824889999999998</c:v>
                </c:pt>
                <c:pt idx="35">
                  <c:v>0.16642980000000002</c:v>
                </c:pt>
                <c:pt idx="36">
                  <c:v>0.16642309999999999</c:v>
                </c:pt>
                <c:pt idx="37">
                  <c:v>0.16739689999999999</c:v>
                </c:pt>
                <c:pt idx="38">
                  <c:v>0.16842009999999999</c:v>
                </c:pt>
                <c:pt idx="39">
                  <c:v>0.16888690000000001</c:v>
                </c:pt>
                <c:pt idx="40">
                  <c:v>0.16839100000000001</c:v>
                </c:pt>
                <c:pt idx="41">
                  <c:v>0.1672662</c:v>
                </c:pt>
                <c:pt idx="42">
                  <c:v>0.16583609999999999</c:v>
                </c:pt>
                <c:pt idx="43">
                  <c:v>0.1629998</c:v>
                </c:pt>
                <c:pt idx="44">
                  <c:v>0.1583928</c:v>
                </c:pt>
                <c:pt idx="45">
                  <c:v>0.15388590000000002</c:v>
                </c:pt>
                <c:pt idx="46">
                  <c:v>0.1506633</c:v>
                </c:pt>
                <c:pt idx="47">
                  <c:v>0.1482898</c:v>
                </c:pt>
                <c:pt idx="48">
                  <c:v>0.14672080000000001</c:v>
                </c:pt>
                <c:pt idx="49">
                  <c:v>0.1466073</c:v>
                </c:pt>
                <c:pt idx="50">
                  <c:v>0.14808639999999998</c:v>
                </c:pt>
                <c:pt idx="51">
                  <c:v>0.14988699999999999</c:v>
                </c:pt>
                <c:pt idx="52">
                  <c:v>0.15010399999999999</c:v>
                </c:pt>
                <c:pt idx="53">
                  <c:v>0.14841989999999999</c:v>
                </c:pt>
                <c:pt idx="54">
                  <c:v>0.1468853</c:v>
                </c:pt>
                <c:pt idx="55">
                  <c:v>0.14736630000000001</c:v>
                </c:pt>
                <c:pt idx="56">
                  <c:v>0.14939330000000001</c:v>
                </c:pt>
                <c:pt idx="57">
                  <c:v>0.1517608</c:v>
                </c:pt>
                <c:pt idx="58">
                  <c:v>0.1544459</c:v>
                </c:pt>
                <c:pt idx="59">
                  <c:v>0.15746090000000001</c:v>
                </c:pt>
                <c:pt idx="60">
                  <c:v>0.1594296</c:v>
                </c:pt>
                <c:pt idx="61">
                  <c:v>0.15958240000000001</c:v>
                </c:pt>
                <c:pt idx="62">
                  <c:v>0.15950319999999998</c:v>
                </c:pt>
                <c:pt idx="63">
                  <c:v>0.16055369999999999</c:v>
                </c:pt>
                <c:pt idx="64">
                  <c:v>0.16210739999999998</c:v>
                </c:pt>
                <c:pt idx="65">
                  <c:v>0.16332820000000001</c:v>
                </c:pt>
                <c:pt idx="66">
                  <c:v>0.1638906</c:v>
                </c:pt>
                <c:pt idx="67">
                  <c:v>0.16357740000000001</c:v>
                </c:pt>
                <c:pt idx="68">
                  <c:v>0.16281880000000001</c:v>
                </c:pt>
                <c:pt idx="69">
                  <c:v>0.1622903</c:v>
                </c:pt>
                <c:pt idx="70">
                  <c:v>0.16179569999999999</c:v>
                </c:pt>
                <c:pt idx="71">
                  <c:v>0.16051879999999999</c:v>
                </c:pt>
                <c:pt idx="72">
                  <c:v>0.15786999999999998</c:v>
                </c:pt>
                <c:pt idx="73">
                  <c:v>0.15417829999999999</c:v>
                </c:pt>
                <c:pt idx="74">
                  <c:v>0.1503961</c:v>
                </c:pt>
                <c:pt idx="75">
                  <c:v>0.1469376</c:v>
                </c:pt>
                <c:pt idx="76">
                  <c:v>0.14401849999999999</c:v>
                </c:pt>
                <c:pt idx="77">
                  <c:v>0.1423932</c:v>
                </c:pt>
                <c:pt idx="78">
                  <c:v>0.14237</c:v>
                </c:pt>
                <c:pt idx="79">
                  <c:v>0.14318829999999999</c:v>
                </c:pt>
                <c:pt idx="80">
                  <c:v>0.14390459999999999</c:v>
                </c:pt>
                <c:pt idx="81">
                  <c:v>0.14398169999999999</c:v>
                </c:pt>
                <c:pt idx="82">
                  <c:v>0.143373</c:v>
                </c:pt>
                <c:pt idx="83">
                  <c:v>0.14256239999999998</c:v>
                </c:pt>
                <c:pt idx="84">
                  <c:v>0.1421172</c:v>
                </c:pt>
                <c:pt idx="85">
                  <c:v>0.14222460000000001</c:v>
                </c:pt>
                <c:pt idx="86">
                  <c:v>0.14281960000000002</c:v>
                </c:pt>
                <c:pt idx="87">
                  <c:v>0.14390169999999999</c:v>
                </c:pt>
                <c:pt idx="88">
                  <c:v>0.1458554</c:v>
                </c:pt>
                <c:pt idx="89">
                  <c:v>0.14919639999999998</c:v>
                </c:pt>
                <c:pt idx="90">
                  <c:v>0.15362580000000001</c:v>
                </c:pt>
                <c:pt idx="91">
                  <c:v>0.15776019999999999</c:v>
                </c:pt>
                <c:pt idx="92">
                  <c:v>0.16040169999999998</c:v>
                </c:pt>
                <c:pt idx="93">
                  <c:v>0.16132370000000001</c:v>
                </c:pt>
                <c:pt idx="94">
                  <c:v>0.16059990000000002</c:v>
                </c:pt>
                <c:pt idx="95">
                  <c:v>0.1584294</c:v>
                </c:pt>
                <c:pt idx="96">
                  <c:v>0.15546679999999999</c:v>
                </c:pt>
                <c:pt idx="97">
                  <c:v>0.15300419999999998</c:v>
                </c:pt>
                <c:pt idx="98">
                  <c:v>0.1520039</c:v>
                </c:pt>
                <c:pt idx="99">
                  <c:v>0.1519327</c:v>
                </c:pt>
                <c:pt idx="100">
                  <c:v>0.15192890000000001</c:v>
                </c:pt>
                <c:pt idx="101">
                  <c:v>0.15198799999999998</c:v>
                </c:pt>
                <c:pt idx="102">
                  <c:v>0.15229889999999999</c:v>
                </c:pt>
                <c:pt idx="103">
                  <c:v>0.15282090000000001</c:v>
                </c:pt>
                <c:pt idx="104">
                  <c:v>0.15299580000000002</c:v>
                </c:pt>
                <c:pt idx="105">
                  <c:v>0.15218580000000001</c:v>
                </c:pt>
                <c:pt idx="106">
                  <c:v>0.1513948</c:v>
                </c:pt>
                <c:pt idx="107">
                  <c:v>0.1521777</c:v>
                </c:pt>
                <c:pt idx="108">
                  <c:v>0.1538543</c:v>
                </c:pt>
                <c:pt idx="109">
                  <c:v>0.15449750000000001</c:v>
                </c:pt>
                <c:pt idx="110">
                  <c:v>0.15391830000000001</c:v>
                </c:pt>
                <c:pt idx="111">
                  <c:v>0.15391779999999999</c:v>
                </c:pt>
                <c:pt idx="112">
                  <c:v>0.15518940000000001</c:v>
                </c:pt>
                <c:pt idx="113">
                  <c:v>0.15630859999999999</c:v>
                </c:pt>
                <c:pt idx="114">
                  <c:v>0.15645430000000002</c:v>
                </c:pt>
                <c:pt idx="115">
                  <c:v>0.15610870000000002</c:v>
                </c:pt>
                <c:pt idx="116">
                  <c:v>0.15584490000000001</c:v>
                </c:pt>
                <c:pt idx="117">
                  <c:v>0.15555829999999998</c:v>
                </c:pt>
                <c:pt idx="118">
                  <c:v>0.1547809</c:v>
                </c:pt>
                <c:pt idx="119">
                  <c:v>0.1535955</c:v>
                </c:pt>
                <c:pt idx="120">
                  <c:v>0.1518283</c:v>
                </c:pt>
                <c:pt idx="121">
                  <c:v>0.14948419999999998</c:v>
                </c:pt>
                <c:pt idx="122">
                  <c:v>0.14783540000000001</c:v>
                </c:pt>
                <c:pt idx="123">
                  <c:v>0.1473487</c:v>
                </c:pt>
                <c:pt idx="124">
                  <c:v>0.1469096</c:v>
                </c:pt>
                <c:pt idx="125">
                  <c:v>0.14592139999999998</c:v>
                </c:pt>
                <c:pt idx="126">
                  <c:v>0.14485429999999999</c:v>
                </c:pt>
                <c:pt idx="127">
                  <c:v>0.14406060000000001</c:v>
                </c:pt>
                <c:pt idx="128">
                  <c:v>0.14344200000000001</c:v>
                </c:pt>
                <c:pt idx="129">
                  <c:v>0.1434937</c:v>
                </c:pt>
                <c:pt idx="130">
                  <c:v>0.1452348</c:v>
                </c:pt>
                <c:pt idx="131">
                  <c:v>0.1480243</c:v>
                </c:pt>
                <c:pt idx="132">
                  <c:v>0.14943910000000002</c:v>
                </c:pt>
                <c:pt idx="133">
                  <c:v>0.1483961</c:v>
                </c:pt>
                <c:pt idx="134">
                  <c:v>0.14638200000000001</c:v>
                </c:pt>
                <c:pt idx="135">
                  <c:v>0.14518420000000001</c:v>
                </c:pt>
                <c:pt idx="136">
                  <c:v>0.14489830000000001</c:v>
                </c:pt>
                <c:pt idx="137">
                  <c:v>0.1449319</c:v>
                </c:pt>
                <c:pt idx="138">
                  <c:v>0.14528769999999999</c:v>
                </c:pt>
                <c:pt idx="139">
                  <c:v>0.14542669999999999</c:v>
                </c:pt>
                <c:pt idx="140">
                  <c:v>0.1439136</c:v>
                </c:pt>
                <c:pt idx="141">
                  <c:v>0.14025609999999999</c:v>
                </c:pt>
                <c:pt idx="142">
                  <c:v>0.13563449999999999</c:v>
                </c:pt>
                <c:pt idx="143">
                  <c:v>0.13102</c:v>
                </c:pt>
                <c:pt idx="144">
                  <c:v>0.1257508</c:v>
                </c:pt>
                <c:pt idx="145">
                  <c:v>0.1195287</c:v>
                </c:pt>
                <c:pt idx="146">
                  <c:v>0.113756</c:v>
                </c:pt>
                <c:pt idx="147">
                  <c:v>0.10935739999999999</c:v>
                </c:pt>
                <c:pt idx="148">
                  <c:v>0.10602249999999999</c:v>
                </c:pt>
                <c:pt idx="149">
                  <c:v>0.10365839999999998</c:v>
                </c:pt>
                <c:pt idx="150">
                  <c:v>0.10230930000000001</c:v>
                </c:pt>
                <c:pt idx="151">
                  <c:v>0.10127249999999999</c:v>
                </c:pt>
                <c:pt idx="152">
                  <c:v>0.1002516</c:v>
                </c:pt>
                <c:pt idx="153">
                  <c:v>0.10070229999999999</c:v>
                </c:pt>
                <c:pt idx="154">
                  <c:v>0.10367029999999999</c:v>
                </c:pt>
                <c:pt idx="155">
                  <c:v>0.10770289999999999</c:v>
                </c:pt>
                <c:pt idx="156">
                  <c:v>0.11135990000000001</c:v>
                </c:pt>
                <c:pt idx="157">
                  <c:v>0.115371</c:v>
                </c:pt>
                <c:pt idx="158">
                  <c:v>0.1201805</c:v>
                </c:pt>
                <c:pt idx="159">
                  <c:v>0.12449760000000001</c:v>
                </c:pt>
                <c:pt idx="160">
                  <c:v>0.127362</c:v>
                </c:pt>
                <c:pt idx="161">
                  <c:v>0.12875819999999999</c:v>
                </c:pt>
                <c:pt idx="162">
                  <c:v>0.12860969999999999</c:v>
                </c:pt>
                <c:pt idx="163">
                  <c:v>0.12679029999999999</c:v>
                </c:pt>
                <c:pt idx="164">
                  <c:v>0.12380749999999999</c:v>
                </c:pt>
                <c:pt idx="165">
                  <c:v>0.12096100000000001</c:v>
                </c:pt>
                <c:pt idx="166">
                  <c:v>0.11886990000000001</c:v>
                </c:pt>
                <c:pt idx="167">
                  <c:v>0.11656270000000001</c:v>
                </c:pt>
                <c:pt idx="168">
                  <c:v>0.1132842</c:v>
                </c:pt>
                <c:pt idx="169">
                  <c:v>0.10980759999999999</c:v>
                </c:pt>
                <c:pt idx="170">
                  <c:v>0.1069691</c:v>
                </c:pt>
                <c:pt idx="171">
                  <c:v>0.10433429999999999</c:v>
                </c:pt>
                <c:pt idx="172">
                  <c:v>0.10109470000000001</c:v>
                </c:pt>
                <c:pt idx="173">
                  <c:v>9.7104499999999996E-2</c:v>
                </c:pt>
                <c:pt idx="174">
                  <c:v>9.2688400000000004E-2</c:v>
                </c:pt>
                <c:pt idx="175">
                  <c:v>8.8334300000000004E-2</c:v>
                </c:pt>
                <c:pt idx="176">
                  <c:v>8.5416300000000001E-2</c:v>
                </c:pt>
                <c:pt idx="177">
                  <c:v>8.5302100000000006E-2</c:v>
                </c:pt>
                <c:pt idx="178">
                  <c:v>8.6686700000000005E-2</c:v>
                </c:pt>
                <c:pt idx="179">
                  <c:v>8.7242299999999995E-2</c:v>
                </c:pt>
                <c:pt idx="180">
                  <c:v>8.6870100000000006E-2</c:v>
                </c:pt>
                <c:pt idx="181">
                  <c:v>8.6235599999999996E-2</c:v>
                </c:pt>
                <c:pt idx="182">
                  <c:v>8.5198499999999996E-2</c:v>
                </c:pt>
                <c:pt idx="183">
                  <c:v>8.4070499999999992E-2</c:v>
                </c:pt>
                <c:pt idx="184">
                  <c:v>8.3763400000000002E-2</c:v>
                </c:pt>
                <c:pt idx="185">
                  <c:v>8.4365599999999999E-2</c:v>
                </c:pt>
                <c:pt idx="186">
                  <c:v>8.4846299999999999E-2</c:v>
                </c:pt>
                <c:pt idx="187">
                  <c:v>8.4774299999999997E-2</c:v>
                </c:pt>
                <c:pt idx="188">
                  <c:v>8.5149300000000011E-2</c:v>
                </c:pt>
                <c:pt idx="189">
                  <c:v>8.6279399999999992E-2</c:v>
                </c:pt>
                <c:pt idx="190">
                  <c:v>8.7179000000000006E-2</c:v>
                </c:pt>
                <c:pt idx="191">
                  <c:v>8.7812100000000004E-2</c:v>
                </c:pt>
                <c:pt idx="192">
                  <c:v>8.8893299999999995E-2</c:v>
                </c:pt>
                <c:pt idx="193">
                  <c:v>9.0185199999999993E-2</c:v>
                </c:pt>
                <c:pt idx="194">
                  <c:v>9.1234200000000001E-2</c:v>
                </c:pt>
                <c:pt idx="195">
                  <c:v>9.2243200000000011E-2</c:v>
                </c:pt>
                <c:pt idx="196">
                  <c:v>9.3398899999999993E-2</c:v>
                </c:pt>
                <c:pt idx="197">
                  <c:v>9.4755200000000012E-2</c:v>
                </c:pt>
                <c:pt idx="198">
                  <c:v>9.6418699999999996E-2</c:v>
                </c:pt>
                <c:pt idx="199">
                  <c:v>9.828569999999999E-2</c:v>
                </c:pt>
                <c:pt idx="200">
                  <c:v>0.1004081</c:v>
                </c:pt>
                <c:pt idx="201">
                  <c:v>0.1025438</c:v>
                </c:pt>
                <c:pt idx="202">
                  <c:v>0.1036021</c:v>
                </c:pt>
                <c:pt idx="203">
                  <c:v>0.10336670000000001</c:v>
                </c:pt>
                <c:pt idx="204">
                  <c:v>0.1030698</c:v>
                </c:pt>
                <c:pt idx="205">
                  <c:v>0.103601</c:v>
                </c:pt>
                <c:pt idx="206">
                  <c:v>0.1048081</c:v>
                </c:pt>
                <c:pt idx="207">
                  <c:v>0.10604089999999999</c:v>
                </c:pt>
                <c:pt idx="208">
                  <c:v>0.1068765</c:v>
                </c:pt>
                <c:pt idx="209">
                  <c:v>0.10760329999999999</c:v>
                </c:pt>
                <c:pt idx="210">
                  <c:v>0.10879869999999998</c:v>
                </c:pt>
                <c:pt idx="211">
                  <c:v>0.1106917</c:v>
                </c:pt>
                <c:pt idx="212">
                  <c:v>0.11299540000000001</c:v>
                </c:pt>
                <c:pt idx="213">
                  <c:v>0.1154172</c:v>
                </c:pt>
                <c:pt idx="214">
                  <c:v>0.1185628</c:v>
                </c:pt>
                <c:pt idx="215">
                  <c:v>0.1233568</c:v>
                </c:pt>
                <c:pt idx="216">
                  <c:v>0.12947790000000001</c:v>
                </c:pt>
                <c:pt idx="217">
                  <c:v>0.1358201</c:v>
                </c:pt>
                <c:pt idx="218">
                  <c:v>0.14169490000000001</c:v>
                </c:pt>
                <c:pt idx="219">
                  <c:v>0.14642730000000001</c:v>
                </c:pt>
                <c:pt idx="220">
                  <c:v>0.1496383</c:v>
                </c:pt>
                <c:pt idx="221">
                  <c:v>0.15212349999999999</c:v>
                </c:pt>
                <c:pt idx="222">
                  <c:v>0.15464439999999999</c:v>
                </c:pt>
                <c:pt idx="223">
                  <c:v>0.15689729999999999</c:v>
                </c:pt>
                <c:pt idx="224">
                  <c:v>0.15848039999999999</c:v>
                </c:pt>
                <c:pt idx="225">
                  <c:v>0.1593687</c:v>
                </c:pt>
                <c:pt idx="226">
                  <c:v>0.15943859999999999</c:v>
                </c:pt>
                <c:pt idx="227">
                  <c:v>0.1588717</c:v>
                </c:pt>
                <c:pt idx="228">
                  <c:v>0.1587007</c:v>
                </c:pt>
                <c:pt idx="229">
                  <c:v>0.15965940000000001</c:v>
                </c:pt>
                <c:pt idx="230">
                  <c:v>0.16127839999999999</c:v>
                </c:pt>
                <c:pt idx="231">
                  <c:v>0.16314100000000001</c:v>
                </c:pt>
                <c:pt idx="232">
                  <c:v>0.16558629999999999</c:v>
                </c:pt>
                <c:pt idx="233">
                  <c:v>0.16891100000000001</c:v>
                </c:pt>
                <c:pt idx="234">
                  <c:v>0.17287810000000001</c:v>
                </c:pt>
                <c:pt idx="235">
                  <c:v>0.17649429999999999</c:v>
                </c:pt>
                <c:pt idx="236">
                  <c:v>0.1790486</c:v>
                </c:pt>
                <c:pt idx="237">
                  <c:v>0.1814192</c:v>
                </c:pt>
                <c:pt idx="238">
                  <c:v>0.18442429999999999</c:v>
                </c:pt>
                <c:pt idx="239">
                  <c:v>0.1874342</c:v>
                </c:pt>
                <c:pt idx="240">
                  <c:v>0.1897934</c:v>
                </c:pt>
                <c:pt idx="241">
                  <c:v>0.191416</c:v>
                </c:pt>
                <c:pt idx="242">
                  <c:v>0.19216320000000001</c:v>
                </c:pt>
                <c:pt idx="243">
                  <c:v>0.19202069999999999</c:v>
                </c:pt>
                <c:pt idx="244">
                  <c:v>0.19132680000000002</c:v>
                </c:pt>
                <c:pt idx="245">
                  <c:v>0.19051689999999999</c:v>
                </c:pt>
                <c:pt idx="246">
                  <c:v>0.18988050000000001</c:v>
                </c:pt>
                <c:pt idx="247">
                  <c:v>0.18919329999999998</c:v>
                </c:pt>
                <c:pt idx="248">
                  <c:v>0.18803349999999999</c:v>
                </c:pt>
                <c:pt idx="249">
                  <c:v>0.18670719999999999</c:v>
                </c:pt>
                <c:pt idx="250">
                  <c:v>0.1857075</c:v>
                </c:pt>
                <c:pt idx="251">
                  <c:v>0.18526519999999999</c:v>
                </c:pt>
                <c:pt idx="252">
                  <c:v>0.18572169999999999</c:v>
                </c:pt>
                <c:pt idx="253">
                  <c:v>0.18669369999999999</c:v>
                </c:pt>
                <c:pt idx="254">
                  <c:v>0.1872587</c:v>
                </c:pt>
                <c:pt idx="255">
                  <c:v>0.1875146</c:v>
                </c:pt>
                <c:pt idx="256">
                  <c:v>0.1876796</c:v>
                </c:pt>
                <c:pt idx="257">
                  <c:v>0.1870781</c:v>
                </c:pt>
                <c:pt idx="258">
                  <c:v>0.18545989999999998</c:v>
                </c:pt>
                <c:pt idx="259">
                  <c:v>0.18311079999999999</c:v>
                </c:pt>
                <c:pt idx="260">
                  <c:v>0.180313</c:v>
                </c:pt>
                <c:pt idx="261">
                  <c:v>0.17765619999999999</c:v>
                </c:pt>
                <c:pt idx="262">
                  <c:v>0.17565639999999999</c:v>
                </c:pt>
                <c:pt idx="263">
                  <c:v>0.17435349999999999</c:v>
                </c:pt>
                <c:pt idx="264">
                  <c:v>0.1731413</c:v>
                </c:pt>
                <c:pt idx="265">
                  <c:v>0.17157159999999999</c:v>
                </c:pt>
                <c:pt idx="266">
                  <c:v>0.1708634</c:v>
                </c:pt>
                <c:pt idx="267">
                  <c:v>0.1723645</c:v>
                </c:pt>
                <c:pt idx="268">
                  <c:v>0.17529790000000001</c:v>
                </c:pt>
                <c:pt idx="269">
                  <c:v>0.17844079999999998</c:v>
                </c:pt>
                <c:pt idx="270">
                  <c:v>0.18155379999999999</c:v>
                </c:pt>
                <c:pt idx="271">
                  <c:v>0.1839325</c:v>
                </c:pt>
                <c:pt idx="272">
                  <c:v>0.18514219999999998</c:v>
                </c:pt>
                <c:pt idx="273">
                  <c:v>0.18660640000000001</c:v>
                </c:pt>
                <c:pt idx="274">
                  <c:v>0.18920510000000001</c:v>
                </c:pt>
                <c:pt idx="275">
                  <c:v>0.19181329999999999</c:v>
                </c:pt>
                <c:pt idx="276">
                  <c:v>0.19340080000000001</c:v>
                </c:pt>
                <c:pt idx="277">
                  <c:v>0.19398309999999999</c:v>
                </c:pt>
                <c:pt idx="278">
                  <c:v>0.19410359999999999</c:v>
                </c:pt>
                <c:pt idx="279">
                  <c:v>0.19430230000000001</c:v>
                </c:pt>
                <c:pt idx="280">
                  <c:v>0.1943647</c:v>
                </c:pt>
                <c:pt idx="281">
                  <c:v>0.1939623</c:v>
                </c:pt>
                <c:pt idx="282">
                  <c:v>0.1937122</c:v>
                </c:pt>
                <c:pt idx="283">
                  <c:v>0.1940692</c:v>
                </c:pt>
                <c:pt idx="284">
                  <c:v>0.1944042</c:v>
                </c:pt>
                <c:pt idx="285">
                  <c:v>0.19411929999999999</c:v>
                </c:pt>
                <c:pt idx="286">
                  <c:v>0.19338520000000001</c:v>
                </c:pt>
                <c:pt idx="287">
                  <c:v>0.1923156</c:v>
                </c:pt>
                <c:pt idx="288">
                  <c:v>0.19083819999999999</c:v>
                </c:pt>
                <c:pt idx="289">
                  <c:v>0.18990579999999999</c:v>
                </c:pt>
                <c:pt idx="290">
                  <c:v>0.19079019999999999</c:v>
                </c:pt>
                <c:pt idx="291">
                  <c:v>0.19276490000000002</c:v>
                </c:pt>
                <c:pt idx="292">
                  <c:v>0.19381670000000001</c:v>
                </c:pt>
                <c:pt idx="293">
                  <c:v>0.1933646</c:v>
                </c:pt>
                <c:pt idx="294">
                  <c:v>0.1919709</c:v>
                </c:pt>
                <c:pt idx="295">
                  <c:v>0.18967980000000001</c:v>
                </c:pt>
                <c:pt idx="296">
                  <c:v>0.18710850000000001</c:v>
                </c:pt>
                <c:pt idx="297">
                  <c:v>0.18579190000000001</c:v>
                </c:pt>
                <c:pt idx="298">
                  <c:v>0.18567510000000001</c:v>
                </c:pt>
                <c:pt idx="299">
                  <c:v>0.18553230000000001</c:v>
                </c:pt>
                <c:pt idx="300">
                  <c:v>0.18551869999999998</c:v>
                </c:pt>
                <c:pt idx="301">
                  <c:v>0.18610580000000002</c:v>
                </c:pt>
                <c:pt idx="302">
                  <c:v>0.18683749999999999</c:v>
                </c:pt>
                <c:pt idx="303">
                  <c:v>0.18790709999999999</c:v>
                </c:pt>
                <c:pt idx="304">
                  <c:v>0.1899293</c:v>
                </c:pt>
                <c:pt idx="305">
                  <c:v>0.19233220000000001</c:v>
                </c:pt>
                <c:pt idx="306">
                  <c:v>0.19413049999999998</c:v>
                </c:pt>
                <c:pt idx="307">
                  <c:v>0.19466</c:v>
                </c:pt>
                <c:pt idx="308">
                  <c:v>0.19338420000000001</c:v>
                </c:pt>
                <c:pt idx="309">
                  <c:v>0.19082150000000001</c:v>
                </c:pt>
                <c:pt idx="310">
                  <c:v>0.18826389999999998</c:v>
                </c:pt>
                <c:pt idx="311">
                  <c:v>0.1862336</c:v>
                </c:pt>
                <c:pt idx="312">
                  <c:v>0.18485590000000002</c:v>
                </c:pt>
                <c:pt idx="313">
                  <c:v>0.1843264</c:v>
                </c:pt>
                <c:pt idx="314">
                  <c:v>0.18412190000000001</c:v>
                </c:pt>
                <c:pt idx="315">
                  <c:v>0.1833244</c:v>
                </c:pt>
                <c:pt idx="316">
                  <c:v>0.18204960000000001</c:v>
                </c:pt>
                <c:pt idx="317">
                  <c:v>0.1816643</c:v>
                </c:pt>
                <c:pt idx="318">
                  <c:v>0.1829132</c:v>
                </c:pt>
                <c:pt idx="319">
                  <c:v>0.1848429</c:v>
                </c:pt>
                <c:pt idx="320">
                  <c:v>0.18671479999999999</c:v>
                </c:pt>
                <c:pt idx="321">
                  <c:v>0.18895909999999999</c:v>
                </c:pt>
                <c:pt idx="322">
                  <c:v>0.19164600000000001</c:v>
                </c:pt>
                <c:pt idx="323">
                  <c:v>0.19429549999999998</c:v>
                </c:pt>
                <c:pt idx="324">
                  <c:v>0.19658620000000002</c:v>
                </c:pt>
                <c:pt idx="325">
                  <c:v>0.1980953</c:v>
                </c:pt>
                <c:pt idx="326">
                  <c:v>0.19875860000000001</c:v>
                </c:pt>
                <c:pt idx="327">
                  <c:v>0.19925110000000001</c:v>
                </c:pt>
                <c:pt idx="328">
                  <c:v>0.19944680000000001</c:v>
                </c:pt>
                <c:pt idx="329">
                  <c:v>0.19834010000000002</c:v>
                </c:pt>
                <c:pt idx="330">
                  <c:v>0.1962718</c:v>
                </c:pt>
                <c:pt idx="331">
                  <c:v>0.1945027</c:v>
                </c:pt>
                <c:pt idx="332">
                  <c:v>0.19319999999999998</c:v>
                </c:pt>
                <c:pt idx="333">
                  <c:v>0.1918511</c:v>
                </c:pt>
                <c:pt idx="334">
                  <c:v>0.19044839999999999</c:v>
                </c:pt>
                <c:pt idx="335">
                  <c:v>0.18960190000000002</c:v>
                </c:pt>
                <c:pt idx="336">
                  <c:v>0.18964419999999999</c:v>
                </c:pt>
                <c:pt idx="337">
                  <c:v>0.1900802</c:v>
                </c:pt>
                <c:pt idx="338">
                  <c:v>0.1905317</c:v>
                </c:pt>
                <c:pt idx="339">
                  <c:v>0.19137780000000001</c:v>
                </c:pt>
                <c:pt idx="340">
                  <c:v>0.19319120000000001</c:v>
                </c:pt>
                <c:pt idx="341">
                  <c:v>0.19583040000000002</c:v>
                </c:pt>
                <c:pt idx="342">
                  <c:v>0.1981947</c:v>
                </c:pt>
                <c:pt idx="343">
                  <c:v>0.19954809999999998</c:v>
                </c:pt>
                <c:pt idx="344">
                  <c:v>0.2004321</c:v>
                </c:pt>
                <c:pt idx="345">
                  <c:v>0.20145829999999998</c:v>
                </c:pt>
                <c:pt idx="346">
                  <c:v>0.20246830000000002</c:v>
                </c:pt>
                <c:pt idx="347">
                  <c:v>0.2033142</c:v>
                </c:pt>
                <c:pt idx="348">
                  <c:v>0.20413520000000002</c:v>
                </c:pt>
                <c:pt idx="349">
                  <c:v>0.20467240000000003</c:v>
                </c:pt>
                <c:pt idx="350">
                  <c:v>0.20445170000000001</c:v>
                </c:pt>
                <c:pt idx="351">
                  <c:v>0.2035246</c:v>
                </c:pt>
                <c:pt idx="352">
                  <c:v>0.20212670000000002</c:v>
                </c:pt>
                <c:pt idx="353">
                  <c:v>0.20045459999999998</c:v>
                </c:pt>
                <c:pt idx="354">
                  <c:v>0.19894619999999999</c:v>
                </c:pt>
                <c:pt idx="355">
                  <c:v>0.19759439999999998</c:v>
                </c:pt>
                <c:pt idx="356">
                  <c:v>0.19582060000000001</c:v>
                </c:pt>
                <c:pt idx="357">
                  <c:v>0.1937614</c:v>
                </c:pt>
                <c:pt idx="358">
                  <c:v>0.1923704</c:v>
                </c:pt>
                <c:pt idx="359">
                  <c:v>0.1917442</c:v>
                </c:pt>
                <c:pt idx="360">
                  <c:v>0.19084370000000001</c:v>
                </c:pt>
                <c:pt idx="361">
                  <c:v>0.18949749999999999</c:v>
                </c:pt>
                <c:pt idx="362">
                  <c:v>0.18876080000000001</c:v>
                </c:pt>
                <c:pt idx="363">
                  <c:v>0.1890143</c:v>
                </c:pt>
                <c:pt idx="364">
                  <c:v>0.18965779999999999</c:v>
                </c:pt>
                <c:pt idx="365">
                  <c:v>0.1902179</c:v>
                </c:pt>
                <c:pt idx="366">
                  <c:v>0.19081980000000001</c:v>
                </c:pt>
                <c:pt idx="367">
                  <c:v>0.19202959999999999</c:v>
                </c:pt>
                <c:pt idx="368">
                  <c:v>0.19381960000000001</c:v>
                </c:pt>
                <c:pt idx="369">
                  <c:v>0.1952682</c:v>
                </c:pt>
                <c:pt idx="370">
                  <c:v>0.1960228</c:v>
                </c:pt>
                <c:pt idx="371">
                  <c:v>0.1966676</c:v>
                </c:pt>
                <c:pt idx="372">
                  <c:v>0.19718380000000002</c:v>
                </c:pt>
                <c:pt idx="373">
                  <c:v>0.19667729999999997</c:v>
                </c:pt>
                <c:pt idx="374">
                  <c:v>0.1954014</c:v>
                </c:pt>
                <c:pt idx="375">
                  <c:v>0.1948706</c:v>
                </c:pt>
                <c:pt idx="376">
                  <c:v>0.1954486</c:v>
                </c:pt>
                <c:pt idx="377">
                  <c:v>0.19623480000000001</c:v>
                </c:pt>
                <c:pt idx="378">
                  <c:v>0.19677980000000003</c:v>
                </c:pt>
                <c:pt idx="379">
                  <c:v>0.19760659999999999</c:v>
                </c:pt>
                <c:pt idx="380">
                  <c:v>0.1994283</c:v>
                </c:pt>
                <c:pt idx="381">
                  <c:v>0.20186499999999999</c:v>
                </c:pt>
                <c:pt idx="382">
                  <c:v>0.20360109999999998</c:v>
                </c:pt>
                <c:pt idx="383">
                  <c:v>0.20422489999999999</c:v>
                </c:pt>
                <c:pt idx="384">
                  <c:v>0.2047658</c:v>
                </c:pt>
                <c:pt idx="385">
                  <c:v>0.20603589999999999</c:v>
                </c:pt>
                <c:pt idx="386">
                  <c:v>0.2079367</c:v>
                </c:pt>
                <c:pt idx="387">
                  <c:v>0.21022760000000001</c:v>
                </c:pt>
                <c:pt idx="388">
                  <c:v>0.21245999999999998</c:v>
                </c:pt>
                <c:pt idx="389">
                  <c:v>0.2139897</c:v>
                </c:pt>
                <c:pt idx="390">
                  <c:v>0.214701</c:v>
                </c:pt>
                <c:pt idx="391">
                  <c:v>0.21476860000000003</c:v>
                </c:pt>
                <c:pt idx="392">
                  <c:v>0.2140949</c:v>
                </c:pt>
                <c:pt idx="393">
                  <c:v>0.21286399999999997</c:v>
                </c:pt>
                <c:pt idx="394">
                  <c:v>0.21176319999999998</c:v>
                </c:pt>
                <c:pt idx="395">
                  <c:v>0.21101459999999997</c:v>
                </c:pt>
                <c:pt idx="396">
                  <c:v>0.20997720000000003</c:v>
                </c:pt>
                <c:pt idx="397">
                  <c:v>0.2083574</c:v>
                </c:pt>
                <c:pt idx="398">
                  <c:v>0.2071501</c:v>
                </c:pt>
                <c:pt idx="399">
                  <c:v>0.20698119999999998</c:v>
                </c:pt>
                <c:pt idx="400">
                  <c:v>0.20706669999999999</c:v>
                </c:pt>
                <c:pt idx="401">
                  <c:v>0.2070881</c:v>
                </c:pt>
                <c:pt idx="402">
                  <c:v>0.20759559999999999</c:v>
                </c:pt>
                <c:pt idx="403">
                  <c:v>0.2088392</c:v>
                </c:pt>
                <c:pt idx="404">
                  <c:v>0.2106016</c:v>
                </c:pt>
                <c:pt idx="405">
                  <c:v>0.21210760000000001</c:v>
                </c:pt>
                <c:pt idx="406">
                  <c:v>0.21267239999999998</c:v>
                </c:pt>
                <c:pt idx="407">
                  <c:v>0.21269040000000003</c:v>
                </c:pt>
                <c:pt idx="408">
                  <c:v>0.21264840000000002</c:v>
                </c:pt>
                <c:pt idx="409">
                  <c:v>0.21244839999999998</c:v>
                </c:pt>
                <c:pt idx="410">
                  <c:v>0.21252179999999998</c:v>
                </c:pt>
                <c:pt idx="411">
                  <c:v>0.21302309999999997</c:v>
                </c:pt>
                <c:pt idx="412">
                  <c:v>0.21280499999999999</c:v>
                </c:pt>
                <c:pt idx="413">
                  <c:v>0.2116035</c:v>
                </c:pt>
                <c:pt idx="414">
                  <c:v>0.2108778</c:v>
                </c:pt>
                <c:pt idx="415">
                  <c:v>0.2113524</c:v>
                </c:pt>
                <c:pt idx="416">
                  <c:v>0.21241879999999999</c:v>
                </c:pt>
                <c:pt idx="417">
                  <c:v>0.21365130000000002</c:v>
                </c:pt>
                <c:pt idx="418">
                  <c:v>0.21489749999999999</c:v>
                </c:pt>
                <c:pt idx="419">
                  <c:v>0.21565830000000002</c:v>
                </c:pt>
                <c:pt idx="420">
                  <c:v>0.21556810000000001</c:v>
                </c:pt>
                <c:pt idx="421">
                  <c:v>0.2148362</c:v>
                </c:pt>
                <c:pt idx="422">
                  <c:v>0.21403929999999999</c:v>
                </c:pt>
                <c:pt idx="423">
                  <c:v>0.21352110000000002</c:v>
                </c:pt>
                <c:pt idx="424">
                  <c:v>0.21340729999999997</c:v>
                </c:pt>
                <c:pt idx="425">
                  <c:v>0.21402840000000001</c:v>
                </c:pt>
                <c:pt idx="426">
                  <c:v>0.21531699999999998</c:v>
                </c:pt>
                <c:pt idx="427">
                  <c:v>0.21669139999999998</c:v>
                </c:pt>
                <c:pt idx="428">
                  <c:v>0.21790999999999999</c:v>
                </c:pt>
                <c:pt idx="429">
                  <c:v>0.21881890000000001</c:v>
                </c:pt>
                <c:pt idx="430">
                  <c:v>0.21908460000000002</c:v>
                </c:pt>
                <c:pt idx="431">
                  <c:v>0.21881330000000002</c:v>
                </c:pt>
                <c:pt idx="432">
                  <c:v>0.21831070000000002</c:v>
                </c:pt>
                <c:pt idx="433">
                  <c:v>0.2177154</c:v>
                </c:pt>
                <c:pt idx="434">
                  <c:v>0.21733490000000003</c:v>
                </c:pt>
                <c:pt idx="435">
                  <c:v>0.2172471</c:v>
                </c:pt>
                <c:pt idx="436">
                  <c:v>0.21751520000000002</c:v>
                </c:pt>
                <c:pt idx="437">
                  <c:v>0.21884700000000001</c:v>
                </c:pt>
                <c:pt idx="438">
                  <c:v>0.22117230000000002</c:v>
                </c:pt>
                <c:pt idx="439">
                  <c:v>0.22317690000000001</c:v>
                </c:pt>
                <c:pt idx="440">
                  <c:v>0.22438060000000001</c:v>
                </c:pt>
                <c:pt idx="441">
                  <c:v>0.22504970000000002</c:v>
                </c:pt>
                <c:pt idx="442">
                  <c:v>0.22485579999999999</c:v>
                </c:pt>
                <c:pt idx="443">
                  <c:v>0.2238494</c:v>
                </c:pt>
                <c:pt idx="444">
                  <c:v>0.22287740000000003</c:v>
                </c:pt>
                <c:pt idx="445">
                  <c:v>0.22219179999999999</c:v>
                </c:pt>
                <c:pt idx="446">
                  <c:v>0.22148939999999998</c:v>
                </c:pt>
                <c:pt idx="447">
                  <c:v>0.22067819999999999</c:v>
                </c:pt>
                <c:pt idx="448">
                  <c:v>0.21971690000000002</c:v>
                </c:pt>
                <c:pt idx="449">
                  <c:v>0.21874350000000001</c:v>
                </c:pt>
                <c:pt idx="450">
                  <c:v>0.21810800000000002</c:v>
                </c:pt>
                <c:pt idx="451">
                  <c:v>0.21776450000000003</c:v>
                </c:pt>
                <c:pt idx="452">
                  <c:v>0.21751790000000001</c:v>
                </c:pt>
                <c:pt idx="453">
                  <c:v>0.21723620000000002</c:v>
                </c:pt>
                <c:pt idx="454">
                  <c:v>0.21650250000000001</c:v>
                </c:pt>
                <c:pt idx="455">
                  <c:v>0.21528319999999998</c:v>
                </c:pt>
                <c:pt idx="456">
                  <c:v>0.21418040000000002</c:v>
                </c:pt>
                <c:pt idx="457">
                  <c:v>0.21376630000000002</c:v>
                </c:pt>
                <c:pt idx="458">
                  <c:v>0.21473640000000002</c:v>
                </c:pt>
                <c:pt idx="459">
                  <c:v>0.21744730000000001</c:v>
                </c:pt>
                <c:pt idx="460">
                  <c:v>0.2208552</c:v>
                </c:pt>
                <c:pt idx="461">
                  <c:v>0.2234341</c:v>
                </c:pt>
                <c:pt idx="462">
                  <c:v>0.2250086</c:v>
                </c:pt>
                <c:pt idx="463">
                  <c:v>0.22660269999999999</c:v>
                </c:pt>
                <c:pt idx="464">
                  <c:v>0.22845169999999998</c:v>
                </c:pt>
                <c:pt idx="465">
                  <c:v>0.22956729999999997</c:v>
                </c:pt>
                <c:pt idx="466">
                  <c:v>0.22963630000000002</c:v>
                </c:pt>
                <c:pt idx="467">
                  <c:v>0.22954429999999998</c:v>
                </c:pt>
                <c:pt idx="468">
                  <c:v>0.23003759999999998</c:v>
                </c:pt>
                <c:pt idx="469">
                  <c:v>0.23136530000000002</c:v>
                </c:pt>
                <c:pt idx="470">
                  <c:v>0.23307539999999999</c:v>
                </c:pt>
                <c:pt idx="471">
                  <c:v>0.23396379999999997</c:v>
                </c:pt>
                <c:pt idx="472">
                  <c:v>0.23366729999999999</c:v>
                </c:pt>
                <c:pt idx="473">
                  <c:v>0.2332157</c:v>
                </c:pt>
                <c:pt idx="474">
                  <c:v>0.23328659999999998</c:v>
                </c:pt>
                <c:pt idx="475">
                  <c:v>0.23326890000000003</c:v>
                </c:pt>
                <c:pt idx="476">
                  <c:v>0.23242470000000001</c:v>
                </c:pt>
                <c:pt idx="477">
                  <c:v>0.23120480000000002</c:v>
                </c:pt>
                <c:pt idx="478">
                  <c:v>0.23068490000000003</c:v>
                </c:pt>
                <c:pt idx="479">
                  <c:v>0.2311474</c:v>
                </c:pt>
                <c:pt idx="480">
                  <c:v>0.23216449999999997</c:v>
                </c:pt>
                <c:pt idx="481">
                  <c:v>0.2336271</c:v>
                </c:pt>
                <c:pt idx="482">
                  <c:v>0.23571859999999997</c:v>
                </c:pt>
                <c:pt idx="483">
                  <c:v>0.23794659999999998</c:v>
                </c:pt>
                <c:pt idx="484">
                  <c:v>0.23937049999999999</c:v>
                </c:pt>
                <c:pt idx="485">
                  <c:v>0.24011449999999998</c:v>
                </c:pt>
                <c:pt idx="486">
                  <c:v>0.24120040000000001</c:v>
                </c:pt>
                <c:pt idx="487">
                  <c:v>0.24251419999999999</c:v>
                </c:pt>
                <c:pt idx="488">
                  <c:v>0.2428594</c:v>
                </c:pt>
                <c:pt idx="489">
                  <c:v>0.24223040000000001</c:v>
                </c:pt>
                <c:pt idx="490">
                  <c:v>0.24175179999999999</c:v>
                </c:pt>
                <c:pt idx="491">
                  <c:v>0.2418894</c:v>
                </c:pt>
                <c:pt idx="492">
                  <c:v>0.24248730000000002</c:v>
                </c:pt>
                <c:pt idx="493">
                  <c:v>0.24294809999999997</c:v>
                </c:pt>
                <c:pt idx="494">
                  <c:v>0.241948</c:v>
                </c:pt>
                <c:pt idx="495">
                  <c:v>0.2391858</c:v>
                </c:pt>
                <c:pt idx="496">
                  <c:v>0.2363914</c:v>
                </c:pt>
                <c:pt idx="497">
                  <c:v>0.23492769999999999</c:v>
                </c:pt>
                <c:pt idx="498">
                  <c:v>0.23433560000000001</c:v>
                </c:pt>
                <c:pt idx="499">
                  <c:v>0.2336908</c:v>
                </c:pt>
                <c:pt idx="500">
                  <c:v>0.23301260000000001</c:v>
                </c:pt>
                <c:pt idx="501">
                  <c:v>0.23297090000000001</c:v>
                </c:pt>
                <c:pt idx="502">
                  <c:v>0.23330239999999999</c:v>
                </c:pt>
                <c:pt idx="503">
                  <c:v>0.2332552</c:v>
                </c:pt>
                <c:pt idx="504">
                  <c:v>0.23326380000000002</c:v>
                </c:pt>
                <c:pt idx="505">
                  <c:v>0.2340266</c:v>
                </c:pt>
                <c:pt idx="506">
                  <c:v>0.23538619999999999</c:v>
                </c:pt>
                <c:pt idx="507">
                  <c:v>0.23684620000000001</c:v>
                </c:pt>
                <c:pt idx="508">
                  <c:v>0.23811060000000001</c:v>
                </c:pt>
                <c:pt idx="509">
                  <c:v>0.23934350000000001</c:v>
                </c:pt>
                <c:pt idx="510">
                  <c:v>0.24076470000000003</c:v>
                </c:pt>
                <c:pt idx="511">
                  <c:v>0.24215619999999999</c:v>
                </c:pt>
                <c:pt idx="512">
                  <c:v>0.2431604</c:v>
                </c:pt>
                <c:pt idx="513">
                  <c:v>0.24368789999999999</c:v>
                </c:pt>
                <c:pt idx="514">
                  <c:v>0.24387400000000001</c:v>
                </c:pt>
                <c:pt idx="515">
                  <c:v>0.24375349999999998</c:v>
                </c:pt>
                <c:pt idx="516">
                  <c:v>0.24312900000000001</c:v>
                </c:pt>
                <c:pt idx="517">
                  <c:v>0.24190209999999998</c:v>
                </c:pt>
                <c:pt idx="518">
                  <c:v>0.24056329999999998</c:v>
                </c:pt>
                <c:pt idx="519">
                  <c:v>0.2403441</c:v>
                </c:pt>
                <c:pt idx="520">
                  <c:v>0.24203340000000001</c:v>
                </c:pt>
                <c:pt idx="521">
                  <c:v>0.24455560000000001</c:v>
                </c:pt>
                <c:pt idx="522">
                  <c:v>0.24635719999999997</c:v>
                </c:pt>
                <c:pt idx="523">
                  <c:v>0.24741879999999999</c:v>
                </c:pt>
                <c:pt idx="524">
                  <c:v>0.2482877</c:v>
                </c:pt>
                <c:pt idx="525">
                  <c:v>0.24859200000000001</c:v>
                </c:pt>
                <c:pt idx="526">
                  <c:v>0.2478156</c:v>
                </c:pt>
                <c:pt idx="527">
                  <c:v>0.24650630000000001</c:v>
                </c:pt>
                <c:pt idx="528">
                  <c:v>0.24548920000000002</c:v>
                </c:pt>
                <c:pt idx="529">
                  <c:v>0.24486930000000001</c:v>
                </c:pt>
                <c:pt idx="530">
                  <c:v>0.24444109999999999</c:v>
                </c:pt>
                <c:pt idx="531">
                  <c:v>0.2439153</c:v>
                </c:pt>
                <c:pt idx="532">
                  <c:v>0.24323149999999999</c:v>
                </c:pt>
                <c:pt idx="533">
                  <c:v>0.24279229999999999</c:v>
                </c:pt>
                <c:pt idx="534">
                  <c:v>0.24261560000000001</c:v>
                </c:pt>
                <c:pt idx="535">
                  <c:v>0.24227989999999999</c:v>
                </c:pt>
                <c:pt idx="536">
                  <c:v>0.24177700000000002</c:v>
                </c:pt>
                <c:pt idx="537">
                  <c:v>0.2416142</c:v>
                </c:pt>
                <c:pt idx="538">
                  <c:v>0.24225729999999998</c:v>
                </c:pt>
                <c:pt idx="539">
                  <c:v>0.24358040000000003</c:v>
                </c:pt>
                <c:pt idx="540">
                  <c:v>0.24529130000000002</c:v>
                </c:pt>
                <c:pt idx="541">
                  <c:v>0.24750900000000001</c:v>
                </c:pt>
                <c:pt idx="542">
                  <c:v>0.2501679</c:v>
                </c:pt>
                <c:pt idx="543">
                  <c:v>0.25283559999999999</c:v>
                </c:pt>
                <c:pt idx="544">
                  <c:v>0.25500610000000001</c:v>
                </c:pt>
                <c:pt idx="545">
                  <c:v>0.25632739999999998</c:v>
                </c:pt>
                <c:pt idx="546">
                  <c:v>0.25726870000000002</c:v>
                </c:pt>
                <c:pt idx="547">
                  <c:v>0.25839119999999999</c:v>
                </c:pt>
                <c:pt idx="548">
                  <c:v>0.25920719999999997</c:v>
                </c:pt>
                <c:pt idx="549">
                  <c:v>0.25901540000000001</c:v>
                </c:pt>
                <c:pt idx="550">
                  <c:v>0.257913</c:v>
                </c:pt>
                <c:pt idx="551">
                  <c:v>0.25688540000000004</c:v>
                </c:pt>
                <c:pt idx="552">
                  <c:v>0.25693660000000001</c:v>
                </c:pt>
                <c:pt idx="553">
                  <c:v>0.25798209999999999</c:v>
                </c:pt>
                <c:pt idx="554">
                  <c:v>0.25933780000000001</c:v>
                </c:pt>
                <c:pt idx="555">
                  <c:v>0.26079540000000001</c:v>
                </c:pt>
                <c:pt idx="556">
                  <c:v>0.26258120000000001</c:v>
                </c:pt>
                <c:pt idx="557">
                  <c:v>0.26461309999999999</c:v>
                </c:pt>
                <c:pt idx="558">
                  <c:v>0.2663334</c:v>
                </c:pt>
                <c:pt idx="559">
                  <c:v>0.26780340000000002</c:v>
                </c:pt>
                <c:pt idx="560">
                  <c:v>0.26990530000000001</c:v>
                </c:pt>
                <c:pt idx="561">
                  <c:v>0.272814</c:v>
                </c:pt>
                <c:pt idx="562">
                  <c:v>0.27580109999999997</c:v>
                </c:pt>
                <c:pt idx="563">
                  <c:v>0.2783795</c:v>
                </c:pt>
                <c:pt idx="564">
                  <c:v>0.28043270000000003</c:v>
                </c:pt>
                <c:pt idx="565">
                  <c:v>0.28167199999999998</c:v>
                </c:pt>
                <c:pt idx="566">
                  <c:v>0.28199399999999997</c:v>
                </c:pt>
                <c:pt idx="567">
                  <c:v>0.28224100000000002</c:v>
                </c:pt>
                <c:pt idx="568">
                  <c:v>0.28334870000000001</c:v>
                </c:pt>
                <c:pt idx="569">
                  <c:v>0.28501529999999997</c:v>
                </c:pt>
                <c:pt idx="570">
                  <c:v>0.2860782</c:v>
                </c:pt>
                <c:pt idx="571">
                  <c:v>0.28568299999999996</c:v>
                </c:pt>
                <c:pt idx="572">
                  <c:v>0.28406049999999999</c:v>
                </c:pt>
                <c:pt idx="573">
                  <c:v>0.28214450000000002</c:v>
                </c:pt>
                <c:pt idx="574">
                  <c:v>0.28044189999999997</c:v>
                </c:pt>
                <c:pt idx="575">
                  <c:v>0.27912160000000003</c:v>
                </c:pt>
                <c:pt idx="576">
                  <c:v>0.27845629999999999</c:v>
                </c:pt>
                <c:pt idx="577">
                  <c:v>0.27847230000000001</c:v>
                </c:pt>
                <c:pt idx="578">
                  <c:v>0.27902709999999997</c:v>
                </c:pt>
                <c:pt idx="579">
                  <c:v>0.27999079999999998</c:v>
                </c:pt>
                <c:pt idx="580">
                  <c:v>0.2814971</c:v>
                </c:pt>
                <c:pt idx="581">
                  <c:v>0.28379179999999998</c:v>
                </c:pt>
                <c:pt idx="582">
                  <c:v>0.2864853</c:v>
                </c:pt>
                <c:pt idx="583">
                  <c:v>0.28919450000000002</c:v>
                </c:pt>
                <c:pt idx="584">
                  <c:v>0.29204999999999998</c:v>
                </c:pt>
                <c:pt idx="585">
                  <c:v>0.29480489999999998</c:v>
                </c:pt>
                <c:pt idx="586">
                  <c:v>0.29688539999999997</c:v>
                </c:pt>
                <c:pt idx="587">
                  <c:v>0.29794219999999999</c:v>
                </c:pt>
                <c:pt idx="588">
                  <c:v>0.29813010000000001</c:v>
                </c:pt>
                <c:pt idx="589">
                  <c:v>0.29831259999999998</c:v>
                </c:pt>
                <c:pt idx="590">
                  <c:v>0.29917310000000003</c:v>
                </c:pt>
                <c:pt idx="591">
                  <c:v>0.30033890000000002</c:v>
                </c:pt>
                <c:pt idx="592">
                  <c:v>0.30088350000000003</c:v>
                </c:pt>
                <c:pt idx="593">
                  <c:v>0.30017160000000004</c:v>
                </c:pt>
                <c:pt idx="594">
                  <c:v>0.29821999999999999</c:v>
                </c:pt>
                <c:pt idx="595">
                  <c:v>0.2955738</c:v>
                </c:pt>
                <c:pt idx="596">
                  <c:v>0.292964</c:v>
                </c:pt>
                <c:pt idx="597">
                  <c:v>0.29077530000000001</c:v>
                </c:pt>
                <c:pt idx="598">
                  <c:v>0.28865079999999999</c:v>
                </c:pt>
                <c:pt idx="599">
                  <c:v>0.28650179999999997</c:v>
                </c:pt>
                <c:pt idx="600">
                  <c:v>0.28512979999999999</c:v>
                </c:pt>
                <c:pt idx="601">
                  <c:v>0.28481709999999999</c:v>
                </c:pt>
                <c:pt idx="602">
                  <c:v>0.28481610000000002</c:v>
                </c:pt>
                <c:pt idx="603">
                  <c:v>0.28489579999999998</c:v>
                </c:pt>
                <c:pt idx="604">
                  <c:v>0.28581679999999998</c:v>
                </c:pt>
                <c:pt idx="605">
                  <c:v>0.28752909999999998</c:v>
                </c:pt>
                <c:pt idx="606">
                  <c:v>0.2889313</c:v>
                </c:pt>
                <c:pt idx="607">
                  <c:v>0.28971000000000002</c:v>
                </c:pt>
                <c:pt idx="608">
                  <c:v>0.29021920000000001</c:v>
                </c:pt>
                <c:pt idx="609">
                  <c:v>0.2904024</c:v>
                </c:pt>
                <c:pt idx="610">
                  <c:v>0.2901262</c:v>
                </c:pt>
                <c:pt idx="611">
                  <c:v>0.28959750000000001</c:v>
                </c:pt>
                <c:pt idx="612">
                  <c:v>0.28910440000000004</c:v>
                </c:pt>
                <c:pt idx="613">
                  <c:v>0.28885159999999999</c:v>
                </c:pt>
                <c:pt idx="614">
                  <c:v>0.288937</c:v>
                </c:pt>
                <c:pt idx="615">
                  <c:v>0.28921180000000002</c:v>
                </c:pt>
                <c:pt idx="616">
                  <c:v>0.28952030000000001</c:v>
                </c:pt>
                <c:pt idx="617">
                  <c:v>0.28993059999999998</c:v>
                </c:pt>
                <c:pt idx="618">
                  <c:v>0.29047390000000001</c:v>
                </c:pt>
                <c:pt idx="619">
                  <c:v>0.29129050000000001</c:v>
                </c:pt>
                <c:pt idx="620">
                  <c:v>0.29284120000000002</c:v>
                </c:pt>
                <c:pt idx="621">
                  <c:v>0.29531789999999997</c:v>
                </c:pt>
                <c:pt idx="622">
                  <c:v>0.29841300000000004</c:v>
                </c:pt>
                <c:pt idx="623">
                  <c:v>0.3017958</c:v>
                </c:pt>
                <c:pt idx="624">
                  <c:v>0.30512509999999998</c:v>
                </c:pt>
                <c:pt idx="625">
                  <c:v>0.30826809999999999</c:v>
                </c:pt>
                <c:pt idx="626">
                  <c:v>0.3115328</c:v>
                </c:pt>
                <c:pt idx="627">
                  <c:v>0.3152798</c:v>
                </c:pt>
                <c:pt idx="628">
                  <c:v>0.31955240000000001</c:v>
                </c:pt>
                <c:pt idx="629">
                  <c:v>0.32381189999999999</c:v>
                </c:pt>
                <c:pt idx="630">
                  <c:v>0.32730979999999998</c:v>
                </c:pt>
                <c:pt idx="631">
                  <c:v>0.32988000000000001</c:v>
                </c:pt>
                <c:pt idx="632">
                  <c:v>0.33193980000000001</c:v>
                </c:pt>
                <c:pt idx="633">
                  <c:v>0.3335822</c:v>
                </c:pt>
                <c:pt idx="634">
                  <c:v>0.33435579999999998</c:v>
                </c:pt>
                <c:pt idx="635">
                  <c:v>0.33410030000000002</c:v>
                </c:pt>
                <c:pt idx="636">
                  <c:v>0.3332367</c:v>
                </c:pt>
                <c:pt idx="637">
                  <c:v>0.33251619999999998</c:v>
                </c:pt>
                <c:pt idx="638">
                  <c:v>0.33210980000000001</c:v>
                </c:pt>
                <c:pt idx="639">
                  <c:v>0.33130890000000002</c:v>
                </c:pt>
                <c:pt idx="640">
                  <c:v>0.32994040000000002</c:v>
                </c:pt>
                <c:pt idx="641">
                  <c:v>0.3284069</c:v>
                </c:pt>
                <c:pt idx="642">
                  <c:v>0.32671539999999999</c:v>
                </c:pt>
                <c:pt idx="643">
                  <c:v>0.32497200000000004</c:v>
                </c:pt>
                <c:pt idx="644">
                  <c:v>0.32350370000000001</c:v>
                </c:pt>
                <c:pt idx="645">
                  <c:v>0.32216670000000003</c:v>
                </c:pt>
                <c:pt idx="646">
                  <c:v>0.32059169999999998</c:v>
                </c:pt>
                <c:pt idx="647">
                  <c:v>0.31866640000000002</c:v>
                </c:pt>
                <c:pt idx="648">
                  <c:v>0.31670140000000002</c:v>
                </c:pt>
                <c:pt idx="649">
                  <c:v>0.31544500000000003</c:v>
                </c:pt>
                <c:pt idx="650">
                  <c:v>0.31549680000000002</c:v>
                </c:pt>
                <c:pt idx="651">
                  <c:v>0.31684059999999997</c:v>
                </c:pt>
                <c:pt idx="652">
                  <c:v>0.31904009999999999</c:v>
                </c:pt>
                <c:pt idx="653">
                  <c:v>0.32127810000000001</c:v>
                </c:pt>
                <c:pt idx="654">
                  <c:v>0.32280759999999997</c:v>
                </c:pt>
                <c:pt idx="655">
                  <c:v>0.32386619999999999</c:v>
                </c:pt>
                <c:pt idx="656">
                  <c:v>0.32511570000000001</c:v>
                </c:pt>
                <c:pt idx="657">
                  <c:v>0.32649060000000002</c:v>
                </c:pt>
                <c:pt idx="658">
                  <c:v>0.32825539999999997</c:v>
                </c:pt>
                <c:pt idx="659">
                  <c:v>0.3313991</c:v>
                </c:pt>
                <c:pt idx="660">
                  <c:v>0.33569359999999998</c:v>
                </c:pt>
                <c:pt idx="661">
                  <c:v>0.33964460000000002</c:v>
                </c:pt>
                <c:pt idx="662">
                  <c:v>0.34264929999999999</c:v>
                </c:pt>
                <c:pt idx="663">
                  <c:v>0.34567710000000001</c:v>
                </c:pt>
                <c:pt idx="664">
                  <c:v>0.3492923</c:v>
                </c:pt>
                <c:pt idx="665">
                  <c:v>0.35239210000000004</c:v>
                </c:pt>
                <c:pt idx="666">
                  <c:v>0.35399520000000001</c:v>
                </c:pt>
                <c:pt idx="667">
                  <c:v>0.35454029999999997</c:v>
                </c:pt>
                <c:pt idx="668">
                  <c:v>0.3547979</c:v>
                </c:pt>
                <c:pt idx="669">
                  <c:v>0.35516920000000002</c:v>
                </c:pt>
                <c:pt idx="670">
                  <c:v>0.3559252</c:v>
                </c:pt>
                <c:pt idx="671">
                  <c:v>0.35713020000000001</c:v>
                </c:pt>
                <c:pt idx="672">
                  <c:v>0.35851640000000001</c:v>
                </c:pt>
                <c:pt idx="673">
                  <c:v>0.35965429999999998</c:v>
                </c:pt>
                <c:pt idx="674">
                  <c:v>0.36049620000000004</c:v>
                </c:pt>
                <c:pt idx="675">
                  <c:v>0.36120240000000003</c:v>
                </c:pt>
                <c:pt idx="676">
                  <c:v>0.36129359999999999</c:v>
                </c:pt>
                <c:pt idx="677">
                  <c:v>0.3601277</c:v>
                </c:pt>
                <c:pt idx="678">
                  <c:v>0.3579735</c:v>
                </c:pt>
                <c:pt idx="679">
                  <c:v>0.35572360000000003</c:v>
                </c:pt>
                <c:pt idx="680">
                  <c:v>0.35391699999999998</c:v>
                </c:pt>
                <c:pt idx="681">
                  <c:v>0.35262110000000002</c:v>
                </c:pt>
                <c:pt idx="682">
                  <c:v>0.35176040000000003</c:v>
                </c:pt>
                <c:pt idx="683">
                  <c:v>0.35073379999999998</c:v>
                </c:pt>
                <c:pt idx="684">
                  <c:v>0.34871619999999998</c:v>
                </c:pt>
                <c:pt idx="685">
                  <c:v>0.34629589999999999</c:v>
                </c:pt>
                <c:pt idx="686">
                  <c:v>0.34541860000000002</c:v>
                </c:pt>
                <c:pt idx="687">
                  <c:v>0.34671750000000001</c:v>
                </c:pt>
                <c:pt idx="688">
                  <c:v>0.34858729999999999</c:v>
                </c:pt>
                <c:pt idx="689">
                  <c:v>0.34969649999999997</c:v>
                </c:pt>
                <c:pt idx="690">
                  <c:v>0.35054150000000001</c:v>
                </c:pt>
                <c:pt idx="691">
                  <c:v>0.3521376</c:v>
                </c:pt>
                <c:pt idx="692">
                  <c:v>0.35457349999999999</c:v>
                </c:pt>
                <c:pt idx="693">
                  <c:v>0.35728320000000002</c:v>
                </c:pt>
                <c:pt idx="694">
                  <c:v>0.35989120000000002</c:v>
                </c:pt>
                <c:pt idx="695">
                  <c:v>0.36214250000000003</c:v>
                </c:pt>
                <c:pt idx="696">
                  <c:v>0.36363390000000001</c:v>
                </c:pt>
                <c:pt idx="697">
                  <c:v>0.36426459999999999</c:v>
                </c:pt>
                <c:pt idx="698">
                  <c:v>0.3647358</c:v>
                </c:pt>
                <c:pt idx="699">
                  <c:v>0.36578260000000001</c:v>
                </c:pt>
                <c:pt idx="700">
                  <c:v>0.36687750000000002</c:v>
                </c:pt>
                <c:pt idx="701">
                  <c:v>0.36728280000000002</c:v>
                </c:pt>
                <c:pt idx="702">
                  <c:v>0.36771490000000001</c:v>
                </c:pt>
                <c:pt idx="703">
                  <c:v>0.36922460000000001</c:v>
                </c:pt>
                <c:pt idx="704">
                  <c:v>0.3717493</c:v>
                </c:pt>
                <c:pt idx="705">
                  <c:v>0.3745078</c:v>
                </c:pt>
                <c:pt idx="706">
                  <c:v>0.3770387</c:v>
                </c:pt>
                <c:pt idx="707">
                  <c:v>0.37977640000000001</c:v>
                </c:pt>
                <c:pt idx="708">
                  <c:v>0.38337979999999999</c:v>
                </c:pt>
                <c:pt idx="709">
                  <c:v>0.38788650000000002</c:v>
                </c:pt>
                <c:pt idx="710">
                  <c:v>0.39305010000000001</c:v>
                </c:pt>
                <c:pt idx="711">
                  <c:v>0.39872559999999996</c:v>
                </c:pt>
                <c:pt idx="712">
                  <c:v>0.40446780000000004</c:v>
                </c:pt>
                <c:pt idx="713">
                  <c:v>0.40969910000000004</c:v>
                </c:pt>
                <c:pt idx="714">
                  <c:v>0.41442620000000002</c:v>
                </c:pt>
                <c:pt idx="715">
                  <c:v>0.41862030000000006</c:v>
                </c:pt>
                <c:pt idx="716">
                  <c:v>0.4215274</c:v>
                </c:pt>
                <c:pt idx="717">
                  <c:v>0.42295830000000001</c:v>
                </c:pt>
                <c:pt idx="718">
                  <c:v>0.42409659999999999</c:v>
                </c:pt>
                <c:pt idx="719">
                  <c:v>0.42573029999999995</c:v>
                </c:pt>
                <c:pt idx="720">
                  <c:v>0.42776930000000002</c:v>
                </c:pt>
                <c:pt idx="721">
                  <c:v>0.43064000000000002</c:v>
                </c:pt>
                <c:pt idx="722">
                  <c:v>0.43423330000000004</c:v>
                </c:pt>
                <c:pt idx="723">
                  <c:v>0.43711109999999997</c:v>
                </c:pt>
                <c:pt idx="724">
                  <c:v>0.43847079999999999</c:v>
                </c:pt>
                <c:pt idx="725">
                  <c:v>0.43928509999999998</c:v>
                </c:pt>
                <c:pt idx="726">
                  <c:v>0.44109670000000001</c:v>
                </c:pt>
                <c:pt idx="727">
                  <c:v>0.44406269999999998</c:v>
                </c:pt>
                <c:pt idx="728">
                  <c:v>0.44699470000000002</c:v>
                </c:pt>
                <c:pt idx="729">
                  <c:v>0.44887319999999997</c:v>
                </c:pt>
                <c:pt idx="730">
                  <c:v>0.44961299999999998</c:v>
                </c:pt>
                <c:pt idx="731">
                  <c:v>0.45018089999999999</c:v>
                </c:pt>
                <c:pt idx="732">
                  <c:v>0.45135009999999998</c:v>
                </c:pt>
                <c:pt idx="733">
                  <c:v>0.45262000000000002</c:v>
                </c:pt>
                <c:pt idx="734">
                  <c:v>0.45361319999999999</c:v>
                </c:pt>
                <c:pt idx="735">
                  <c:v>0.45479700000000001</c:v>
                </c:pt>
                <c:pt idx="736">
                  <c:v>0.45595330000000001</c:v>
                </c:pt>
                <c:pt idx="737">
                  <c:v>0.45656400000000003</c:v>
                </c:pt>
                <c:pt idx="738">
                  <c:v>0.457343</c:v>
                </c:pt>
                <c:pt idx="739">
                  <c:v>0.45897830000000001</c:v>
                </c:pt>
                <c:pt idx="740">
                  <c:v>0.46128779999999997</c:v>
                </c:pt>
                <c:pt idx="741">
                  <c:v>0.46443459999999998</c:v>
                </c:pt>
                <c:pt idx="742">
                  <c:v>0.46864769999999994</c:v>
                </c:pt>
                <c:pt idx="743">
                  <c:v>0.47323409999999999</c:v>
                </c:pt>
                <c:pt idx="744">
                  <c:v>0.47763309999999998</c:v>
                </c:pt>
                <c:pt idx="745">
                  <c:v>0.48171250000000004</c:v>
                </c:pt>
                <c:pt idx="746">
                  <c:v>0.48450790000000005</c:v>
                </c:pt>
                <c:pt idx="747">
                  <c:v>0.48575459999999998</c:v>
                </c:pt>
                <c:pt idx="748">
                  <c:v>0.48703139999999995</c:v>
                </c:pt>
                <c:pt idx="749">
                  <c:v>0.48904150000000002</c:v>
                </c:pt>
                <c:pt idx="750">
                  <c:v>0.49090469999999997</c:v>
                </c:pt>
                <c:pt idx="751">
                  <c:v>0.49203980000000003</c:v>
                </c:pt>
                <c:pt idx="752">
                  <c:v>0.49220000000000003</c:v>
                </c:pt>
                <c:pt idx="753">
                  <c:v>0.49129380000000006</c:v>
                </c:pt>
                <c:pt idx="754">
                  <c:v>0.48993939999999997</c:v>
                </c:pt>
                <c:pt idx="755">
                  <c:v>0.48898889999999995</c:v>
                </c:pt>
                <c:pt idx="756">
                  <c:v>0.48880649999999998</c:v>
                </c:pt>
                <c:pt idx="757">
                  <c:v>0.48874590000000001</c:v>
                </c:pt>
                <c:pt idx="758">
                  <c:v>0.48799079999999995</c:v>
                </c:pt>
                <c:pt idx="759">
                  <c:v>0.48709740000000001</c:v>
                </c:pt>
                <c:pt idx="760">
                  <c:v>0.48714819999999998</c:v>
                </c:pt>
                <c:pt idx="761">
                  <c:v>0.48848939999999996</c:v>
                </c:pt>
                <c:pt idx="762">
                  <c:v>0.49078620000000001</c:v>
                </c:pt>
                <c:pt idx="763">
                  <c:v>0.49388569999999998</c:v>
                </c:pt>
                <c:pt idx="764">
                  <c:v>0.4981081</c:v>
                </c:pt>
                <c:pt idx="765">
                  <c:v>0.50261159999999994</c:v>
                </c:pt>
                <c:pt idx="766">
                  <c:v>0.505965</c:v>
                </c:pt>
                <c:pt idx="767">
                  <c:v>0.50866400000000001</c:v>
                </c:pt>
                <c:pt idx="768">
                  <c:v>0.51177590000000006</c:v>
                </c:pt>
                <c:pt idx="769">
                  <c:v>0.51448529999999992</c:v>
                </c:pt>
                <c:pt idx="770">
                  <c:v>0.51559129999999997</c:v>
                </c:pt>
                <c:pt idx="771">
                  <c:v>0.51577970000000006</c:v>
                </c:pt>
                <c:pt idx="772">
                  <c:v>0.51621660000000003</c:v>
                </c:pt>
                <c:pt idx="773">
                  <c:v>0.51624020000000004</c:v>
                </c:pt>
                <c:pt idx="774">
                  <c:v>0.51502360000000003</c:v>
                </c:pt>
                <c:pt idx="775">
                  <c:v>0.51311569999999995</c:v>
                </c:pt>
                <c:pt idx="776">
                  <c:v>0.51076009999999994</c:v>
                </c:pt>
                <c:pt idx="777">
                  <c:v>0.50859240000000006</c:v>
                </c:pt>
                <c:pt idx="778">
                  <c:v>0.50796160000000001</c:v>
                </c:pt>
                <c:pt idx="779">
                  <c:v>0.50833669999999997</c:v>
                </c:pt>
                <c:pt idx="780">
                  <c:v>0.508266</c:v>
                </c:pt>
                <c:pt idx="781">
                  <c:v>0.50745220000000002</c:v>
                </c:pt>
                <c:pt idx="782">
                  <c:v>0.50641150000000001</c:v>
                </c:pt>
                <c:pt idx="783">
                  <c:v>0.50576160000000003</c:v>
                </c:pt>
                <c:pt idx="784">
                  <c:v>0.50585459999999993</c:v>
                </c:pt>
                <c:pt idx="785">
                  <c:v>0.50688560000000005</c:v>
                </c:pt>
                <c:pt idx="786">
                  <c:v>0.50893739999999998</c:v>
                </c:pt>
                <c:pt idx="787">
                  <c:v>0.51246249999999993</c:v>
                </c:pt>
                <c:pt idx="788">
                  <c:v>0.51733649999999998</c:v>
                </c:pt>
                <c:pt idx="789">
                  <c:v>0.52199519999999999</c:v>
                </c:pt>
                <c:pt idx="790">
                  <c:v>0.52597689999999997</c:v>
                </c:pt>
                <c:pt idx="791">
                  <c:v>0.53007949999999993</c:v>
                </c:pt>
                <c:pt idx="792">
                  <c:v>0.53371409999999997</c:v>
                </c:pt>
                <c:pt idx="793">
                  <c:v>0.53563380000000005</c:v>
                </c:pt>
                <c:pt idx="794">
                  <c:v>0.53599950000000007</c:v>
                </c:pt>
                <c:pt idx="795">
                  <c:v>0.53583769999999997</c:v>
                </c:pt>
                <c:pt idx="796">
                  <c:v>0.53577629999999998</c:v>
                </c:pt>
                <c:pt idx="797">
                  <c:v>0.53606940000000003</c:v>
                </c:pt>
                <c:pt idx="798">
                  <c:v>0.53650679999999995</c:v>
                </c:pt>
                <c:pt idx="799">
                  <c:v>0.53595219999999999</c:v>
                </c:pt>
                <c:pt idx="800">
                  <c:v>0.53375329999999999</c:v>
                </c:pt>
                <c:pt idx="801">
                  <c:v>0.53128370000000003</c:v>
                </c:pt>
                <c:pt idx="802">
                  <c:v>0.52944550000000001</c:v>
                </c:pt>
                <c:pt idx="803">
                  <c:v>0.52674520000000002</c:v>
                </c:pt>
                <c:pt idx="804">
                  <c:v>0.52255820000000008</c:v>
                </c:pt>
                <c:pt idx="805">
                  <c:v>0.51855779999999996</c:v>
                </c:pt>
                <c:pt idx="806">
                  <c:v>0.51601859999999999</c:v>
                </c:pt>
                <c:pt idx="807">
                  <c:v>0.51505889999999999</c:v>
                </c:pt>
                <c:pt idx="808">
                  <c:v>0.51571430000000007</c:v>
                </c:pt>
                <c:pt idx="809">
                  <c:v>0.51741290000000006</c:v>
                </c:pt>
                <c:pt idx="810">
                  <c:v>0.5190709</c:v>
                </c:pt>
                <c:pt idx="811">
                  <c:v>0.52105559999999995</c:v>
                </c:pt>
                <c:pt idx="812">
                  <c:v>0.52464319999999998</c:v>
                </c:pt>
                <c:pt idx="813">
                  <c:v>0.52959120000000004</c:v>
                </c:pt>
                <c:pt idx="814">
                  <c:v>0.53460940000000001</c:v>
                </c:pt>
                <c:pt idx="815">
                  <c:v>0.53944539999999996</c:v>
                </c:pt>
                <c:pt idx="816">
                  <c:v>0.54457739999999999</c:v>
                </c:pt>
                <c:pt idx="817">
                  <c:v>0.54983680000000001</c:v>
                </c:pt>
                <c:pt idx="818">
                  <c:v>0.5547936</c:v>
                </c:pt>
                <c:pt idx="819">
                  <c:v>0.55952380000000002</c:v>
                </c:pt>
                <c:pt idx="820">
                  <c:v>0.56436399999999998</c:v>
                </c:pt>
                <c:pt idx="821">
                  <c:v>0.56878790000000001</c:v>
                </c:pt>
                <c:pt idx="822">
                  <c:v>0.57132850000000002</c:v>
                </c:pt>
                <c:pt idx="823">
                  <c:v>0.57163710000000001</c:v>
                </c:pt>
                <c:pt idx="824">
                  <c:v>0.57124000000000008</c:v>
                </c:pt>
                <c:pt idx="825">
                  <c:v>0.57194820000000002</c:v>
                </c:pt>
                <c:pt idx="826">
                  <c:v>0.57443160000000004</c:v>
                </c:pt>
                <c:pt idx="827">
                  <c:v>0.57833800000000002</c:v>
                </c:pt>
                <c:pt idx="828">
                  <c:v>0.58350460000000004</c:v>
                </c:pt>
                <c:pt idx="829">
                  <c:v>0.58981740000000005</c:v>
                </c:pt>
                <c:pt idx="830">
                  <c:v>0.59642819999999996</c:v>
                </c:pt>
                <c:pt idx="831">
                  <c:v>0.60235150000000004</c:v>
                </c:pt>
                <c:pt idx="832">
                  <c:v>0.60684260000000001</c:v>
                </c:pt>
                <c:pt idx="833">
                  <c:v>0.60957130000000004</c:v>
                </c:pt>
                <c:pt idx="834">
                  <c:v>0.61131789999999997</c:v>
                </c:pt>
                <c:pt idx="835">
                  <c:v>0.61393450000000005</c:v>
                </c:pt>
                <c:pt idx="836">
                  <c:v>0.61935610000000008</c:v>
                </c:pt>
                <c:pt idx="837">
                  <c:v>0.62720889999999996</c:v>
                </c:pt>
                <c:pt idx="838">
                  <c:v>0.63433010000000001</c:v>
                </c:pt>
                <c:pt idx="839">
                  <c:v>0.63894200000000001</c:v>
                </c:pt>
                <c:pt idx="840">
                  <c:v>0.64190920000000007</c:v>
                </c:pt>
                <c:pt idx="841">
                  <c:v>0.64401170000000008</c:v>
                </c:pt>
                <c:pt idx="842">
                  <c:v>0.64475649999999995</c:v>
                </c:pt>
                <c:pt idx="843">
                  <c:v>0.64365430000000001</c:v>
                </c:pt>
                <c:pt idx="844">
                  <c:v>0.64151160000000007</c:v>
                </c:pt>
                <c:pt idx="845">
                  <c:v>0.63957579999999992</c:v>
                </c:pt>
                <c:pt idx="846">
                  <c:v>0.63864789999999994</c:v>
                </c:pt>
                <c:pt idx="847">
                  <c:v>0.63948459999999996</c:v>
                </c:pt>
                <c:pt idx="848">
                  <c:v>0.64230799999999999</c:v>
                </c:pt>
                <c:pt idx="849">
                  <c:v>0.64699119999999999</c:v>
                </c:pt>
                <c:pt idx="850">
                  <c:v>0.65362780000000009</c:v>
                </c:pt>
                <c:pt idx="851">
                  <c:v>0.66185920000000009</c:v>
                </c:pt>
                <c:pt idx="852">
                  <c:v>0.67127100000000006</c:v>
                </c:pt>
                <c:pt idx="853">
                  <c:v>0.68100290000000008</c:v>
                </c:pt>
                <c:pt idx="854">
                  <c:v>0.68871870000000002</c:v>
                </c:pt>
                <c:pt idx="855">
                  <c:v>0.6930906</c:v>
                </c:pt>
                <c:pt idx="856">
                  <c:v>0.69510830000000001</c:v>
                </c:pt>
                <c:pt idx="857">
                  <c:v>0.69590649999999998</c:v>
                </c:pt>
                <c:pt idx="858">
                  <c:v>0.6963144</c:v>
                </c:pt>
                <c:pt idx="859">
                  <c:v>0.69761270000000009</c:v>
                </c:pt>
                <c:pt idx="860">
                  <c:v>0.70033769999999995</c:v>
                </c:pt>
                <c:pt idx="861">
                  <c:v>0.70158609999999999</c:v>
                </c:pt>
                <c:pt idx="862">
                  <c:v>0.6983724</c:v>
                </c:pt>
                <c:pt idx="863">
                  <c:v>0.69334399999999996</c:v>
                </c:pt>
                <c:pt idx="864">
                  <c:v>0.68965739999999998</c:v>
                </c:pt>
                <c:pt idx="865">
                  <c:v>0.68626739999999997</c:v>
                </c:pt>
                <c:pt idx="866">
                  <c:v>0.6820813</c:v>
                </c:pt>
                <c:pt idx="867">
                  <c:v>0.67880340000000006</c:v>
                </c:pt>
                <c:pt idx="868">
                  <c:v>0.67875169999999996</c:v>
                </c:pt>
                <c:pt idx="869">
                  <c:v>0.68110850000000001</c:v>
                </c:pt>
                <c:pt idx="870">
                  <c:v>0.68110850000000001</c:v>
                </c:pt>
                <c:pt idx="871">
                  <c:v>0.68110850000000001</c:v>
                </c:pt>
                <c:pt idx="872">
                  <c:v>0.68110850000000001</c:v>
                </c:pt>
                <c:pt idx="873">
                  <c:v>0.68110850000000001</c:v>
                </c:pt>
                <c:pt idx="874">
                  <c:v>0.68110850000000001</c:v>
                </c:pt>
                <c:pt idx="875">
                  <c:v>0.68110850000000001</c:v>
                </c:pt>
                <c:pt idx="876">
                  <c:v>0.68110850000000001</c:v>
                </c:pt>
                <c:pt idx="877">
                  <c:v>0.68110850000000001</c:v>
                </c:pt>
                <c:pt idx="878">
                  <c:v>0.68110850000000001</c:v>
                </c:pt>
                <c:pt idx="879">
                  <c:v>0.68110850000000001</c:v>
                </c:pt>
                <c:pt idx="880">
                  <c:v>0.68110850000000001</c:v>
                </c:pt>
                <c:pt idx="881">
                  <c:v>0.68110850000000001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80D-4F3C-B891-F10700ACDF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3320000"/>
        <c:axId val="1403419520"/>
      </c:scatterChart>
      <c:valAx>
        <c:axId val="11633200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>
                    <a:solidFill>
                      <a:schemeClr val="bg1"/>
                    </a:solidFill>
                  </a:rPr>
                  <a:t>Wave</a:t>
                </a:r>
                <a:r>
                  <a:rPr lang="en-GB" baseline="0">
                    <a:solidFill>
                      <a:schemeClr val="bg1"/>
                    </a:solidFill>
                  </a:rPr>
                  <a:t>length Micrometres</a:t>
                </a:r>
                <a:endParaRPr lang="en-GB">
                  <a:solidFill>
                    <a:schemeClr val="bg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3419520"/>
        <c:crosses val="autoZero"/>
        <c:crossBetween val="midCat"/>
      </c:valAx>
      <c:valAx>
        <c:axId val="140341952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bg1"/>
                    </a:solidFill>
                  </a:rPr>
                  <a:t>THR Reflectance</a:t>
                </a:r>
                <a:r>
                  <a:rPr lang="en-GB" baseline="0" dirty="0">
                    <a:solidFill>
                      <a:schemeClr val="bg1"/>
                    </a:solidFill>
                  </a:rPr>
                  <a:t> % @8° </a:t>
                </a:r>
                <a:endParaRPr lang="en-GB" dirty="0">
                  <a:solidFill>
                    <a:schemeClr val="bg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633200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chemeClr val="bg1"/>
                </a:solidFill>
              </a:rPr>
              <a:t>Vantablack S-VIS</a:t>
            </a:r>
            <a:r>
              <a:rPr lang="en-GB" baseline="0" dirty="0">
                <a:solidFill>
                  <a:schemeClr val="bg1"/>
                </a:solidFill>
              </a:rPr>
              <a:t>: </a:t>
            </a:r>
            <a:r>
              <a:rPr lang="en-GB" dirty="0">
                <a:solidFill>
                  <a:schemeClr val="bg1"/>
                </a:solidFill>
              </a:rPr>
              <a:t>UV-NIR THR</a:t>
            </a:r>
          </a:p>
        </c:rich>
      </c:tx>
      <c:layout>
        <c:manualLayout>
          <c:xMode val="edge"/>
          <c:yMode val="edge"/>
          <c:x val="0.3128254183070866"/>
          <c:y val="1.94174757281553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25400" cap="rnd">
                <a:solidFill>
                  <a:srgbClr val="FFFF00"/>
                </a:solidFill>
                <a:prstDash val="solid"/>
              </a:ln>
              <a:effectLst/>
            </c:spPr>
            <c:trendlineType val="movingAvg"/>
            <c:period val="2"/>
            <c:dispRSqr val="0"/>
            <c:dispEq val="0"/>
          </c:trendline>
          <c:xVal>
            <c:numRef>
              <c:f>Sheet1!$A$4:$A$240</c:f>
              <c:numCache>
                <c:formatCode>General</c:formatCode>
                <c:ptCount val="237"/>
                <c:pt idx="0">
                  <c:v>220</c:v>
                </c:pt>
                <c:pt idx="1">
                  <c:v>225</c:v>
                </c:pt>
                <c:pt idx="2">
                  <c:v>230</c:v>
                </c:pt>
                <c:pt idx="3">
                  <c:v>235</c:v>
                </c:pt>
                <c:pt idx="4">
                  <c:v>240</c:v>
                </c:pt>
                <c:pt idx="5">
                  <c:v>245</c:v>
                </c:pt>
                <c:pt idx="6">
                  <c:v>250</c:v>
                </c:pt>
                <c:pt idx="7">
                  <c:v>255</c:v>
                </c:pt>
                <c:pt idx="8">
                  <c:v>260</c:v>
                </c:pt>
                <c:pt idx="9">
                  <c:v>265</c:v>
                </c:pt>
                <c:pt idx="10">
                  <c:v>270</c:v>
                </c:pt>
                <c:pt idx="11">
                  <c:v>275</c:v>
                </c:pt>
                <c:pt idx="12">
                  <c:v>280</c:v>
                </c:pt>
                <c:pt idx="13">
                  <c:v>285</c:v>
                </c:pt>
                <c:pt idx="14">
                  <c:v>290</c:v>
                </c:pt>
                <c:pt idx="15">
                  <c:v>295</c:v>
                </c:pt>
                <c:pt idx="16">
                  <c:v>300</c:v>
                </c:pt>
                <c:pt idx="17">
                  <c:v>305</c:v>
                </c:pt>
                <c:pt idx="18">
                  <c:v>310</c:v>
                </c:pt>
                <c:pt idx="19">
                  <c:v>315</c:v>
                </c:pt>
                <c:pt idx="20">
                  <c:v>320</c:v>
                </c:pt>
                <c:pt idx="21">
                  <c:v>325</c:v>
                </c:pt>
                <c:pt idx="22">
                  <c:v>330</c:v>
                </c:pt>
                <c:pt idx="23">
                  <c:v>335</c:v>
                </c:pt>
                <c:pt idx="24">
                  <c:v>340</c:v>
                </c:pt>
                <c:pt idx="25">
                  <c:v>345</c:v>
                </c:pt>
                <c:pt idx="26">
                  <c:v>350</c:v>
                </c:pt>
                <c:pt idx="27">
                  <c:v>355</c:v>
                </c:pt>
                <c:pt idx="28">
                  <c:v>360</c:v>
                </c:pt>
                <c:pt idx="29">
                  <c:v>365</c:v>
                </c:pt>
                <c:pt idx="30">
                  <c:v>370</c:v>
                </c:pt>
                <c:pt idx="31">
                  <c:v>375</c:v>
                </c:pt>
                <c:pt idx="32">
                  <c:v>380</c:v>
                </c:pt>
                <c:pt idx="33">
                  <c:v>385</c:v>
                </c:pt>
                <c:pt idx="34">
                  <c:v>390</c:v>
                </c:pt>
                <c:pt idx="35">
                  <c:v>395</c:v>
                </c:pt>
                <c:pt idx="36">
                  <c:v>400</c:v>
                </c:pt>
                <c:pt idx="37">
                  <c:v>405</c:v>
                </c:pt>
                <c:pt idx="38">
                  <c:v>410</c:v>
                </c:pt>
                <c:pt idx="39">
                  <c:v>415</c:v>
                </c:pt>
                <c:pt idx="40">
                  <c:v>420</c:v>
                </c:pt>
                <c:pt idx="41">
                  <c:v>425</c:v>
                </c:pt>
                <c:pt idx="42">
                  <c:v>430</c:v>
                </c:pt>
                <c:pt idx="43">
                  <c:v>435</c:v>
                </c:pt>
                <c:pt idx="44">
                  <c:v>440</c:v>
                </c:pt>
                <c:pt idx="45">
                  <c:v>445</c:v>
                </c:pt>
                <c:pt idx="46">
                  <c:v>450</c:v>
                </c:pt>
                <c:pt idx="47">
                  <c:v>455</c:v>
                </c:pt>
                <c:pt idx="48">
                  <c:v>460</c:v>
                </c:pt>
                <c:pt idx="49">
                  <c:v>465</c:v>
                </c:pt>
                <c:pt idx="50">
                  <c:v>470</c:v>
                </c:pt>
                <c:pt idx="51">
                  <c:v>475</c:v>
                </c:pt>
                <c:pt idx="52">
                  <c:v>480</c:v>
                </c:pt>
                <c:pt idx="53">
                  <c:v>485</c:v>
                </c:pt>
                <c:pt idx="54">
                  <c:v>490</c:v>
                </c:pt>
                <c:pt idx="55">
                  <c:v>495</c:v>
                </c:pt>
                <c:pt idx="56">
                  <c:v>500</c:v>
                </c:pt>
                <c:pt idx="57">
                  <c:v>505</c:v>
                </c:pt>
                <c:pt idx="58">
                  <c:v>510</c:v>
                </c:pt>
                <c:pt idx="59">
                  <c:v>515</c:v>
                </c:pt>
                <c:pt idx="60">
                  <c:v>520</c:v>
                </c:pt>
                <c:pt idx="61">
                  <c:v>525</c:v>
                </c:pt>
                <c:pt idx="62">
                  <c:v>530</c:v>
                </c:pt>
                <c:pt idx="63">
                  <c:v>535</c:v>
                </c:pt>
                <c:pt idx="64">
                  <c:v>540</c:v>
                </c:pt>
                <c:pt idx="65">
                  <c:v>545</c:v>
                </c:pt>
                <c:pt idx="66">
                  <c:v>550</c:v>
                </c:pt>
                <c:pt idx="67">
                  <c:v>555</c:v>
                </c:pt>
                <c:pt idx="68">
                  <c:v>560</c:v>
                </c:pt>
                <c:pt idx="69">
                  <c:v>565</c:v>
                </c:pt>
                <c:pt idx="70">
                  <c:v>570</c:v>
                </c:pt>
                <c:pt idx="71">
                  <c:v>575</c:v>
                </c:pt>
                <c:pt idx="72">
                  <c:v>580</c:v>
                </c:pt>
                <c:pt idx="73">
                  <c:v>585</c:v>
                </c:pt>
                <c:pt idx="74">
                  <c:v>590</c:v>
                </c:pt>
                <c:pt idx="75">
                  <c:v>595</c:v>
                </c:pt>
                <c:pt idx="76">
                  <c:v>600</c:v>
                </c:pt>
                <c:pt idx="77">
                  <c:v>605</c:v>
                </c:pt>
                <c:pt idx="78">
                  <c:v>610</c:v>
                </c:pt>
                <c:pt idx="79">
                  <c:v>615</c:v>
                </c:pt>
                <c:pt idx="80">
                  <c:v>620</c:v>
                </c:pt>
                <c:pt idx="81">
                  <c:v>625</c:v>
                </c:pt>
                <c:pt idx="82">
                  <c:v>630</c:v>
                </c:pt>
                <c:pt idx="83">
                  <c:v>635</c:v>
                </c:pt>
                <c:pt idx="84">
                  <c:v>640</c:v>
                </c:pt>
                <c:pt idx="85">
                  <c:v>645</c:v>
                </c:pt>
                <c:pt idx="86">
                  <c:v>650</c:v>
                </c:pt>
                <c:pt idx="87">
                  <c:v>655</c:v>
                </c:pt>
                <c:pt idx="88">
                  <c:v>660</c:v>
                </c:pt>
                <c:pt idx="89">
                  <c:v>665</c:v>
                </c:pt>
                <c:pt idx="90">
                  <c:v>670</c:v>
                </c:pt>
                <c:pt idx="91">
                  <c:v>675</c:v>
                </c:pt>
                <c:pt idx="92">
                  <c:v>680</c:v>
                </c:pt>
                <c:pt idx="93">
                  <c:v>685</c:v>
                </c:pt>
                <c:pt idx="94">
                  <c:v>690</c:v>
                </c:pt>
                <c:pt idx="95">
                  <c:v>695</c:v>
                </c:pt>
                <c:pt idx="96">
                  <c:v>700</c:v>
                </c:pt>
                <c:pt idx="97">
                  <c:v>705</c:v>
                </c:pt>
                <c:pt idx="98">
                  <c:v>710</c:v>
                </c:pt>
                <c:pt idx="99">
                  <c:v>715</c:v>
                </c:pt>
                <c:pt idx="100">
                  <c:v>720</c:v>
                </c:pt>
                <c:pt idx="101">
                  <c:v>725</c:v>
                </c:pt>
                <c:pt idx="102">
                  <c:v>730</c:v>
                </c:pt>
                <c:pt idx="103">
                  <c:v>735</c:v>
                </c:pt>
                <c:pt idx="104">
                  <c:v>740</c:v>
                </c:pt>
                <c:pt idx="105">
                  <c:v>745</c:v>
                </c:pt>
                <c:pt idx="106">
                  <c:v>750</c:v>
                </c:pt>
                <c:pt idx="107">
                  <c:v>755</c:v>
                </c:pt>
                <c:pt idx="108">
                  <c:v>760</c:v>
                </c:pt>
                <c:pt idx="109">
                  <c:v>765</c:v>
                </c:pt>
                <c:pt idx="110">
                  <c:v>770</c:v>
                </c:pt>
                <c:pt idx="111">
                  <c:v>775</c:v>
                </c:pt>
                <c:pt idx="112">
                  <c:v>780</c:v>
                </c:pt>
                <c:pt idx="113">
                  <c:v>785</c:v>
                </c:pt>
                <c:pt idx="114">
                  <c:v>790</c:v>
                </c:pt>
                <c:pt idx="115">
                  <c:v>795</c:v>
                </c:pt>
                <c:pt idx="116">
                  <c:v>800</c:v>
                </c:pt>
                <c:pt idx="117">
                  <c:v>805</c:v>
                </c:pt>
                <c:pt idx="118">
                  <c:v>810</c:v>
                </c:pt>
                <c:pt idx="119">
                  <c:v>815</c:v>
                </c:pt>
                <c:pt idx="120">
                  <c:v>820</c:v>
                </c:pt>
                <c:pt idx="121">
                  <c:v>825</c:v>
                </c:pt>
                <c:pt idx="122">
                  <c:v>830</c:v>
                </c:pt>
                <c:pt idx="123">
                  <c:v>835</c:v>
                </c:pt>
                <c:pt idx="124">
                  <c:v>840</c:v>
                </c:pt>
                <c:pt idx="125">
                  <c:v>845</c:v>
                </c:pt>
                <c:pt idx="126">
                  <c:v>850</c:v>
                </c:pt>
                <c:pt idx="127">
                  <c:v>855</c:v>
                </c:pt>
                <c:pt idx="128">
                  <c:v>860</c:v>
                </c:pt>
                <c:pt idx="129">
                  <c:v>865</c:v>
                </c:pt>
                <c:pt idx="130">
                  <c:v>870</c:v>
                </c:pt>
                <c:pt idx="131">
                  <c:v>875</c:v>
                </c:pt>
                <c:pt idx="132">
                  <c:v>880</c:v>
                </c:pt>
                <c:pt idx="133">
                  <c:v>885</c:v>
                </c:pt>
                <c:pt idx="134">
                  <c:v>890</c:v>
                </c:pt>
                <c:pt idx="135">
                  <c:v>895</c:v>
                </c:pt>
                <c:pt idx="136">
                  <c:v>900</c:v>
                </c:pt>
                <c:pt idx="137">
                  <c:v>905</c:v>
                </c:pt>
                <c:pt idx="138">
                  <c:v>910</c:v>
                </c:pt>
                <c:pt idx="139">
                  <c:v>915</c:v>
                </c:pt>
                <c:pt idx="140">
                  <c:v>920</c:v>
                </c:pt>
                <c:pt idx="141">
                  <c:v>925</c:v>
                </c:pt>
                <c:pt idx="142">
                  <c:v>930</c:v>
                </c:pt>
                <c:pt idx="143">
                  <c:v>935</c:v>
                </c:pt>
                <c:pt idx="144">
                  <c:v>940</c:v>
                </c:pt>
                <c:pt idx="145">
                  <c:v>945</c:v>
                </c:pt>
                <c:pt idx="146">
                  <c:v>950</c:v>
                </c:pt>
                <c:pt idx="147">
                  <c:v>955</c:v>
                </c:pt>
                <c:pt idx="148">
                  <c:v>960</c:v>
                </c:pt>
                <c:pt idx="149">
                  <c:v>965</c:v>
                </c:pt>
                <c:pt idx="150">
                  <c:v>970</c:v>
                </c:pt>
                <c:pt idx="151">
                  <c:v>975</c:v>
                </c:pt>
                <c:pt idx="152">
                  <c:v>980</c:v>
                </c:pt>
                <c:pt idx="153">
                  <c:v>985</c:v>
                </c:pt>
                <c:pt idx="154">
                  <c:v>990</c:v>
                </c:pt>
                <c:pt idx="155">
                  <c:v>995</c:v>
                </c:pt>
                <c:pt idx="156">
                  <c:v>1000</c:v>
                </c:pt>
                <c:pt idx="157">
                  <c:v>1005</c:v>
                </c:pt>
                <c:pt idx="158">
                  <c:v>1010</c:v>
                </c:pt>
                <c:pt idx="159">
                  <c:v>1015</c:v>
                </c:pt>
                <c:pt idx="160">
                  <c:v>1020</c:v>
                </c:pt>
                <c:pt idx="161">
                  <c:v>1025</c:v>
                </c:pt>
                <c:pt idx="162">
                  <c:v>1030</c:v>
                </c:pt>
                <c:pt idx="163">
                  <c:v>1035</c:v>
                </c:pt>
                <c:pt idx="164">
                  <c:v>1040</c:v>
                </c:pt>
                <c:pt idx="165">
                  <c:v>1045</c:v>
                </c:pt>
                <c:pt idx="166">
                  <c:v>1050</c:v>
                </c:pt>
                <c:pt idx="167">
                  <c:v>1055</c:v>
                </c:pt>
                <c:pt idx="168">
                  <c:v>1060</c:v>
                </c:pt>
                <c:pt idx="169">
                  <c:v>1065</c:v>
                </c:pt>
                <c:pt idx="170">
                  <c:v>1070</c:v>
                </c:pt>
                <c:pt idx="171">
                  <c:v>1075</c:v>
                </c:pt>
                <c:pt idx="172">
                  <c:v>1080</c:v>
                </c:pt>
                <c:pt idx="173">
                  <c:v>1085</c:v>
                </c:pt>
                <c:pt idx="174">
                  <c:v>1090</c:v>
                </c:pt>
                <c:pt idx="175">
                  <c:v>1095</c:v>
                </c:pt>
                <c:pt idx="176">
                  <c:v>1100</c:v>
                </c:pt>
                <c:pt idx="177">
                  <c:v>1105</c:v>
                </c:pt>
                <c:pt idx="178">
                  <c:v>1110</c:v>
                </c:pt>
                <c:pt idx="179">
                  <c:v>1115</c:v>
                </c:pt>
                <c:pt idx="180">
                  <c:v>1120</c:v>
                </c:pt>
                <c:pt idx="181">
                  <c:v>1125</c:v>
                </c:pt>
                <c:pt idx="182">
                  <c:v>1130</c:v>
                </c:pt>
                <c:pt idx="183">
                  <c:v>1135</c:v>
                </c:pt>
                <c:pt idx="184">
                  <c:v>1140</c:v>
                </c:pt>
                <c:pt idx="185">
                  <c:v>1145</c:v>
                </c:pt>
                <c:pt idx="186">
                  <c:v>1150</c:v>
                </c:pt>
                <c:pt idx="187">
                  <c:v>1155</c:v>
                </c:pt>
                <c:pt idx="188">
                  <c:v>1160</c:v>
                </c:pt>
                <c:pt idx="189">
                  <c:v>1165</c:v>
                </c:pt>
                <c:pt idx="190">
                  <c:v>1170</c:v>
                </c:pt>
                <c:pt idx="191">
                  <c:v>1175</c:v>
                </c:pt>
                <c:pt idx="192">
                  <c:v>1180</c:v>
                </c:pt>
                <c:pt idx="193">
                  <c:v>1185</c:v>
                </c:pt>
                <c:pt idx="194">
                  <c:v>1190</c:v>
                </c:pt>
                <c:pt idx="195">
                  <c:v>1195</c:v>
                </c:pt>
                <c:pt idx="196">
                  <c:v>1200</c:v>
                </c:pt>
                <c:pt idx="197">
                  <c:v>1205</c:v>
                </c:pt>
                <c:pt idx="198">
                  <c:v>1210</c:v>
                </c:pt>
                <c:pt idx="199">
                  <c:v>1215</c:v>
                </c:pt>
                <c:pt idx="200">
                  <c:v>1220</c:v>
                </c:pt>
                <c:pt idx="201">
                  <c:v>1225</c:v>
                </c:pt>
                <c:pt idx="202">
                  <c:v>1230</c:v>
                </c:pt>
                <c:pt idx="203">
                  <c:v>1235</c:v>
                </c:pt>
                <c:pt idx="204">
                  <c:v>1240</c:v>
                </c:pt>
                <c:pt idx="205">
                  <c:v>1245</c:v>
                </c:pt>
                <c:pt idx="206">
                  <c:v>1250</c:v>
                </c:pt>
                <c:pt idx="207">
                  <c:v>1255</c:v>
                </c:pt>
                <c:pt idx="208">
                  <c:v>1260</c:v>
                </c:pt>
                <c:pt idx="209">
                  <c:v>1265</c:v>
                </c:pt>
                <c:pt idx="210">
                  <c:v>1270</c:v>
                </c:pt>
                <c:pt idx="211">
                  <c:v>1275</c:v>
                </c:pt>
                <c:pt idx="212">
                  <c:v>1280</c:v>
                </c:pt>
                <c:pt idx="213">
                  <c:v>1285</c:v>
                </c:pt>
                <c:pt idx="214">
                  <c:v>1290</c:v>
                </c:pt>
                <c:pt idx="215">
                  <c:v>1295</c:v>
                </c:pt>
                <c:pt idx="216">
                  <c:v>1300</c:v>
                </c:pt>
                <c:pt idx="217">
                  <c:v>1305</c:v>
                </c:pt>
                <c:pt idx="218">
                  <c:v>1310</c:v>
                </c:pt>
                <c:pt idx="219">
                  <c:v>1315</c:v>
                </c:pt>
                <c:pt idx="220">
                  <c:v>1320</c:v>
                </c:pt>
                <c:pt idx="221">
                  <c:v>1325</c:v>
                </c:pt>
                <c:pt idx="222">
                  <c:v>1330</c:v>
                </c:pt>
                <c:pt idx="223">
                  <c:v>1335</c:v>
                </c:pt>
                <c:pt idx="224">
                  <c:v>1340</c:v>
                </c:pt>
                <c:pt idx="225">
                  <c:v>1345</c:v>
                </c:pt>
                <c:pt idx="226">
                  <c:v>1350</c:v>
                </c:pt>
                <c:pt idx="227">
                  <c:v>1355</c:v>
                </c:pt>
                <c:pt idx="228">
                  <c:v>1360</c:v>
                </c:pt>
                <c:pt idx="229">
                  <c:v>1365</c:v>
                </c:pt>
                <c:pt idx="230">
                  <c:v>1370</c:v>
                </c:pt>
                <c:pt idx="231">
                  <c:v>1375</c:v>
                </c:pt>
                <c:pt idx="232">
                  <c:v>1380</c:v>
                </c:pt>
                <c:pt idx="233">
                  <c:v>1385</c:v>
                </c:pt>
                <c:pt idx="234">
                  <c:v>1390</c:v>
                </c:pt>
                <c:pt idx="235">
                  <c:v>1395</c:v>
                </c:pt>
                <c:pt idx="236">
                  <c:v>1400</c:v>
                </c:pt>
              </c:numCache>
            </c:numRef>
          </c:xVal>
          <c:yVal>
            <c:numRef>
              <c:f>Sheet1!$B$4:$B$240</c:f>
              <c:numCache>
                <c:formatCode>General</c:formatCode>
                <c:ptCount val="237"/>
                <c:pt idx="0">
                  <c:v>0.41099999999999998</c:v>
                </c:pt>
                <c:pt idx="1">
                  <c:v>0.4</c:v>
                </c:pt>
                <c:pt idx="2">
                  <c:v>0.39700000000000002</c:v>
                </c:pt>
                <c:pt idx="3">
                  <c:v>0.39800000000000002</c:v>
                </c:pt>
                <c:pt idx="4">
                  <c:v>0.41199999999999998</c:v>
                </c:pt>
                <c:pt idx="5">
                  <c:v>0.42599999999999999</c:v>
                </c:pt>
                <c:pt idx="6">
                  <c:v>0.441</c:v>
                </c:pt>
                <c:pt idx="7">
                  <c:v>0.44800000000000001</c:v>
                </c:pt>
                <c:pt idx="8">
                  <c:v>0.45300000000000001</c:v>
                </c:pt>
                <c:pt idx="9">
                  <c:v>0.45500000000000002</c:v>
                </c:pt>
                <c:pt idx="10">
                  <c:v>0.45600000000000002</c:v>
                </c:pt>
                <c:pt idx="11">
                  <c:v>0.45200000000000001</c:v>
                </c:pt>
                <c:pt idx="12">
                  <c:v>0.44800000000000001</c:v>
                </c:pt>
                <c:pt idx="13">
                  <c:v>0.44700000000000001</c:v>
                </c:pt>
                <c:pt idx="14">
                  <c:v>0.44600000000000001</c:v>
                </c:pt>
                <c:pt idx="15">
                  <c:v>0.442</c:v>
                </c:pt>
                <c:pt idx="16">
                  <c:v>0.437</c:v>
                </c:pt>
                <c:pt idx="17">
                  <c:v>0.433</c:v>
                </c:pt>
                <c:pt idx="18">
                  <c:v>0.42499999999999999</c:v>
                </c:pt>
                <c:pt idx="19">
                  <c:v>0.42199999999999999</c:v>
                </c:pt>
                <c:pt idx="20">
                  <c:v>0.41199999999999998</c:v>
                </c:pt>
                <c:pt idx="21">
                  <c:v>0.40400000000000003</c:v>
                </c:pt>
                <c:pt idx="22">
                  <c:v>0.39600000000000002</c:v>
                </c:pt>
                <c:pt idx="23">
                  <c:v>0.39200000000000002</c:v>
                </c:pt>
                <c:pt idx="24">
                  <c:v>0.38700000000000001</c:v>
                </c:pt>
                <c:pt idx="25">
                  <c:v>0.379</c:v>
                </c:pt>
                <c:pt idx="26">
                  <c:v>0.373</c:v>
                </c:pt>
                <c:pt idx="27">
                  <c:v>0.36799999999999999</c:v>
                </c:pt>
                <c:pt idx="28">
                  <c:v>0.36199999999999999</c:v>
                </c:pt>
                <c:pt idx="29">
                  <c:v>0.35599999999999998</c:v>
                </c:pt>
                <c:pt idx="30">
                  <c:v>0.35099999999999998</c:v>
                </c:pt>
                <c:pt idx="31">
                  <c:v>0.35</c:v>
                </c:pt>
                <c:pt idx="32">
                  <c:v>0.34399999999999997</c:v>
                </c:pt>
                <c:pt idx="33">
                  <c:v>0.34</c:v>
                </c:pt>
                <c:pt idx="34">
                  <c:v>0.33500000000000002</c:v>
                </c:pt>
                <c:pt idx="35">
                  <c:v>0.33200000000000002</c:v>
                </c:pt>
                <c:pt idx="36">
                  <c:v>0.32600000000000001</c:v>
                </c:pt>
                <c:pt idx="37">
                  <c:v>0.32200000000000001</c:v>
                </c:pt>
                <c:pt idx="38">
                  <c:v>0.31900000000000001</c:v>
                </c:pt>
                <c:pt idx="39">
                  <c:v>0.315</c:v>
                </c:pt>
                <c:pt idx="40">
                  <c:v>0.31</c:v>
                </c:pt>
                <c:pt idx="41">
                  <c:v>0.307</c:v>
                </c:pt>
                <c:pt idx="42">
                  <c:v>0.30299999999999999</c:v>
                </c:pt>
                <c:pt idx="43">
                  <c:v>0.3</c:v>
                </c:pt>
                <c:pt idx="44">
                  <c:v>0.29699999999999999</c:v>
                </c:pt>
                <c:pt idx="45">
                  <c:v>0.29399999999999998</c:v>
                </c:pt>
                <c:pt idx="46">
                  <c:v>0.28999999999999998</c:v>
                </c:pt>
                <c:pt idx="47">
                  <c:v>0.28699999999999998</c:v>
                </c:pt>
                <c:pt idx="48">
                  <c:v>0.28499999999999998</c:v>
                </c:pt>
                <c:pt idx="49">
                  <c:v>0.28299999999999997</c:v>
                </c:pt>
                <c:pt idx="50">
                  <c:v>0.28000000000000003</c:v>
                </c:pt>
                <c:pt idx="51">
                  <c:v>0.27800000000000002</c:v>
                </c:pt>
                <c:pt idx="52">
                  <c:v>0.27500000000000002</c:v>
                </c:pt>
                <c:pt idx="53">
                  <c:v>0.27300000000000002</c:v>
                </c:pt>
                <c:pt idx="54">
                  <c:v>0.27100000000000002</c:v>
                </c:pt>
                <c:pt idx="55">
                  <c:v>0.26900000000000002</c:v>
                </c:pt>
                <c:pt idx="56">
                  <c:v>0.26700000000000002</c:v>
                </c:pt>
                <c:pt idx="57">
                  <c:v>0.26400000000000001</c:v>
                </c:pt>
                <c:pt idx="58">
                  <c:v>0.26300000000000001</c:v>
                </c:pt>
                <c:pt idx="59">
                  <c:v>0.26100000000000001</c:v>
                </c:pt>
                <c:pt idx="60">
                  <c:v>0.25900000000000001</c:v>
                </c:pt>
                <c:pt idx="61">
                  <c:v>0.25700000000000001</c:v>
                </c:pt>
                <c:pt idx="62">
                  <c:v>0.25600000000000001</c:v>
                </c:pt>
                <c:pt idx="63">
                  <c:v>0.254</c:v>
                </c:pt>
                <c:pt idx="64">
                  <c:v>0.251</c:v>
                </c:pt>
                <c:pt idx="65">
                  <c:v>0.25</c:v>
                </c:pt>
                <c:pt idx="66">
                  <c:v>0.249</c:v>
                </c:pt>
                <c:pt idx="67">
                  <c:v>0.247</c:v>
                </c:pt>
                <c:pt idx="68">
                  <c:v>0.246</c:v>
                </c:pt>
                <c:pt idx="69">
                  <c:v>0.245</c:v>
                </c:pt>
                <c:pt idx="70">
                  <c:v>0.24399999999999999</c:v>
                </c:pt>
                <c:pt idx="71">
                  <c:v>0.24299999999999999</c:v>
                </c:pt>
                <c:pt idx="72">
                  <c:v>0.24199999999999999</c:v>
                </c:pt>
                <c:pt idx="73">
                  <c:v>0.24099999999999999</c:v>
                </c:pt>
                <c:pt idx="74">
                  <c:v>0.24</c:v>
                </c:pt>
                <c:pt idx="75">
                  <c:v>0.23899999999999999</c:v>
                </c:pt>
                <c:pt idx="76">
                  <c:v>0.23799999999999999</c:v>
                </c:pt>
                <c:pt idx="77">
                  <c:v>0.23699999999999999</c:v>
                </c:pt>
                <c:pt idx="78">
                  <c:v>0.23599999999999999</c:v>
                </c:pt>
                <c:pt idx="79">
                  <c:v>0.23499999999999999</c:v>
                </c:pt>
                <c:pt idx="80">
                  <c:v>0.23400000000000001</c:v>
                </c:pt>
                <c:pt idx="81">
                  <c:v>0.23400000000000001</c:v>
                </c:pt>
                <c:pt idx="82">
                  <c:v>0.23300000000000001</c:v>
                </c:pt>
                <c:pt idx="83">
                  <c:v>0.23200000000000001</c:v>
                </c:pt>
                <c:pt idx="84">
                  <c:v>0.23100000000000001</c:v>
                </c:pt>
                <c:pt idx="85">
                  <c:v>0.23</c:v>
                </c:pt>
                <c:pt idx="86">
                  <c:v>0.23</c:v>
                </c:pt>
                <c:pt idx="87">
                  <c:v>0.22900000000000001</c:v>
                </c:pt>
                <c:pt idx="88">
                  <c:v>0.22900000000000001</c:v>
                </c:pt>
                <c:pt idx="89">
                  <c:v>0.22800000000000001</c:v>
                </c:pt>
                <c:pt idx="90">
                  <c:v>0.22800000000000001</c:v>
                </c:pt>
                <c:pt idx="91">
                  <c:v>0.22700000000000001</c:v>
                </c:pt>
                <c:pt idx="92">
                  <c:v>0.22700000000000001</c:v>
                </c:pt>
                <c:pt idx="93">
                  <c:v>0.22600000000000001</c:v>
                </c:pt>
                <c:pt idx="94">
                  <c:v>0.22600000000000001</c:v>
                </c:pt>
                <c:pt idx="95">
                  <c:v>0.22500000000000001</c:v>
                </c:pt>
                <c:pt idx="96">
                  <c:v>0.22600000000000001</c:v>
                </c:pt>
                <c:pt idx="97">
                  <c:v>0.22500000000000001</c:v>
                </c:pt>
                <c:pt idx="98">
                  <c:v>0.22500000000000001</c:v>
                </c:pt>
                <c:pt idx="99">
                  <c:v>0.224</c:v>
                </c:pt>
                <c:pt idx="100">
                  <c:v>0.224</c:v>
                </c:pt>
                <c:pt idx="101">
                  <c:v>0.223</c:v>
                </c:pt>
                <c:pt idx="102">
                  <c:v>0.224</c:v>
                </c:pt>
                <c:pt idx="103">
                  <c:v>0.223</c:v>
                </c:pt>
                <c:pt idx="104">
                  <c:v>0.223</c:v>
                </c:pt>
                <c:pt idx="105">
                  <c:v>0.223</c:v>
                </c:pt>
                <c:pt idx="106">
                  <c:v>0.222</c:v>
                </c:pt>
                <c:pt idx="107">
                  <c:v>0.222</c:v>
                </c:pt>
                <c:pt idx="108">
                  <c:v>0.222</c:v>
                </c:pt>
                <c:pt idx="109">
                  <c:v>0.222</c:v>
                </c:pt>
                <c:pt idx="110">
                  <c:v>0.221</c:v>
                </c:pt>
                <c:pt idx="111">
                  <c:v>0.221</c:v>
                </c:pt>
                <c:pt idx="112">
                  <c:v>0.22</c:v>
                </c:pt>
                <c:pt idx="113">
                  <c:v>0.221</c:v>
                </c:pt>
                <c:pt idx="114">
                  <c:v>0.22</c:v>
                </c:pt>
                <c:pt idx="115">
                  <c:v>0.22</c:v>
                </c:pt>
                <c:pt idx="116">
                  <c:v>0.22</c:v>
                </c:pt>
                <c:pt idx="117">
                  <c:v>0.219</c:v>
                </c:pt>
                <c:pt idx="118">
                  <c:v>0.22</c:v>
                </c:pt>
                <c:pt idx="119">
                  <c:v>0.22</c:v>
                </c:pt>
                <c:pt idx="120">
                  <c:v>0.22</c:v>
                </c:pt>
                <c:pt idx="121">
                  <c:v>0.219</c:v>
                </c:pt>
                <c:pt idx="122">
                  <c:v>0.219</c:v>
                </c:pt>
                <c:pt idx="123">
                  <c:v>0.215</c:v>
                </c:pt>
                <c:pt idx="124">
                  <c:v>0.182</c:v>
                </c:pt>
                <c:pt idx="125">
                  <c:v>0.16200000000000001</c:v>
                </c:pt>
                <c:pt idx="126">
                  <c:v>0.215</c:v>
                </c:pt>
                <c:pt idx="127">
                  <c:v>0.157</c:v>
                </c:pt>
                <c:pt idx="128">
                  <c:v>0.23400000000000001</c:v>
                </c:pt>
                <c:pt idx="129">
                  <c:v>0.19</c:v>
                </c:pt>
                <c:pt idx="130">
                  <c:v>0.188</c:v>
                </c:pt>
                <c:pt idx="131">
                  <c:v>0.218</c:v>
                </c:pt>
                <c:pt idx="132">
                  <c:v>0.18099999999999999</c:v>
                </c:pt>
                <c:pt idx="133">
                  <c:v>0.20799999999999999</c:v>
                </c:pt>
                <c:pt idx="134">
                  <c:v>0.19700000000000001</c:v>
                </c:pt>
                <c:pt idx="135">
                  <c:v>0.183</c:v>
                </c:pt>
                <c:pt idx="136">
                  <c:v>0.215</c:v>
                </c:pt>
                <c:pt idx="137">
                  <c:v>0.187</c:v>
                </c:pt>
                <c:pt idx="138">
                  <c:v>0.188</c:v>
                </c:pt>
                <c:pt idx="139">
                  <c:v>0.21199999999999999</c:v>
                </c:pt>
                <c:pt idx="140">
                  <c:v>0.17699999999999999</c:v>
                </c:pt>
                <c:pt idx="141">
                  <c:v>0.218</c:v>
                </c:pt>
                <c:pt idx="142">
                  <c:v>0.20100000000000001</c:v>
                </c:pt>
                <c:pt idx="143">
                  <c:v>0.189</c:v>
                </c:pt>
                <c:pt idx="144">
                  <c:v>0.21</c:v>
                </c:pt>
                <c:pt idx="145">
                  <c:v>0.184</c:v>
                </c:pt>
                <c:pt idx="146">
                  <c:v>0.19700000000000001</c:v>
                </c:pt>
                <c:pt idx="147">
                  <c:v>0.20599999999999999</c:v>
                </c:pt>
                <c:pt idx="148">
                  <c:v>0.191</c:v>
                </c:pt>
                <c:pt idx="149">
                  <c:v>0.223</c:v>
                </c:pt>
                <c:pt idx="150">
                  <c:v>0.19</c:v>
                </c:pt>
                <c:pt idx="151">
                  <c:v>0.20100000000000001</c:v>
                </c:pt>
                <c:pt idx="152">
                  <c:v>0.20300000000000001</c:v>
                </c:pt>
                <c:pt idx="153">
                  <c:v>0.20300000000000001</c:v>
                </c:pt>
                <c:pt idx="154">
                  <c:v>0.217</c:v>
                </c:pt>
                <c:pt idx="155">
                  <c:v>0.187</c:v>
                </c:pt>
                <c:pt idx="156">
                  <c:v>0.21299999999999999</c:v>
                </c:pt>
                <c:pt idx="157">
                  <c:v>0.214</c:v>
                </c:pt>
                <c:pt idx="158">
                  <c:v>0.187</c:v>
                </c:pt>
                <c:pt idx="159">
                  <c:v>0.21099999999999999</c:v>
                </c:pt>
                <c:pt idx="160">
                  <c:v>0.19400000000000001</c:v>
                </c:pt>
                <c:pt idx="161">
                  <c:v>0.19500000000000001</c:v>
                </c:pt>
                <c:pt idx="162">
                  <c:v>0.20899999999999999</c:v>
                </c:pt>
                <c:pt idx="163">
                  <c:v>0.19800000000000001</c:v>
                </c:pt>
                <c:pt idx="164">
                  <c:v>0.22</c:v>
                </c:pt>
                <c:pt idx="165">
                  <c:v>0.20100000000000001</c:v>
                </c:pt>
                <c:pt idx="166">
                  <c:v>0.19600000000000001</c:v>
                </c:pt>
                <c:pt idx="167">
                  <c:v>0.219</c:v>
                </c:pt>
                <c:pt idx="168">
                  <c:v>0.192</c:v>
                </c:pt>
                <c:pt idx="169">
                  <c:v>0.20899999999999999</c:v>
                </c:pt>
                <c:pt idx="170">
                  <c:v>0.218</c:v>
                </c:pt>
                <c:pt idx="171">
                  <c:v>0.189</c:v>
                </c:pt>
                <c:pt idx="172">
                  <c:v>0.22</c:v>
                </c:pt>
                <c:pt idx="173">
                  <c:v>0.19700000000000001</c:v>
                </c:pt>
                <c:pt idx="174">
                  <c:v>0.20100000000000001</c:v>
                </c:pt>
                <c:pt idx="175">
                  <c:v>0.20599999999999999</c:v>
                </c:pt>
                <c:pt idx="176">
                  <c:v>0.186</c:v>
                </c:pt>
                <c:pt idx="177">
                  <c:v>0.221</c:v>
                </c:pt>
                <c:pt idx="178">
                  <c:v>0.20799999999999999</c:v>
                </c:pt>
                <c:pt idx="179">
                  <c:v>0.20699999999999999</c:v>
                </c:pt>
                <c:pt idx="180">
                  <c:v>0.20899999999999999</c:v>
                </c:pt>
                <c:pt idx="181">
                  <c:v>0.187</c:v>
                </c:pt>
                <c:pt idx="182">
                  <c:v>0.193</c:v>
                </c:pt>
                <c:pt idx="183">
                  <c:v>0.216</c:v>
                </c:pt>
                <c:pt idx="184">
                  <c:v>0.19800000000000001</c:v>
                </c:pt>
                <c:pt idx="185">
                  <c:v>0.20399999999999999</c:v>
                </c:pt>
                <c:pt idx="186">
                  <c:v>0.21099999999999999</c:v>
                </c:pt>
                <c:pt idx="187">
                  <c:v>0.17799999999999999</c:v>
                </c:pt>
                <c:pt idx="188">
                  <c:v>0.20899999999999999</c:v>
                </c:pt>
                <c:pt idx="189">
                  <c:v>0.21099999999999999</c:v>
                </c:pt>
                <c:pt idx="190">
                  <c:v>0.19700000000000001</c:v>
                </c:pt>
                <c:pt idx="191">
                  <c:v>0.221</c:v>
                </c:pt>
                <c:pt idx="192">
                  <c:v>0.19400000000000001</c:v>
                </c:pt>
                <c:pt idx="193">
                  <c:v>0.19800000000000001</c:v>
                </c:pt>
                <c:pt idx="194">
                  <c:v>0.20599999999999999</c:v>
                </c:pt>
                <c:pt idx="195">
                  <c:v>0.18099999999999999</c:v>
                </c:pt>
                <c:pt idx="196">
                  <c:v>0.217</c:v>
                </c:pt>
                <c:pt idx="197">
                  <c:v>0.21099999999999999</c:v>
                </c:pt>
                <c:pt idx="198">
                  <c:v>0.19500000000000001</c:v>
                </c:pt>
                <c:pt idx="199">
                  <c:v>0.20399999999999999</c:v>
                </c:pt>
                <c:pt idx="200">
                  <c:v>0.19400000000000001</c:v>
                </c:pt>
                <c:pt idx="201">
                  <c:v>0.19</c:v>
                </c:pt>
                <c:pt idx="202">
                  <c:v>0.22500000000000001</c:v>
                </c:pt>
                <c:pt idx="203">
                  <c:v>0.20300000000000001</c:v>
                </c:pt>
                <c:pt idx="204">
                  <c:v>0.19400000000000001</c:v>
                </c:pt>
                <c:pt idx="205">
                  <c:v>0.20699999999999999</c:v>
                </c:pt>
                <c:pt idx="206">
                  <c:v>0.17599999999999999</c:v>
                </c:pt>
                <c:pt idx="207">
                  <c:v>0.21199999999999999</c:v>
                </c:pt>
                <c:pt idx="208">
                  <c:v>0.20399999999999999</c:v>
                </c:pt>
                <c:pt idx="209">
                  <c:v>0.19400000000000001</c:v>
                </c:pt>
                <c:pt idx="210">
                  <c:v>0.222</c:v>
                </c:pt>
                <c:pt idx="211">
                  <c:v>0.193</c:v>
                </c:pt>
                <c:pt idx="212">
                  <c:v>0.19</c:v>
                </c:pt>
                <c:pt idx="213">
                  <c:v>0.21299999999999999</c:v>
                </c:pt>
                <c:pt idx="214">
                  <c:v>0.183</c:v>
                </c:pt>
                <c:pt idx="215">
                  <c:v>0.22600000000000001</c:v>
                </c:pt>
                <c:pt idx="216">
                  <c:v>0.191</c:v>
                </c:pt>
                <c:pt idx="217">
                  <c:v>0.187</c:v>
                </c:pt>
                <c:pt idx="218">
                  <c:v>0.217</c:v>
                </c:pt>
                <c:pt idx="219">
                  <c:v>0.17799999999999999</c:v>
                </c:pt>
                <c:pt idx="220">
                  <c:v>0.20300000000000001</c:v>
                </c:pt>
                <c:pt idx="221">
                  <c:v>0.19700000000000001</c:v>
                </c:pt>
                <c:pt idx="222">
                  <c:v>0.193</c:v>
                </c:pt>
                <c:pt idx="223">
                  <c:v>0.23300000000000001</c:v>
                </c:pt>
                <c:pt idx="224">
                  <c:v>0.17299999999999999</c:v>
                </c:pt>
                <c:pt idx="225">
                  <c:v>0.19500000000000001</c:v>
                </c:pt>
                <c:pt idx="226">
                  <c:v>0.19800000000000001</c:v>
                </c:pt>
                <c:pt idx="227">
                  <c:v>0.16400000000000001</c:v>
                </c:pt>
                <c:pt idx="228">
                  <c:v>0.25</c:v>
                </c:pt>
                <c:pt idx="229">
                  <c:v>0.185</c:v>
                </c:pt>
                <c:pt idx="230">
                  <c:v>0.20200000000000001</c:v>
                </c:pt>
                <c:pt idx="231">
                  <c:v>0.224</c:v>
                </c:pt>
                <c:pt idx="232">
                  <c:v>0.157</c:v>
                </c:pt>
                <c:pt idx="233">
                  <c:v>0.20499999999999999</c:v>
                </c:pt>
                <c:pt idx="234">
                  <c:v>0.23599999999999999</c:v>
                </c:pt>
                <c:pt idx="235">
                  <c:v>0.17399999999999999</c:v>
                </c:pt>
                <c:pt idx="236">
                  <c:v>0.183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374-4B60-831B-3C8498D82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3420608"/>
        <c:axId val="1403424416"/>
      </c:scatterChart>
      <c:valAx>
        <c:axId val="1403420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>
                    <a:solidFill>
                      <a:schemeClr val="bg1"/>
                    </a:solidFill>
                  </a:rPr>
                  <a:t>Wave</a:t>
                </a:r>
                <a:r>
                  <a:rPr lang="en-GB" baseline="0">
                    <a:solidFill>
                      <a:schemeClr val="bg1"/>
                    </a:solidFill>
                  </a:rPr>
                  <a:t>length Nanometres</a:t>
                </a:r>
                <a:endParaRPr lang="en-GB">
                  <a:solidFill>
                    <a:schemeClr val="bg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3424416"/>
        <c:crosses val="autoZero"/>
        <c:crossBetween val="midCat"/>
      </c:valAx>
      <c:valAx>
        <c:axId val="140342441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bg1"/>
                    </a:solidFill>
                  </a:rPr>
                  <a:t>THR Reflectance</a:t>
                </a:r>
                <a:r>
                  <a:rPr lang="en-GB" baseline="0" dirty="0">
                    <a:solidFill>
                      <a:schemeClr val="bg1"/>
                    </a:solidFill>
                  </a:rPr>
                  <a:t>  % @8°</a:t>
                </a:r>
                <a:endParaRPr lang="en-GB" dirty="0">
                  <a:solidFill>
                    <a:schemeClr val="bg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34206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>
                <a:solidFill>
                  <a:schemeClr val="bg1"/>
                </a:solidFill>
                <a:latin typeface="+mn-lt"/>
              </a:defRPr>
            </a:pPr>
            <a:r>
              <a:rPr lang="en-US" b="0" dirty="0">
                <a:solidFill>
                  <a:schemeClr val="bg1"/>
                </a:solidFill>
                <a:latin typeface="+mn-lt"/>
              </a:rPr>
              <a:t>TIS </a:t>
            </a:r>
            <a:r>
              <a:rPr lang="en-US" b="0" dirty="0">
                <a:solidFill>
                  <a:schemeClr val="bg1"/>
                </a:solidFill>
                <a:latin typeface="+mn-lt"/>
                <a:cs typeface="Rajdhani Semibold" panose="02000000000000000000" pitchFamily="2" charset="0"/>
              </a:rPr>
              <a:t>Reflectivity</a:t>
            </a:r>
            <a:r>
              <a:rPr lang="en-US" b="0" dirty="0">
                <a:solidFill>
                  <a:schemeClr val="bg1"/>
                </a:solidFill>
                <a:latin typeface="+mn-lt"/>
              </a:rPr>
              <a:t>; 400nm – 800nm</a:t>
            </a:r>
            <a:endParaRPr lang="en-US" b="0" baseline="0" dirty="0">
              <a:solidFill>
                <a:schemeClr val="bg1"/>
              </a:solidFill>
              <a:latin typeface="+mn-lt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4666332405318271E-2"/>
          <c:y val="0.16501003551026711"/>
          <c:w val="0.80141336421271492"/>
          <c:h val="0.55914837115948746"/>
        </c:manualLayout>
      </c:layout>
      <c:scatterChart>
        <c:scatterStyle val="lineMarker"/>
        <c:varyColors val="0"/>
        <c:ser>
          <c:idx val="0"/>
          <c:order val="0"/>
          <c:tx>
            <c:v>VBS-2265</c:v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xVal>
            <c:numRef>
              <c:f>TIS!$A$3:$A$9</c:f>
              <c:numCache>
                <c:formatCode>[$-40C]General</c:formatCode>
                <c:ptCount val="7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</c:numCache>
            </c:numRef>
          </c:xVal>
          <c:yVal>
            <c:numRef>
              <c:f>TIS!$D$3:$D$9</c:f>
              <c:numCache>
                <c:formatCode>[$-40C]General</c:formatCode>
                <c:ptCount val="7"/>
                <c:pt idx="0">
                  <c:v>2.4375809935205184E-3</c:v>
                </c:pt>
                <c:pt idx="1">
                  <c:v>2.5588618592528238E-3</c:v>
                </c:pt>
                <c:pt idx="2">
                  <c:v>2.7884279475982529E-3</c:v>
                </c:pt>
                <c:pt idx="3">
                  <c:v>3.1452673093777389E-3</c:v>
                </c:pt>
                <c:pt idx="4">
                  <c:v>3.7206593406593409E-3</c:v>
                </c:pt>
                <c:pt idx="5">
                  <c:v>4.642668428005284E-3</c:v>
                </c:pt>
                <c:pt idx="6">
                  <c:v>6.1574768416409352E-3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132-4031-AE74-174B3E81BEF1}"/>
            </c:ext>
          </c:extLst>
        </c:ser>
        <c:ser>
          <c:idx val="1"/>
          <c:order val="1"/>
          <c:tx>
            <c:v>VBS-2283</c:v>
          </c:tx>
          <c:marker>
            <c:symbol val="none"/>
          </c:marker>
          <c:xVal>
            <c:numRef>
              <c:f>TIS!$A$15:$A$21</c:f>
              <c:numCache>
                <c:formatCode>General</c:formatCode>
                <c:ptCount val="7"/>
              </c:numCache>
            </c:numRef>
          </c:xVal>
          <c:yVal>
            <c:numRef>
              <c:f>TIS!$D$15:$D$21</c:f>
              <c:numCache>
                <c:formatCode>General</c:formatCode>
                <c:ptCount val="7"/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132-4031-AE74-174B3E81BE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3421696"/>
        <c:axId val="1403422784"/>
      </c:scatterChart>
      <c:valAx>
        <c:axId val="1403421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r>
                  <a:rPr lang="en-GB">
                    <a:solidFill>
                      <a:schemeClr val="bg1"/>
                    </a:solidFill>
                  </a:rPr>
                  <a:t>AOI (angle of incidence in deg)</a:t>
                </a:r>
              </a:p>
            </c:rich>
          </c:tx>
          <c:overlay val="0"/>
        </c:title>
        <c:numFmt formatCode="[$-40C]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1403422784"/>
        <c:crosses val="autoZero"/>
        <c:crossBetween val="midCat"/>
      </c:valAx>
      <c:valAx>
        <c:axId val="1403422784"/>
        <c:scaling>
          <c:orientation val="minMax"/>
          <c:max val="1.0000000000000002E-2"/>
        </c:scaling>
        <c:delete val="0"/>
        <c:axPos val="l"/>
        <c:majorGridlines/>
        <c:numFmt formatCode="0.0%" sourceLinked="0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1403421696"/>
        <c:crosses val="autoZero"/>
        <c:crossBetween val="midCat"/>
      </c:valAx>
      <c:spPr>
        <a:ln>
          <a:solidFill>
            <a:schemeClr val="bg2">
              <a:lumMod val="75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Rajdhani Semibold" panose="02000000000000000000" pitchFamily="2" charset="0"/>
              </a:defRPr>
            </a:pPr>
            <a:r>
              <a:rPr lang="en-US" sz="1800" b="0" i="0" baseline="0" dirty="0">
                <a:effectLst/>
                <a:latin typeface="+mn-lt"/>
                <a:cs typeface="Rajdhani Semibold" panose="02000000000000000000" pitchFamily="2" charset="0"/>
              </a:rPr>
              <a:t>Visible Spectrum BRDF</a:t>
            </a:r>
            <a:endParaRPr lang="en-GB" b="0" dirty="0">
              <a:effectLst/>
              <a:latin typeface="+mn-lt"/>
              <a:cs typeface="Rajdhani Semibold" panose="02000000000000000000" pitchFamily="2" charset="0"/>
            </a:endParaRPr>
          </a:p>
          <a:p>
            <a:pPr>
              <a:defRPr>
                <a:solidFill>
                  <a:schemeClr val="bg1"/>
                </a:solidFill>
                <a:cs typeface="Rajdhani Semibold" panose="02000000000000000000" pitchFamily="2" charset="0"/>
              </a:defRPr>
            </a:pPr>
            <a:r>
              <a:rPr lang="en-US" sz="1800" b="0" i="0" baseline="0" dirty="0">
                <a:effectLst/>
                <a:latin typeface="+mn-lt"/>
                <a:cs typeface="Rajdhani Semibold" panose="02000000000000000000" pitchFamily="2" charset="0"/>
              </a:rPr>
              <a:t>Theta = 50 degree AOI</a:t>
            </a:r>
            <a:endParaRPr lang="en-GB" b="0" dirty="0">
              <a:effectLst/>
              <a:latin typeface="+mn-lt"/>
              <a:cs typeface="Rajdhani Semibold" panose="02000000000000000000" pitchFamily="2" charset="0"/>
            </a:endParaRPr>
          </a:p>
        </c:rich>
      </c:tx>
      <c:layout>
        <c:manualLayout>
          <c:xMode val="edge"/>
          <c:yMode val="edge"/>
          <c:x val="0.26387039537174006"/>
          <c:y val="1.58572827900826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Rajdhani Semibold" panose="02000000000000000000" pitchFamily="2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'VBS-2265_BRDF_500'!$B$21</c:f>
              <c:strCache>
                <c:ptCount val="1"/>
                <c:pt idx="0">
                  <c:v>PHI 0 DEG 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xVal>
            <c:numRef>
              <c:f>'VBS-2265_BRDF_500'!$A$22:$A$39</c:f>
              <c:numCache>
                <c:formatCode>General</c:formatCode>
                <c:ptCount val="1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</c:numCache>
            </c:numRef>
          </c:xVal>
          <c:yVal>
            <c:numRef>
              <c:f>'VBS-2265_BRDF_500'!$B$22:$B$39</c:f>
              <c:numCache>
                <c:formatCode>General</c:formatCode>
                <c:ptCount val="18"/>
                <c:pt idx="0">
                  <c:v>6.3566619999999997E-4</c:v>
                </c:pt>
                <c:pt idx="1">
                  <c:v>6.3277259999999997E-4</c:v>
                </c:pt>
                <c:pt idx="2">
                  <c:v>6.2223050000000005E-4</c:v>
                </c:pt>
                <c:pt idx="3">
                  <c:v>6.1801879999999997E-4</c:v>
                </c:pt>
                <c:pt idx="4">
                  <c:v>6.1378500000000005E-4</c:v>
                </c:pt>
                <c:pt idx="5">
                  <c:v>6.2334269999999995E-4</c:v>
                </c:pt>
                <c:pt idx="6">
                  <c:v>6.3008689999999995E-4</c:v>
                </c:pt>
                <c:pt idx="7">
                  <c:v>6.2762060000000005E-4</c:v>
                </c:pt>
                <c:pt idx="8">
                  <c:v>6.3082809999999998E-4</c:v>
                </c:pt>
                <c:pt idx="9">
                  <c:v>6.374226E-4</c:v>
                </c:pt>
                <c:pt idx="10">
                  <c:v>6.4914620000000004E-4</c:v>
                </c:pt>
                <c:pt idx="11">
                  <c:v>6.7469039999999995E-4</c:v>
                </c:pt>
                <c:pt idx="12">
                  <c:v>6.917793E-4</c:v>
                </c:pt>
                <c:pt idx="13">
                  <c:v>7.0513949999999998E-4</c:v>
                </c:pt>
                <c:pt idx="14">
                  <c:v>7.527578E-4</c:v>
                </c:pt>
                <c:pt idx="15">
                  <c:v>8.1163999999999997E-4</c:v>
                </c:pt>
                <c:pt idx="16">
                  <c:v>9.22188E-4</c:v>
                </c:pt>
                <c:pt idx="17">
                  <c:v>1.038041E-3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3CB-4490-B366-5ACD8F36D151}"/>
            </c:ext>
          </c:extLst>
        </c:ser>
        <c:ser>
          <c:idx val="1"/>
          <c:order val="1"/>
          <c:tx>
            <c:strRef>
              <c:f>'VBS-2265_BRDF_500'!$C$21</c:f>
              <c:strCache>
                <c:ptCount val="1"/>
                <c:pt idx="0">
                  <c:v>PHI 10 DEG 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'VBS-2265_BRDF_500'!$A$22:$A$39</c:f>
              <c:numCache>
                <c:formatCode>General</c:formatCode>
                <c:ptCount val="1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</c:numCache>
            </c:numRef>
          </c:xVal>
          <c:yVal>
            <c:numRef>
              <c:f>'VBS-2265_BRDF_500'!$C$22:$C$39</c:f>
              <c:numCache>
                <c:formatCode>General</c:formatCode>
                <c:ptCount val="18"/>
                <c:pt idx="0">
                  <c:v>6.5832179999999996E-4</c:v>
                </c:pt>
                <c:pt idx="1">
                  <c:v>6.4515869999999997E-4</c:v>
                </c:pt>
                <c:pt idx="2">
                  <c:v>6.4452620000000004E-4</c:v>
                </c:pt>
                <c:pt idx="3">
                  <c:v>6.5394740000000002E-4</c:v>
                </c:pt>
                <c:pt idx="4">
                  <c:v>6.4745079999999999E-4</c:v>
                </c:pt>
                <c:pt idx="5">
                  <c:v>6.5582599999999998E-4</c:v>
                </c:pt>
                <c:pt idx="6">
                  <c:v>6.5374270000000004E-4</c:v>
                </c:pt>
                <c:pt idx="7">
                  <c:v>6.6596649999999999E-4</c:v>
                </c:pt>
                <c:pt idx="8">
                  <c:v>6.5481209999999998E-4</c:v>
                </c:pt>
                <c:pt idx="9">
                  <c:v>6.8710590000000001E-4</c:v>
                </c:pt>
                <c:pt idx="10">
                  <c:v>7.1583680000000002E-4</c:v>
                </c:pt>
                <c:pt idx="11">
                  <c:v>7.2755590000000005E-4</c:v>
                </c:pt>
                <c:pt idx="12">
                  <c:v>7.4395039999999998E-4</c:v>
                </c:pt>
                <c:pt idx="13">
                  <c:v>7.6106999999999998E-4</c:v>
                </c:pt>
                <c:pt idx="14">
                  <c:v>8.0694250000000001E-4</c:v>
                </c:pt>
                <c:pt idx="15">
                  <c:v>8.8888710000000002E-4</c:v>
                </c:pt>
                <c:pt idx="16">
                  <c:v>1.0521930000000001E-3</c:v>
                </c:pt>
                <c:pt idx="17">
                  <c:v>1.1590560000000001E-3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3CB-4490-B366-5ACD8F36D151}"/>
            </c:ext>
          </c:extLst>
        </c:ser>
        <c:ser>
          <c:idx val="2"/>
          <c:order val="2"/>
          <c:tx>
            <c:strRef>
              <c:f>'VBS-2265_BRDF_500'!$D$21</c:f>
              <c:strCache>
                <c:ptCount val="1"/>
                <c:pt idx="0">
                  <c:v>PHI 20 DEG 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'VBS-2265_BRDF_500'!$A$22:$A$39</c:f>
              <c:numCache>
                <c:formatCode>General</c:formatCode>
                <c:ptCount val="1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</c:numCache>
            </c:numRef>
          </c:xVal>
          <c:yVal>
            <c:numRef>
              <c:f>'VBS-2265_BRDF_500'!$D$22:$D$39</c:f>
              <c:numCache>
                <c:formatCode>General</c:formatCode>
                <c:ptCount val="18"/>
                <c:pt idx="0">
                  <c:v>6.4849769999999996E-4</c:v>
                </c:pt>
                <c:pt idx="1">
                  <c:v>6.7318E-4</c:v>
                </c:pt>
                <c:pt idx="2">
                  <c:v>6.6687029999999996E-4</c:v>
                </c:pt>
                <c:pt idx="3">
                  <c:v>6.8620010000000002E-4</c:v>
                </c:pt>
                <c:pt idx="4">
                  <c:v>6.7268639999999995E-4</c:v>
                </c:pt>
                <c:pt idx="5">
                  <c:v>6.9728230000000002E-4</c:v>
                </c:pt>
                <c:pt idx="6">
                  <c:v>6.9235919999999999E-4</c:v>
                </c:pt>
                <c:pt idx="7">
                  <c:v>7.0722039999999997E-4</c:v>
                </c:pt>
                <c:pt idx="8">
                  <c:v>7.3922660000000004E-4</c:v>
                </c:pt>
                <c:pt idx="9">
                  <c:v>7.4406259999999997E-4</c:v>
                </c:pt>
                <c:pt idx="10">
                  <c:v>7.4820989999999999E-4</c:v>
                </c:pt>
                <c:pt idx="11">
                  <c:v>7.6685179999999998E-4</c:v>
                </c:pt>
                <c:pt idx="12">
                  <c:v>7.784132E-4</c:v>
                </c:pt>
                <c:pt idx="13">
                  <c:v>8.5840660000000002E-4</c:v>
                </c:pt>
                <c:pt idx="14">
                  <c:v>8.8243489999999996E-4</c:v>
                </c:pt>
                <c:pt idx="15">
                  <c:v>8.8888770000000001E-4</c:v>
                </c:pt>
                <c:pt idx="16">
                  <c:v>9.8777939999999996E-4</c:v>
                </c:pt>
                <c:pt idx="17">
                  <c:v>1.0702820000000001E-3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3CB-4490-B366-5ACD8F36D151}"/>
            </c:ext>
          </c:extLst>
        </c:ser>
        <c:ser>
          <c:idx val="3"/>
          <c:order val="3"/>
          <c:tx>
            <c:strRef>
              <c:f>'VBS-2265_BRDF_500'!$E$21</c:f>
              <c:strCache>
                <c:ptCount val="1"/>
                <c:pt idx="0">
                  <c:v>PHI 30 DEG 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'VBS-2265_BRDF_500'!$A$22:$A$39</c:f>
              <c:numCache>
                <c:formatCode>General</c:formatCode>
                <c:ptCount val="1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</c:numCache>
            </c:numRef>
          </c:xVal>
          <c:yVal>
            <c:numRef>
              <c:f>'VBS-2265_BRDF_500'!$E$22:$E$39</c:f>
              <c:numCache>
                <c:formatCode>General</c:formatCode>
                <c:ptCount val="18"/>
                <c:pt idx="0">
                  <c:v>6.7600530000000002E-4</c:v>
                </c:pt>
                <c:pt idx="1">
                  <c:v>6.8361349999999997E-4</c:v>
                </c:pt>
                <c:pt idx="2">
                  <c:v>6.9267269999999999E-4</c:v>
                </c:pt>
                <c:pt idx="3">
                  <c:v>7.1326219999999995E-4</c:v>
                </c:pt>
                <c:pt idx="4">
                  <c:v>7.1655730000000004E-4</c:v>
                </c:pt>
                <c:pt idx="5">
                  <c:v>7.2321500000000003E-4</c:v>
                </c:pt>
                <c:pt idx="6">
                  <c:v>7.4748209999999998E-4</c:v>
                </c:pt>
                <c:pt idx="7">
                  <c:v>7.7220580000000004E-4</c:v>
                </c:pt>
                <c:pt idx="8">
                  <c:v>7.8118139999999996E-4</c:v>
                </c:pt>
                <c:pt idx="9">
                  <c:v>7.9198539999999996E-4</c:v>
                </c:pt>
                <c:pt idx="10">
                  <c:v>7.9661939999999996E-4</c:v>
                </c:pt>
                <c:pt idx="11">
                  <c:v>8.5556640000000002E-4</c:v>
                </c:pt>
                <c:pt idx="12">
                  <c:v>8.6437839999999998E-4</c:v>
                </c:pt>
                <c:pt idx="13">
                  <c:v>9.2511799999999995E-4</c:v>
                </c:pt>
                <c:pt idx="14">
                  <c:v>9.6462640000000003E-4</c:v>
                </c:pt>
                <c:pt idx="15">
                  <c:v>9.6418619999999997E-4</c:v>
                </c:pt>
                <c:pt idx="16">
                  <c:v>1.0936450000000001E-3</c:v>
                </c:pt>
                <c:pt idx="17">
                  <c:v>1.120067E-3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3CB-4490-B366-5ACD8F36D151}"/>
            </c:ext>
          </c:extLst>
        </c:ser>
        <c:ser>
          <c:idx val="4"/>
          <c:order val="4"/>
          <c:tx>
            <c:strRef>
              <c:f>'VBS-2265_BRDF_500'!$F$21</c:f>
              <c:strCache>
                <c:ptCount val="1"/>
                <c:pt idx="0">
                  <c:v>PHI 40 DEG 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'VBS-2265_BRDF_500'!$A$22:$A$39</c:f>
              <c:numCache>
                <c:formatCode>General</c:formatCode>
                <c:ptCount val="1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</c:numCache>
            </c:numRef>
          </c:xVal>
          <c:yVal>
            <c:numRef>
              <c:f>'VBS-2265_BRDF_500'!$F$22:$F$39</c:f>
              <c:numCache>
                <c:formatCode>General</c:formatCode>
                <c:ptCount val="18"/>
                <c:pt idx="0">
                  <c:v>6.9101359999999997E-4</c:v>
                </c:pt>
                <c:pt idx="1">
                  <c:v>6.9279020000000005E-4</c:v>
                </c:pt>
                <c:pt idx="2">
                  <c:v>7.1886249999999997E-4</c:v>
                </c:pt>
                <c:pt idx="3">
                  <c:v>7.3149399999999996E-4</c:v>
                </c:pt>
                <c:pt idx="4">
                  <c:v>7.4602239999999997E-4</c:v>
                </c:pt>
                <c:pt idx="5">
                  <c:v>7.6036140000000001E-4</c:v>
                </c:pt>
                <c:pt idx="6">
                  <c:v>7.8984919999999998E-4</c:v>
                </c:pt>
                <c:pt idx="7">
                  <c:v>8.1296039999999997E-4</c:v>
                </c:pt>
                <c:pt idx="8">
                  <c:v>8.4268259999999997E-4</c:v>
                </c:pt>
                <c:pt idx="9">
                  <c:v>8.5893479999999995E-4</c:v>
                </c:pt>
                <c:pt idx="10">
                  <c:v>8.9246490000000002E-4</c:v>
                </c:pt>
                <c:pt idx="11">
                  <c:v>9.2665309999999997E-4</c:v>
                </c:pt>
                <c:pt idx="12">
                  <c:v>9.5973840000000005E-4</c:v>
                </c:pt>
                <c:pt idx="13">
                  <c:v>1.000433E-3</c:v>
                </c:pt>
                <c:pt idx="14">
                  <c:v>1.07278E-3</c:v>
                </c:pt>
                <c:pt idx="15">
                  <c:v>1.0987810000000001E-3</c:v>
                </c:pt>
                <c:pt idx="16">
                  <c:v>1.204622E-3</c:v>
                </c:pt>
                <c:pt idx="17">
                  <c:v>1.2144129999999999E-3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3CB-4490-B366-5ACD8F36D151}"/>
            </c:ext>
          </c:extLst>
        </c:ser>
        <c:ser>
          <c:idx val="5"/>
          <c:order val="5"/>
          <c:tx>
            <c:strRef>
              <c:f>'VBS-2265_BRDF_500'!$G$21</c:f>
              <c:strCache>
                <c:ptCount val="1"/>
                <c:pt idx="0">
                  <c:v>PHI 50 DEG 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'VBS-2265_BRDF_500'!$A$22:$A$39</c:f>
              <c:numCache>
                <c:formatCode>General</c:formatCode>
                <c:ptCount val="1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</c:numCache>
            </c:numRef>
          </c:xVal>
          <c:yVal>
            <c:numRef>
              <c:f>'VBS-2265_BRDF_500'!$G$22:$G$39</c:f>
              <c:numCache>
                <c:formatCode>General</c:formatCode>
                <c:ptCount val="18"/>
                <c:pt idx="0">
                  <c:v>7.023795E-4</c:v>
                </c:pt>
                <c:pt idx="1">
                  <c:v>7.1759039999999997E-4</c:v>
                </c:pt>
                <c:pt idx="2">
                  <c:v>7.4222649999999997E-4</c:v>
                </c:pt>
                <c:pt idx="3">
                  <c:v>7.6968040000000004E-4</c:v>
                </c:pt>
                <c:pt idx="4">
                  <c:v>7.938671E-4</c:v>
                </c:pt>
                <c:pt idx="5">
                  <c:v>8.129023E-4</c:v>
                </c:pt>
                <c:pt idx="6">
                  <c:v>8.4411999999999996E-4</c:v>
                </c:pt>
                <c:pt idx="7">
                  <c:v>8.783024E-4</c:v>
                </c:pt>
                <c:pt idx="8">
                  <c:v>9.1709300000000001E-4</c:v>
                </c:pt>
                <c:pt idx="9">
                  <c:v>9.4450510000000003E-4</c:v>
                </c:pt>
                <c:pt idx="10">
                  <c:v>9.8986980000000005E-4</c:v>
                </c:pt>
                <c:pt idx="11">
                  <c:v>1.0116420000000001E-3</c:v>
                </c:pt>
                <c:pt idx="12">
                  <c:v>1.0524670000000001E-3</c:v>
                </c:pt>
                <c:pt idx="13">
                  <c:v>1.0762949999999999E-3</c:v>
                </c:pt>
                <c:pt idx="14">
                  <c:v>1.121742E-3</c:v>
                </c:pt>
                <c:pt idx="15">
                  <c:v>1.166507E-3</c:v>
                </c:pt>
                <c:pt idx="16">
                  <c:v>1.2853160000000001E-3</c:v>
                </c:pt>
                <c:pt idx="17">
                  <c:v>1.313636E-3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3CB-4490-B366-5ACD8F36D151}"/>
            </c:ext>
          </c:extLst>
        </c:ser>
        <c:ser>
          <c:idx val="6"/>
          <c:order val="6"/>
          <c:tx>
            <c:strRef>
              <c:f>'VBS-2265_BRDF_500'!$H$21</c:f>
              <c:strCache>
                <c:ptCount val="1"/>
                <c:pt idx="0">
                  <c:v>PHI 60 DEG 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'VBS-2265_BRDF_500'!$A$22:$A$39</c:f>
              <c:numCache>
                <c:formatCode>General</c:formatCode>
                <c:ptCount val="1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</c:numCache>
            </c:numRef>
          </c:xVal>
          <c:yVal>
            <c:numRef>
              <c:f>'VBS-2265_BRDF_500'!$H$22:$H$39</c:f>
              <c:numCache>
                <c:formatCode>General</c:formatCode>
                <c:ptCount val="18"/>
                <c:pt idx="0">
                  <c:v>7.0285520000000002E-4</c:v>
                </c:pt>
                <c:pt idx="1">
                  <c:v>7.3217040000000001E-4</c:v>
                </c:pt>
                <c:pt idx="2">
                  <c:v>7.5822509999999999E-4</c:v>
                </c:pt>
                <c:pt idx="3">
                  <c:v>7.8462979999999996E-4</c:v>
                </c:pt>
                <c:pt idx="4">
                  <c:v>8.1606579999999999E-4</c:v>
                </c:pt>
                <c:pt idx="5">
                  <c:v>8.5227540000000002E-4</c:v>
                </c:pt>
                <c:pt idx="6">
                  <c:v>8.8984169999999996E-4</c:v>
                </c:pt>
                <c:pt idx="7">
                  <c:v>9.3817849999999997E-4</c:v>
                </c:pt>
                <c:pt idx="8">
                  <c:v>9.7912140000000003E-4</c:v>
                </c:pt>
                <c:pt idx="9">
                  <c:v>1.044307E-3</c:v>
                </c:pt>
                <c:pt idx="10">
                  <c:v>1.0510490000000001E-3</c:v>
                </c:pt>
                <c:pt idx="11">
                  <c:v>1.1029099999999999E-3</c:v>
                </c:pt>
                <c:pt idx="12">
                  <c:v>1.147634E-3</c:v>
                </c:pt>
                <c:pt idx="13">
                  <c:v>1.188136E-3</c:v>
                </c:pt>
                <c:pt idx="14">
                  <c:v>1.2548360000000001E-3</c:v>
                </c:pt>
                <c:pt idx="15">
                  <c:v>1.345597E-3</c:v>
                </c:pt>
                <c:pt idx="16">
                  <c:v>1.381101E-3</c:v>
                </c:pt>
                <c:pt idx="17">
                  <c:v>1.49445E-3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33CB-4490-B366-5ACD8F36D151}"/>
            </c:ext>
          </c:extLst>
        </c:ser>
        <c:ser>
          <c:idx val="7"/>
          <c:order val="7"/>
          <c:tx>
            <c:strRef>
              <c:f>'VBS-2265_BRDF_500'!$I$21</c:f>
              <c:strCache>
                <c:ptCount val="1"/>
                <c:pt idx="0">
                  <c:v>PHI 70 DEG 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'VBS-2265_BRDF_500'!$A$22:$A$39</c:f>
              <c:numCache>
                <c:formatCode>General</c:formatCode>
                <c:ptCount val="1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</c:numCache>
            </c:numRef>
          </c:xVal>
          <c:yVal>
            <c:numRef>
              <c:f>'VBS-2265_BRDF_500'!$I$22:$I$39</c:f>
              <c:numCache>
                <c:formatCode>General</c:formatCode>
                <c:ptCount val="18"/>
                <c:pt idx="0">
                  <c:v>7.0962230000000002E-4</c:v>
                </c:pt>
                <c:pt idx="1">
                  <c:v>7.2855119999999998E-4</c:v>
                </c:pt>
                <c:pt idx="2">
                  <c:v>7.7492329999999995E-4</c:v>
                </c:pt>
                <c:pt idx="3">
                  <c:v>8.0644400000000002E-4</c:v>
                </c:pt>
                <c:pt idx="4">
                  <c:v>8.4134729999999999E-4</c:v>
                </c:pt>
                <c:pt idx="5">
                  <c:v>8.9022839999999999E-4</c:v>
                </c:pt>
                <c:pt idx="6">
                  <c:v>9.3480359999999999E-4</c:v>
                </c:pt>
                <c:pt idx="7">
                  <c:v>9.8047160000000011E-4</c:v>
                </c:pt>
                <c:pt idx="8">
                  <c:v>1.033251E-3</c:v>
                </c:pt>
                <c:pt idx="9">
                  <c:v>1.088545E-3</c:v>
                </c:pt>
                <c:pt idx="10">
                  <c:v>1.159314E-3</c:v>
                </c:pt>
                <c:pt idx="11">
                  <c:v>1.208219E-3</c:v>
                </c:pt>
                <c:pt idx="12">
                  <c:v>1.249991E-3</c:v>
                </c:pt>
                <c:pt idx="13">
                  <c:v>1.3047149999999999E-3</c:v>
                </c:pt>
                <c:pt idx="14">
                  <c:v>1.3169449999999999E-3</c:v>
                </c:pt>
                <c:pt idx="15">
                  <c:v>1.4286699999999999E-3</c:v>
                </c:pt>
                <c:pt idx="16">
                  <c:v>1.4937259999999999E-3</c:v>
                </c:pt>
                <c:pt idx="17">
                  <c:v>1.6008179999999999E-3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33CB-4490-B366-5ACD8F36D151}"/>
            </c:ext>
          </c:extLst>
        </c:ser>
        <c:ser>
          <c:idx val="8"/>
          <c:order val="8"/>
          <c:tx>
            <c:strRef>
              <c:f>'VBS-2265_BRDF_500'!$J$21</c:f>
              <c:strCache>
                <c:ptCount val="1"/>
                <c:pt idx="0">
                  <c:v>PHI 80 DEG 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'VBS-2265_BRDF_500'!$A$22:$A$39</c:f>
              <c:numCache>
                <c:formatCode>General</c:formatCode>
                <c:ptCount val="1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</c:numCache>
            </c:numRef>
          </c:xVal>
          <c:yVal>
            <c:numRef>
              <c:f>'VBS-2265_BRDF_500'!$J$22:$J$39</c:f>
              <c:numCache>
                <c:formatCode>General</c:formatCode>
                <c:ptCount val="18"/>
                <c:pt idx="0">
                  <c:v>7.1035390000000003E-4</c:v>
                </c:pt>
                <c:pt idx="1">
                  <c:v>7.377188E-4</c:v>
                </c:pt>
                <c:pt idx="2">
                  <c:v>7.8922819999999996E-4</c:v>
                </c:pt>
                <c:pt idx="3">
                  <c:v>8.0234420000000004E-4</c:v>
                </c:pt>
                <c:pt idx="4">
                  <c:v>8.5005689999999995E-4</c:v>
                </c:pt>
                <c:pt idx="5">
                  <c:v>9.1518489999999997E-4</c:v>
                </c:pt>
                <c:pt idx="6">
                  <c:v>9.531667E-4</c:v>
                </c:pt>
                <c:pt idx="7">
                  <c:v>1.008339E-3</c:v>
                </c:pt>
                <c:pt idx="8">
                  <c:v>1.0877490000000001E-3</c:v>
                </c:pt>
                <c:pt idx="9">
                  <c:v>1.148952E-3</c:v>
                </c:pt>
                <c:pt idx="10">
                  <c:v>1.232602E-3</c:v>
                </c:pt>
                <c:pt idx="11">
                  <c:v>1.291618E-3</c:v>
                </c:pt>
                <c:pt idx="12">
                  <c:v>1.3497979999999999E-3</c:v>
                </c:pt>
                <c:pt idx="13">
                  <c:v>1.356395E-3</c:v>
                </c:pt>
                <c:pt idx="14">
                  <c:v>1.4142720000000001E-3</c:v>
                </c:pt>
                <c:pt idx="15">
                  <c:v>1.415379E-3</c:v>
                </c:pt>
                <c:pt idx="16">
                  <c:v>1.5590859999999999E-3</c:v>
                </c:pt>
                <c:pt idx="17">
                  <c:v>1.7830809999999999E-3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33CB-4490-B366-5ACD8F36D151}"/>
            </c:ext>
          </c:extLst>
        </c:ser>
        <c:ser>
          <c:idx val="9"/>
          <c:order val="9"/>
          <c:tx>
            <c:strRef>
              <c:f>'VBS-2265_BRDF_500'!$K$21</c:f>
              <c:strCache>
                <c:ptCount val="1"/>
                <c:pt idx="0">
                  <c:v>PHI 90 DEG 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'VBS-2265_BRDF_500'!$A$22:$A$39</c:f>
              <c:numCache>
                <c:formatCode>General</c:formatCode>
                <c:ptCount val="1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</c:numCache>
            </c:numRef>
          </c:xVal>
          <c:yVal>
            <c:numRef>
              <c:f>'VBS-2265_BRDF_500'!$K$22:$K$39</c:f>
              <c:numCache>
                <c:formatCode>General</c:formatCode>
                <c:ptCount val="18"/>
                <c:pt idx="0">
                  <c:v>7.1862429999999995E-4</c:v>
                </c:pt>
                <c:pt idx="1">
                  <c:v>7.4198210000000001E-4</c:v>
                </c:pt>
                <c:pt idx="2">
                  <c:v>7.7667410000000002E-4</c:v>
                </c:pt>
                <c:pt idx="3">
                  <c:v>8.2035769999999999E-4</c:v>
                </c:pt>
                <c:pt idx="4">
                  <c:v>8.580816E-4</c:v>
                </c:pt>
                <c:pt idx="5">
                  <c:v>9.057367E-4</c:v>
                </c:pt>
                <c:pt idx="6">
                  <c:v>9.5911279999999998E-4</c:v>
                </c:pt>
                <c:pt idx="7">
                  <c:v>1.0412240000000001E-3</c:v>
                </c:pt>
                <c:pt idx="8">
                  <c:v>1.1257179999999999E-3</c:v>
                </c:pt>
                <c:pt idx="9">
                  <c:v>1.1994659999999999E-3</c:v>
                </c:pt>
                <c:pt idx="10">
                  <c:v>1.259797E-3</c:v>
                </c:pt>
                <c:pt idx="11">
                  <c:v>1.3449180000000001E-3</c:v>
                </c:pt>
                <c:pt idx="12">
                  <c:v>1.359915E-3</c:v>
                </c:pt>
                <c:pt idx="13">
                  <c:v>1.3769710000000001E-3</c:v>
                </c:pt>
                <c:pt idx="14">
                  <c:v>1.424008E-3</c:v>
                </c:pt>
                <c:pt idx="15">
                  <c:v>1.4422689999999999E-3</c:v>
                </c:pt>
                <c:pt idx="16">
                  <c:v>1.6191770000000001E-3</c:v>
                </c:pt>
                <c:pt idx="17">
                  <c:v>1.8270789999999999E-3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33CB-4490-B366-5ACD8F36D1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3423872"/>
        <c:axId val="1403426048"/>
      </c:scatterChart>
      <c:valAx>
        <c:axId val="1403423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3426048"/>
        <c:crosses val="autoZero"/>
        <c:crossBetween val="midCat"/>
      </c:valAx>
      <c:valAx>
        <c:axId val="1403426048"/>
        <c:scaling>
          <c:orientation val="minMax"/>
          <c:max val="3.0000000000000009E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baseline="0" dirty="0">
                    <a:solidFill>
                      <a:schemeClr val="bg1"/>
                    </a:solidFill>
                    <a:effectLst/>
                  </a:rPr>
                  <a:t>BRDF [1/</a:t>
                </a:r>
                <a:r>
                  <a:rPr lang="en-US" sz="1000" b="0" i="0" baseline="0" dirty="0" err="1">
                    <a:solidFill>
                      <a:schemeClr val="bg1"/>
                    </a:solidFill>
                    <a:effectLst/>
                  </a:rPr>
                  <a:t>sr</a:t>
                </a:r>
                <a:r>
                  <a:rPr lang="en-US" sz="1000" b="0" i="0" baseline="0" dirty="0">
                    <a:solidFill>
                      <a:schemeClr val="bg1"/>
                    </a:solidFill>
                    <a:effectLst/>
                  </a:rPr>
                  <a:t>]</a:t>
                </a:r>
                <a:endParaRPr lang="en-GB" sz="1000" b="0" dirty="0">
                  <a:solidFill>
                    <a:schemeClr val="bg1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3.9244539524040988E-3"/>
              <c:y val="0.484699907166222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3423872"/>
        <c:crosses val="autoZero"/>
        <c:crossBetween val="midCat"/>
      </c:valAx>
      <c:spPr>
        <a:noFill/>
        <a:ln cmpd="dbl">
          <a:solidFill>
            <a:schemeClr val="bg1"/>
          </a:solidFill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Rajdhani Semibold" panose="02000000000000000000" pitchFamily="2" charset="0"/>
              </a:defRPr>
            </a:pPr>
            <a:r>
              <a:rPr lang="en-GB" sz="1600" b="0" dirty="0">
                <a:solidFill>
                  <a:schemeClr val="bg1"/>
                </a:solidFill>
                <a:latin typeface="+mn-lt"/>
                <a:cs typeface="Rajdhani Semibold" panose="02000000000000000000" pitchFamily="2" charset="0"/>
              </a:rPr>
              <a:t>VUV Testing - Reflectance Spectra (in-situ) with ESH</a:t>
            </a:r>
          </a:p>
        </c:rich>
      </c:tx>
      <c:layout>
        <c:manualLayout>
          <c:xMode val="edge"/>
          <c:yMode val="edge"/>
          <c:x val="0.17317547632820177"/>
          <c:y val="1.606406491070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baseline="0">
              <a:solidFill>
                <a:schemeClr val="bg1"/>
              </a:solidFill>
              <a:latin typeface="+mn-lt"/>
              <a:ea typeface="+mn-ea"/>
              <a:cs typeface="Rajdhani Semibold" panose="02000000000000000000" pitchFamily="2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5625191297890868E-2"/>
          <c:y val="9.7214506179043092E-2"/>
          <c:w val="0.67637373306463955"/>
          <c:h val="0.7562982342030597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Data!$B$1</c:f>
              <c:strCache>
                <c:ptCount val="1"/>
                <c:pt idx="0">
                  <c:v>0 Hours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Data!$A$2:$A$282</c:f>
              <c:numCache>
                <c:formatCode>General</c:formatCode>
                <c:ptCount val="2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  <c:pt idx="101">
                  <c:v>805</c:v>
                </c:pt>
                <c:pt idx="102">
                  <c:v>810</c:v>
                </c:pt>
                <c:pt idx="103">
                  <c:v>815</c:v>
                </c:pt>
                <c:pt idx="104">
                  <c:v>820</c:v>
                </c:pt>
                <c:pt idx="105">
                  <c:v>825</c:v>
                </c:pt>
                <c:pt idx="106">
                  <c:v>830</c:v>
                </c:pt>
                <c:pt idx="107">
                  <c:v>835</c:v>
                </c:pt>
                <c:pt idx="108">
                  <c:v>840</c:v>
                </c:pt>
                <c:pt idx="109">
                  <c:v>845</c:v>
                </c:pt>
                <c:pt idx="110">
                  <c:v>850</c:v>
                </c:pt>
                <c:pt idx="111">
                  <c:v>855</c:v>
                </c:pt>
                <c:pt idx="112">
                  <c:v>860</c:v>
                </c:pt>
                <c:pt idx="113">
                  <c:v>865</c:v>
                </c:pt>
                <c:pt idx="114">
                  <c:v>870</c:v>
                </c:pt>
                <c:pt idx="115">
                  <c:v>875</c:v>
                </c:pt>
                <c:pt idx="116">
                  <c:v>880</c:v>
                </c:pt>
                <c:pt idx="117">
                  <c:v>885</c:v>
                </c:pt>
                <c:pt idx="118">
                  <c:v>890</c:v>
                </c:pt>
                <c:pt idx="119">
                  <c:v>895</c:v>
                </c:pt>
                <c:pt idx="120">
                  <c:v>900</c:v>
                </c:pt>
                <c:pt idx="121">
                  <c:v>905</c:v>
                </c:pt>
                <c:pt idx="122">
                  <c:v>910</c:v>
                </c:pt>
                <c:pt idx="123">
                  <c:v>915</c:v>
                </c:pt>
                <c:pt idx="124">
                  <c:v>920</c:v>
                </c:pt>
                <c:pt idx="125">
                  <c:v>925</c:v>
                </c:pt>
                <c:pt idx="126">
                  <c:v>930</c:v>
                </c:pt>
                <c:pt idx="127">
                  <c:v>935</c:v>
                </c:pt>
                <c:pt idx="128">
                  <c:v>940</c:v>
                </c:pt>
                <c:pt idx="129">
                  <c:v>945</c:v>
                </c:pt>
                <c:pt idx="130">
                  <c:v>950</c:v>
                </c:pt>
                <c:pt idx="131">
                  <c:v>955</c:v>
                </c:pt>
                <c:pt idx="132">
                  <c:v>960</c:v>
                </c:pt>
                <c:pt idx="133">
                  <c:v>965</c:v>
                </c:pt>
                <c:pt idx="134">
                  <c:v>970</c:v>
                </c:pt>
                <c:pt idx="135">
                  <c:v>975</c:v>
                </c:pt>
                <c:pt idx="136">
                  <c:v>980</c:v>
                </c:pt>
                <c:pt idx="137">
                  <c:v>985</c:v>
                </c:pt>
                <c:pt idx="138">
                  <c:v>990</c:v>
                </c:pt>
                <c:pt idx="139">
                  <c:v>995</c:v>
                </c:pt>
                <c:pt idx="140">
                  <c:v>1000</c:v>
                </c:pt>
                <c:pt idx="141">
                  <c:v>1005</c:v>
                </c:pt>
                <c:pt idx="142">
                  <c:v>1010</c:v>
                </c:pt>
                <c:pt idx="143">
                  <c:v>1015</c:v>
                </c:pt>
                <c:pt idx="144">
                  <c:v>1020</c:v>
                </c:pt>
                <c:pt idx="145">
                  <c:v>1025</c:v>
                </c:pt>
                <c:pt idx="146">
                  <c:v>1030</c:v>
                </c:pt>
                <c:pt idx="147">
                  <c:v>1035</c:v>
                </c:pt>
                <c:pt idx="148">
                  <c:v>1040</c:v>
                </c:pt>
                <c:pt idx="149">
                  <c:v>1045</c:v>
                </c:pt>
                <c:pt idx="150">
                  <c:v>1050</c:v>
                </c:pt>
                <c:pt idx="151">
                  <c:v>1055</c:v>
                </c:pt>
                <c:pt idx="152">
                  <c:v>1060</c:v>
                </c:pt>
                <c:pt idx="153">
                  <c:v>1065</c:v>
                </c:pt>
                <c:pt idx="154">
                  <c:v>1070</c:v>
                </c:pt>
                <c:pt idx="155">
                  <c:v>1075</c:v>
                </c:pt>
                <c:pt idx="156">
                  <c:v>1080</c:v>
                </c:pt>
                <c:pt idx="157">
                  <c:v>1085</c:v>
                </c:pt>
                <c:pt idx="158">
                  <c:v>1090</c:v>
                </c:pt>
                <c:pt idx="159">
                  <c:v>1095</c:v>
                </c:pt>
                <c:pt idx="160">
                  <c:v>1100</c:v>
                </c:pt>
                <c:pt idx="161">
                  <c:v>1105</c:v>
                </c:pt>
                <c:pt idx="162">
                  <c:v>1110</c:v>
                </c:pt>
                <c:pt idx="163">
                  <c:v>1115</c:v>
                </c:pt>
                <c:pt idx="164">
                  <c:v>1120</c:v>
                </c:pt>
                <c:pt idx="165">
                  <c:v>1125</c:v>
                </c:pt>
                <c:pt idx="166">
                  <c:v>1130</c:v>
                </c:pt>
                <c:pt idx="167">
                  <c:v>1135</c:v>
                </c:pt>
                <c:pt idx="168">
                  <c:v>1140</c:v>
                </c:pt>
                <c:pt idx="169">
                  <c:v>1145</c:v>
                </c:pt>
                <c:pt idx="170">
                  <c:v>1150</c:v>
                </c:pt>
                <c:pt idx="171">
                  <c:v>1155</c:v>
                </c:pt>
                <c:pt idx="172">
                  <c:v>1160</c:v>
                </c:pt>
                <c:pt idx="173">
                  <c:v>1165</c:v>
                </c:pt>
                <c:pt idx="174">
                  <c:v>1170</c:v>
                </c:pt>
                <c:pt idx="175">
                  <c:v>1175</c:v>
                </c:pt>
                <c:pt idx="176">
                  <c:v>1180</c:v>
                </c:pt>
                <c:pt idx="177">
                  <c:v>1185</c:v>
                </c:pt>
                <c:pt idx="178">
                  <c:v>1190</c:v>
                </c:pt>
                <c:pt idx="179">
                  <c:v>1195</c:v>
                </c:pt>
                <c:pt idx="180">
                  <c:v>1200</c:v>
                </c:pt>
                <c:pt idx="181">
                  <c:v>1205</c:v>
                </c:pt>
                <c:pt idx="182">
                  <c:v>1210</c:v>
                </c:pt>
                <c:pt idx="183">
                  <c:v>1215</c:v>
                </c:pt>
                <c:pt idx="184">
                  <c:v>1220</c:v>
                </c:pt>
                <c:pt idx="185">
                  <c:v>1225</c:v>
                </c:pt>
                <c:pt idx="186">
                  <c:v>1230</c:v>
                </c:pt>
                <c:pt idx="187">
                  <c:v>1235</c:v>
                </c:pt>
                <c:pt idx="188">
                  <c:v>1240</c:v>
                </c:pt>
                <c:pt idx="189">
                  <c:v>1245</c:v>
                </c:pt>
                <c:pt idx="190">
                  <c:v>1250</c:v>
                </c:pt>
                <c:pt idx="191">
                  <c:v>1255</c:v>
                </c:pt>
                <c:pt idx="192">
                  <c:v>1260</c:v>
                </c:pt>
                <c:pt idx="193">
                  <c:v>1265</c:v>
                </c:pt>
                <c:pt idx="194">
                  <c:v>1270</c:v>
                </c:pt>
                <c:pt idx="195">
                  <c:v>1275</c:v>
                </c:pt>
                <c:pt idx="196">
                  <c:v>1280</c:v>
                </c:pt>
                <c:pt idx="197">
                  <c:v>1285</c:v>
                </c:pt>
                <c:pt idx="198">
                  <c:v>1290</c:v>
                </c:pt>
                <c:pt idx="199">
                  <c:v>1295</c:v>
                </c:pt>
                <c:pt idx="200">
                  <c:v>1300</c:v>
                </c:pt>
                <c:pt idx="201">
                  <c:v>1305</c:v>
                </c:pt>
                <c:pt idx="202">
                  <c:v>1310</c:v>
                </c:pt>
                <c:pt idx="203">
                  <c:v>1315</c:v>
                </c:pt>
                <c:pt idx="204">
                  <c:v>1320</c:v>
                </c:pt>
                <c:pt idx="205">
                  <c:v>1325</c:v>
                </c:pt>
                <c:pt idx="206">
                  <c:v>1330</c:v>
                </c:pt>
                <c:pt idx="207">
                  <c:v>1335</c:v>
                </c:pt>
                <c:pt idx="208">
                  <c:v>1340</c:v>
                </c:pt>
                <c:pt idx="209">
                  <c:v>1345</c:v>
                </c:pt>
                <c:pt idx="210">
                  <c:v>1350</c:v>
                </c:pt>
                <c:pt idx="211">
                  <c:v>1355</c:v>
                </c:pt>
                <c:pt idx="212">
                  <c:v>1360</c:v>
                </c:pt>
                <c:pt idx="213">
                  <c:v>1365</c:v>
                </c:pt>
                <c:pt idx="214">
                  <c:v>1370</c:v>
                </c:pt>
                <c:pt idx="215">
                  <c:v>1375</c:v>
                </c:pt>
                <c:pt idx="216">
                  <c:v>1380</c:v>
                </c:pt>
                <c:pt idx="217">
                  <c:v>1385</c:v>
                </c:pt>
                <c:pt idx="218">
                  <c:v>1390</c:v>
                </c:pt>
                <c:pt idx="219">
                  <c:v>1395</c:v>
                </c:pt>
                <c:pt idx="220">
                  <c:v>1400</c:v>
                </c:pt>
                <c:pt idx="221">
                  <c:v>1405</c:v>
                </c:pt>
                <c:pt idx="222">
                  <c:v>1410</c:v>
                </c:pt>
                <c:pt idx="223">
                  <c:v>1415</c:v>
                </c:pt>
                <c:pt idx="224">
                  <c:v>1420</c:v>
                </c:pt>
                <c:pt idx="225">
                  <c:v>1425</c:v>
                </c:pt>
                <c:pt idx="226">
                  <c:v>1430</c:v>
                </c:pt>
                <c:pt idx="227">
                  <c:v>1435</c:v>
                </c:pt>
                <c:pt idx="228">
                  <c:v>1440</c:v>
                </c:pt>
                <c:pt idx="229">
                  <c:v>1445</c:v>
                </c:pt>
                <c:pt idx="230">
                  <c:v>1450</c:v>
                </c:pt>
                <c:pt idx="231">
                  <c:v>1455</c:v>
                </c:pt>
                <c:pt idx="232">
                  <c:v>1460</c:v>
                </c:pt>
                <c:pt idx="233">
                  <c:v>1465</c:v>
                </c:pt>
                <c:pt idx="234">
                  <c:v>1470</c:v>
                </c:pt>
                <c:pt idx="235">
                  <c:v>1475</c:v>
                </c:pt>
                <c:pt idx="236">
                  <c:v>1480</c:v>
                </c:pt>
                <c:pt idx="237">
                  <c:v>1485</c:v>
                </c:pt>
                <c:pt idx="238">
                  <c:v>1490</c:v>
                </c:pt>
                <c:pt idx="239">
                  <c:v>1495</c:v>
                </c:pt>
                <c:pt idx="240">
                  <c:v>1500</c:v>
                </c:pt>
                <c:pt idx="241">
                  <c:v>1505</c:v>
                </c:pt>
                <c:pt idx="242">
                  <c:v>1510</c:v>
                </c:pt>
                <c:pt idx="243">
                  <c:v>1515</c:v>
                </c:pt>
                <c:pt idx="244">
                  <c:v>1520</c:v>
                </c:pt>
                <c:pt idx="245">
                  <c:v>1525</c:v>
                </c:pt>
                <c:pt idx="246">
                  <c:v>1530</c:v>
                </c:pt>
                <c:pt idx="247">
                  <c:v>1535</c:v>
                </c:pt>
                <c:pt idx="248">
                  <c:v>1540</c:v>
                </c:pt>
                <c:pt idx="249">
                  <c:v>1545</c:v>
                </c:pt>
                <c:pt idx="250">
                  <c:v>1550</c:v>
                </c:pt>
                <c:pt idx="251">
                  <c:v>1555</c:v>
                </c:pt>
                <c:pt idx="252">
                  <c:v>1560</c:v>
                </c:pt>
                <c:pt idx="253">
                  <c:v>1565</c:v>
                </c:pt>
                <c:pt idx="254">
                  <c:v>1570</c:v>
                </c:pt>
                <c:pt idx="255">
                  <c:v>1575</c:v>
                </c:pt>
                <c:pt idx="256">
                  <c:v>1580</c:v>
                </c:pt>
                <c:pt idx="257">
                  <c:v>1585</c:v>
                </c:pt>
                <c:pt idx="258">
                  <c:v>1590</c:v>
                </c:pt>
                <c:pt idx="259">
                  <c:v>1595</c:v>
                </c:pt>
                <c:pt idx="260">
                  <c:v>1600</c:v>
                </c:pt>
                <c:pt idx="261">
                  <c:v>1605</c:v>
                </c:pt>
                <c:pt idx="262">
                  <c:v>1610</c:v>
                </c:pt>
                <c:pt idx="263">
                  <c:v>1615</c:v>
                </c:pt>
                <c:pt idx="264">
                  <c:v>1620</c:v>
                </c:pt>
                <c:pt idx="265">
                  <c:v>1625</c:v>
                </c:pt>
                <c:pt idx="266">
                  <c:v>1630</c:v>
                </c:pt>
                <c:pt idx="267">
                  <c:v>1635</c:v>
                </c:pt>
                <c:pt idx="268">
                  <c:v>1640</c:v>
                </c:pt>
                <c:pt idx="269">
                  <c:v>1645</c:v>
                </c:pt>
                <c:pt idx="270">
                  <c:v>1650</c:v>
                </c:pt>
                <c:pt idx="271">
                  <c:v>1655</c:v>
                </c:pt>
                <c:pt idx="272">
                  <c:v>1660</c:v>
                </c:pt>
                <c:pt idx="273">
                  <c:v>1665</c:v>
                </c:pt>
                <c:pt idx="274">
                  <c:v>1670</c:v>
                </c:pt>
                <c:pt idx="275">
                  <c:v>1675</c:v>
                </c:pt>
                <c:pt idx="276">
                  <c:v>1680</c:v>
                </c:pt>
                <c:pt idx="277">
                  <c:v>1685</c:v>
                </c:pt>
                <c:pt idx="278">
                  <c:v>1690</c:v>
                </c:pt>
                <c:pt idx="279">
                  <c:v>1695</c:v>
                </c:pt>
                <c:pt idx="280">
                  <c:v>1700</c:v>
                </c:pt>
              </c:numCache>
            </c:numRef>
          </c:xVal>
          <c:yVal>
            <c:numRef>
              <c:f>Data!$B$2:$B$282</c:f>
              <c:numCache>
                <c:formatCode>General</c:formatCode>
                <c:ptCount val="281"/>
                <c:pt idx="0">
                  <c:v>174.04665</c:v>
                </c:pt>
                <c:pt idx="1">
                  <c:v>177.90261000000001</c:v>
                </c:pt>
                <c:pt idx="2">
                  <c:v>180.56192999999999</c:v>
                </c:pt>
                <c:pt idx="3">
                  <c:v>132.06455</c:v>
                </c:pt>
                <c:pt idx="4">
                  <c:v>96.266563000000005</c:v>
                </c:pt>
                <c:pt idx="5">
                  <c:v>68.330588000000006</c:v>
                </c:pt>
                <c:pt idx="6">
                  <c:v>51.485363</c:v>
                </c:pt>
                <c:pt idx="7">
                  <c:v>44.369917000000001</c:v>
                </c:pt>
                <c:pt idx="8">
                  <c:v>42.274664000000001</c:v>
                </c:pt>
                <c:pt idx="9">
                  <c:v>42.690815999999998</c:v>
                </c:pt>
                <c:pt idx="10">
                  <c:v>44.664161</c:v>
                </c:pt>
                <c:pt idx="11">
                  <c:v>42.959021</c:v>
                </c:pt>
                <c:pt idx="12">
                  <c:v>42.278331999999999</c:v>
                </c:pt>
                <c:pt idx="13">
                  <c:v>40.441060999999998</c:v>
                </c:pt>
                <c:pt idx="14">
                  <c:v>39.071747999999999</c:v>
                </c:pt>
                <c:pt idx="15">
                  <c:v>36.685724999999998</c:v>
                </c:pt>
                <c:pt idx="16">
                  <c:v>36.113799</c:v>
                </c:pt>
                <c:pt idx="17">
                  <c:v>35.434699999999999</c:v>
                </c:pt>
                <c:pt idx="18">
                  <c:v>35.382941000000002</c:v>
                </c:pt>
                <c:pt idx="19">
                  <c:v>35.407583000000002</c:v>
                </c:pt>
                <c:pt idx="20">
                  <c:v>35.046326999999998</c:v>
                </c:pt>
                <c:pt idx="21">
                  <c:v>34.528272999999999</c:v>
                </c:pt>
                <c:pt idx="22">
                  <c:v>34.466012999999997</c:v>
                </c:pt>
                <c:pt idx="23">
                  <c:v>34.300837000000001</c:v>
                </c:pt>
                <c:pt idx="24">
                  <c:v>33.835417999999997</c:v>
                </c:pt>
                <c:pt idx="25">
                  <c:v>33.092072000000002</c:v>
                </c:pt>
                <c:pt idx="26">
                  <c:v>32.859853000000001</c:v>
                </c:pt>
                <c:pt idx="27">
                  <c:v>32.769646999999999</c:v>
                </c:pt>
                <c:pt idx="28">
                  <c:v>32.543362999999999</c:v>
                </c:pt>
                <c:pt idx="29">
                  <c:v>32.212612</c:v>
                </c:pt>
                <c:pt idx="30">
                  <c:v>31.733042999999999</c:v>
                </c:pt>
                <c:pt idx="31">
                  <c:v>31.570951000000001</c:v>
                </c:pt>
                <c:pt idx="32">
                  <c:v>31.646649</c:v>
                </c:pt>
                <c:pt idx="33">
                  <c:v>31.729669000000001</c:v>
                </c:pt>
                <c:pt idx="34">
                  <c:v>31.615106000000001</c:v>
                </c:pt>
                <c:pt idx="35">
                  <c:v>31.260541</c:v>
                </c:pt>
                <c:pt idx="36">
                  <c:v>30.964393999999999</c:v>
                </c:pt>
                <c:pt idx="37">
                  <c:v>30.871047000000001</c:v>
                </c:pt>
                <c:pt idx="38">
                  <c:v>30.920207999999999</c:v>
                </c:pt>
                <c:pt idx="39">
                  <c:v>30.972788000000001</c:v>
                </c:pt>
                <c:pt idx="40">
                  <c:v>30.927337999999999</c:v>
                </c:pt>
                <c:pt idx="41">
                  <c:v>30.741016999999999</c:v>
                </c:pt>
                <c:pt idx="42">
                  <c:v>30.461116000000001</c:v>
                </c:pt>
                <c:pt idx="43">
                  <c:v>30.353487999999999</c:v>
                </c:pt>
                <c:pt idx="44">
                  <c:v>30.432509</c:v>
                </c:pt>
                <c:pt idx="45">
                  <c:v>30.586110999999999</c:v>
                </c:pt>
                <c:pt idx="46">
                  <c:v>30.719763</c:v>
                </c:pt>
                <c:pt idx="47">
                  <c:v>30.813434999999998</c:v>
                </c:pt>
                <c:pt idx="48">
                  <c:v>30.927387</c:v>
                </c:pt>
                <c:pt idx="49">
                  <c:v>30.639250000000001</c:v>
                </c:pt>
                <c:pt idx="50">
                  <c:v>30.394081</c:v>
                </c:pt>
                <c:pt idx="51">
                  <c:v>30.391929000000001</c:v>
                </c:pt>
                <c:pt idx="52">
                  <c:v>30.516176000000002</c:v>
                </c:pt>
                <c:pt idx="53">
                  <c:v>30.665894999999999</c:v>
                </c:pt>
                <c:pt idx="54">
                  <c:v>30.832007999999998</c:v>
                </c:pt>
                <c:pt idx="55">
                  <c:v>30.953323999999999</c:v>
                </c:pt>
                <c:pt idx="56">
                  <c:v>31.011568</c:v>
                </c:pt>
                <c:pt idx="57">
                  <c:v>30.946465</c:v>
                </c:pt>
                <c:pt idx="58">
                  <c:v>30.83549</c:v>
                </c:pt>
                <c:pt idx="59">
                  <c:v>30.822852999999999</c:v>
                </c:pt>
                <c:pt idx="60">
                  <c:v>30.92906</c:v>
                </c:pt>
                <c:pt idx="61">
                  <c:v>31.169991</c:v>
                </c:pt>
                <c:pt idx="62">
                  <c:v>31.407413999999999</c:v>
                </c:pt>
                <c:pt idx="63">
                  <c:v>31.467601999999999</c:v>
                </c:pt>
                <c:pt idx="64">
                  <c:v>31.612603</c:v>
                </c:pt>
                <c:pt idx="65">
                  <c:v>31.728459999999998</c:v>
                </c:pt>
                <c:pt idx="66">
                  <c:v>31.774175</c:v>
                </c:pt>
                <c:pt idx="67">
                  <c:v>31.699757999999999</c:v>
                </c:pt>
                <c:pt idx="68">
                  <c:v>31.647859</c:v>
                </c:pt>
                <c:pt idx="69">
                  <c:v>31.636265999999999</c:v>
                </c:pt>
                <c:pt idx="70">
                  <c:v>31.701307</c:v>
                </c:pt>
                <c:pt idx="71">
                  <c:v>31.869253</c:v>
                </c:pt>
                <c:pt idx="72">
                  <c:v>32.091633999999999</c:v>
                </c:pt>
                <c:pt idx="73">
                  <c:v>32.295628000000001</c:v>
                </c:pt>
                <c:pt idx="74">
                  <c:v>32.432901999999999</c:v>
                </c:pt>
                <c:pt idx="75">
                  <c:v>32.551594999999999</c:v>
                </c:pt>
                <c:pt idx="76">
                  <c:v>32.726337999999998</c:v>
                </c:pt>
                <c:pt idx="77">
                  <c:v>32.878667</c:v>
                </c:pt>
                <c:pt idx="78">
                  <c:v>32.959657</c:v>
                </c:pt>
                <c:pt idx="79">
                  <c:v>32.939431999999996</c:v>
                </c:pt>
                <c:pt idx="80">
                  <c:v>32.913913999999998</c:v>
                </c:pt>
                <c:pt idx="81">
                  <c:v>32.912474000000003</c:v>
                </c:pt>
                <c:pt idx="82">
                  <c:v>32.979992000000003</c:v>
                </c:pt>
                <c:pt idx="83">
                  <c:v>33.143957</c:v>
                </c:pt>
                <c:pt idx="84">
                  <c:v>33.343817000000001</c:v>
                </c:pt>
                <c:pt idx="85">
                  <c:v>33.509861999999998</c:v>
                </c:pt>
                <c:pt idx="86">
                  <c:v>33.613073999999997</c:v>
                </c:pt>
                <c:pt idx="87">
                  <c:v>33.744183</c:v>
                </c:pt>
                <c:pt idx="88">
                  <c:v>33.886957000000002</c:v>
                </c:pt>
                <c:pt idx="89">
                  <c:v>33.977119999999999</c:v>
                </c:pt>
                <c:pt idx="90">
                  <c:v>34.078586000000001</c:v>
                </c:pt>
                <c:pt idx="91">
                  <c:v>34.174588</c:v>
                </c:pt>
                <c:pt idx="92">
                  <c:v>34.142200000000003</c:v>
                </c:pt>
                <c:pt idx="93">
                  <c:v>34.084980000000002</c:v>
                </c:pt>
                <c:pt idx="94">
                  <c:v>33.995854999999999</c:v>
                </c:pt>
                <c:pt idx="95">
                  <c:v>33.875897000000002</c:v>
                </c:pt>
                <c:pt idx="96">
                  <c:v>33.806530000000002</c:v>
                </c:pt>
                <c:pt idx="97">
                  <c:v>33.800584999999998</c:v>
                </c:pt>
                <c:pt idx="98">
                  <c:v>33.821365</c:v>
                </c:pt>
                <c:pt idx="99">
                  <c:v>33.858739999999997</c:v>
                </c:pt>
                <c:pt idx="100">
                  <c:v>33.869380999999997</c:v>
                </c:pt>
                <c:pt idx="101">
                  <c:v>33.910654000000001</c:v>
                </c:pt>
                <c:pt idx="102">
                  <c:v>33.938073000000003</c:v>
                </c:pt>
                <c:pt idx="103">
                  <c:v>33.811708000000003</c:v>
                </c:pt>
                <c:pt idx="104">
                  <c:v>33.762301999999998</c:v>
                </c:pt>
                <c:pt idx="105">
                  <c:v>33.724646999999997</c:v>
                </c:pt>
                <c:pt idx="106">
                  <c:v>33.563544</c:v>
                </c:pt>
                <c:pt idx="107">
                  <c:v>33.460563999999998</c:v>
                </c:pt>
                <c:pt idx="108">
                  <c:v>33.328158999999999</c:v>
                </c:pt>
                <c:pt idx="109">
                  <c:v>33.142293000000002</c:v>
                </c:pt>
                <c:pt idx="110">
                  <c:v>32.949455</c:v>
                </c:pt>
                <c:pt idx="111">
                  <c:v>32.700772999999998</c:v>
                </c:pt>
                <c:pt idx="112">
                  <c:v>32.488900000000001</c:v>
                </c:pt>
                <c:pt idx="113">
                  <c:v>32.25094</c:v>
                </c:pt>
                <c:pt idx="114">
                  <c:v>32.099541000000002</c:v>
                </c:pt>
                <c:pt idx="115">
                  <c:v>32.010629999999999</c:v>
                </c:pt>
                <c:pt idx="116">
                  <c:v>31.782565000000002</c:v>
                </c:pt>
                <c:pt idx="117">
                  <c:v>31.638141000000001</c:v>
                </c:pt>
                <c:pt idx="118">
                  <c:v>31.566625999999999</c:v>
                </c:pt>
                <c:pt idx="119">
                  <c:v>31.385625000000001</c:v>
                </c:pt>
                <c:pt idx="120">
                  <c:v>31.268941999999999</c:v>
                </c:pt>
                <c:pt idx="121">
                  <c:v>31.137043999999999</c:v>
                </c:pt>
                <c:pt idx="122">
                  <c:v>31.033346000000002</c:v>
                </c:pt>
                <c:pt idx="123">
                  <c:v>30.955271</c:v>
                </c:pt>
                <c:pt idx="124">
                  <c:v>30.919848999999999</c:v>
                </c:pt>
                <c:pt idx="125">
                  <c:v>30.920414000000001</c:v>
                </c:pt>
                <c:pt idx="126">
                  <c:v>31.110284</c:v>
                </c:pt>
                <c:pt idx="127">
                  <c:v>32.113405999999998</c:v>
                </c:pt>
                <c:pt idx="128">
                  <c:v>32.910257000000001</c:v>
                </c:pt>
                <c:pt idx="129">
                  <c:v>32.441549000000002</c:v>
                </c:pt>
                <c:pt idx="130">
                  <c:v>31.658874999999998</c:v>
                </c:pt>
                <c:pt idx="131">
                  <c:v>30.996268000000001</c:v>
                </c:pt>
                <c:pt idx="132">
                  <c:v>30.523986000000001</c:v>
                </c:pt>
                <c:pt idx="133">
                  <c:v>30.176566999999999</c:v>
                </c:pt>
                <c:pt idx="134">
                  <c:v>29.890336000000001</c:v>
                </c:pt>
                <c:pt idx="135">
                  <c:v>29.619008999999998</c:v>
                </c:pt>
                <c:pt idx="136">
                  <c:v>29.388489</c:v>
                </c:pt>
                <c:pt idx="137">
                  <c:v>29.213725</c:v>
                </c:pt>
                <c:pt idx="138">
                  <c:v>29.077331000000001</c:v>
                </c:pt>
                <c:pt idx="139">
                  <c:v>28.953512</c:v>
                </c:pt>
                <c:pt idx="140">
                  <c:v>28.868469000000001</c:v>
                </c:pt>
                <c:pt idx="141">
                  <c:v>28.794585999999999</c:v>
                </c:pt>
                <c:pt idx="142">
                  <c:v>29.762615</c:v>
                </c:pt>
                <c:pt idx="143">
                  <c:v>28.746813</c:v>
                </c:pt>
                <c:pt idx="144">
                  <c:v>28.65268</c:v>
                </c:pt>
                <c:pt idx="145">
                  <c:v>28.910983999999999</c:v>
                </c:pt>
                <c:pt idx="146">
                  <c:v>28.923544</c:v>
                </c:pt>
                <c:pt idx="147">
                  <c:v>28.686710000000001</c:v>
                </c:pt>
                <c:pt idx="148">
                  <c:v>28.589541000000001</c:v>
                </c:pt>
                <c:pt idx="149">
                  <c:v>28.374168000000001</c:v>
                </c:pt>
                <c:pt idx="150">
                  <c:v>28.375691</c:v>
                </c:pt>
                <c:pt idx="151">
                  <c:v>28.413406999999999</c:v>
                </c:pt>
                <c:pt idx="152">
                  <c:v>28.301113000000001</c:v>
                </c:pt>
                <c:pt idx="153">
                  <c:v>28.262049999999999</c:v>
                </c:pt>
                <c:pt idx="154">
                  <c:v>28.225753999999998</c:v>
                </c:pt>
                <c:pt idx="155">
                  <c:v>28.148098999999998</c:v>
                </c:pt>
                <c:pt idx="156">
                  <c:v>28.042974000000001</c:v>
                </c:pt>
                <c:pt idx="157">
                  <c:v>28.035063999999998</c:v>
                </c:pt>
                <c:pt idx="158">
                  <c:v>28.058882000000001</c:v>
                </c:pt>
                <c:pt idx="159">
                  <c:v>27.879757999999999</c:v>
                </c:pt>
                <c:pt idx="160">
                  <c:v>27.995715000000001</c:v>
                </c:pt>
                <c:pt idx="161">
                  <c:v>27.899051</c:v>
                </c:pt>
                <c:pt idx="162">
                  <c:v>27.862577000000002</c:v>
                </c:pt>
                <c:pt idx="163">
                  <c:v>27.995812999999998</c:v>
                </c:pt>
                <c:pt idx="164">
                  <c:v>28.052474</c:v>
                </c:pt>
                <c:pt idx="165">
                  <c:v>27.846692999999998</c:v>
                </c:pt>
                <c:pt idx="166">
                  <c:v>27.780843999999998</c:v>
                </c:pt>
                <c:pt idx="167">
                  <c:v>27.649639000000001</c:v>
                </c:pt>
                <c:pt idx="168">
                  <c:v>27.668412</c:v>
                </c:pt>
                <c:pt idx="169">
                  <c:v>27.632670999999998</c:v>
                </c:pt>
                <c:pt idx="170">
                  <c:v>27.609067</c:v>
                </c:pt>
                <c:pt idx="171">
                  <c:v>27.599273</c:v>
                </c:pt>
                <c:pt idx="172">
                  <c:v>27.576820000000001</c:v>
                </c:pt>
                <c:pt idx="173">
                  <c:v>27.642620000000001</c:v>
                </c:pt>
                <c:pt idx="174">
                  <c:v>27.555682999999998</c:v>
                </c:pt>
                <c:pt idx="175">
                  <c:v>27.607453</c:v>
                </c:pt>
                <c:pt idx="176">
                  <c:v>27.595806</c:v>
                </c:pt>
                <c:pt idx="177">
                  <c:v>27.670801999999998</c:v>
                </c:pt>
                <c:pt idx="178">
                  <c:v>27.719427</c:v>
                </c:pt>
                <c:pt idx="179">
                  <c:v>27.680616000000001</c:v>
                </c:pt>
                <c:pt idx="180">
                  <c:v>27.752738000000001</c:v>
                </c:pt>
                <c:pt idx="181">
                  <c:v>27.899122999999999</c:v>
                </c:pt>
                <c:pt idx="182">
                  <c:v>28.009377000000001</c:v>
                </c:pt>
                <c:pt idx="183">
                  <c:v>28.150447</c:v>
                </c:pt>
                <c:pt idx="184">
                  <c:v>28.822054000000001</c:v>
                </c:pt>
                <c:pt idx="185">
                  <c:v>29.834140000000001</c:v>
                </c:pt>
                <c:pt idx="186">
                  <c:v>31.374993</c:v>
                </c:pt>
                <c:pt idx="187">
                  <c:v>32.392546000000003</c:v>
                </c:pt>
                <c:pt idx="188">
                  <c:v>32.497928000000002</c:v>
                </c:pt>
                <c:pt idx="189">
                  <c:v>31.509453000000001</c:v>
                </c:pt>
                <c:pt idx="190">
                  <c:v>30.528238999999999</c:v>
                </c:pt>
                <c:pt idx="191">
                  <c:v>29.831385000000001</c:v>
                </c:pt>
                <c:pt idx="192">
                  <c:v>29.296505</c:v>
                </c:pt>
                <c:pt idx="193">
                  <c:v>29.007024000000001</c:v>
                </c:pt>
                <c:pt idx="194">
                  <c:v>28.867373000000001</c:v>
                </c:pt>
                <c:pt idx="195">
                  <c:v>28.820886000000002</c:v>
                </c:pt>
                <c:pt idx="196">
                  <c:v>28.68413</c:v>
                </c:pt>
                <c:pt idx="197">
                  <c:v>28.587705</c:v>
                </c:pt>
                <c:pt idx="198">
                  <c:v>28.672955999999999</c:v>
                </c:pt>
                <c:pt idx="199">
                  <c:v>28.742552</c:v>
                </c:pt>
                <c:pt idx="200">
                  <c:v>28.831060999999998</c:v>
                </c:pt>
                <c:pt idx="201">
                  <c:v>29.170596</c:v>
                </c:pt>
                <c:pt idx="202">
                  <c:v>29.534106000000001</c:v>
                </c:pt>
                <c:pt idx="203">
                  <c:v>30.096405000000001</c:v>
                </c:pt>
                <c:pt idx="204">
                  <c:v>30.866343000000001</c:v>
                </c:pt>
                <c:pt idx="205">
                  <c:v>31.98527</c:v>
                </c:pt>
                <c:pt idx="206">
                  <c:v>33.497853999999997</c:v>
                </c:pt>
                <c:pt idx="207">
                  <c:v>34.985394999999997</c:v>
                </c:pt>
                <c:pt idx="208">
                  <c:v>36.424332</c:v>
                </c:pt>
                <c:pt idx="209">
                  <c:v>37.980265000000003</c:v>
                </c:pt>
                <c:pt idx="210">
                  <c:v>39.697834999999998</c:v>
                </c:pt>
                <c:pt idx="211">
                  <c:v>44.009835000000002</c:v>
                </c:pt>
                <c:pt idx="212">
                  <c:v>54.787388</c:v>
                </c:pt>
                <c:pt idx="213">
                  <c:v>74.073997000000006</c:v>
                </c:pt>
                <c:pt idx="214">
                  <c:v>88.847852000000003</c:v>
                </c:pt>
                <c:pt idx="215">
                  <c:v>91.625067000000001</c:v>
                </c:pt>
                <c:pt idx="216">
                  <c:v>91.036401999999995</c:v>
                </c:pt>
                <c:pt idx="217">
                  <c:v>90.376441</c:v>
                </c:pt>
                <c:pt idx="218">
                  <c:v>85.002048000000002</c:v>
                </c:pt>
                <c:pt idx="219">
                  <c:v>74.978814</c:v>
                </c:pt>
                <c:pt idx="220">
                  <c:v>64.946977000000004</c:v>
                </c:pt>
                <c:pt idx="221">
                  <c:v>55.336309</c:v>
                </c:pt>
                <c:pt idx="222">
                  <c:v>48.617815999999998</c:v>
                </c:pt>
                <c:pt idx="223">
                  <c:v>43.432594000000002</c:v>
                </c:pt>
                <c:pt idx="224">
                  <c:v>39.674885000000003</c:v>
                </c:pt>
                <c:pt idx="225">
                  <c:v>36.914692000000002</c:v>
                </c:pt>
                <c:pt idx="226">
                  <c:v>34.790655000000001</c:v>
                </c:pt>
                <c:pt idx="227">
                  <c:v>32.997380999999997</c:v>
                </c:pt>
                <c:pt idx="228">
                  <c:v>31.784071999999998</c:v>
                </c:pt>
                <c:pt idx="229">
                  <c:v>30.841346000000001</c:v>
                </c:pt>
                <c:pt idx="230">
                  <c:v>29.970552999999999</c:v>
                </c:pt>
                <c:pt idx="231">
                  <c:v>29.503139000000001</c:v>
                </c:pt>
                <c:pt idx="232">
                  <c:v>29.048490000000001</c:v>
                </c:pt>
                <c:pt idx="233">
                  <c:v>28.573195999999999</c:v>
                </c:pt>
                <c:pt idx="234">
                  <c:v>28.326025000000001</c:v>
                </c:pt>
                <c:pt idx="235">
                  <c:v>28.164259999999999</c:v>
                </c:pt>
                <c:pt idx="236">
                  <c:v>28.209589999999999</c:v>
                </c:pt>
                <c:pt idx="237">
                  <c:v>27.988530000000001</c:v>
                </c:pt>
                <c:pt idx="238">
                  <c:v>27.880877999999999</c:v>
                </c:pt>
                <c:pt idx="239">
                  <c:v>27.935673000000001</c:v>
                </c:pt>
                <c:pt idx="240">
                  <c:v>27.93825</c:v>
                </c:pt>
                <c:pt idx="241">
                  <c:v>27.888401999999999</c:v>
                </c:pt>
                <c:pt idx="242">
                  <c:v>27.837804999999999</c:v>
                </c:pt>
                <c:pt idx="243">
                  <c:v>28.024075</c:v>
                </c:pt>
                <c:pt idx="244">
                  <c:v>28.250367000000001</c:v>
                </c:pt>
                <c:pt idx="245">
                  <c:v>28.169961000000001</c:v>
                </c:pt>
                <c:pt idx="246">
                  <c:v>27.957155</c:v>
                </c:pt>
                <c:pt idx="247">
                  <c:v>27.910246000000001</c:v>
                </c:pt>
                <c:pt idx="248">
                  <c:v>27.901413000000002</c:v>
                </c:pt>
                <c:pt idx="249">
                  <c:v>27.932341999999998</c:v>
                </c:pt>
                <c:pt idx="250">
                  <c:v>27.964527</c:v>
                </c:pt>
                <c:pt idx="251">
                  <c:v>28.039414000000001</c:v>
                </c:pt>
                <c:pt idx="252">
                  <c:v>27.890014999999998</c:v>
                </c:pt>
                <c:pt idx="253">
                  <c:v>27.966255</c:v>
                </c:pt>
                <c:pt idx="254">
                  <c:v>27.958269999999999</c:v>
                </c:pt>
                <c:pt idx="255">
                  <c:v>27.949739000000001</c:v>
                </c:pt>
                <c:pt idx="256">
                  <c:v>28.093022999999999</c:v>
                </c:pt>
                <c:pt idx="257">
                  <c:v>28.039794000000001</c:v>
                </c:pt>
                <c:pt idx="258">
                  <c:v>28.187736999999998</c:v>
                </c:pt>
                <c:pt idx="259">
                  <c:v>28.132636000000002</c:v>
                </c:pt>
                <c:pt idx="260">
                  <c:v>28.122667</c:v>
                </c:pt>
                <c:pt idx="261">
                  <c:v>28.111287999999998</c:v>
                </c:pt>
                <c:pt idx="262">
                  <c:v>28.148198000000001</c:v>
                </c:pt>
                <c:pt idx="263">
                  <c:v>28.236668999999999</c:v>
                </c:pt>
                <c:pt idx="264">
                  <c:v>28.204727999999999</c:v>
                </c:pt>
                <c:pt idx="265">
                  <c:v>28.405027</c:v>
                </c:pt>
                <c:pt idx="266">
                  <c:v>28.355302999999999</c:v>
                </c:pt>
                <c:pt idx="267">
                  <c:v>28.532944000000001</c:v>
                </c:pt>
                <c:pt idx="268">
                  <c:v>28.625620999999999</c:v>
                </c:pt>
                <c:pt idx="269">
                  <c:v>28.95431</c:v>
                </c:pt>
                <c:pt idx="270">
                  <c:v>29.748004999999999</c:v>
                </c:pt>
                <c:pt idx="271">
                  <c:v>30.073664000000001</c:v>
                </c:pt>
                <c:pt idx="272">
                  <c:v>30.660785000000001</c:v>
                </c:pt>
                <c:pt idx="273">
                  <c:v>30.838418999999998</c:v>
                </c:pt>
                <c:pt idx="274">
                  <c:v>31.369432</c:v>
                </c:pt>
                <c:pt idx="275">
                  <c:v>30.576647999999999</c:v>
                </c:pt>
                <c:pt idx="276">
                  <c:v>30.057790000000001</c:v>
                </c:pt>
                <c:pt idx="277">
                  <c:v>30.392634000000001</c:v>
                </c:pt>
                <c:pt idx="278">
                  <c:v>30.136993</c:v>
                </c:pt>
                <c:pt idx="279">
                  <c:v>28.817585999999999</c:v>
                </c:pt>
                <c:pt idx="280">
                  <c:v>29.428533000000002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175-4DD6-B289-53EE72FD3AE9}"/>
            </c:ext>
          </c:extLst>
        </c:ser>
        <c:ser>
          <c:idx val="1"/>
          <c:order val="1"/>
          <c:tx>
            <c:strRef>
              <c:f>Data!$C$1</c:f>
              <c:strCache>
                <c:ptCount val="1"/>
                <c:pt idx="0">
                  <c:v>58 Hours</c:v>
                </c:pt>
              </c:strCache>
            </c:strRef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Data!$A$2:$A$282</c:f>
              <c:numCache>
                <c:formatCode>General</c:formatCode>
                <c:ptCount val="2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  <c:pt idx="101">
                  <c:v>805</c:v>
                </c:pt>
                <c:pt idx="102">
                  <c:v>810</c:v>
                </c:pt>
                <c:pt idx="103">
                  <c:v>815</c:v>
                </c:pt>
                <c:pt idx="104">
                  <c:v>820</c:v>
                </c:pt>
                <c:pt idx="105">
                  <c:v>825</c:v>
                </c:pt>
                <c:pt idx="106">
                  <c:v>830</c:v>
                </c:pt>
                <c:pt idx="107">
                  <c:v>835</c:v>
                </c:pt>
                <c:pt idx="108">
                  <c:v>840</c:v>
                </c:pt>
                <c:pt idx="109">
                  <c:v>845</c:v>
                </c:pt>
                <c:pt idx="110">
                  <c:v>850</c:v>
                </c:pt>
                <c:pt idx="111">
                  <c:v>855</c:v>
                </c:pt>
                <c:pt idx="112">
                  <c:v>860</c:v>
                </c:pt>
                <c:pt idx="113">
                  <c:v>865</c:v>
                </c:pt>
                <c:pt idx="114">
                  <c:v>870</c:v>
                </c:pt>
                <c:pt idx="115">
                  <c:v>875</c:v>
                </c:pt>
                <c:pt idx="116">
                  <c:v>880</c:v>
                </c:pt>
                <c:pt idx="117">
                  <c:v>885</c:v>
                </c:pt>
                <c:pt idx="118">
                  <c:v>890</c:v>
                </c:pt>
                <c:pt idx="119">
                  <c:v>895</c:v>
                </c:pt>
                <c:pt idx="120">
                  <c:v>900</c:v>
                </c:pt>
                <c:pt idx="121">
                  <c:v>905</c:v>
                </c:pt>
                <c:pt idx="122">
                  <c:v>910</c:v>
                </c:pt>
                <c:pt idx="123">
                  <c:v>915</c:v>
                </c:pt>
                <c:pt idx="124">
                  <c:v>920</c:v>
                </c:pt>
                <c:pt idx="125">
                  <c:v>925</c:v>
                </c:pt>
                <c:pt idx="126">
                  <c:v>930</c:v>
                </c:pt>
                <c:pt idx="127">
                  <c:v>935</c:v>
                </c:pt>
                <c:pt idx="128">
                  <c:v>940</c:v>
                </c:pt>
                <c:pt idx="129">
                  <c:v>945</c:v>
                </c:pt>
                <c:pt idx="130">
                  <c:v>950</c:v>
                </c:pt>
                <c:pt idx="131">
                  <c:v>955</c:v>
                </c:pt>
                <c:pt idx="132">
                  <c:v>960</c:v>
                </c:pt>
                <c:pt idx="133">
                  <c:v>965</c:v>
                </c:pt>
                <c:pt idx="134">
                  <c:v>970</c:v>
                </c:pt>
                <c:pt idx="135">
                  <c:v>975</c:v>
                </c:pt>
                <c:pt idx="136">
                  <c:v>980</c:v>
                </c:pt>
                <c:pt idx="137">
                  <c:v>985</c:v>
                </c:pt>
                <c:pt idx="138">
                  <c:v>990</c:v>
                </c:pt>
                <c:pt idx="139">
                  <c:v>995</c:v>
                </c:pt>
                <c:pt idx="140">
                  <c:v>1000</c:v>
                </c:pt>
                <c:pt idx="141">
                  <c:v>1005</c:v>
                </c:pt>
                <c:pt idx="142">
                  <c:v>1010</c:v>
                </c:pt>
                <c:pt idx="143">
                  <c:v>1015</c:v>
                </c:pt>
                <c:pt idx="144">
                  <c:v>1020</c:v>
                </c:pt>
                <c:pt idx="145">
                  <c:v>1025</c:v>
                </c:pt>
                <c:pt idx="146">
                  <c:v>1030</c:v>
                </c:pt>
                <c:pt idx="147">
                  <c:v>1035</c:v>
                </c:pt>
                <c:pt idx="148">
                  <c:v>1040</c:v>
                </c:pt>
                <c:pt idx="149">
                  <c:v>1045</c:v>
                </c:pt>
                <c:pt idx="150">
                  <c:v>1050</c:v>
                </c:pt>
                <c:pt idx="151">
                  <c:v>1055</c:v>
                </c:pt>
                <c:pt idx="152">
                  <c:v>1060</c:v>
                </c:pt>
                <c:pt idx="153">
                  <c:v>1065</c:v>
                </c:pt>
                <c:pt idx="154">
                  <c:v>1070</c:v>
                </c:pt>
                <c:pt idx="155">
                  <c:v>1075</c:v>
                </c:pt>
                <c:pt idx="156">
                  <c:v>1080</c:v>
                </c:pt>
                <c:pt idx="157">
                  <c:v>1085</c:v>
                </c:pt>
                <c:pt idx="158">
                  <c:v>1090</c:v>
                </c:pt>
                <c:pt idx="159">
                  <c:v>1095</c:v>
                </c:pt>
                <c:pt idx="160">
                  <c:v>1100</c:v>
                </c:pt>
                <c:pt idx="161">
                  <c:v>1105</c:v>
                </c:pt>
                <c:pt idx="162">
                  <c:v>1110</c:v>
                </c:pt>
                <c:pt idx="163">
                  <c:v>1115</c:v>
                </c:pt>
                <c:pt idx="164">
                  <c:v>1120</c:v>
                </c:pt>
                <c:pt idx="165">
                  <c:v>1125</c:v>
                </c:pt>
                <c:pt idx="166">
                  <c:v>1130</c:v>
                </c:pt>
                <c:pt idx="167">
                  <c:v>1135</c:v>
                </c:pt>
                <c:pt idx="168">
                  <c:v>1140</c:v>
                </c:pt>
                <c:pt idx="169">
                  <c:v>1145</c:v>
                </c:pt>
                <c:pt idx="170">
                  <c:v>1150</c:v>
                </c:pt>
                <c:pt idx="171">
                  <c:v>1155</c:v>
                </c:pt>
                <c:pt idx="172">
                  <c:v>1160</c:v>
                </c:pt>
                <c:pt idx="173">
                  <c:v>1165</c:v>
                </c:pt>
                <c:pt idx="174">
                  <c:v>1170</c:v>
                </c:pt>
                <c:pt idx="175">
                  <c:v>1175</c:v>
                </c:pt>
                <c:pt idx="176">
                  <c:v>1180</c:v>
                </c:pt>
                <c:pt idx="177">
                  <c:v>1185</c:v>
                </c:pt>
                <c:pt idx="178">
                  <c:v>1190</c:v>
                </c:pt>
                <c:pt idx="179">
                  <c:v>1195</c:v>
                </c:pt>
                <c:pt idx="180">
                  <c:v>1200</c:v>
                </c:pt>
                <c:pt idx="181">
                  <c:v>1205</c:v>
                </c:pt>
                <c:pt idx="182">
                  <c:v>1210</c:v>
                </c:pt>
                <c:pt idx="183">
                  <c:v>1215</c:v>
                </c:pt>
                <c:pt idx="184">
                  <c:v>1220</c:v>
                </c:pt>
                <c:pt idx="185">
                  <c:v>1225</c:v>
                </c:pt>
                <c:pt idx="186">
                  <c:v>1230</c:v>
                </c:pt>
                <c:pt idx="187">
                  <c:v>1235</c:v>
                </c:pt>
                <c:pt idx="188">
                  <c:v>1240</c:v>
                </c:pt>
                <c:pt idx="189">
                  <c:v>1245</c:v>
                </c:pt>
                <c:pt idx="190">
                  <c:v>1250</c:v>
                </c:pt>
                <c:pt idx="191">
                  <c:v>1255</c:v>
                </c:pt>
                <c:pt idx="192">
                  <c:v>1260</c:v>
                </c:pt>
                <c:pt idx="193">
                  <c:v>1265</c:v>
                </c:pt>
                <c:pt idx="194">
                  <c:v>1270</c:v>
                </c:pt>
                <c:pt idx="195">
                  <c:v>1275</c:v>
                </c:pt>
                <c:pt idx="196">
                  <c:v>1280</c:v>
                </c:pt>
                <c:pt idx="197">
                  <c:v>1285</c:v>
                </c:pt>
                <c:pt idx="198">
                  <c:v>1290</c:v>
                </c:pt>
                <c:pt idx="199">
                  <c:v>1295</c:v>
                </c:pt>
                <c:pt idx="200">
                  <c:v>1300</c:v>
                </c:pt>
                <c:pt idx="201">
                  <c:v>1305</c:v>
                </c:pt>
                <c:pt idx="202">
                  <c:v>1310</c:v>
                </c:pt>
                <c:pt idx="203">
                  <c:v>1315</c:v>
                </c:pt>
                <c:pt idx="204">
                  <c:v>1320</c:v>
                </c:pt>
                <c:pt idx="205">
                  <c:v>1325</c:v>
                </c:pt>
                <c:pt idx="206">
                  <c:v>1330</c:v>
                </c:pt>
                <c:pt idx="207">
                  <c:v>1335</c:v>
                </c:pt>
                <c:pt idx="208">
                  <c:v>1340</c:v>
                </c:pt>
                <c:pt idx="209">
                  <c:v>1345</c:v>
                </c:pt>
                <c:pt idx="210">
                  <c:v>1350</c:v>
                </c:pt>
                <c:pt idx="211">
                  <c:v>1355</c:v>
                </c:pt>
                <c:pt idx="212">
                  <c:v>1360</c:v>
                </c:pt>
                <c:pt idx="213">
                  <c:v>1365</c:v>
                </c:pt>
                <c:pt idx="214">
                  <c:v>1370</c:v>
                </c:pt>
                <c:pt idx="215">
                  <c:v>1375</c:v>
                </c:pt>
                <c:pt idx="216">
                  <c:v>1380</c:v>
                </c:pt>
                <c:pt idx="217">
                  <c:v>1385</c:v>
                </c:pt>
                <c:pt idx="218">
                  <c:v>1390</c:v>
                </c:pt>
                <c:pt idx="219">
                  <c:v>1395</c:v>
                </c:pt>
                <c:pt idx="220">
                  <c:v>1400</c:v>
                </c:pt>
                <c:pt idx="221">
                  <c:v>1405</c:v>
                </c:pt>
                <c:pt idx="222">
                  <c:v>1410</c:v>
                </c:pt>
                <c:pt idx="223">
                  <c:v>1415</c:v>
                </c:pt>
                <c:pt idx="224">
                  <c:v>1420</c:v>
                </c:pt>
                <c:pt idx="225">
                  <c:v>1425</c:v>
                </c:pt>
                <c:pt idx="226">
                  <c:v>1430</c:v>
                </c:pt>
                <c:pt idx="227">
                  <c:v>1435</c:v>
                </c:pt>
                <c:pt idx="228">
                  <c:v>1440</c:v>
                </c:pt>
                <c:pt idx="229">
                  <c:v>1445</c:v>
                </c:pt>
                <c:pt idx="230">
                  <c:v>1450</c:v>
                </c:pt>
                <c:pt idx="231">
                  <c:v>1455</c:v>
                </c:pt>
                <c:pt idx="232">
                  <c:v>1460</c:v>
                </c:pt>
                <c:pt idx="233">
                  <c:v>1465</c:v>
                </c:pt>
                <c:pt idx="234">
                  <c:v>1470</c:v>
                </c:pt>
                <c:pt idx="235">
                  <c:v>1475</c:v>
                </c:pt>
                <c:pt idx="236">
                  <c:v>1480</c:v>
                </c:pt>
                <c:pt idx="237">
                  <c:v>1485</c:v>
                </c:pt>
                <c:pt idx="238">
                  <c:v>1490</c:v>
                </c:pt>
                <c:pt idx="239">
                  <c:v>1495</c:v>
                </c:pt>
                <c:pt idx="240">
                  <c:v>1500</c:v>
                </c:pt>
                <c:pt idx="241">
                  <c:v>1505</c:v>
                </c:pt>
                <c:pt idx="242">
                  <c:v>1510</c:v>
                </c:pt>
                <c:pt idx="243">
                  <c:v>1515</c:v>
                </c:pt>
                <c:pt idx="244">
                  <c:v>1520</c:v>
                </c:pt>
                <c:pt idx="245">
                  <c:v>1525</c:v>
                </c:pt>
                <c:pt idx="246">
                  <c:v>1530</c:v>
                </c:pt>
                <c:pt idx="247">
                  <c:v>1535</c:v>
                </c:pt>
                <c:pt idx="248">
                  <c:v>1540</c:v>
                </c:pt>
                <c:pt idx="249">
                  <c:v>1545</c:v>
                </c:pt>
                <c:pt idx="250">
                  <c:v>1550</c:v>
                </c:pt>
                <c:pt idx="251">
                  <c:v>1555</c:v>
                </c:pt>
                <c:pt idx="252">
                  <c:v>1560</c:v>
                </c:pt>
                <c:pt idx="253">
                  <c:v>1565</c:v>
                </c:pt>
                <c:pt idx="254">
                  <c:v>1570</c:v>
                </c:pt>
                <c:pt idx="255">
                  <c:v>1575</c:v>
                </c:pt>
                <c:pt idx="256">
                  <c:v>1580</c:v>
                </c:pt>
                <c:pt idx="257">
                  <c:v>1585</c:v>
                </c:pt>
                <c:pt idx="258">
                  <c:v>1590</c:v>
                </c:pt>
                <c:pt idx="259">
                  <c:v>1595</c:v>
                </c:pt>
                <c:pt idx="260">
                  <c:v>1600</c:v>
                </c:pt>
                <c:pt idx="261">
                  <c:v>1605</c:v>
                </c:pt>
                <c:pt idx="262">
                  <c:v>1610</c:v>
                </c:pt>
                <c:pt idx="263">
                  <c:v>1615</c:v>
                </c:pt>
                <c:pt idx="264">
                  <c:v>1620</c:v>
                </c:pt>
                <c:pt idx="265">
                  <c:v>1625</c:v>
                </c:pt>
                <c:pt idx="266">
                  <c:v>1630</c:v>
                </c:pt>
                <c:pt idx="267">
                  <c:v>1635</c:v>
                </c:pt>
                <c:pt idx="268">
                  <c:v>1640</c:v>
                </c:pt>
                <c:pt idx="269">
                  <c:v>1645</c:v>
                </c:pt>
                <c:pt idx="270">
                  <c:v>1650</c:v>
                </c:pt>
                <c:pt idx="271">
                  <c:v>1655</c:v>
                </c:pt>
                <c:pt idx="272">
                  <c:v>1660</c:v>
                </c:pt>
                <c:pt idx="273">
                  <c:v>1665</c:v>
                </c:pt>
                <c:pt idx="274">
                  <c:v>1670</c:v>
                </c:pt>
                <c:pt idx="275">
                  <c:v>1675</c:v>
                </c:pt>
                <c:pt idx="276">
                  <c:v>1680</c:v>
                </c:pt>
                <c:pt idx="277">
                  <c:v>1685</c:v>
                </c:pt>
                <c:pt idx="278">
                  <c:v>1690</c:v>
                </c:pt>
                <c:pt idx="279">
                  <c:v>1695</c:v>
                </c:pt>
                <c:pt idx="280">
                  <c:v>1700</c:v>
                </c:pt>
              </c:numCache>
            </c:numRef>
          </c:xVal>
          <c:yVal>
            <c:numRef>
              <c:f>Data!$C$2:$C$282</c:f>
              <c:numCache>
                <c:formatCode>General</c:formatCode>
                <c:ptCount val="281"/>
                <c:pt idx="0">
                  <c:v>241.07657</c:v>
                </c:pt>
                <c:pt idx="1">
                  <c:v>262.61813000000001</c:v>
                </c:pt>
                <c:pt idx="2">
                  <c:v>250.20014</c:v>
                </c:pt>
                <c:pt idx="3">
                  <c:v>172.63045</c:v>
                </c:pt>
                <c:pt idx="4">
                  <c:v>120.9503</c:v>
                </c:pt>
                <c:pt idx="5">
                  <c:v>74.879845000000003</c:v>
                </c:pt>
                <c:pt idx="6">
                  <c:v>55.740350999999997</c:v>
                </c:pt>
                <c:pt idx="7">
                  <c:v>43.431863999999997</c:v>
                </c:pt>
                <c:pt idx="8">
                  <c:v>40.302284999999998</c:v>
                </c:pt>
                <c:pt idx="9">
                  <c:v>38.686987999999999</c:v>
                </c:pt>
                <c:pt idx="10">
                  <c:v>38.890400999999997</c:v>
                </c:pt>
                <c:pt idx="11">
                  <c:v>38.271365000000003</c:v>
                </c:pt>
                <c:pt idx="12">
                  <c:v>37.146774000000001</c:v>
                </c:pt>
                <c:pt idx="13">
                  <c:v>35.820614999999997</c:v>
                </c:pt>
                <c:pt idx="14">
                  <c:v>35.679735000000001</c:v>
                </c:pt>
                <c:pt idx="15">
                  <c:v>34.689610999999999</c:v>
                </c:pt>
                <c:pt idx="16">
                  <c:v>34.610503000000001</c:v>
                </c:pt>
                <c:pt idx="17">
                  <c:v>34.582675999999999</c:v>
                </c:pt>
                <c:pt idx="18">
                  <c:v>34.422969000000002</c:v>
                </c:pt>
                <c:pt idx="19">
                  <c:v>34.571677000000001</c:v>
                </c:pt>
                <c:pt idx="20">
                  <c:v>34.075009999999999</c:v>
                </c:pt>
                <c:pt idx="21">
                  <c:v>33.791725999999997</c:v>
                </c:pt>
                <c:pt idx="22">
                  <c:v>33.538634999999999</c:v>
                </c:pt>
                <c:pt idx="23">
                  <c:v>33.462493000000002</c:v>
                </c:pt>
                <c:pt idx="24">
                  <c:v>33.221831999999999</c:v>
                </c:pt>
                <c:pt idx="25">
                  <c:v>32.779325</c:v>
                </c:pt>
                <c:pt idx="26">
                  <c:v>32.572533</c:v>
                </c:pt>
                <c:pt idx="27">
                  <c:v>32.530518000000001</c:v>
                </c:pt>
                <c:pt idx="28">
                  <c:v>32.175896999999999</c:v>
                </c:pt>
                <c:pt idx="29">
                  <c:v>31.840917999999999</c:v>
                </c:pt>
                <c:pt idx="30">
                  <c:v>31.415786000000001</c:v>
                </c:pt>
                <c:pt idx="31">
                  <c:v>31.258875</c:v>
                </c:pt>
                <c:pt idx="32">
                  <c:v>31.194348000000002</c:v>
                </c:pt>
                <c:pt idx="33">
                  <c:v>31.152521</c:v>
                </c:pt>
                <c:pt idx="34">
                  <c:v>31.015612000000001</c:v>
                </c:pt>
                <c:pt idx="35">
                  <c:v>30.799899</c:v>
                </c:pt>
                <c:pt idx="36">
                  <c:v>30.630981999999999</c:v>
                </c:pt>
                <c:pt idx="37">
                  <c:v>30.648558000000001</c:v>
                </c:pt>
                <c:pt idx="38">
                  <c:v>30.639536</c:v>
                </c:pt>
                <c:pt idx="39">
                  <c:v>30.636609</c:v>
                </c:pt>
                <c:pt idx="40">
                  <c:v>30.628246000000001</c:v>
                </c:pt>
                <c:pt idx="41">
                  <c:v>30.502647</c:v>
                </c:pt>
                <c:pt idx="42">
                  <c:v>30.317278999999999</c:v>
                </c:pt>
                <c:pt idx="43">
                  <c:v>30.307815000000002</c:v>
                </c:pt>
                <c:pt idx="44">
                  <c:v>30.323169</c:v>
                </c:pt>
                <c:pt idx="45">
                  <c:v>30.385325000000002</c:v>
                </c:pt>
                <c:pt idx="46">
                  <c:v>30.420642000000001</c:v>
                </c:pt>
                <c:pt idx="47">
                  <c:v>30.448335</c:v>
                </c:pt>
                <c:pt idx="48">
                  <c:v>30.578128</c:v>
                </c:pt>
                <c:pt idx="49">
                  <c:v>30.415201</c:v>
                </c:pt>
                <c:pt idx="50">
                  <c:v>30.290324999999999</c:v>
                </c:pt>
                <c:pt idx="51">
                  <c:v>30.291454000000002</c:v>
                </c:pt>
                <c:pt idx="52">
                  <c:v>30.391521999999998</c:v>
                </c:pt>
                <c:pt idx="53">
                  <c:v>30.482019999999999</c:v>
                </c:pt>
                <c:pt idx="54">
                  <c:v>30.588982999999999</c:v>
                </c:pt>
                <c:pt idx="55">
                  <c:v>30.676514999999998</c:v>
                </c:pt>
                <c:pt idx="56">
                  <c:v>30.743728000000001</c:v>
                </c:pt>
                <c:pt idx="57">
                  <c:v>30.748767999999998</c:v>
                </c:pt>
                <c:pt idx="58">
                  <c:v>30.733675999999999</c:v>
                </c:pt>
                <c:pt idx="59">
                  <c:v>30.789479</c:v>
                </c:pt>
                <c:pt idx="60">
                  <c:v>30.879774000000001</c:v>
                </c:pt>
                <c:pt idx="61">
                  <c:v>31.015495000000001</c:v>
                </c:pt>
                <c:pt idx="62">
                  <c:v>31.221105999999999</c:v>
                </c:pt>
                <c:pt idx="63">
                  <c:v>31.280937999999999</c:v>
                </c:pt>
                <c:pt idx="64">
                  <c:v>31.375485000000001</c:v>
                </c:pt>
                <c:pt idx="65">
                  <c:v>31.480212999999999</c:v>
                </c:pt>
                <c:pt idx="66">
                  <c:v>31.539449999999999</c:v>
                </c:pt>
                <c:pt idx="67">
                  <c:v>31.564336000000001</c:v>
                </c:pt>
                <c:pt idx="68">
                  <c:v>31.579896000000002</c:v>
                </c:pt>
                <c:pt idx="69">
                  <c:v>31.644760000000002</c:v>
                </c:pt>
                <c:pt idx="70">
                  <c:v>31.718308</c:v>
                </c:pt>
                <c:pt idx="71">
                  <c:v>31.860693999999999</c:v>
                </c:pt>
                <c:pt idx="72">
                  <c:v>32.056801999999998</c:v>
                </c:pt>
                <c:pt idx="73">
                  <c:v>32.304653000000002</c:v>
                </c:pt>
                <c:pt idx="74">
                  <c:v>32.298735000000001</c:v>
                </c:pt>
                <c:pt idx="75">
                  <c:v>31.763026</c:v>
                </c:pt>
                <c:pt idx="76">
                  <c:v>31.889762000000001</c:v>
                </c:pt>
                <c:pt idx="77">
                  <c:v>32.151541999999999</c:v>
                </c:pt>
                <c:pt idx="78">
                  <c:v>32.429546000000002</c:v>
                </c:pt>
                <c:pt idx="79">
                  <c:v>32.629970999999998</c:v>
                </c:pt>
                <c:pt idx="80">
                  <c:v>32.807467000000003</c:v>
                </c:pt>
                <c:pt idx="81">
                  <c:v>32.951959000000002</c:v>
                </c:pt>
                <c:pt idx="82">
                  <c:v>33.071962999999997</c:v>
                </c:pt>
                <c:pt idx="83">
                  <c:v>33.249948000000003</c:v>
                </c:pt>
                <c:pt idx="84">
                  <c:v>33.437984</c:v>
                </c:pt>
                <c:pt idx="85">
                  <c:v>33.537232000000003</c:v>
                </c:pt>
                <c:pt idx="86">
                  <c:v>33.627037999999999</c:v>
                </c:pt>
                <c:pt idx="87">
                  <c:v>33.715552000000002</c:v>
                </c:pt>
                <c:pt idx="88">
                  <c:v>33.805945999999999</c:v>
                </c:pt>
                <c:pt idx="89">
                  <c:v>33.885973999999997</c:v>
                </c:pt>
                <c:pt idx="90">
                  <c:v>33.921480000000003</c:v>
                </c:pt>
                <c:pt idx="91">
                  <c:v>34.076790000000003</c:v>
                </c:pt>
                <c:pt idx="92">
                  <c:v>34.024011999999999</c:v>
                </c:pt>
                <c:pt idx="93">
                  <c:v>34.058937</c:v>
                </c:pt>
                <c:pt idx="94">
                  <c:v>34.084865000000001</c:v>
                </c:pt>
                <c:pt idx="95">
                  <c:v>34.048487000000002</c:v>
                </c:pt>
                <c:pt idx="96">
                  <c:v>34.037303999999999</c:v>
                </c:pt>
                <c:pt idx="97">
                  <c:v>34.062873000000003</c:v>
                </c:pt>
                <c:pt idx="98">
                  <c:v>34.049354999999998</c:v>
                </c:pt>
                <c:pt idx="99">
                  <c:v>34.041797000000003</c:v>
                </c:pt>
                <c:pt idx="100">
                  <c:v>33.996332000000002</c:v>
                </c:pt>
                <c:pt idx="101">
                  <c:v>34.079003999999998</c:v>
                </c:pt>
                <c:pt idx="102">
                  <c:v>34.309441999999997</c:v>
                </c:pt>
                <c:pt idx="103">
                  <c:v>33.832037999999997</c:v>
                </c:pt>
                <c:pt idx="104">
                  <c:v>33.710963999999997</c:v>
                </c:pt>
                <c:pt idx="105">
                  <c:v>33.734994999999998</c:v>
                </c:pt>
                <c:pt idx="106">
                  <c:v>33.511544999999998</c:v>
                </c:pt>
                <c:pt idx="107">
                  <c:v>33.387535999999997</c:v>
                </c:pt>
                <c:pt idx="108">
                  <c:v>33.265557000000001</c:v>
                </c:pt>
                <c:pt idx="109">
                  <c:v>33.121502999999997</c:v>
                </c:pt>
                <c:pt idx="110">
                  <c:v>32.980381000000001</c:v>
                </c:pt>
                <c:pt idx="111">
                  <c:v>32.792278000000003</c:v>
                </c:pt>
                <c:pt idx="112">
                  <c:v>32.618564999999997</c:v>
                </c:pt>
                <c:pt idx="113">
                  <c:v>32.455658</c:v>
                </c:pt>
                <c:pt idx="114">
                  <c:v>32.365825000000001</c:v>
                </c:pt>
                <c:pt idx="115">
                  <c:v>32.463920999999999</c:v>
                </c:pt>
                <c:pt idx="116">
                  <c:v>32.033504999999998</c:v>
                </c:pt>
                <c:pt idx="117">
                  <c:v>31.837816</c:v>
                </c:pt>
                <c:pt idx="118">
                  <c:v>31.887073000000001</c:v>
                </c:pt>
                <c:pt idx="119">
                  <c:v>31.517175999999999</c:v>
                </c:pt>
                <c:pt idx="120">
                  <c:v>31.349174000000001</c:v>
                </c:pt>
                <c:pt idx="121">
                  <c:v>31.207733999999999</c:v>
                </c:pt>
                <c:pt idx="122">
                  <c:v>31.087340000000001</c:v>
                </c:pt>
                <c:pt idx="123">
                  <c:v>31.000868000000001</c:v>
                </c:pt>
                <c:pt idx="124">
                  <c:v>30.980015000000002</c:v>
                </c:pt>
                <c:pt idx="125">
                  <c:v>30.980376</c:v>
                </c:pt>
                <c:pt idx="126">
                  <c:v>31.209427000000002</c:v>
                </c:pt>
                <c:pt idx="127">
                  <c:v>32.185602000000003</c:v>
                </c:pt>
                <c:pt idx="128">
                  <c:v>32.935395999999997</c:v>
                </c:pt>
                <c:pt idx="129">
                  <c:v>32.301867000000001</c:v>
                </c:pt>
                <c:pt idx="130">
                  <c:v>31.468698</c:v>
                </c:pt>
                <c:pt idx="131">
                  <c:v>30.80395</c:v>
                </c:pt>
                <c:pt idx="132">
                  <c:v>30.350223</c:v>
                </c:pt>
                <c:pt idx="133">
                  <c:v>29.996780000000001</c:v>
                </c:pt>
                <c:pt idx="134">
                  <c:v>29.749493999999999</c:v>
                </c:pt>
                <c:pt idx="135">
                  <c:v>29.522970000000001</c:v>
                </c:pt>
                <c:pt idx="136">
                  <c:v>29.336791000000002</c:v>
                </c:pt>
                <c:pt idx="137">
                  <c:v>29.198896999999999</c:v>
                </c:pt>
                <c:pt idx="138">
                  <c:v>29.099743</c:v>
                </c:pt>
                <c:pt idx="139">
                  <c:v>28.983764999999998</c:v>
                </c:pt>
                <c:pt idx="140">
                  <c:v>28.883876999999998</c:v>
                </c:pt>
                <c:pt idx="141">
                  <c:v>28.810379999999999</c:v>
                </c:pt>
                <c:pt idx="142">
                  <c:v>29.460854000000001</c:v>
                </c:pt>
                <c:pt idx="143">
                  <c:v>28.848621999999999</c:v>
                </c:pt>
                <c:pt idx="144">
                  <c:v>28.537012000000001</c:v>
                </c:pt>
                <c:pt idx="145">
                  <c:v>28.815152999999999</c:v>
                </c:pt>
                <c:pt idx="146">
                  <c:v>28.696093999999999</c:v>
                </c:pt>
                <c:pt idx="147">
                  <c:v>28.465222000000001</c:v>
                </c:pt>
                <c:pt idx="148">
                  <c:v>28.373704</c:v>
                </c:pt>
                <c:pt idx="149">
                  <c:v>28.287502</c:v>
                </c:pt>
                <c:pt idx="150">
                  <c:v>28.170577000000002</c:v>
                </c:pt>
                <c:pt idx="151">
                  <c:v>28.095320000000001</c:v>
                </c:pt>
                <c:pt idx="152">
                  <c:v>27.990718000000001</c:v>
                </c:pt>
                <c:pt idx="153">
                  <c:v>27.958254</c:v>
                </c:pt>
                <c:pt idx="154">
                  <c:v>27.928270000000001</c:v>
                </c:pt>
                <c:pt idx="155">
                  <c:v>27.855993999999999</c:v>
                </c:pt>
                <c:pt idx="156">
                  <c:v>27.756366</c:v>
                </c:pt>
                <c:pt idx="157">
                  <c:v>27.752811000000001</c:v>
                </c:pt>
                <c:pt idx="158">
                  <c:v>27.780540999999999</c:v>
                </c:pt>
                <c:pt idx="159">
                  <c:v>27.60521</c:v>
                </c:pt>
                <c:pt idx="160">
                  <c:v>27.723991000000002</c:v>
                </c:pt>
                <c:pt idx="161">
                  <c:v>27.629234</c:v>
                </c:pt>
                <c:pt idx="162">
                  <c:v>27.594075</c:v>
                </c:pt>
                <c:pt idx="163">
                  <c:v>27.728884999999998</c:v>
                </c:pt>
                <c:pt idx="164">
                  <c:v>27.788730999999999</c:v>
                </c:pt>
                <c:pt idx="165">
                  <c:v>27.779053000000001</c:v>
                </c:pt>
                <c:pt idx="166">
                  <c:v>27.618651</c:v>
                </c:pt>
                <c:pt idx="167">
                  <c:v>27.489312999999999</c:v>
                </c:pt>
                <c:pt idx="168">
                  <c:v>27.509602000000001</c:v>
                </c:pt>
                <c:pt idx="169">
                  <c:v>27.475657000000002</c:v>
                </c:pt>
                <c:pt idx="170">
                  <c:v>27.454256000000001</c:v>
                </c:pt>
                <c:pt idx="171">
                  <c:v>27.355892999999998</c:v>
                </c:pt>
                <c:pt idx="172">
                  <c:v>27.424699</c:v>
                </c:pt>
                <c:pt idx="173">
                  <c:v>27.491606000000001</c:v>
                </c:pt>
                <c:pt idx="174">
                  <c:v>27.405626000000002</c:v>
                </c:pt>
                <c:pt idx="175">
                  <c:v>27.458071</c:v>
                </c:pt>
                <c:pt idx="176">
                  <c:v>27.534517000000001</c:v>
                </c:pt>
                <c:pt idx="177">
                  <c:v>27.522493999999998</c:v>
                </c:pt>
                <c:pt idx="178">
                  <c:v>27.57179</c:v>
                </c:pt>
                <c:pt idx="179">
                  <c:v>27.533645</c:v>
                </c:pt>
                <c:pt idx="180">
                  <c:v>27.606299</c:v>
                </c:pt>
                <c:pt idx="181">
                  <c:v>27.75282</c:v>
                </c:pt>
                <c:pt idx="182">
                  <c:v>27.949082000000001</c:v>
                </c:pt>
                <c:pt idx="183">
                  <c:v>28.176497999999999</c:v>
                </c:pt>
                <c:pt idx="184">
                  <c:v>28.670444</c:v>
                </c:pt>
                <c:pt idx="185">
                  <c:v>30.051852</c:v>
                </c:pt>
                <c:pt idx="186">
                  <c:v>31.610679999999999</c:v>
                </c:pt>
                <c:pt idx="187">
                  <c:v>32.532829999999997</c:v>
                </c:pt>
                <c:pt idx="188">
                  <c:v>32.315102000000003</c:v>
                </c:pt>
                <c:pt idx="189">
                  <c:v>31.334503999999999</c:v>
                </c:pt>
                <c:pt idx="190">
                  <c:v>30.284503999999998</c:v>
                </c:pt>
                <c:pt idx="191">
                  <c:v>29.597366000000001</c:v>
                </c:pt>
                <c:pt idx="192">
                  <c:v>29.153051999999999</c:v>
                </c:pt>
                <c:pt idx="193">
                  <c:v>28.865801999999999</c:v>
                </c:pt>
                <c:pt idx="194">
                  <c:v>28.809667999999999</c:v>
                </c:pt>
                <c:pt idx="195">
                  <c:v>28.680971</c:v>
                </c:pt>
                <c:pt idx="196">
                  <c:v>28.544077999999999</c:v>
                </c:pt>
                <c:pt idx="197">
                  <c:v>28.612551</c:v>
                </c:pt>
                <c:pt idx="198">
                  <c:v>28.614470000000001</c:v>
                </c:pt>
                <c:pt idx="199">
                  <c:v>28.767973999999999</c:v>
                </c:pt>
                <c:pt idx="200">
                  <c:v>28.856943999999999</c:v>
                </c:pt>
                <c:pt idx="201">
                  <c:v>29.197101</c:v>
                </c:pt>
                <c:pt idx="202">
                  <c:v>29.561522</c:v>
                </c:pt>
                <c:pt idx="203">
                  <c:v>30.125052</c:v>
                </c:pt>
                <c:pt idx="204">
                  <c:v>31.098967999999999</c:v>
                </c:pt>
                <c:pt idx="205">
                  <c:v>32.235342000000003</c:v>
                </c:pt>
                <c:pt idx="206">
                  <c:v>33.889600000000002</c:v>
                </c:pt>
                <c:pt idx="207">
                  <c:v>35.550566000000003</c:v>
                </c:pt>
                <c:pt idx="208">
                  <c:v>37.348956000000001</c:v>
                </c:pt>
                <c:pt idx="209">
                  <c:v>39.184783000000003</c:v>
                </c:pt>
                <c:pt idx="210">
                  <c:v>41.24344</c:v>
                </c:pt>
                <c:pt idx="211">
                  <c:v>45.591053000000002</c:v>
                </c:pt>
                <c:pt idx="212">
                  <c:v>56.267524000000002</c:v>
                </c:pt>
                <c:pt idx="213">
                  <c:v>76.580529999999996</c:v>
                </c:pt>
                <c:pt idx="214">
                  <c:v>93.130795000000006</c:v>
                </c:pt>
                <c:pt idx="215">
                  <c:v>94.601000999999997</c:v>
                </c:pt>
                <c:pt idx="216">
                  <c:v>93.465093999999993</c:v>
                </c:pt>
                <c:pt idx="217">
                  <c:v>92.848883999999998</c:v>
                </c:pt>
                <c:pt idx="218">
                  <c:v>86.278355000000005</c:v>
                </c:pt>
                <c:pt idx="219">
                  <c:v>75.615139999999997</c:v>
                </c:pt>
                <c:pt idx="220">
                  <c:v>65.070937999999998</c:v>
                </c:pt>
                <c:pt idx="221">
                  <c:v>55.439304999999997</c:v>
                </c:pt>
                <c:pt idx="222">
                  <c:v>47.566957000000002</c:v>
                </c:pt>
                <c:pt idx="223">
                  <c:v>42.785347999999999</c:v>
                </c:pt>
                <c:pt idx="224">
                  <c:v>39.314551000000002</c:v>
                </c:pt>
                <c:pt idx="225">
                  <c:v>36.589840000000002</c:v>
                </c:pt>
                <c:pt idx="226">
                  <c:v>34.316668</c:v>
                </c:pt>
                <c:pt idx="227">
                  <c:v>32.718549000000003</c:v>
                </c:pt>
                <c:pt idx="228">
                  <c:v>31.520727999999998</c:v>
                </c:pt>
                <c:pt idx="229">
                  <c:v>30.443259999999999</c:v>
                </c:pt>
                <c:pt idx="230">
                  <c:v>29.729289999999999</c:v>
                </c:pt>
                <c:pt idx="231">
                  <c:v>29.267866000000001</c:v>
                </c:pt>
                <c:pt idx="232">
                  <c:v>28.817924999999999</c:v>
                </c:pt>
                <c:pt idx="233">
                  <c:v>28.347458</c:v>
                </c:pt>
                <c:pt idx="234">
                  <c:v>28.104299999999999</c:v>
                </c:pt>
                <c:pt idx="235">
                  <c:v>27.945813000000001</c:v>
                </c:pt>
                <c:pt idx="236">
                  <c:v>27.866778</c:v>
                </c:pt>
                <c:pt idx="237">
                  <c:v>27.774377000000001</c:v>
                </c:pt>
                <c:pt idx="238">
                  <c:v>27.667549000000001</c:v>
                </c:pt>
                <c:pt idx="239">
                  <c:v>27.722881999999998</c:v>
                </c:pt>
                <c:pt idx="240">
                  <c:v>27.600256999999999</c:v>
                </c:pt>
                <c:pt idx="241">
                  <c:v>27.675014999999998</c:v>
                </c:pt>
                <c:pt idx="242">
                  <c:v>27.749703</c:v>
                </c:pt>
                <c:pt idx="243">
                  <c:v>27.808681</c:v>
                </c:pt>
                <c:pt idx="244">
                  <c:v>28.160958999999998</c:v>
                </c:pt>
                <c:pt idx="245">
                  <c:v>28.208694999999999</c:v>
                </c:pt>
                <c:pt idx="246">
                  <c:v>27.865784000000001</c:v>
                </c:pt>
                <c:pt idx="247">
                  <c:v>27.817731999999999</c:v>
                </c:pt>
                <c:pt idx="248">
                  <c:v>27.807596</c:v>
                </c:pt>
                <c:pt idx="249">
                  <c:v>27.837046999999998</c:v>
                </c:pt>
                <c:pt idx="250">
                  <c:v>27.867706999999999</c:v>
                </c:pt>
                <c:pt idx="251">
                  <c:v>27.940871999999999</c:v>
                </c:pt>
                <c:pt idx="252">
                  <c:v>27.932883</c:v>
                </c:pt>
                <c:pt idx="253">
                  <c:v>28.009912</c:v>
                </c:pt>
                <c:pt idx="254">
                  <c:v>27.854818999999999</c:v>
                </c:pt>
                <c:pt idx="255">
                  <c:v>27.844653999999998</c:v>
                </c:pt>
                <c:pt idx="256">
                  <c:v>27.986250999999999</c:v>
                </c:pt>
                <c:pt idx="257">
                  <c:v>27.931460999999999</c:v>
                </c:pt>
                <c:pt idx="258">
                  <c:v>28.077615999999999</c:v>
                </c:pt>
                <c:pt idx="259">
                  <c:v>28.020859000000002</c:v>
                </c:pt>
                <c:pt idx="260">
                  <c:v>28.008994000000001</c:v>
                </c:pt>
                <c:pt idx="261">
                  <c:v>27.995657999999999</c:v>
                </c:pt>
                <c:pt idx="262">
                  <c:v>28.030339000000001</c:v>
                </c:pt>
                <c:pt idx="263">
                  <c:v>28.116278000000001</c:v>
                </c:pt>
                <c:pt idx="264">
                  <c:v>28.257552</c:v>
                </c:pt>
                <c:pt idx="265">
                  <c:v>28.097809000000002</c:v>
                </c:pt>
                <c:pt idx="266">
                  <c:v>28.038546</c:v>
                </c:pt>
                <c:pt idx="267">
                  <c:v>28.397238999999999</c:v>
                </c:pt>
                <c:pt idx="268">
                  <c:v>28.482676000000001</c:v>
                </c:pt>
                <c:pt idx="269">
                  <c:v>28.579082</c:v>
                </c:pt>
                <c:pt idx="270">
                  <c:v>29.074069000000001</c:v>
                </c:pt>
                <c:pt idx="271">
                  <c:v>28.984677999999999</c:v>
                </c:pt>
                <c:pt idx="272">
                  <c:v>28.969007000000001</c:v>
                </c:pt>
                <c:pt idx="273">
                  <c:v>29.164876</c:v>
                </c:pt>
                <c:pt idx="274">
                  <c:v>29.266007999999999</c:v>
                </c:pt>
                <c:pt idx="275">
                  <c:v>28.664722999999999</c:v>
                </c:pt>
                <c:pt idx="276">
                  <c:v>27.750910000000001</c:v>
                </c:pt>
                <c:pt idx="277">
                  <c:v>28.621987000000001</c:v>
                </c:pt>
                <c:pt idx="278">
                  <c:v>28.018180000000001</c:v>
                </c:pt>
                <c:pt idx="279">
                  <c:v>26.263368</c:v>
                </c:pt>
                <c:pt idx="280">
                  <c:v>28.155358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175-4DD6-B289-53EE72FD3AE9}"/>
            </c:ext>
          </c:extLst>
        </c:ser>
        <c:ser>
          <c:idx val="2"/>
          <c:order val="2"/>
          <c:tx>
            <c:strRef>
              <c:f>Data!$D$1</c:f>
              <c:strCache>
                <c:ptCount val="1"/>
                <c:pt idx="0">
                  <c:v>178 Hours</c:v>
                </c:pt>
              </c:strCache>
            </c:strRef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Data!$A$2:$A$282</c:f>
              <c:numCache>
                <c:formatCode>General</c:formatCode>
                <c:ptCount val="2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  <c:pt idx="101">
                  <c:v>805</c:v>
                </c:pt>
                <c:pt idx="102">
                  <c:v>810</c:v>
                </c:pt>
                <c:pt idx="103">
                  <c:v>815</c:v>
                </c:pt>
                <c:pt idx="104">
                  <c:v>820</c:v>
                </c:pt>
                <c:pt idx="105">
                  <c:v>825</c:v>
                </c:pt>
                <c:pt idx="106">
                  <c:v>830</c:v>
                </c:pt>
                <c:pt idx="107">
                  <c:v>835</c:v>
                </c:pt>
                <c:pt idx="108">
                  <c:v>840</c:v>
                </c:pt>
                <c:pt idx="109">
                  <c:v>845</c:v>
                </c:pt>
                <c:pt idx="110">
                  <c:v>850</c:v>
                </c:pt>
                <c:pt idx="111">
                  <c:v>855</c:v>
                </c:pt>
                <c:pt idx="112">
                  <c:v>860</c:v>
                </c:pt>
                <c:pt idx="113">
                  <c:v>865</c:v>
                </c:pt>
                <c:pt idx="114">
                  <c:v>870</c:v>
                </c:pt>
                <c:pt idx="115">
                  <c:v>875</c:v>
                </c:pt>
                <c:pt idx="116">
                  <c:v>880</c:v>
                </c:pt>
                <c:pt idx="117">
                  <c:v>885</c:v>
                </c:pt>
                <c:pt idx="118">
                  <c:v>890</c:v>
                </c:pt>
                <c:pt idx="119">
                  <c:v>895</c:v>
                </c:pt>
                <c:pt idx="120">
                  <c:v>900</c:v>
                </c:pt>
                <c:pt idx="121">
                  <c:v>905</c:v>
                </c:pt>
                <c:pt idx="122">
                  <c:v>910</c:v>
                </c:pt>
                <c:pt idx="123">
                  <c:v>915</c:v>
                </c:pt>
                <c:pt idx="124">
                  <c:v>920</c:v>
                </c:pt>
                <c:pt idx="125">
                  <c:v>925</c:v>
                </c:pt>
                <c:pt idx="126">
                  <c:v>930</c:v>
                </c:pt>
                <c:pt idx="127">
                  <c:v>935</c:v>
                </c:pt>
                <c:pt idx="128">
                  <c:v>940</c:v>
                </c:pt>
                <c:pt idx="129">
                  <c:v>945</c:v>
                </c:pt>
                <c:pt idx="130">
                  <c:v>950</c:v>
                </c:pt>
                <c:pt idx="131">
                  <c:v>955</c:v>
                </c:pt>
                <c:pt idx="132">
                  <c:v>960</c:v>
                </c:pt>
                <c:pt idx="133">
                  <c:v>965</c:v>
                </c:pt>
                <c:pt idx="134">
                  <c:v>970</c:v>
                </c:pt>
                <c:pt idx="135">
                  <c:v>975</c:v>
                </c:pt>
                <c:pt idx="136">
                  <c:v>980</c:v>
                </c:pt>
                <c:pt idx="137">
                  <c:v>985</c:v>
                </c:pt>
                <c:pt idx="138">
                  <c:v>990</c:v>
                </c:pt>
                <c:pt idx="139">
                  <c:v>995</c:v>
                </c:pt>
                <c:pt idx="140">
                  <c:v>1000</c:v>
                </c:pt>
                <c:pt idx="141">
                  <c:v>1005</c:v>
                </c:pt>
                <c:pt idx="142">
                  <c:v>1010</c:v>
                </c:pt>
                <c:pt idx="143">
                  <c:v>1015</c:v>
                </c:pt>
                <c:pt idx="144">
                  <c:v>1020</c:v>
                </c:pt>
                <c:pt idx="145">
                  <c:v>1025</c:v>
                </c:pt>
                <c:pt idx="146">
                  <c:v>1030</c:v>
                </c:pt>
                <c:pt idx="147">
                  <c:v>1035</c:v>
                </c:pt>
                <c:pt idx="148">
                  <c:v>1040</c:v>
                </c:pt>
                <c:pt idx="149">
                  <c:v>1045</c:v>
                </c:pt>
                <c:pt idx="150">
                  <c:v>1050</c:v>
                </c:pt>
                <c:pt idx="151">
                  <c:v>1055</c:v>
                </c:pt>
                <c:pt idx="152">
                  <c:v>1060</c:v>
                </c:pt>
                <c:pt idx="153">
                  <c:v>1065</c:v>
                </c:pt>
                <c:pt idx="154">
                  <c:v>1070</c:v>
                </c:pt>
                <c:pt idx="155">
                  <c:v>1075</c:v>
                </c:pt>
                <c:pt idx="156">
                  <c:v>1080</c:v>
                </c:pt>
                <c:pt idx="157">
                  <c:v>1085</c:v>
                </c:pt>
                <c:pt idx="158">
                  <c:v>1090</c:v>
                </c:pt>
                <c:pt idx="159">
                  <c:v>1095</c:v>
                </c:pt>
                <c:pt idx="160">
                  <c:v>1100</c:v>
                </c:pt>
                <c:pt idx="161">
                  <c:v>1105</c:v>
                </c:pt>
                <c:pt idx="162">
                  <c:v>1110</c:v>
                </c:pt>
                <c:pt idx="163">
                  <c:v>1115</c:v>
                </c:pt>
                <c:pt idx="164">
                  <c:v>1120</c:v>
                </c:pt>
                <c:pt idx="165">
                  <c:v>1125</c:v>
                </c:pt>
                <c:pt idx="166">
                  <c:v>1130</c:v>
                </c:pt>
                <c:pt idx="167">
                  <c:v>1135</c:v>
                </c:pt>
                <c:pt idx="168">
                  <c:v>1140</c:v>
                </c:pt>
                <c:pt idx="169">
                  <c:v>1145</c:v>
                </c:pt>
                <c:pt idx="170">
                  <c:v>1150</c:v>
                </c:pt>
                <c:pt idx="171">
                  <c:v>1155</c:v>
                </c:pt>
                <c:pt idx="172">
                  <c:v>1160</c:v>
                </c:pt>
                <c:pt idx="173">
                  <c:v>1165</c:v>
                </c:pt>
                <c:pt idx="174">
                  <c:v>1170</c:v>
                </c:pt>
                <c:pt idx="175">
                  <c:v>1175</c:v>
                </c:pt>
                <c:pt idx="176">
                  <c:v>1180</c:v>
                </c:pt>
                <c:pt idx="177">
                  <c:v>1185</c:v>
                </c:pt>
                <c:pt idx="178">
                  <c:v>1190</c:v>
                </c:pt>
                <c:pt idx="179">
                  <c:v>1195</c:v>
                </c:pt>
                <c:pt idx="180">
                  <c:v>1200</c:v>
                </c:pt>
                <c:pt idx="181">
                  <c:v>1205</c:v>
                </c:pt>
                <c:pt idx="182">
                  <c:v>1210</c:v>
                </c:pt>
                <c:pt idx="183">
                  <c:v>1215</c:v>
                </c:pt>
                <c:pt idx="184">
                  <c:v>1220</c:v>
                </c:pt>
                <c:pt idx="185">
                  <c:v>1225</c:v>
                </c:pt>
                <c:pt idx="186">
                  <c:v>1230</c:v>
                </c:pt>
                <c:pt idx="187">
                  <c:v>1235</c:v>
                </c:pt>
                <c:pt idx="188">
                  <c:v>1240</c:v>
                </c:pt>
                <c:pt idx="189">
                  <c:v>1245</c:v>
                </c:pt>
                <c:pt idx="190">
                  <c:v>1250</c:v>
                </c:pt>
                <c:pt idx="191">
                  <c:v>1255</c:v>
                </c:pt>
                <c:pt idx="192">
                  <c:v>1260</c:v>
                </c:pt>
                <c:pt idx="193">
                  <c:v>1265</c:v>
                </c:pt>
                <c:pt idx="194">
                  <c:v>1270</c:v>
                </c:pt>
                <c:pt idx="195">
                  <c:v>1275</c:v>
                </c:pt>
                <c:pt idx="196">
                  <c:v>1280</c:v>
                </c:pt>
                <c:pt idx="197">
                  <c:v>1285</c:v>
                </c:pt>
                <c:pt idx="198">
                  <c:v>1290</c:v>
                </c:pt>
                <c:pt idx="199">
                  <c:v>1295</c:v>
                </c:pt>
                <c:pt idx="200">
                  <c:v>1300</c:v>
                </c:pt>
                <c:pt idx="201">
                  <c:v>1305</c:v>
                </c:pt>
                <c:pt idx="202">
                  <c:v>1310</c:v>
                </c:pt>
                <c:pt idx="203">
                  <c:v>1315</c:v>
                </c:pt>
                <c:pt idx="204">
                  <c:v>1320</c:v>
                </c:pt>
                <c:pt idx="205">
                  <c:v>1325</c:v>
                </c:pt>
                <c:pt idx="206">
                  <c:v>1330</c:v>
                </c:pt>
                <c:pt idx="207">
                  <c:v>1335</c:v>
                </c:pt>
                <c:pt idx="208">
                  <c:v>1340</c:v>
                </c:pt>
                <c:pt idx="209">
                  <c:v>1345</c:v>
                </c:pt>
                <c:pt idx="210">
                  <c:v>1350</c:v>
                </c:pt>
                <c:pt idx="211">
                  <c:v>1355</c:v>
                </c:pt>
                <c:pt idx="212">
                  <c:v>1360</c:v>
                </c:pt>
                <c:pt idx="213">
                  <c:v>1365</c:v>
                </c:pt>
                <c:pt idx="214">
                  <c:v>1370</c:v>
                </c:pt>
                <c:pt idx="215">
                  <c:v>1375</c:v>
                </c:pt>
                <c:pt idx="216">
                  <c:v>1380</c:v>
                </c:pt>
                <c:pt idx="217">
                  <c:v>1385</c:v>
                </c:pt>
                <c:pt idx="218">
                  <c:v>1390</c:v>
                </c:pt>
                <c:pt idx="219">
                  <c:v>1395</c:v>
                </c:pt>
                <c:pt idx="220">
                  <c:v>1400</c:v>
                </c:pt>
                <c:pt idx="221">
                  <c:v>1405</c:v>
                </c:pt>
                <c:pt idx="222">
                  <c:v>1410</c:v>
                </c:pt>
                <c:pt idx="223">
                  <c:v>1415</c:v>
                </c:pt>
                <c:pt idx="224">
                  <c:v>1420</c:v>
                </c:pt>
                <c:pt idx="225">
                  <c:v>1425</c:v>
                </c:pt>
                <c:pt idx="226">
                  <c:v>1430</c:v>
                </c:pt>
                <c:pt idx="227">
                  <c:v>1435</c:v>
                </c:pt>
                <c:pt idx="228">
                  <c:v>1440</c:v>
                </c:pt>
                <c:pt idx="229">
                  <c:v>1445</c:v>
                </c:pt>
                <c:pt idx="230">
                  <c:v>1450</c:v>
                </c:pt>
                <c:pt idx="231">
                  <c:v>1455</c:v>
                </c:pt>
                <c:pt idx="232">
                  <c:v>1460</c:v>
                </c:pt>
                <c:pt idx="233">
                  <c:v>1465</c:v>
                </c:pt>
                <c:pt idx="234">
                  <c:v>1470</c:v>
                </c:pt>
                <c:pt idx="235">
                  <c:v>1475</c:v>
                </c:pt>
                <c:pt idx="236">
                  <c:v>1480</c:v>
                </c:pt>
                <c:pt idx="237">
                  <c:v>1485</c:v>
                </c:pt>
                <c:pt idx="238">
                  <c:v>1490</c:v>
                </c:pt>
                <c:pt idx="239">
                  <c:v>1495</c:v>
                </c:pt>
                <c:pt idx="240">
                  <c:v>1500</c:v>
                </c:pt>
                <c:pt idx="241">
                  <c:v>1505</c:v>
                </c:pt>
                <c:pt idx="242">
                  <c:v>1510</c:v>
                </c:pt>
                <c:pt idx="243">
                  <c:v>1515</c:v>
                </c:pt>
                <c:pt idx="244">
                  <c:v>1520</c:v>
                </c:pt>
                <c:pt idx="245">
                  <c:v>1525</c:v>
                </c:pt>
                <c:pt idx="246">
                  <c:v>1530</c:v>
                </c:pt>
                <c:pt idx="247">
                  <c:v>1535</c:v>
                </c:pt>
                <c:pt idx="248">
                  <c:v>1540</c:v>
                </c:pt>
                <c:pt idx="249">
                  <c:v>1545</c:v>
                </c:pt>
                <c:pt idx="250">
                  <c:v>1550</c:v>
                </c:pt>
                <c:pt idx="251">
                  <c:v>1555</c:v>
                </c:pt>
                <c:pt idx="252">
                  <c:v>1560</c:v>
                </c:pt>
                <c:pt idx="253">
                  <c:v>1565</c:v>
                </c:pt>
                <c:pt idx="254">
                  <c:v>1570</c:v>
                </c:pt>
                <c:pt idx="255">
                  <c:v>1575</c:v>
                </c:pt>
                <c:pt idx="256">
                  <c:v>1580</c:v>
                </c:pt>
                <c:pt idx="257">
                  <c:v>1585</c:v>
                </c:pt>
                <c:pt idx="258">
                  <c:v>1590</c:v>
                </c:pt>
                <c:pt idx="259">
                  <c:v>1595</c:v>
                </c:pt>
                <c:pt idx="260">
                  <c:v>1600</c:v>
                </c:pt>
                <c:pt idx="261">
                  <c:v>1605</c:v>
                </c:pt>
                <c:pt idx="262">
                  <c:v>1610</c:v>
                </c:pt>
                <c:pt idx="263">
                  <c:v>1615</c:v>
                </c:pt>
                <c:pt idx="264">
                  <c:v>1620</c:v>
                </c:pt>
                <c:pt idx="265">
                  <c:v>1625</c:v>
                </c:pt>
                <c:pt idx="266">
                  <c:v>1630</c:v>
                </c:pt>
                <c:pt idx="267">
                  <c:v>1635</c:v>
                </c:pt>
                <c:pt idx="268">
                  <c:v>1640</c:v>
                </c:pt>
                <c:pt idx="269">
                  <c:v>1645</c:v>
                </c:pt>
                <c:pt idx="270">
                  <c:v>1650</c:v>
                </c:pt>
                <c:pt idx="271">
                  <c:v>1655</c:v>
                </c:pt>
                <c:pt idx="272">
                  <c:v>1660</c:v>
                </c:pt>
                <c:pt idx="273">
                  <c:v>1665</c:v>
                </c:pt>
                <c:pt idx="274">
                  <c:v>1670</c:v>
                </c:pt>
                <c:pt idx="275">
                  <c:v>1675</c:v>
                </c:pt>
                <c:pt idx="276">
                  <c:v>1680</c:v>
                </c:pt>
                <c:pt idx="277">
                  <c:v>1685</c:v>
                </c:pt>
                <c:pt idx="278">
                  <c:v>1690</c:v>
                </c:pt>
                <c:pt idx="279">
                  <c:v>1695</c:v>
                </c:pt>
                <c:pt idx="280">
                  <c:v>1700</c:v>
                </c:pt>
              </c:numCache>
            </c:numRef>
          </c:xVal>
          <c:yVal>
            <c:numRef>
              <c:f>Data!$D$2:$D$282</c:f>
              <c:numCache>
                <c:formatCode>General</c:formatCode>
                <c:ptCount val="281"/>
                <c:pt idx="0">
                  <c:v>170.57959</c:v>
                </c:pt>
                <c:pt idx="1">
                  <c:v>172.37768</c:v>
                </c:pt>
                <c:pt idx="2">
                  <c:v>153.20406</c:v>
                </c:pt>
                <c:pt idx="3">
                  <c:v>98.259631999999996</c:v>
                </c:pt>
                <c:pt idx="4">
                  <c:v>69.819704999999999</c:v>
                </c:pt>
                <c:pt idx="5">
                  <c:v>47.591271999999996</c:v>
                </c:pt>
                <c:pt idx="6">
                  <c:v>43.684550000000002</c:v>
                </c:pt>
                <c:pt idx="7">
                  <c:v>40.148676999999999</c:v>
                </c:pt>
                <c:pt idx="8">
                  <c:v>39.316094999999997</c:v>
                </c:pt>
                <c:pt idx="9">
                  <c:v>38.937227</c:v>
                </c:pt>
                <c:pt idx="10">
                  <c:v>41.158664000000002</c:v>
                </c:pt>
                <c:pt idx="11">
                  <c:v>40.112943999999999</c:v>
                </c:pt>
                <c:pt idx="12">
                  <c:v>38.999836000000002</c:v>
                </c:pt>
                <c:pt idx="13">
                  <c:v>37.644475</c:v>
                </c:pt>
                <c:pt idx="14">
                  <c:v>37.269741000000003</c:v>
                </c:pt>
                <c:pt idx="15">
                  <c:v>35.616377999999997</c:v>
                </c:pt>
                <c:pt idx="16">
                  <c:v>35.477789000000001</c:v>
                </c:pt>
                <c:pt idx="17">
                  <c:v>35.198025999999999</c:v>
                </c:pt>
                <c:pt idx="18">
                  <c:v>35.182946999999999</c:v>
                </c:pt>
                <c:pt idx="19">
                  <c:v>34.954799999999999</c:v>
                </c:pt>
                <c:pt idx="20">
                  <c:v>34.591023</c:v>
                </c:pt>
                <c:pt idx="21">
                  <c:v>34.186304</c:v>
                </c:pt>
                <c:pt idx="22">
                  <c:v>33.979140000000001</c:v>
                </c:pt>
                <c:pt idx="23">
                  <c:v>33.986457999999999</c:v>
                </c:pt>
                <c:pt idx="24">
                  <c:v>33.662846999999999</c:v>
                </c:pt>
                <c:pt idx="25">
                  <c:v>33.178946000000003</c:v>
                </c:pt>
                <c:pt idx="26">
                  <c:v>33.035437999999999</c:v>
                </c:pt>
                <c:pt idx="27">
                  <c:v>32.934047999999997</c:v>
                </c:pt>
                <c:pt idx="28">
                  <c:v>32.698829000000003</c:v>
                </c:pt>
                <c:pt idx="29">
                  <c:v>32.305534999999999</c:v>
                </c:pt>
                <c:pt idx="30">
                  <c:v>31.818459000000001</c:v>
                </c:pt>
                <c:pt idx="31">
                  <c:v>31.671261999999999</c:v>
                </c:pt>
                <c:pt idx="32">
                  <c:v>31.61581</c:v>
                </c:pt>
                <c:pt idx="33">
                  <c:v>31.623858999999999</c:v>
                </c:pt>
                <c:pt idx="34">
                  <c:v>31.424358000000002</c:v>
                </c:pt>
                <c:pt idx="35">
                  <c:v>31.166706999999999</c:v>
                </c:pt>
                <c:pt idx="36">
                  <c:v>30.956455999999999</c:v>
                </c:pt>
                <c:pt idx="37">
                  <c:v>30.967459000000002</c:v>
                </c:pt>
                <c:pt idx="38">
                  <c:v>30.969325000000001</c:v>
                </c:pt>
                <c:pt idx="39">
                  <c:v>30.966063999999999</c:v>
                </c:pt>
                <c:pt idx="40">
                  <c:v>30.959848000000001</c:v>
                </c:pt>
                <c:pt idx="41">
                  <c:v>30.810019</c:v>
                </c:pt>
                <c:pt idx="42">
                  <c:v>30.586973</c:v>
                </c:pt>
                <c:pt idx="43">
                  <c:v>30.530473000000001</c:v>
                </c:pt>
                <c:pt idx="44">
                  <c:v>30.558250000000001</c:v>
                </c:pt>
                <c:pt idx="45">
                  <c:v>30.633666000000002</c:v>
                </c:pt>
                <c:pt idx="46">
                  <c:v>30.632090000000002</c:v>
                </c:pt>
                <c:pt idx="47">
                  <c:v>30.696805999999999</c:v>
                </c:pt>
                <c:pt idx="48">
                  <c:v>30.742778000000001</c:v>
                </c:pt>
                <c:pt idx="49">
                  <c:v>30.624638000000001</c:v>
                </c:pt>
                <c:pt idx="50">
                  <c:v>30.483688999999998</c:v>
                </c:pt>
                <c:pt idx="51">
                  <c:v>30.487838</c:v>
                </c:pt>
                <c:pt idx="52">
                  <c:v>30.600763000000001</c:v>
                </c:pt>
                <c:pt idx="53">
                  <c:v>30.722809000000002</c:v>
                </c:pt>
                <c:pt idx="54">
                  <c:v>30.845027000000002</c:v>
                </c:pt>
                <c:pt idx="55">
                  <c:v>30.957649</c:v>
                </c:pt>
                <c:pt idx="56">
                  <c:v>31.007248000000001</c:v>
                </c:pt>
                <c:pt idx="57">
                  <c:v>30.993739999999999</c:v>
                </c:pt>
                <c:pt idx="58">
                  <c:v>30.950032</c:v>
                </c:pt>
                <c:pt idx="59">
                  <c:v>30.977205000000001</c:v>
                </c:pt>
                <c:pt idx="60">
                  <c:v>31.064595000000001</c:v>
                </c:pt>
                <c:pt idx="61">
                  <c:v>31.214713</c:v>
                </c:pt>
                <c:pt idx="62">
                  <c:v>31.411463999999999</c:v>
                </c:pt>
                <c:pt idx="63">
                  <c:v>31.504124000000001</c:v>
                </c:pt>
                <c:pt idx="64">
                  <c:v>31.616690999999999</c:v>
                </c:pt>
                <c:pt idx="65">
                  <c:v>31.716048000000001</c:v>
                </c:pt>
                <c:pt idx="66">
                  <c:v>31.786750000000001</c:v>
                </c:pt>
                <c:pt idx="67">
                  <c:v>31.797093</c:v>
                </c:pt>
                <c:pt idx="68">
                  <c:v>31.805022999999998</c:v>
                </c:pt>
                <c:pt idx="69">
                  <c:v>31.835888000000001</c:v>
                </c:pt>
                <c:pt idx="70">
                  <c:v>31.977577</c:v>
                </c:pt>
                <c:pt idx="71">
                  <c:v>32.104636999999997</c:v>
                </c:pt>
                <c:pt idx="72">
                  <c:v>32.313687999999999</c:v>
                </c:pt>
                <c:pt idx="73">
                  <c:v>32.597979000000002</c:v>
                </c:pt>
                <c:pt idx="74">
                  <c:v>32.591026999999997</c:v>
                </c:pt>
                <c:pt idx="75">
                  <c:v>31.994157999999999</c:v>
                </c:pt>
                <c:pt idx="76">
                  <c:v>32.104998000000002</c:v>
                </c:pt>
                <c:pt idx="77">
                  <c:v>32.363002000000002</c:v>
                </c:pt>
                <c:pt idx="78">
                  <c:v>32.614387000000001</c:v>
                </c:pt>
                <c:pt idx="79">
                  <c:v>32.794792999999999</c:v>
                </c:pt>
                <c:pt idx="80">
                  <c:v>32.943852</c:v>
                </c:pt>
                <c:pt idx="81">
                  <c:v>33.080283999999999</c:v>
                </c:pt>
                <c:pt idx="82">
                  <c:v>33.200065000000002</c:v>
                </c:pt>
                <c:pt idx="83">
                  <c:v>33.385748</c:v>
                </c:pt>
                <c:pt idx="84">
                  <c:v>33.575870999999999</c:v>
                </c:pt>
                <c:pt idx="85">
                  <c:v>33.691189000000001</c:v>
                </c:pt>
                <c:pt idx="86">
                  <c:v>33.798095000000004</c:v>
                </c:pt>
                <c:pt idx="87">
                  <c:v>33.898076000000003</c:v>
                </c:pt>
                <c:pt idx="88">
                  <c:v>34.001109999999997</c:v>
                </c:pt>
                <c:pt idx="89">
                  <c:v>34.079659999999997</c:v>
                </c:pt>
                <c:pt idx="90">
                  <c:v>34.145356</c:v>
                </c:pt>
                <c:pt idx="91">
                  <c:v>34.284610000000001</c:v>
                </c:pt>
                <c:pt idx="92">
                  <c:v>34.2224</c:v>
                </c:pt>
                <c:pt idx="93">
                  <c:v>34.210858000000002</c:v>
                </c:pt>
                <c:pt idx="94">
                  <c:v>34.178325999999998</c:v>
                </c:pt>
                <c:pt idx="95">
                  <c:v>34.116615000000003</c:v>
                </c:pt>
                <c:pt idx="96">
                  <c:v>34.078843999999997</c:v>
                </c:pt>
                <c:pt idx="97">
                  <c:v>34.076925000000003</c:v>
                </c:pt>
                <c:pt idx="98">
                  <c:v>34.063603999999998</c:v>
                </c:pt>
                <c:pt idx="99">
                  <c:v>34.065882999999999</c:v>
                </c:pt>
                <c:pt idx="100">
                  <c:v>34.030510999999997</c:v>
                </c:pt>
                <c:pt idx="101">
                  <c:v>34.083955000000003</c:v>
                </c:pt>
                <c:pt idx="102">
                  <c:v>34.354607999999999</c:v>
                </c:pt>
                <c:pt idx="103">
                  <c:v>33.898110000000003</c:v>
                </c:pt>
                <c:pt idx="104">
                  <c:v>33.829039999999999</c:v>
                </c:pt>
                <c:pt idx="105">
                  <c:v>33.853986999999996</c:v>
                </c:pt>
                <c:pt idx="106">
                  <c:v>33.683143000000001</c:v>
                </c:pt>
                <c:pt idx="107">
                  <c:v>33.528376000000002</c:v>
                </c:pt>
                <c:pt idx="108">
                  <c:v>33.385544000000003</c:v>
                </c:pt>
                <c:pt idx="109">
                  <c:v>33.27223</c:v>
                </c:pt>
                <c:pt idx="110">
                  <c:v>33.068004000000002</c:v>
                </c:pt>
                <c:pt idx="111">
                  <c:v>32.899034</c:v>
                </c:pt>
                <c:pt idx="112">
                  <c:v>32.723294000000003</c:v>
                </c:pt>
                <c:pt idx="113">
                  <c:v>32.548268999999998</c:v>
                </c:pt>
                <c:pt idx="114">
                  <c:v>32.456170999999998</c:v>
                </c:pt>
                <c:pt idx="115">
                  <c:v>32.542552999999998</c:v>
                </c:pt>
                <c:pt idx="116">
                  <c:v>32.154494999999997</c:v>
                </c:pt>
                <c:pt idx="117">
                  <c:v>31.989743000000001</c:v>
                </c:pt>
                <c:pt idx="118">
                  <c:v>32.034647999999997</c:v>
                </c:pt>
                <c:pt idx="119">
                  <c:v>31.702169999999999</c:v>
                </c:pt>
                <c:pt idx="120">
                  <c:v>31.529696999999999</c:v>
                </c:pt>
                <c:pt idx="121">
                  <c:v>31.400165999999999</c:v>
                </c:pt>
                <c:pt idx="122">
                  <c:v>31.284032</c:v>
                </c:pt>
                <c:pt idx="123">
                  <c:v>31.202255999999998</c:v>
                </c:pt>
                <c:pt idx="124">
                  <c:v>31.171793000000001</c:v>
                </c:pt>
                <c:pt idx="125">
                  <c:v>31.164012</c:v>
                </c:pt>
                <c:pt idx="126">
                  <c:v>31.358142000000001</c:v>
                </c:pt>
                <c:pt idx="127">
                  <c:v>32.342025999999997</c:v>
                </c:pt>
                <c:pt idx="128">
                  <c:v>33.082044000000003</c:v>
                </c:pt>
                <c:pt idx="129">
                  <c:v>32.453873999999999</c:v>
                </c:pt>
                <c:pt idx="130">
                  <c:v>31.646989000000001</c:v>
                </c:pt>
                <c:pt idx="131">
                  <c:v>30.984729000000002</c:v>
                </c:pt>
                <c:pt idx="132">
                  <c:v>30.550428</c:v>
                </c:pt>
                <c:pt idx="133">
                  <c:v>30.195295000000002</c:v>
                </c:pt>
                <c:pt idx="134">
                  <c:v>29.938517999999998</c:v>
                </c:pt>
                <c:pt idx="135">
                  <c:v>29.703966000000001</c:v>
                </c:pt>
                <c:pt idx="136">
                  <c:v>29.517731999999999</c:v>
                </c:pt>
                <c:pt idx="137">
                  <c:v>29.365713</c:v>
                </c:pt>
                <c:pt idx="138">
                  <c:v>29.223005000000001</c:v>
                </c:pt>
                <c:pt idx="139">
                  <c:v>29.085864999999998</c:v>
                </c:pt>
                <c:pt idx="140">
                  <c:v>28.980174000000002</c:v>
                </c:pt>
                <c:pt idx="141">
                  <c:v>28.877503999999998</c:v>
                </c:pt>
                <c:pt idx="142">
                  <c:v>29.399685999999999</c:v>
                </c:pt>
                <c:pt idx="143">
                  <c:v>28.903769</c:v>
                </c:pt>
                <c:pt idx="144">
                  <c:v>28.621538000000001</c:v>
                </c:pt>
                <c:pt idx="145">
                  <c:v>28.716583</c:v>
                </c:pt>
                <c:pt idx="146">
                  <c:v>28.599762999999999</c:v>
                </c:pt>
                <c:pt idx="147">
                  <c:v>28.501702000000002</c:v>
                </c:pt>
                <c:pt idx="148">
                  <c:v>28.28229</c:v>
                </c:pt>
                <c:pt idx="149">
                  <c:v>28.322168000000001</c:v>
                </c:pt>
                <c:pt idx="150">
                  <c:v>28.204360000000001</c:v>
                </c:pt>
                <c:pt idx="151">
                  <c:v>28.128307</c:v>
                </c:pt>
                <c:pt idx="152">
                  <c:v>28.022908000000001</c:v>
                </c:pt>
                <c:pt idx="153">
                  <c:v>28.102276</c:v>
                </c:pt>
                <c:pt idx="154">
                  <c:v>27.959119999999999</c:v>
                </c:pt>
                <c:pt idx="155">
                  <c:v>27.994474</c:v>
                </c:pt>
                <c:pt idx="156">
                  <c:v>27.892239</c:v>
                </c:pt>
                <c:pt idx="157">
                  <c:v>27.886620000000001</c:v>
                </c:pt>
                <c:pt idx="158">
                  <c:v>27.912495</c:v>
                </c:pt>
                <c:pt idx="159">
                  <c:v>27.837050000000001</c:v>
                </c:pt>
                <c:pt idx="160">
                  <c:v>27.852808</c:v>
                </c:pt>
                <c:pt idx="161">
                  <c:v>27.857078999999999</c:v>
                </c:pt>
                <c:pt idx="162">
                  <c:v>27.721364999999999</c:v>
                </c:pt>
                <c:pt idx="163">
                  <c:v>27.756565999999999</c:v>
                </c:pt>
                <c:pt idx="164">
                  <c:v>27.816082000000002</c:v>
                </c:pt>
                <c:pt idx="165">
                  <c:v>27.806108999999999</c:v>
                </c:pt>
                <c:pt idx="166">
                  <c:v>27.645365000000002</c:v>
                </c:pt>
                <c:pt idx="167">
                  <c:v>27.610029000000001</c:v>
                </c:pt>
                <c:pt idx="168">
                  <c:v>27.535758999999999</c:v>
                </c:pt>
                <c:pt idx="169">
                  <c:v>27.593879999999999</c:v>
                </c:pt>
                <c:pt idx="170">
                  <c:v>27.570819</c:v>
                </c:pt>
                <c:pt idx="171">
                  <c:v>27.651554000000001</c:v>
                </c:pt>
                <c:pt idx="172">
                  <c:v>27.628720000000001</c:v>
                </c:pt>
                <c:pt idx="173">
                  <c:v>27.605309999999999</c:v>
                </c:pt>
                <c:pt idx="174">
                  <c:v>27.606878999999999</c:v>
                </c:pt>
                <c:pt idx="175">
                  <c:v>27.570547000000001</c:v>
                </c:pt>
                <c:pt idx="176">
                  <c:v>27.646588000000001</c:v>
                </c:pt>
                <c:pt idx="177">
                  <c:v>27.721402000000001</c:v>
                </c:pt>
                <c:pt idx="178">
                  <c:v>27.682952</c:v>
                </c:pt>
                <c:pt idx="179">
                  <c:v>27.730758000000002</c:v>
                </c:pt>
                <c:pt idx="180">
                  <c:v>27.802699</c:v>
                </c:pt>
                <c:pt idx="181">
                  <c:v>27.862977000000001</c:v>
                </c:pt>
                <c:pt idx="182">
                  <c:v>28.059335000000001</c:v>
                </c:pt>
                <c:pt idx="183">
                  <c:v>28.374483000000001</c:v>
                </c:pt>
                <c:pt idx="184">
                  <c:v>28.962962999999998</c:v>
                </c:pt>
                <c:pt idx="185">
                  <c:v>30.173013000000001</c:v>
                </c:pt>
                <c:pt idx="186">
                  <c:v>31.844317</c:v>
                </c:pt>
                <c:pt idx="187">
                  <c:v>32.670954999999999</c:v>
                </c:pt>
                <c:pt idx="188">
                  <c:v>32.452759999999998</c:v>
                </c:pt>
                <c:pt idx="189">
                  <c:v>31.466229999999999</c:v>
                </c:pt>
                <c:pt idx="190">
                  <c:v>30.400051999999999</c:v>
                </c:pt>
                <c:pt idx="191">
                  <c:v>29.794982000000001</c:v>
                </c:pt>
                <c:pt idx="192">
                  <c:v>29.345448000000001</c:v>
                </c:pt>
                <c:pt idx="193">
                  <c:v>29.055205999999998</c:v>
                </c:pt>
                <c:pt idx="194">
                  <c:v>28.915185999999999</c:v>
                </c:pt>
                <c:pt idx="195">
                  <c:v>28.868621999999998</c:v>
                </c:pt>
                <c:pt idx="196">
                  <c:v>28.814295000000001</c:v>
                </c:pt>
                <c:pt idx="197">
                  <c:v>28.71856</c:v>
                </c:pt>
                <c:pt idx="198">
                  <c:v>28.804966</c:v>
                </c:pt>
                <c:pt idx="199">
                  <c:v>28.961183999999999</c:v>
                </c:pt>
                <c:pt idx="200">
                  <c:v>29.053647999999999</c:v>
                </c:pt>
                <c:pt idx="201">
                  <c:v>29.310185000000001</c:v>
                </c:pt>
                <c:pt idx="202">
                  <c:v>29.769881999999999</c:v>
                </c:pt>
                <c:pt idx="203">
                  <c:v>30.342768</c:v>
                </c:pt>
                <c:pt idx="204">
                  <c:v>31.32957</c:v>
                </c:pt>
                <c:pt idx="205">
                  <c:v>32.374512000000003</c:v>
                </c:pt>
                <c:pt idx="206">
                  <c:v>34.041550999999998</c:v>
                </c:pt>
                <c:pt idx="207">
                  <c:v>35.718803000000001</c:v>
                </c:pt>
                <c:pt idx="208">
                  <c:v>37.390050000000002</c:v>
                </c:pt>
                <c:pt idx="209">
                  <c:v>38.900979</c:v>
                </c:pt>
                <c:pt idx="210">
                  <c:v>40.550711</c:v>
                </c:pt>
                <c:pt idx="211">
                  <c:v>44.785280999999998</c:v>
                </c:pt>
                <c:pt idx="212">
                  <c:v>54.949365</c:v>
                </c:pt>
                <c:pt idx="213">
                  <c:v>75.498344000000003</c:v>
                </c:pt>
                <c:pt idx="214">
                  <c:v>91.727227999999997</c:v>
                </c:pt>
                <c:pt idx="215">
                  <c:v>92.512232999999995</c:v>
                </c:pt>
                <c:pt idx="216">
                  <c:v>91.928804999999997</c:v>
                </c:pt>
                <c:pt idx="217">
                  <c:v>91.28492</c:v>
                </c:pt>
                <c:pt idx="218">
                  <c:v>85.323899999999995</c:v>
                </c:pt>
                <c:pt idx="219">
                  <c:v>74.283749999999998</c:v>
                </c:pt>
                <c:pt idx="220">
                  <c:v>63.947029999999998</c:v>
                </c:pt>
                <c:pt idx="221">
                  <c:v>54.848795000000003</c:v>
                </c:pt>
                <c:pt idx="222">
                  <c:v>47.362465999999998</c:v>
                </c:pt>
                <c:pt idx="223">
                  <c:v>42.373027999999998</c:v>
                </c:pt>
                <c:pt idx="224">
                  <c:v>39.161938999999997</c:v>
                </c:pt>
                <c:pt idx="225">
                  <c:v>36.261166000000003</c:v>
                </c:pt>
                <c:pt idx="226">
                  <c:v>34.190271000000003</c:v>
                </c:pt>
                <c:pt idx="227">
                  <c:v>32.600454999999997</c:v>
                </c:pt>
                <c:pt idx="228">
                  <c:v>31.409193999999999</c:v>
                </c:pt>
                <c:pt idx="229">
                  <c:v>30.337104</c:v>
                </c:pt>
                <c:pt idx="230">
                  <c:v>29.627108</c:v>
                </c:pt>
                <c:pt idx="231">
                  <c:v>29.168222</c:v>
                </c:pt>
                <c:pt idx="232">
                  <c:v>28.720274</c:v>
                </c:pt>
                <c:pt idx="233">
                  <c:v>28.251850999999998</c:v>
                </c:pt>
                <c:pt idx="234">
                  <c:v>28.140819</c:v>
                </c:pt>
                <c:pt idx="235">
                  <c:v>27.853294000000002</c:v>
                </c:pt>
                <c:pt idx="236">
                  <c:v>27.775362000000001</c:v>
                </c:pt>
                <c:pt idx="237">
                  <c:v>27.683676999999999</c:v>
                </c:pt>
                <c:pt idx="238">
                  <c:v>27.577197999999999</c:v>
                </c:pt>
                <c:pt idx="239">
                  <c:v>27.632759</c:v>
                </c:pt>
                <c:pt idx="240">
                  <c:v>27.635307999999998</c:v>
                </c:pt>
                <c:pt idx="241">
                  <c:v>27.710160999999999</c:v>
                </c:pt>
                <c:pt idx="242">
                  <c:v>27.659082999999999</c:v>
                </c:pt>
                <c:pt idx="243">
                  <c:v>27.717455000000001</c:v>
                </c:pt>
                <c:pt idx="244">
                  <c:v>28.068995999999999</c:v>
                </c:pt>
                <c:pt idx="245">
                  <c:v>28.115732999999999</c:v>
                </c:pt>
                <c:pt idx="246">
                  <c:v>27.902332000000001</c:v>
                </c:pt>
                <c:pt idx="247">
                  <c:v>27.854737</c:v>
                </c:pt>
                <c:pt idx="248">
                  <c:v>27.711096999999999</c:v>
                </c:pt>
                <c:pt idx="249">
                  <c:v>27.875164999999999</c:v>
                </c:pt>
                <c:pt idx="250">
                  <c:v>27.906434999999998</c:v>
                </c:pt>
                <c:pt idx="251">
                  <c:v>27.839514000000001</c:v>
                </c:pt>
                <c:pt idx="252">
                  <c:v>27.83</c:v>
                </c:pt>
                <c:pt idx="253">
                  <c:v>27.905135999999999</c:v>
                </c:pt>
                <c:pt idx="254">
                  <c:v>28.043986</c:v>
                </c:pt>
                <c:pt idx="255">
                  <c:v>28.036809999999999</c:v>
                </c:pt>
                <c:pt idx="256">
                  <c:v>28.028960000000001</c:v>
                </c:pt>
                <c:pt idx="257">
                  <c:v>27.974793999999999</c:v>
                </c:pt>
                <c:pt idx="258">
                  <c:v>28.121663999999999</c:v>
                </c:pt>
                <c:pt idx="259">
                  <c:v>28.065570000000001</c:v>
                </c:pt>
                <c:pt idx="260">
                  <c:v>28.054463999999999</c:v>
                </c:pt>
                <c:pt idx="261">
                  <c:v>28.041910000000001</c:v>
                </c:pt>
                <c:pt idx="262">
                  <c:v>28.077483000000001</c:v>
                </c:pt>
                <c:pt idx="263">
                  <c:v>28.33642</c:v>
                </c:pt>
                <c:pt idx="264">
                  <c:v>28.130773999999999</c:v>
                </c:pt>
                <c:pt idx="265">
                  <c:v>28.329125999999999</c:v>
                </c:pt>
                <c:pt idx="266">
                  <c:v>28.277045000000001</c:v>
                </c:pt>
                <c:pt idx="267">
                  <c:v>28.257656000000001</c:v>
                </c:pt>
                <c:pt idx="268">
                  <c:v>28.335647999999999</c:v>
                </c:pt>
                <c:pt idx="269">
                  <c:v>28.420162000000001</c:v>
                </c:pt>
                <c:pt idx="270">
                  <c:v>28.644748</c:v>
                </c:pt>
                <c:pt idx="271">
                  <c:v>28.772767999999999</c:v>
                </c:pt>
                <c:pt idx="272">
                  <c:v>28.709841000000001</c:v>
                </c:pt>
                <c:pt idx="273">
                  <c:v>28.839213999999998</c:v>
                </c:pt>
                <c:pt idx="274">
                  <c:v>28.856693</c:v>
                </c:pt>
                <c:pt idx="275">
                  <c:v>28.862997</c:v>
                </c:pt>
                <c:pt idx="276">
                  <c:v>28.844542000000001</c:v>
                </c:pt>
                <c:pt idx="277">
                  <c:v>27.872066</c:v>
                </c:pt>
                <c:pt idx="278">
                  <c:v>27.120801</c:v>
                </c:pt>
                <c:pt idx="279">
                  <c:v>26.684062999999998</c:v>
                </c:pt>
                <c:pt idx="280">
                  <c:v>28.664628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175-4DD6-B289-53EE72FD3AE9}"/>
            </c:ext>
          </c:extLst>
        </c:ser>
        <c:ser>
          <c:idx val="3"/>
          <c:order val="3"/>
          <c:tx>
            <c:strRef>
              <c:f>Data!$E$1</c:f>
              <c:strCache>
                <c:ptCount val="1"/>
                <c:pt idx="0">
                  <c:v>298 Hours</c:v>
                </c:pt>
              </c:strCache>
            </c:strRef>
          </c:tx>
          <c:spPr>
            <a:ln w="95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Data!$A$2:$A$282</c:f>
              <c:numCache>
                <c:formatCode>General</c:formatCode>
                <c:ptCount val="2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  <c:pt idx="101">
                  <c:v>805</c:v>
                </c:pt>
                <c:pt idx="102">
                  <c:v>810</c:v>
                </c:pt>
                <c:pt idx="103">
                  <c:v>815</c:v>
                </c:pt>
                <c:pt idx="104">
                  <c:v>820</c:v>
                </c:pt>
                <c:pt idx="105">
                  <c:v>825</c:v>
                </c:pt>
                <c:pt idx="106">
                  <c:v>830</c:v>
                </c:pt>
                <c:pt idx="107">
                  <c:v>835</c:v>
                </c:pt>
                <c:pt idx="108">
                  <c:v>840</c:v>
                </c:pt>
                <c:pt idx="109">
                  <c:v>845</c:v>
                </c:pt>
                <c:pt idx="110">
                  <c:v>850</c:v>
                </c:pt>
                <c:pt idx="111">
                  <c:v>855</c:v>
                </c:pt>
                <c:pt idx="112">
                  <c:v>860</c:v>
                </c:pt>
                <c:pt idx="113">
                  <c:v>865</c:v>
                </c:pt>
                <c:pt idx="114">
                  <c:v>870</c:v>
                </c:pt>
                <c:pt idx="115">
                  <c:v>875</c:v>
                </c:pt>
                <c:pt idx="116">
                  <c:v>880</c:v>
                </c:pt>
                <c:pt idx="117">
                  <c:v>885</c:v>
                </c:pt>
                <c:pt idx="118">
                  <c:v>890</c:v>
                </c:pt>
                <c:pt idx="119">
                  <c:v>895</c:v>
                </c:pt>
                <c:pt idx="120">
                  <c:v>900</c:v>
                </c:pt>
                <c:pt idx="121">
                  <c:v>905</c:v>
                </c:pt>
                <c:pt idx="122">
                  <c:v>910</c:v>
                </c:pt>
                <c:pt idx="123">
                  <c:v>915</c:v>
                </c:pt>
                <c:pt idx="124">
                  <c:v>920</c:v>
                </c:pt>
                <c:pt idx="125">
                  <c:v>925</c:v>
                </c:pt>
                <c:pt idx="126">
                  <c:v>930</c:v>
                </c:pt>
                <c:pt idx="127">
                  <c:v>935</c:v>
                </c:pt>
                <c:pt idx="128">
                  <c:v>940</c:v>
                </c:pt>
                <c:pt idx="129">
                  <c:v>945</c:v>
                </c:pt>
                <c:pt idx="130">
                  <c:v>950</c:v>
                </c:pt>
                <c:pt idx="131">
                  <c:v>955</c:v>
                </c:pt>
                <c:pt idx="132">
                  <c:v>960</c:v>
                </c:pt>
                <c:pt idx="133">
                  <c:v>965</c:v>
                </c:pt>
                <c:pt idx="134">
                  <c:v>970</c:v>
                </c:pt>
                <c:pt idx="135">
                  <c:v>975</c:v>
                </c:pt>
                <c:pt idx="136">
                  <c:v>980</c:v>
                </c:pt>
                <c:pt idx="137">
                  <c:v>985</c:v>
                </c:pt>
                <c:pt idx="138">
                  <c:v>990</c:v>
                </c:pt>
                <c:pt idx="139">
                  <c:v>995</c:v>
                </c:pt>
                <c:pt idx="140">
                  <c:v>1000</c:v>
                </c:pt>
                <c:pt idx="141">
                  <c:v>1005</c:v>
                </c:pt>
                <c:pt idx="142">
                  <c:v>1010</c:v>
                </c:pt>
                <c:pt idx="143">
                  <c:v>1015</c:v>
                </c:pt>
                <c:pt idx="144">
                  <c:v>1020</c:v>
                </c:pt>
                <c:pt idx="145">
                  <c:v>1025</c:v>
                </c:pt>
                <c:pt idx="146">
                  <c:v>1030</c:v>
                </c:pt>
                <c:pt idx="147">
                  <c:v>1035</c:v>
                </c:pt>
                <c:pt idx="148">
                  <c:v>1040</c:v>
                </c:pt>
                <c:pt idx="149">
                  <c:v>1045</c:v>
                </c:pt>
                <c:pt idx="150">
                  <c:v>1050</c:v>
                </c:pt>
                <c:pt idx="151">
                  <c:v>1055</c:v>
                </c:pt>
                <c:pt idx="152">
                  <c:v>1060</c:v>
                </c:pt>
                <c:pt idx="153">
                  <c:v>1065</c:v>
                </c:pt>
                <c:pt idx="154">
                  <c:v>1070</c:v>
                </c:pt>
                <c:pt idx="155">
                  <c:v>1075</c:v>
                </c:pt>
                <c:pt idx="156">
                  <c:v>1080</c:v>
                </c:pt>
                <c:pt idx="157">
                  <c:v>1085</c:v>
                </c:pt>
                <c:pt idx="158">
                  <c:v>1090</c:v>
                </c:pt>
                <c:pt idx="159">
                  <c:v>1095</c:v>
                </c:pt>
                <c:pt idx="160">
                  <c:v>1100</c:v>
                </c:pt>
                <c:pt idx="161">
                  <c:v>1105</c:v>
                </c:pt>
                <c:pt idx="162">
                  <c:v>1110</c:v>
                </c:pt>
                <c:pt idx="163">
                  <c:v>1115</c:v>
                </c:pt>
                <c:pt idx="164">
                  <c:v>1120</c:v>
                </c:pt>
                <c:pt idx="165">
                  <c:v>1125</c:v>
                </c:pt>
                <c:pt idx="166">
                  <c:v>1130</c:v>
                </c:pt>
                <c:pt idx="167">
                  <c:v>1135</c:v>
                </c:pt>
                <c:pt idx="168">
                  <c:v>1140</c:v>
                </c:pt>
                <c:pt idx="169">
                  <c:v>1145</c:v>
                </c:pt>
                <c:pt idx="170">
                  <c:v>1150</c:v>
                </c:pt>
                <c:pt idx="171">
                  <c:v>1155</c:v>
                </c:pt>
                <c:pt idx="172">
                  <c:v>1160</c:v>
                </c:pt>
                <c:pt idx="173">
                  <c:v>1165</c:v>
                </c:pt>
                <c:pt idx="174">
                  <c:v>1170</c:v>
                </c:pt>
                <c:pt idx="175">
                  <c:v>1175</c:v>
                </c:pt>
                <c:pt idx="176">
                  <c:v>1180</c:v>
                </c:pt>
                <c:pt idx="177">
                  <c:v>1185</c:v>
                </c:pt>
                <c:pt idx="178">
                  <c:v>1190</c:v>
                </c:pt>
                <c:pt idx="179">
                  <c:v>1195</c:v>
                </c:pt>
                <c:pt idx="180">
                  <c:v>1200</c:v>
                </c:pt>
                <c:pt idx="181">
                  <c:v>1205</c:v>
                </c:pt>
                <c:pt idx="182">
                  <c:v>1210</c:v>
                </c:pt>
                <c:pt idx="183">
                  <c:v>1215</c:v>
                </c:pt>
                <c:pt idx="184">
                  <c:v>1220</c:v>
                </c:pt>
                <c:pt idx="185">
                  <c:v>1225</c:v>
                </c:pt>
                <c:pt idx="186">
                  <c:v>1230</c:v>
                </c:pt>
                <c:pt idx="187">
                  <c:v>1235</c:v>
                </c:pt>
                <c:pt idx="188">
                  <c:v>1240</c:v>
                </c:pt>
                <c:pt idx="189">
                  <c:v>1245</c:v>
                </c:pt>
                <c:pt idx="190">
                  <c:v>1250</c:v>
                </c:pt>
                <c:pt idx="191">
                  <c:v>1255</c:v>
                </c:pt>
                <c:pt idx="192">
                  <c:v>1260</c:v>
                </c:pt>
                <c:pt idx="193">
                  <c:v>1265</c:v>
                </c:pt>
                <c:pt idx="194">
                  <c:v>1270</c:v>
                </c:pt>
                <c:pt idx="195">
                  <c:v>1275</c:v>
                </c:pt>
                <c:pt idx="196">
                  <c:v>1280</c:v>
                </c:pt>
                <c:pt idx="197">
                  <c:v>1285</c:v>
                </c:pt>
                <c:pt idx="198">
                  <c:v>1290</c:v>
                </c:pt>
                <c:pt idx="199">
                  <c:v>1295</c:v>
                </c:pt>
                <c:pt idx="200">
                  <c:v>1300</c:v>
                </c:pt>
                <c:pt idx="201">
                  <c:v>1305</c:v>
                </c:pt>
                <c:pt idx="202">
                  <c:v>1310</c:v>
                </c:pt>
                <c:pt idx="203">
                  <c:v>1315</c:v>
                </c:pt>
                <c:pt idx="204">
                  <c:v>1320</c:v>
                </c:pt>
                <c:pt idx="205">
                  <c:v>1325</c:v>
                </c:pt>
                <c:pt idx="206">
                  <c:v>1330</c:v>
                </c:pt>
                <c:pt idx="207">
                  <c:v>1335</c:v>
                </c:pt>
                <c:pt idx="208">
                  <c:v>1340</c:v>
                </c:pt>
                <c:pt idx="209">
                  <c:v>1345</c:v>
                </c:pt>
                <c:pt idx="210">
                  <c:v>1350</c:v>
                </c:pt>
                <c:pt idx="211">
                  <c:v>1355</c:v>
                </c:pt>
                <c:pt idx="212">
                  <c:v>1360</c:v>
                </c:pt>
                <c:pt idx="213">
                  <c:v>1365</c:v>
                </c:pt>
                <c:pt idx="214">
                  <c:v>1370</c:v>
                </c:pt>
                <c:pt idx="215">
                  <c:v>1375</c:v>
                </c:pt>
                <c:pt idx="216">
                  <c:v>1380</c:v>
                </c:pt>
                <c:pt idx="217">
                  <c:v>1385</c:v>
                </c:pt>
                <c:pt idx="218">
                  <c:v>1390</c:v>
                </c:pt>
                <c:pt idx="219">
                  <c:v>1395</c:v>
                </c:pt>
                <c:pt idx="220">
                  <c:v>1400</c:v>
                </c:pt>
                <c:pt idx="221">
                  <c:v>1405</c:v>
                </c:pt>
                <c:pt idx="222">
                  <c:v>1410</c:v>
                </c:pt>
                <c:pt idx="223">
                  <c:v>1415</c:v>
                </c:pt>
                <c:pt idx="224">
                  <c:v>1420</c:v>
                </c:pt>
                <c:pt idx="225">
                  <c:v>1425</c:v>
                </c:pt>
                <c:pt idx="226">
                  <c:v>1430</c:v>
                </c:pt>
                <c:pt idx="227">
                  <c:v>1435</c:v>
                </c:pt>
                <c:pt idx="228">
                  <c:v>1440</c:v>
                </c:pt>
                <c:pt idx="229">
                  <c:v>1445</c:v>
                </c:pt>
                <c:pt idx="230">
                  <c:v>1450</c:v>
                </c:pt>
                <c:pt idx="231">
                  <c:v>1455</c:v>
                </c:pt>
                <c:pt idx="232">
                  <c:v>1460</c:v>
                </c:pt>
                <c:pt idx="233">
                  <c:v>1465</c:v>
                </c:pt>
                <c:pt idx="234">
                  <c:v>1470</c:v>
                </c:pt>
                <c:pt idx="235">
                  <c:v>1475</c:v>
                </c:pt>
                <c:pt idx="236">
                  <c:v>1480</c:v>
                </c:pt>
                <c:pt idx="237">
                  <c:v>1485</c:v>
                </c:pt>
                <c:pt idx="238">
                  <c:v>1490</c:v>
                </c:pt>
                <c:pt idx="239">
                  <c:v>1495</c:v>
                </c:pt>
                <c:pt idx="240">
                  <c:v>1500</c:v>
                </c:pt>
                <c:pt idx="241">
                  <c:v>1505</c:v>
                </c:pt>
                <c:pt idx="242">
                  <c:v>1510</c:v>
                </c:pt>
                <c:pt idx="243">
                  <c:v>1515</c:v>
                </c:pt>
                <c:pt idx="244">
                  <c:v>1520</c:v>
                </c:pt>
                <c:pt idx="245">
                  <c:v>1525</c:v>
                </c:pt>
                <c:pt idx="246">
                  <c:v>1530</c:v>
                </c:pt>
                <c:pt idx="247">
                  <c:v>1535</c:v>
                </c:pt>
                <c:pt idx="248">
                  <c:v>1540</c:v>
                </c:pt>
                <c:pt idx="249">
                  <c:v>1545</c:v>
                </c:pt>
                <c:pt idx="250">
                  <c:v>1550</c:v>
                </c:pt>
                <c:pt idx="251">
                  <c:v>1555</c:v>
                </c:pt>
                <c:pt idx="252">
                  <c:v>1560</c:v>
                </c:pt>
                <c:pt idx="253">
                  <c:v>1565</c:v>
                </c:pt>
                <c:pt idx="254">
                  <c:v>1570</c:v>
                </c:pt>
                <c:pt idx="255">
                  <c:v>1575</c:v>
                </c:pt>
                <c:pt idx="256">
                  <c:v>1580</c:v>
                </c:pt>
                <c:pt idx="257">
                  <c:v>1585</c:v>
                </c:pt>
                <c:pt idx="258">
                  <c:v>1590</c:v>
                </c:pt>
                <c:pt idx="259">
                  <c:v>1595</c:v>
                </c:pt>
                <c:pt idx="260">
                  <c:v>1600</c:v>
                </c:pt>
                <c:pt idx="261">
                  <c:v>1605</c:v>
                </c:pt>
                <c:pt idx="262">
                  <c:v>1610</c:v>
                </c:pt>
                <c:pt idx="263">
                  <c:v>1615</c:v>
                </c:pt>
                <c:pt idx="264">
                  <c:v>1620</c:v>
                </c:pt>
                <c:pt idx="265">
                  <c:v>1625</c:v>
                </c:pt>
                <c:pt idx="266">
                  <c:v>1630</c:v>
                </c:pt>
                <c:pt idx="267">
                  <c:v>1635</c:v>
                </c:pt>
                <c:pt idx="268">
                  <c:v>1640</c:v>
                </c:pt>
                <c:pt idx="269">
                  <c:v>1645</c:v>
                </c:pt>
                <c:pt idx="270">
                  <c:v>1650</c:v>
                </c:pt>
                <c:pt idx="271">
                  <c:v>1655</c:v>
                </c:pt>
                <c:pt idx="272">
                  <c:v>1660</c:v>
                </c:pt>
                <c:pt idx="273">
                  <c:v>1665</c:v>
                </c:pt>
                <c:pt idx="274">
                  <c:v>1670</c:v>
                </c:pt>
                <c:pt idx="275">
                  <c:v>1675</c:v>
                </c:pt>
                <c:pt idx="276">
                  <c:v>1680</c:v>
                </c:pt>
                <c:pt idx="277">
                  <c:v>1685</c:v>
                </c:pt>
                <c:pt idx="278">
                  <c:v>1690</c:v>
                </c:pt>
                <c:pt idx="279">
                  <c:v>1695</c:v>
                </c:pt>
                <c:pt idx="280">
                  <c:v>1700</c:v>
                </c:pt>
              </c:numCache>
            </c:numRef>
          </c:xVal>
          <c:yVal>
            <c:numRef>
              <c:f>Data!$E$2:$E$282</c:f>
              <c:numCache>
                <c:formatCode>General</c:formatCode>
                <c:ptCount val="281"/>
                <c:pt idx="0">
                  <c:v>118.11134</c:v>
                </c:pt>
                <c:pt idx="1">
                  <c:v>121.91669</c:v>
                </c:pt>
                <c:pt idx="2">
                  <c:v>109.92889</c:v>
                </c:pt>
                <c:pt idx="3">
                  <c:v>77.075215999999998</c:v>
                </c:pt>
                <c:pt idx="4">
                  <c:v>63.825083999999997</c:v>
                </c:pt>
                <c:pt idx="5">
                  <c:v>50.429284000000003</c:v>
                </c:pt>
                <c:pt idx="6">
                  <c:v>45.528377999999996</c:v>
                </c:pt>
                <c:pt idx="7">
                  <c:v>41.368146000000003</c:v>
                </c:pt>
                <c:pt idx="8">
                  <c:v>40.828252999999997</c:v>
                </c:pt>
                <c:pt idx="9">
                  <c:v>40.588805999999998</c:v>
                </c:pt>
                <c:pt idx="10">
                  <c:v>42.519621999999998</c:v>
                </c:pt>
                <c:pt idx="11">
                  <c:v>41.887555999999996</c:v>
                </c:pt>
                <c:pt idx="12">
                  <c:v>40.510795000000002</c:v>
                </c:pt>
                <c:pt idx="13">
                  <c:v>39.176516999999997</c:v>
                </c:pt>
                <c:pt idx="14">
                  <c:v>38.393344999999997</c:v>
                </c:pt>
                <c:pt idx="15">
                  <c:v>36.942368000000002</c:v>
                </c:pt>
                <c:pt idx="16">
                  <c:v>36.553224</c:v>
                </c:pt>
                <c:pt idx="17">
                  <c:v>36.267789</c:v>
                </c:pt>
                <c:pt idx="18">
                  <c:v>35.926924</c:v>
                </c:pt>
                <c:pt idx="19">
                  <c:v>35.741945000000001</c:v>
                </c:pt>
                <c:pt idx="20">
                  <c:v>35.216307999999998</c:v>
                </c:pt>
                <c:pt idx="21">
                  <c:v>34.833413999999998</c:v>
                </c:pt>
                <c:pt idx="22">
                  <c:v>34.549477000000003</c:v>
                </c:pt>
                <c:pt idx="23">
                  <c:v>34.376288000000002</c:v>
                </c:pt>
                <c:pt idx="24">
                  <c:v>34.096192000000002</c:v>
                </c:pt>
                <c:pt idx="25">
                  <c:v>33.571617000000003</c:v>
                </c:pt>
                <c:pt idx="26">
                  <c:v>33.396183999999998</c:v>
                </c:pt>
                <c:pt idx="27">
                  <c:v>33.241925999999999</c:v>
                </c:pt>
                <c:pt idx="28">
                  <c:v>32.961708999999999</c:v>
                </c:pt>
                <c:pt idx="29">
                  <c:v>32.525897000000001</c:v>
                </c:pt>
                <c:pt idx="30">
                  <c:v>32.118633000000003</c:v>
                </c:pt>
                <c:pt idx="31">
                  <c:v>31.967734</c:v>
                </c:pt>
                <c:pt idx="32">
                  <c:v>31.868687000000001</c:v>
                </c:pt>
                <c:pt idx="33">
                  <c:v>31.783536000000002</c:v>
                </c:pt>
                <c:pt idx="34">
                  <c:v>31.611473</c:v>
                </c:pt>
                <c:pt idx="35">
                  <c:v>31.376555</c:v>
                </c:pt>
                <c:pt idx="36">
                  <c:v>31.183492999999999</c:v>
                </c:pt>
                <c:pt idx="37">
                  <c:v>31.135066999999999</c:v>
                </c:pt>
                <c:pt idx="38">
                  <c:v>31.113871</c:v>
                </c:pt>
                <c:pt idx="39">
                  <c:v>31.104569000000001</c:v>
                </c:pt>
                <c:pt idx="40">
                  <c:v>31.054776</c:v>
                </c:pt>
                <c:pt idx="41">
                  <c:v>30.914149999999999</c:v>
                </c:pt>
                <c:pt idx="42">
                  <c:v>30.746393000000001</c:v>
                </c:pt>
                <c:pt idx="43">
                  <c:v>30.682338000000001</c:v>
                </c:pt>
                <c:pt idx="44">
                  <c:v>30.714604999999999</c:v>
                </c:pt>
                <c:pt idx="45">
                  <c:v>30.753081000000002</c:v>
                </c:pt>
                <c:pt idx="46">
                  <c:v>30.800215999999999</c:v>
                </c:pt>
                <c:pt idx="47">
                  <c:v>30.831689999999998</c:v>
                </c:pt>
                <c:pt idx="48">
                  <c:v>30.845559999999999</c:v>
                </c:pt>
                <c:pt idx="49">
                  <c:v>30.734715000000001</c:v>
                </c:pt>
                <c:pt idx="50">
                  <c:v>30.656303000000001</c:v>
                </c:pt>
                <c:pt idx="51">
                  <c:v>30.682393999999999</c:v>
                </c:pt>
                <c:pt idx="52">
                  <c:v>30.754798999999998</c:v>
                </c:pt>
                <c:pt idx="53">
                  <c:v>30.848018</c:v>
                </c:pt>
                <c:pt idx="54">
                  <c:v>30.960464000000002</c:v>
                </c:pt>
                <c:pt idx="55">
                  <c:v>31.029447000000001</c:v>
                </c:pt>
                <c:pt idx="56">
                  <c:v>31.096240000000002</c:v>
                </c:pt>
                <c:pt idx="57">
                  <c:v>31.099464999999999</c:v>
                </c:pt>
                <c:pt idx="58">
                  <c:v>31.062877</c:v>
                </c:pt>
                <c:pt idx="59">
                  <c:v>31.096515</c:v>
                </c:pt>
                <c:pt idx="60">
                  <c:v>31.206700999999999</c:v>
                </c:pt>
                <c:pt idx="61">
                  <c:v>31.322861</c:v>
                </c:pt>
                <c:pt idx="62">
                  <c:v>31.486796999999999</c:v>
                </c:pt>
                <c:pt idx="63">
                  <c:v>31.563369000000002</c:v>
                </c:pt>
                <c:pt idx="64">
                  <c:v>31.668202000000001</c:v>
                </c:pt>
                <c:pt idx="65">
                  <c:v>31.759905</c:v>
                </c:pt>
                <c:pt idx="66">
                  <c:v>31.847946</c:v>
                </c:pt>
                <c:pt idx="67">
                  <c:v>31.892734999999998</c:v>
                </c:pt>
                <c:pt idx="68">
                  <c:v>31.909517000000001</c:v>
                </c:pt>
                <c:pt idx="69">
                  <c:v>31.957360000000001</c:v>
                </c:pt>
                <c:pt idx="70">
                  <c:v>32.073633000000001</c:v>
                </c:pt>
                <c:pt idx="71">
                  <c:v>32.201357999999999</c:v>
                </c:pt>
                <c:pt idx="72">
                  <c:v>32.403381000000003</c:v>
                </c:pt>
                <c:pt idx="73">
                  <c:v>32.663863999999997</c:v>
                </c:pt>
                <c:pt idx="74">
                  <c:v>32.651401999999997</c:v>
                </c:pt>
                <c:pt idx="75">
                  <c:v>32.114710000000002</c:v>
                </c:pt>
                <c:pt idx="76">
                  <c:v>32.204900000000002</c:v>
                </c:pt>
                <c:pt idx="77">
                  <c:v>32.454262999999997</c:v>
                </c:pt>
                <c:pt idx="78">
                  <c:v>32.686230999999999</c:v>
                </c:pt>
                <c:pt idx="79">
                  <c:v>32.884267999999999</c:v>
                </c:pt>
                <c:pt idx="80">
                  <c:v>33.078906000000003</c:v>
                </c:pt>
                <c:pt idx="81">
                  <c:v>33.220455000000001</c:v>
                </c:pt>
                <c:pt idx="82">
                  <c:v>33.339990999999998</c:v>
                </c:pt>
                <c:pt idx="83">
                  <c:v>33.506974999999997</c:v>
                </c:pt>
                <c:pt idx="84">
                  <c:v>33.705686999999998</c:v>
                </c:pt>
                <c:pt idx="85">
                  <c:v>33.816406999999998</c:v>
                </c:pt>
                <c:pt idx="86">
                  <c:v>33.904918000000002</c:v>
                </c:pt>
                <c:pt idx="87">
                  <c:v>34.014749000000002</c:v>
                </c:pt>
                <c:pt idx="88">
                  <c:v>34.121153</c:v>
                </c:pt>
                <c:pt idx="89">
                  <c:v>34.188276000000002</c:v>
                </c:pt>
                <c:pt idx="90">
                  <c:v>34.281252000000002</c:v>
                </c:pt>
                <c:pt idx="91">
                  <c:v>34.409301999999997</c:v>
                </c:pt>
                <c:pt idx="92">
                  <c:v>34.334679000000001</c:v>
                </c:pt>
                <c:pt idx="93">
                  <c:v>34.395766999999999</c:v>
                </c:pt>
                <c:pt idx="94">
                  <c:v>34.421326000000001</c:v>
                </c:pt>
                <c:pt idx="95">
                  <c:v>34.391852</c:v>
                </c:pt>
                <c:pt idx="96">
                  <c:v>34.386234000000002</c:v>
                </c:pt>
                <c:pt idx="97">
                  <c:v>34.379492999999997</c:v>
                </c:pt>
                <c:pt idx="98">
                  <c:v>34.370441</c:v>
                </c:pt>
                <c:pt idx="99">
                  <c:v>34.377079000000002</c:v>
                </c:pt>
                <c:pt idx="100">
                  <c:v>34.345933000000002</c:v>
                </c:pt>
                <c:pt idx="101">
                  <c:v>34.443432000000001</c:v>
                </c:pt>
                <c:pt idx="102">
                  <c:v>34.678803000000002</c:v>
                </c:pt>
                <c:pt idx="103">
                  <c:v>34.195943</c:v>
                </c:pt>
                <c:pt idx="104">
                  <c:v>34.109340000000003</c:v>
                </c:pt>
                <c:pt idx="105">
                  <c:v>34.157159999999998</c:v>
                </c:pt>
                <c:pt idx="106">
                  <c:v>33.946260000000002</c:v>
                </c:pt>
                <c:pt idx="107">
                  <c:v>33.802754999999998</c:v>
                </c:pt>
                <c:pt idx="108">
                  <c:v>33.670381999999996</c:v>
                </c:pt>
                <c:pt idx="109">
                  <c:v>33.535223000000002</c:v>
                </c:pt>
                <c:pt idx="110">
                  <c:v>33.370047</c:v>
                </c:pt>
                <c:pt idx="111">
                  <c:v>33.196933000000001</c:v>
                </c:pt>
                <c:pt idx="112">
                  <c:v>33.025511000000002</c:v>
                </c:pt>
                <c:pt idx="113">
                  <c:v>32.863145000000003</c:v>
                </c:pt>
                <c:pt idx="114">
                  <c:v>32.763348000000001</c:v>
                </c:pt>
                <c:pt idx="115">
                  <c:v>32.906109999999998</c:v>
                </c:pt>
                <c:pt idx="116">
                  <c:v>32.470860000000002</c:v>
                </c:pt>
                <c:pt idx="117">
                  <c:v>32.287520000000001</c:v>
                </c:pt>
                <c:pt idx="118">
                  <c:v>32.349192000000002</c:v>
                </c:pt>
                <c:pt idx="119">
                  <c:v>31.926628999999998</c:v>
                </c:pt>
                <c:pt idx="120">
                  <c:v>31.764778</c:v>
                </c:pt>
                <c:pt idx="121">
                  <c:v>31.606735</c:v>
                </c:pt>
                <c:pt idx="122">
                  <c:v>31.486893999999999</c:v>
                </c:pt>
                <c:pt idx="123">
                  <c:v>31.402124000000001</c:v>
                </c:pt>
                <c:pt idx="124">
                  <c:v>31.369586999999999</c:v>
                </c:pt>
                <c:pt idx="125">
                  <c:v>31.346147999999999</c:v>
                </c:pt>
                <c:pt idx="126">
                  <c:v>31.535836</c:v>
                </c:pt>
                <c:pt idx="127">
                  <c:v>32.496845</c:v>
                </c:pt>
                <c:pt idx="128">
                  <c:v>33.260534999999997</c:v>
                </c:pt>
                <c:pt idx="129">
                  <c:v>32.645319999999998</c:v>
                </c:pt>
                <c:pt idx="130">
                  <c:v>31.815770000000001</c:v>
                </c:pt>
                <c:pt idx="131">
                  <c:v>31.140891</c:v>
                </c:pt>
                <c:pt idx="132">
                  <c:v>30.726455999999999</c:v>
                </c:pt>
                <c:pt idx="133">
                  <c:v>30.384820999999999</c:v>
                </c:pt>
                <c:pt idx="134">
                  <c:v>30.148298</c:v>
                </c:pt>
                <c:pt idx="135">
                  <c:v>29.913034</c:v>
                </c:pt>
                <c:pt idx="136">
                  <c:v>29.719352000000001</c:v>
                </c:pt>
                <c:pt idx="137">
                  <c:v>29.575531999999999</c:v>
                </c:pt>
                <c:pt idx="138">
                  <c:v>29.426949</c:v>
                </c:pt>
                <c:pt idx="139">
                  <c:v>29.307462000000001</c:v>
                </c:pt>
                <c:pt idx="140">
                  <c:v>29.198191999999999</c:v>
                </c:pt>
                <c:pt idx="141">
                  <c:v>29.085193</c:v>
                </c:pt>
                <c:pt idx="142">
                  <c:v>29.589714000000001</c:v>
                </c:pt>
                <c:pt idx="143">
                  <c:v>29.042061</c:v>
                </c:pt>
                <c:pt idx="144">
                  <c:v>28.766567999999999</c:v>
                </c:pt>
                <c:pt idx="145">
                  <c:v>28.697417000000002</c:v>
                </c:pt>
                <c:pt idx="146">
                  <c:v>28.714825000000001</c:v>
                </c:pt>
                <c:pt idx="147">
                  <c:v>28.483461999999999</c:v>
                </c:pt>
                <c:pt idx="148">
                  <c:v>28.391477999999999</c:v>
                </c:pt>
                <c:pt idx="149">
                  <c:v>28.428643000000001</c:v>
                </c:pt>
                <c:pt idx="150">
                  <c:v>28.187467999999999</c:v>
                </c:pt>
                <c:pt idx="151">
                  <c:v>28.229624000000001</c:v>
                </c:pt>
                <c:pt idx="152">
                  <c:v>28.121773999999998</c:v>
                </c:pt>
                <c:pt idx="153">
                  <c:v>28.086523</c:v>
                </c:pt>
                <c:pt idx="154">
                  <c:v>28.053874</c:v>
                </c:pt>
                <c:pt idx="155">
                  <c:v>28.087513999999999</c:v>
                </c:pt>
                <c:pt idx="156">
                  <c:v>27.983529000000001</c:v>
                </c:pt>
                <c:pt idx="157">
                  <c:v>27.871984000000001</c:v>
                </c:pt>
                <c:pt idx="158">
                  <c:v>27.898063</c:v>
                </c:pt>
                <c:pt idx="159">
                  <c:v>27.822814999999999</c:v>
                </c:pt>
                <c:pt idx="160">
                  <c:v>27.939357999999999</c:v>
                </c:pt>
                <c:pt idx="161">
                  <c:v>27.843088999999999</c:v>
                </c:pt>
                <c:pt idx="162">
                  <c:v>27.806888000000001</c:v>
                </c:pt>
                <c:pt idx="163">
                  <c:v>27.841588000000002</c:v>
                </c:pt>
                <c:pt idx="164">
                  <c:v>27.900089000000001</c:v>
                </c:pt>
                <c:pt idx="165">
                  <c:v>27.889209999999999</c:v>
                </c:pt>
                <c:pt idx="166">
                  <c:v>27.727416000000002</c:v>
                </c:pt>
                <c:pt idx="167">
                  <c:v>27.785443999999998</c:v>
                </c:pt>
                <c:pt idx="168">
                  <c:v>27.616098000000001</c:v>
                </c:pt>
                <c:pt idx="169">
                  <c:v>27.673310000000001</c:v>
                </c:pt>
                <c:pt idx="170">
                  <c:v>27.649135000000001</c:v>
                </c:pt>
                <c:pt idx="171">
                  <c:v>27.638933999999999</c:v>
                </c:pt>
                <c:pt idx="172">
                  <c:v>27.705674999999999</c:v>
                </c:pt>
                <c:pt idx="173">
                  <c:v>27.681705000000001</c:v>
                </c:pt>
                <c:pt idx="174">
                  <c:v>27.682790000000001</c:v>
                </c:pt>
                <c:pt idx="175">
                  <c:v>27.646115999999999</c:v>
                </c:pt>
                <c:pt idx="176">
                  <c:v>27.634329999999999</c:v>
                </c:pt>
                <c:pt idx="177">
                  <c:v>27.796427999999999</c:v>
                </c:pt>
                <c:pt idx="178">
                  <c:v>27.757639999999999</c:v>
                </c:pt>
                <c:pt idx="179">
                  <c:v>27.805108000000001</c:v>
                </c:pt>
                <c:pt idx="180">
                  <c:v>27.87678</c:v>
                </c:pt>
                <c:pt idx="181">
                  <c:v>28.023050000000001</c:v>
                </c:pt>
                <c:pt idx="182">
                  <c:v>28.133410999999999</c:v>
                </c:pt>
                <c:pt idx="183">
                  <c:v>28.449162000000001</c:v>
                </c:pt>
                <c:pt idx="184">
                  <c:v>29.039660000000001</c:v>
                </c:pt>
                <c:pt idx="185">
                  <c:v>30.349076</c:v>
                </c:pt>
                <c:pt idx="186">
                  <c:v>31.829971</c:v>
                </c:pt>
                <c:pt idx="187">
                  <c:v>32.763758000000003</c:v>
                </c:pt>
                <c:pt idx="188">
                  <c:v>32.545248000000001</c:v>
                </c:pt>
                <c:pt idx="189">
                  <c:v>31.554734</c:v>
                </c:pt>
                <c:pt idx="190">
                  <c:v>30.567958000000001</c:v>
                </c:pt>
                <c:pt idx="191">
                  <c:v>29.869522</c:v>
                </c:pt>
                <c:pt idx="192">
                  <c:v>29.418019000000001</c:v>
                </c:pt>
                <c:pt idx="193">
                  <c:v>29.126646999999998</c:v>
                </c:pt>
                <c:pt idx="194">
                  <c:v>28.986080999999999</c:v>
                </c:pt>
                <c:pt idx="195">
                  <c:v>28.939402999999999</c:v>
                </c:pt>
                <c:pt idx="196">
                  <c:v>28.885144</c:v>
                </c:pt>
                <c:pt idx="197">
                  <c:v>28.872605</c:v>
                </c:pt>
                <c:pt idx="198">
                  <c:v>28.876819999999999</c:v>
                </c:pt>
                <c:pt idx="199">
                  <c:v>29.034061999999999</c:v>
                </c:pt>
                <c:pt idx="200">
                  <c:v>29.127844</c:v>
                </c:pt>
                <c:pt idx="201">
                  <c:v>29.386164000000001</c:v>
                </c:pt>
                <c:pt idx="202">
                  <c:v>29.848472999999998</c:v>
                </c:pt>
                <c:pt idx="203">
                  <c:v>30.520378999999998</c:v>
                </c:pt>
                <c:pt idx="204">
                  <c:v>31.315411000000001</c:v>
                </c:pt>
                <c:pt idx="205">
                  <c:v>32.468017000000003</c:v>
                </c:pt>
                <c:pt idx="206">
                  <c:v>34.024931000000002</c:v>
                </c:pt>
                <c:pt idx="207">
                  <c:v>35.700401999999997</c:v>
                </c:pt>
                <c:pt idx="208">
                  <c:v>37.663035000000001</c:v>
                </c:pt>
                <c:pt idx="209">
                  <c:v>39.372886000000001</c:v>
                </c:pt>
                <c:pt idx="210">
                  <c:v>41.641945999999997</c:v>
                </c:pt>
                <c:pt idx="211">
                  <c:v>45.837981999999997</c:v>
                </c:pt>
                <c:pt idx="212">
                  <c:v>56.585892999999999</c:v>
                </c:pt>
                <c:pt idx="213">
                  <c:v>76.636229999999998</c:v>
                </c:pt>
                <c:pt idx="214">
                  <c:v>93.203038000000006</c:v>
                </c:pt>
                <c:pt idx="215">
                  <c:v>94.679610999999994</c:v>
                </c:pt>
                <c:pt idx="216">
                  <c:v>93.544167000000002</c:v>
                </c:pt>
                <c:pt idx="217">
                  <c:v>92.929383000000001</c:v>
                </c:pt>
                <c:pt idx="218">
                  <c:v>86.910960000000003</c:v>
                </c:pt>
                <c:pt idx="219">
                  <c:v>76.662631000000005</c:v>
                </c:pt>
                <c:pt idx="220">
                  <c:v>65.541987000000006</c:v>
                </c:pt>
                <c:pt idx="221">
                  <c:v>55.487369999999999</c:v>
                </c:pt>
                <c:pt idx="222">
                  <c:v>48.174751000000001</c:v>
                </c:pt>
                <c:pt idx="223">
                  <c:v>43.058630000000001</c:v>
                </c:pt>
                <c:pt idx="224">
                  <c:v>39.556185999999997</c:v>
                </c:pt>
                <c:pt idx="225">
                  <c:v>36.616591999999997</c:v>
                </c:pt>
                <c:pt idx="226">
                  <c:v>34.516795999999999</c:v>
                </c:pt>
                <c:pt idx="227">
                  <c:v>32.905531000000003</c:v>
                </c:pt>
                <c:pt idx="228">
                  <c:v>31.542414999999998</c:v>
                </c:pt>
                <c:pt idx="229">
                  <c:v>30.758780000000002</c:v>
                </c:pt>
                <c:pt idx="230">
                  <c:v>29.891078</c:v>
                </c:pt>
                <c:pt idx="231">
                  <c:v>29.425636999999998</c:v>
                </c:pt>
                <c:pt idx="232">
                  <c:v>28.972539000000001</c:v>
                </c:pt>
                <c:pt idx="233">
                  <c:v>28.631623000000001</c:v>
                </c:pt>
                <c:pt idx="234">
                  <c:v>28.383413000000001</c:v>
                </c:pt>
                <c:pt idx="235">
                  <c:v>28.092300999999999</c:v>
                </c:pt>
                <c:pt idx="236">
                  <c:v>28.011520999999998</c:v>
                </c:pt>
                <c:pt idx="237">
                  <c:v>27.792013000000001</c:v>
                </c:pt>
                <c:pt idx="238">
                  <c:v>27.936093</c:v>
                </c:pt>
                <c:pt idx="239">
                  <c:v>27.865576999999998</c:v>
                </c:pt>
                <c:pt idx="240">
                  <c:v>27.742965000000002</c:v>
                </c:pt>
                <c:pt idx="241">
                  <c:v>27.818110000000001</c:v>
                </c:pt>
                <c:pt idx="242">
                  <c:v>27.893184000000002</c:v>
                </c:pt>
                <c:pt idx="243">
                  <c:v>27.953122</c:v>
                </c:pt>
                <c:pt idx="244">
                  <c:v>28.178840000000001</c:v>
                </c:pt>
                <c:pt idx="245">
                  <c:v>28.226770999999999</c:v>
                </c:pt>
                <c:pt idx="246">
                  <c:v>28.145119999999999</c:v>
                </c:pt>
                <c:pt idx="247">
                  <c:v>27.968398000000001</c:v>
                </c:pt>
                <c:pt idx="248">
                  <c:v>27.960384999999999</c:v>
                </c:pt>
                <c:pt idx="249">
                  <c:v>27.992242000000001</c:v>
                </c:pt>
                <c:pt idx="250">
                  <c:v>28.025386000000001</c:v>
                </c:pt>
                <c:pt idx="251">
                  <c:v>28.101354000000001</c:v>
                </c:pt>
                <c:pt idx="252">
                  <c:v>28.095782</c:v>
                </c:pt>
                <c:pt idx="253">
                  <c:v>28.175806000000001</c:v>
                </c:pt>
                <c:pt idx="254">
                  <c:v>28.023295999999998</c:v>
                </c:pt>
                <c:pt idx="255">
                  <c:v>28.015792999999999</c:v>
                </c:pt>
                <c:pt idx="256">
                  <c:v>28.160136000000001</c:v>
                </c:pt>
                <c:pt idx="257">
                  <c:v>28.107889</c:v>
                </c:pt>
                <c:pt idx="258">
                  <c:v>28.256955000000001</c:v>
                </c:pt>
                <c:pt idx="259">
                  <c:v>28.202895999999999</c:v>
                </c:pt>
                <c:pt idx="260">
                  <c:v>28.194119000000001</c:v>
                </c:pt>
                <c:pt idx="261">
                  <c:v>28.183969999999999</c:v>
                </c:pt>
                <c:pt idx="262">
                  <c:v>28.390651999999999</c:v>
                </c:pt>
                <c:pt idx="263">
                  <c:v>28.312342000000001</c:v>
                </c:pt>
                <c:pt idx="264">
                  <c:v>28.282204</c:v>
                </c:pt>
                <c:pt idx="265">
                  <c:v>28.484542999999999</c:v>
                </c:pt>
                <c:pt idx="266">
                  <c:v>28.250959999999999</c:v>
                </c:pt>
                <c:pt idx="267">
                  <c:v>28.230515</c:v>
                </c:pt>
                <c:pt idx="268">
                  <c:v>28.307058999999999</c:v>
                </c:pt>
                <c:pt idx="269">
                  <c:v>28.389261000000001</c:v>
                </c:pt>
                <c:pt idx="270">
                  <c:v>28.360196999999999</c:v>
                </c:pt>
                <c:pt idx="271">
                  <c:v>28.142921999999999</c:v>
                </c:pt>
                <c:pt idx="272">
                  <c:v>27.939540999999998</c:v>
                </c:pt>
                <c:pt idx="273">
                  <c:v>28.323581999999998</c:v>
                </c:pt>
                <c:pt idx="274">
                  <c:v>27.640118999999999</c:v>
                </c:pt>
                <c:pt idx="275">
                  <c:v>28.055738999999999</c:v>
                </c:pt>
                <c:pt idx="276">
                  <c:v>27.870526000000002</c:v>
                </c:pt>
                <c:pt idx="277">
                  <c:v>27.726247999999998</c:v>
                </c:pt>
                <c:pt idx="278">
                  <c:v>26.94631</c:v>
                </c:pt>
                <c:pt idx="279">
                  <c:v>27.976196999999999</c:v>
                </c:pt>
                <c:pt idx="280">
                  <c:v>26.591170999999999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175-4DD6-B289-53EE72FD3AE9}"/>
            </c:ext>
          </c:extLst>
        </c:ser>
        <c:ser>
          <c:idx val="4"/>
          <c:order val="4"/>
          <c:tx>
            <c:strRef>
              <c:f>Data!$F$1</c:f>
              <c:strCache>
                <c:ptCount val="1"/>
                <c:pt idx="0">
                  <c:v>494 Hours</c:v>
                </c:pt>
              </c:strCache>
            </c:strRef>
          </c:tx>
          <c:spPr>
            <a:ln w="95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Data!$A$2:$A$282</c:f>
              <c:numCache>
                <c:formatCode>General</c:formatCode>
                <c:ptCount val="2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  <c:pt idx="101">
                  <c:v>805</c:v>
                </c:pt>
                <c:pt idx="102">
                  <c:v>810</c:v>
                </c:pt>
                <c:pt idx="103">
                  <c:v>815</c:v>
                </c:pt>
                <c:pt idx="104">
                  <c:v>820</c:v>
                </c:pt>
                <c:pt idx="105">
                  <c:v>825</c:v>
                </c:pt>
                <c:pt idx="106">
                  <c:v>830</c:v>
                </c:pt>
                <c:pt idx="107">
                  <c:v>835</c:v>
                </c:pt>
                <c:pt idx="108">
                  <c:v>840</c:v>
                </c:pt>
                <c:pt idx="109">
                  <c:v>845</c:v>
                </c:pt>
                <c:pt idx="110">
                  <c:v>850</c:v>
                </c:pt>
                <c:pt idx="111">
                  <c:v>855</c:v>
                </c:pt>
                <c:pt idx="112">
                  <c:v>860</c:v>
                </c:pt>
                <c:pt idx="113">
                  <c:v>865</c:v>
                </c:pt>
                <c:pt idx="114">
                  <c:v>870</c:v>
                </c:pt>
                <c:pt idx="115">
                  <c:v>875</c:v>
                </c:pt>
                <c:pt idx="116">
                  <c:v>880</c:v>
                </c:pt>
                <c:pt idx="117">
                  <c:v>885</c:v>
                </c:pt>
                <c:pt idx="118">
                  <c:v>890</c:v>
                </c:pt>
                <c:pt idx="119">
                  <c:v>895</c:v>
                </c:pt>
                <c:pt idx="120">
                  <c:v>900</c:v>
                </c:pt>
                <c:pt idx="121">
                  <c:v>905</c:v>
                </c:pt>
                <c:pt idx="122">
                  <c:v>910</c:v>
                </c:pt>
                <c:pt idx="123">
                  <c:v>915</c:v>
                </c:pt>
                <c:pt idx="124">
                  <c:v>920</c:v>
                </c:pt>
                <c:pt idx="125">
                  <c:v>925</c:v>
                </c:pt>
                <c:pt idx="126">
                  <c:v>930</c:v>
                </c:pt>
                <c:pt idx="127">
                  <c:v>935</c:v>
                </c:pt>
                <c:pt idx="128">
                  <c:v>940</c:v>
                </c:pt>
                <c:pt idx="129">
                  <c:v>945</c:v>
                </c:pt>
                <c:pt idx="130">
                  <c:v>950</c:v>
                </c:pt>
                <c:pt idx="131">
                  <c:v>955</c:v>
                </c:pt>
                <c:pt idx="132">
                  <c:v>960</c:v>
                </c:pt>
                <c:pt idx="133">
                  <c:v>965</c:v>
                </c:pt>
                <c:pt idx="134">
                  <c:v>970</c:v>
                </c:pt>
                <c:pt idx="135">
                  <c:v>975</c:v>
                </c:pt>
                <c:pt idx="136">
                  <c:v>980</c:v>
                </c:pt>
                <c:pt idx="137">
                  <c:v>985</c:v>
                </c:pt>
                <c:pt idx="138">
                  <c:v>990</c:v>
                </c:pt>
                <c:pt idx="139">
                  <c:v>995</c:v>
                </c:pt>
                <c:pt idx="140">
                  <c:v>1000</c:v>
                </c:pt>
                <c:pt idx="141">
                  <c:v>1005</c:v>
                </c:pt>
                <c:pt idx="142">
                  <c:v>1010</c:v>
                </c:pt>
                <c:pt idx="143">
                  <c:v>1015</c:v>
                </c:pt>
                <c:pt idx="144">
                  <c:v>1020</c:v>
                </c:pt>
                <c:pt idx="145">
                  <c:v>1025</c:v>
                </c:pt>
                <c:pt idx="146">
                  <c:v>1030</c:v>
                </c:pt>
                <c:pt idx="147">
                  <c:v>1035</c:v>
                </c:pt>
                <c:pt idx="148">
                  <c:v>1040</c:v>
                </c:pt>
                <c:pt idx="149">
                  <c:v>1045</c:v>
                </c:pt>
                <c:pt idx="150">
                  <c:v>1050</c:v>
                </c:pt>
                <c:pt idx="151">
                  <c:v>1055</c:v>
                </c:pt>
                <c:pt idx="152">
                  <c:v>1060</c:v>
                </c:pt>
                <c:pt idx="153">
                  <c:v>1065</c:v>
                </c:pt>
                <c:pt idx="154">
                  <c:v>1070</c:v>
                </c:pt>
                <c:pt idx="155">
                  <c:v>1075</c:v>
                </c:pt>
                <c:pt idx="156">
                  <c:v>1080</c:v>
                </c:pt>
                <c:pt idx="157">
                  <c:v>1085</c:v>
                </c:pt>
                <c:pt idx="158">
                  <c:v>1090</c:v>
                </c:pt>
                <c:pt idx="159">
                  <c:v>1095</c:v>
                </c:pt>
                <c:pt idx="160">
                  <c:v>1100</c:v>
                </c:pt>
                <c:pt idx="161">
                  <c:v>1105</c:v>
                </c:pt>
                <c:pt idx="162">
                  <c:v>1110</c:v>
                </c:pt>
                <c:pt idx="163">
                  <c:v>1115</c:v>
                </c:pt>
                <c:pt idx="164">
                  <c:v>1120</c:v>
                </c:pt>
                <c:pt idx="165">
                  <c:v>1125</c:v>
                </c:pt>
                <c:pt idx="166">
                  <c:v>1130</c:v>
                </c:pt>
                <c:pt idx="167">
                  <c:v>1135</c:v>
                </c:pt>
                <c:pt idx="168">
                  <c:v>1140</c:v>
                </c:pt>
                <c:pt idx="169">
                  <c:v>1145</c:v>
                </c:pt>
                <c:pt idx="170">
                  <c:v>1150</c:v>
                </c:pt>
                <c:pt idx="171">
                  <c:v>1155</c:v>
                </c:pt>
                <c:pt idx="172">
                  <c:v>1160</c:v>
                </c:pt>
                <c:pt idx="173">
                  <c:v>1165</c:v>
                </c:pt>
                <c:pt idx="174">
                  <c:v>1170</c:v>
                </c:pt>
                <c:pt idx="175">
                  <c:v>1175</c:v>
                </c:pt>
                <c:pt idx="176">
                  <c:v>1180</c:v>
                </c:pt>
                <c:pt idx="177">
                  <c:v>1185</c:v>
                </c:pt>
                <c:pt idx="178">
                  <c:v>1190</c:v>
                </c:pt>
                <c:pt idx="179">
                  <c:v>1195</c:v>
                </c:pt>
                <c:pt idx="180">
                  <c:v>1200</c:v>
                </c:pt>
                <c:pt idx="181">
                  <c:v>1205</c:v>
                </c:pt>
                <c:pt idx="182">
                  <c:v>1210</c:v>
                </c:pt>
                <c:pt idx="183">
                  <c:v>1215</c:v>
                </c:pt>
                <c:pt idx="184">
                  <c:v>1220</c:v>
                </c:pt>
                <c:pt idx="185">
                  <c:v>1225</c:v>
                </c:pt>
                <c:pt idx="186">
                  <c:v>1230</c:v>
                </c:pt>
                <c:pt idx="187">
                  <c:v>1235</c:v>
                </c:pt>
                <c:pt idx="188">
                  <c:v>1240</c:v>
                </c:pt>
                <c:pt idx="189">
                  <c:v>1245</c:v>
                </c:pt>
                <c:pt idx="190">
                  <c:v>1250</c:v>
                </c:pt>
                <c:pt idx="191">
                  <c:v>1255</c:v>
                </c:pt>
                <c:pt idx="192">
                  <c:v>1260</c:v>
                </c:pt>
                <c:pt idx="193">
                  <c:v>1265</c:v>
                </c:pt>
                <c:pt idx="194">
                  <c:v>1270</c:v>
                </c:pt>
                <c:pt idx="195">
                  <c:v>1275</c:v>
                </c:pt>
                <c:pt idx="196">
                  <c:v>1280</c:v>
                </c:pt>
                <c:pt idx="197">
                  <c:v>1285</c:v>
                </c:pt>
                <c:pt idx="198">
                  <c:v>1290</c:v>
                </c:pt>
                <c:pt idx="199">
                  <c:v>1295</c:v>
                </c:pt>
                <c:pt idx="200">
                  <c:v>1300</c:v>
                </c:pt>
                <c:pt idx="201">
                  <c:v>1305</c:v>
                </c:pt>
                <c:pt idx="202">
                  <c:v>1310</c:v>
                </c:pt>
                <c:pt idx="203">
                  <c:v>1315</c:v>
                </c:pt>
                <c:pt idx="204">
                  <c:v>1320</c:v>
                </c:pt>
                <c:pt idx="205">
                  <c:v>1325</c:v>
                </c:pt>
                <c:pt idx="206">
                  <c:v>1330</c:v>
                </c:pt>
                <c:pt idx="207">
                  <c:v>1335</c:v>
                </c:pt>
                <c:pt idx="208">
                  <c:v>1340</c:v>
                </c:pt>
                <c:pt idx="209">
                  <c:v>1345</c:v>
                </c:pt>
                <c:pt idx="210">
                  <c:v>1350</c:v>
                </c:pt>
                <c:pt idx="211">
                  <c:v>1355</c:v>
                </c:pt>
                <c:pt idx="212">
                  <c:v>1360</c:v>
                </c:pt>
                <c:pt idx="213">
                  <c:v>1365</c:v>
                </c:pt>
                <c:pt idx="214">
                  <c:v>1370</c:v>
                </c:pt>
                <c:pt idx="215">
                  <c:v>1375</c:v>
                </c:pt>
                <c:pt idx="216">
                  <c:v>1380</c:v>
                </c:pt>
                <c:pt idx="217">
                  <c:v>1385</c:v>
                </c:pt>
                <c:pt idx="218">
                  <c:v>1390</c:v>
                </c:pt>
                <c:pt idx="219">
                  <c:v>1395</c:v>
                </c:pt>
                <c:pt idx="220">
                  <c:v>1400</c:v>
                </c:pt>
                <c:pt idx="221">
                  <c:v>1405</c:v>
                </c:pt>
                <c:pt idx="222">
                  <c:v>1410</c:v>
                </c:pt>
                <c:pt idx="223">
                  <c:v>1415</c:v>
                </c:pt>
                <c:pt idx="224">
                  <c:v>1420</c:v>
                </c:pt>
                <c:pt idx="225">
                  <c:v>1425</c:v>
                </c:pt>
                <c:pt idx="226">
                  <c:v>1430</c:v>
                </c:pt>
                <c:pt idx="227">
                  <c:v>1435</c:v>
                </c:pt>
                <c:pt idx="228">
                  <c:v>1440</c:v>
                </c:pt>
                <c:pt idx="229">
                  <c:v>1445</c:v>
                </c:pt>
                <c:pt idx="230">
                  <c:v>1450</c:v>
                </c:pt>
                <c:pt idx="231">
                  <c:v>1455</c:v>
                </c:pt>
                <c:pt idx="232">
                  <c:v>1460</c:v>
                </c:pt>
                <c:pt idx="233">
                  <c:v>1465</c:v>
                </c:pt>
                <c:pt idx="234">
                  <c:v>1470</c:v>
                </c:pt>
                <c:pt idx="235">
                  <c:v>1475</c:v>
                </c:pt>
                <c:pt idx="236">
                  <c:v>1480</c:v>
                </c:pt>
                <c:pt idx="237">
                  <c:v>1485</c:v>
                </c:pt>
                <c:pt idx="238">
                  <c:v>1490</c:v>
                </c:pt>
                <c:pt idx="239">
                  <c:v>1495</c:v>
                </c:pt>
                <c:pt idx="240">
                  <c:v>1500</c:v>
                </c:pt>
                <c:pt idx="241">
                  <c:v>1505</c:v>
                </c:pt>
                <c:pt idx="242">
                  <c:v>1510</c:v>
                </c:pt>
                <c:pt idx="243">
                  <c:v>1515</c:v>
                </c:pt>
                <c:pt idx="244">
                  <c:v>1520</c:v>
                </c:pt>
                <c:pt idx="245">
                  <c:v>1525</c:v>
                </c:pt>
                <c:pt idx="246">
                  <c:v>1530</c:v>
                </c:pt>
                <c:pt idx="247">
                  <c:v>1535</c:v>
                </c:pt>
                <c:pt idx="248">
                  <c:v>1540</c:v>
                </c:pt>
                <c:pt idx="249">
                  <c:v>1545</c:v>
                </c:pt>
                <c:pt idx="250">
                  <c:v>1550</c:v>
                </c:pt>
                <c:pt idx="251">
                  <c:v>1555</c:v>
                </c:pt>
                <c:pt idx="252">
                  <c:v>1560</c:v>
                </c:pt>
                <c:pt idx="253">
                  <c:v>1565</c:v>
                </c:pt>
                <c:pt idx="254">
                  <c:v>1570</c:v>
                </c:pt>
                <c:pt idx="255">
                  <c:v>1575</c:v>
                </c:pt>
                <c:pt idx="256">
                  <c:v>1580</c:v>
                </c:pt>
                <c:pt idx="257">
                  <c:v>1585</c:v>
                </c:pt>
                <c:pt idx="258">
                  <c:v>1590</c:v>
                </c:pt>
                <c:pt idx="259">
                  <c:v>1595</c:v>
                </c:pt>
                <c:pt idx="260">
                  <c:v>1600</c:v>
                </c:pt>
                <c:pt idx="261">
                  <c:v>1605</c:v>
                </c:pt>
                <c:pt idx="262">
                  <c:v>1610</c:v>
                </c:pt>
                <c:pt idx="263">
                  <c:v>1615</c:v>
                </c:pt>
                <c:pt idx="264">
                  <c:v>1620</c:v>
                </c:pt>
                <c:pt idx="265">
                  <c:v>1625</c:v>
                </c:pt>
                <c:pt idx="266">
                  <c:v>1630</c:v>
                </c:pt>
                <c:pt idx="267">
                  <c:v>1635</c:v>
                </c:pt>
                <c:pt idx="268">
                  <c:v>1640</c:v>
                </c:pt>
                <c:pt idx="269">
                  <c:v>1645</c:v>
                </c:pt>
                <c:pt idx="270">
                  <c:v>1650</c:v>
                </c:pt>
                <c:pt idx="271">
                  <c:v>1655</c:v>
                </c:pt>
                <c:pt idx="272">
                  <c:v>1660</c:v>
                </c:pt>
                <c:pt idx="273">
                  <c:v>1665</c:v>
                </c:pt>
                <c:pt idx="274">
                  <c:v>1670</c:v>
                </c:pt>
                <c:pt idx="275">
                  <c:v>1675</c:v>
                </c:pt>
                <c:pt idx="276">
                  <c:v>1680</c:v>
                </c:pt>
                <c:pt idx="277">
                  <c:v>1685</c:v>
                </c:pt>
                <c:pt idx="278">
                  <c:v>1690</c:v>
                </c:pt>
                <c:pt idx="279">
                  <c:v>1695</c:v>
                </c:pt>
                <c:pt idx="280">
                  <c:v>1700</c:v>
                </c:pt>
              </c:numCache>
            </c:numRef>
          </c:xVal>
          <c:yVal>
            <c:numRef>
              <c:f>Data!$F$2:$F$282</c:f>
              <c:numCache>
                <c:formatCode>General</c:formatCode>
                <c:ptCount val="281"/>
                <c:pt idx="0">
                  <c:v>116.49338</c:v>
                </c:pt>
                <c:pt idx="1">
                  <c:v>123.02168</c:v>
                </c:pt>
                <c:pt idx="2">
                  <c:v>126.34361</c:v>
                </c:pt>
                <c:pt idx="3">
                  <c:v>96.456703000000005</c:v>
                </c:pt>
                <c:pt idx="4">
                  <c:v>78.987949</c:v>
                </c:pt>
                <c:pt idx="5">
                  <c:v>61.999639000000002</c:v>
                </c:pt>
                <c:pt idx="6">
                  <c:v>53.045524999999998</c:v>
                </c:pt>
                <c:pt idx="7">
                  <c:v>47.277881999999998</c:v>
                </c:pt>
                <c:pt idx="8">
                  <c:v>45.627709000000003</c:v>
                </c:pt>
                <c:pt idx="9">
                  <c:v>42.740864000000002</c:v>
                </c:pt>
                <c:pt idx="10">
                  <c:v>44.705401999999999</c:v>
                </c:pt>
                <c:pt idx="11">
                  <c:v>43.327337</c:v>
                </c:pt>
                <c:pt idx="12">
                  <c:v>42.021754000000001</c:v>
                </c:pt>
                <c:pt idx="13">
                  <c:v>40.465378999999999</c:v>
                </c:pt>
                <c:pt idx="14">
                  <c:v>39.940950999999998</c:v>
                </c:pt>
                <c:pt idx="15">
                  <c:v>37.698039999999999</c:v>
                </c:pt>
                <c:pt idx="16">
                  <c:v>37.513021000000002</c:v>
                </c:pt>
                <c:pt idx="17">
                  <c:v>36.769536000000002</c:v>
                </c:pt>
                <c:pt idx="18">
                  <c:v>36.670901999999998</c:v>
                </c:pt>
                <c:pt idx="19">
                  <c:v>36.180796000000001</c:v>
                </c:pt>
                <c:pt idx="20">
                  <c:v>35.902299999999997</c:v>
                </c:pt>
                <c:pt idx="21">
                  <c:v>35.427911999999999</c:v>
                </c:pt>
                <c:pt idx="22">
                  <c:v>35.212553</c:v>
                </c:pt>
                <c:pt idx="23">
                  <c:v>34.975704</c:v>
                </c:pt>
                <c:pt idx="24">
                  <c:v>34.682932999999998</c:v>
                </c:pt>
                <c:pt idx="25">
                  <c:v>34.242283999999998</c:v>
                </c:pt>
                <c:pt idx="26">
                  <c:v>34.140023999999997</c:v>
                </c:pt>
                <c:pt idx="27">
                  <c:v>34.057954000000002</c:v>
                </c:pt>
                <c:pt idx="28">
                  <c:v>33.620320999999997</c:v>
                </c:pt>
                <c:pt idx="29">
                  <c:v>33.250700999999999</c:v>
                </c:pt>
                <c:pt idx="30">
                  <c:v>32.809277000000002</c:v>
                </c:pt>
                <c:pt idx="31">
                  <c:v>32.643155999999998</c:v>
                </c:pt>
                <c:pt idx="32">
                  <c:v>32.491629000000003</c:v>
                </c:pt>
                <c:pt idx="33">
                  <c:v>32.404932000000002</c:v>
                </c:pt>
                <c:pt idx="34">
                  <c:v>32.252749000000001</c:v>
                </c:pt>
                <c:pt idx="35">
                  <c:v>32.012923000000001</c:v>
                </c:pt>
                <c:pt idx="36">
                  <c:v>31.870954999999999</c:v>
                </c:pt>
                <c:pt idx="37">
                  <c:v>31.851481</c:v>
                </c:pt>
                <c:pt idx="38">
                  <c:v>31.763625999999999</c:v>
                </c:pt>
                <c:pt idx="39">
                  <c:v>31.713725</c:v>
                </c:pt>
                <c:pt idx="40">
                  <c:v>31.656860000000002</c:v>
                </c:pt>
                <c:pt idx="41">
                  <c:v>31.482475000000001</c:v>
                </c:pt>
                <c:pt idx="42">
                  <c:v>31.349309999999999</c:v>
                </c:pt>
                <c:pt idx="43">
                  <c:v>31.290938000000001</c:v>
                </c:pt>
                <c:pt idx="44">
                  <c:v>31.286452000000001</c:v>
                </c:pt>
                <c:pt idx="45">
                  <c:v>31.31634</c:v>
                </c:pt>
                <c:pt idx="46">
                  <c:v>31.319037000000002</c:v>
                </c:pt>
                <c:pt idx="47">
                  <c:v>31.382383000000001</c:v>
                </c:pt>
                <c:pt idx="48">
                  <c:v>31.64686</c:v>
                </c:pt>
                <c:pt idx="49">
                  <c:v>31.497457000000001</c:v>
                </c:pt>
                <c:pt idx="50">
                  <c:v>31.281672</c:v>
                </c:pt>
                <c:pt idx="51">
                  <c:v>31.269717</c:v>
                </c:pt>
                <c:pt idx="52">
                  <c:v>31.336220999999998</c:v>
                </c:pt>
                <c:pt idx="53">
                  <c:v>31.428536000000001</c:v>
                </c:pt>
                <c:pt idx="54">
                  <c:v>31.518552</c:v>
                </c:pt>
                <c:pt idx="55">
                  <c:v>31.611611</c:v>
                </c:pt>
                <c:pt idx="56">
                  <c:v>31.694991999999999</c:v>
                </c:pt>
                <c:pt idx="57">
                  <c:v>31.738112000000001</c:v>
                </c:pt>
                <c:pt idx="58">
                  <c:v>31.710249999999998</c:v>
                </c:pt>
                <c:pt idx="59">
                  <c:v>31.758143</c:v>
                </c:pt>
                <c:pt idx="60">
                  <c:v>31.825233000000001</c:v>
                </c:pt>
                <c:pt idx="61">
                  <c:v>31.983941000000002</c:v>
                </c:pt>
                <c:pt idx="62">
                  <c:v>32.266858999999997</c:v>
                </c:pt>
                <c:pt idx="63">
                  <c:v>32.198841000000002</c:v>
                </c:pt>
                <c:pt idx="64">
                  <c:v>32.275711999999999</c:v>
                </c:pt>
                <c:pt idx="65">
                  <c:v>32.358179999999997</c:v>
                </c:pt>
                <c:pt idx="66">
                  <c:v>32.437272</c:v>
                </c:pt>
                <c:pt idx="67">
                  <c:v>32.496209</c:v>
                </c:pt>
                <c:pt idx="68">
                  <c:v>32.532228000000003</c:v>
                </c:pt>
                <c:pt idx="69">
                  <c:v>32.588504999999998</c:v>
                </c:pt>
                <c:pt idx="70">
                  <c:v>32.696728</c:v>
                </c:pt>
                <c:pt idx="71">
                  <c:v>32.837322</c:v>
                </c:pt>
                <c:pt idx="72">
                  <c:v>33.024262</c:v>
                </c:pt>
                <c:pt idx="73">
                  <c:v>33.253224000000003</c:v>
                </c:pt>
                <c:pt idx="74">
                  <c:v>33.258028000000003</c:v>
                </c:pt>
                <c:pt idx="75">
                  <c:v>32.661270000000002</c:v>
                </c:pt>
                <c:pt idx="76">
                  <c:v>32.719028000000002</c:v>
                </c:pt>
                <c:pt idx="77">
                  <c:v>32.968445000000003</c:v>
                </c:pt>
                <c:pt idx="78">
                  <c:v>33.225409999999997</c:v>
                </c:pt>
                <c:pt idx="79">
                  <c:v>33.464843000000002</c:v>
                </c:pt>
                <c:pt idx="80">
                  <c:v>33.666356999999998</c:v>
                </c:pt>
                <c:pt idx="81">
                  <c:v>33.834442000000003</c:v>
                </c:pt>
                <c:pt idx="82">
                  <c:v>33.959479000000002</c:v>
                </c:pt>
                <c:pt idx="83">
                  <c:v>34.105159999999998</c:v>
                </c:pt>
                <c:pt idx="84">
                  <c:v>34.286158</c:v>
                </c:pt>
                <c:pt idx="85">
                  <c:v>34.386387999999997</c:v>
                </c:pt>
                <c:pt idx="86">
                  <c:v>34.451602999999999</c:v>
                </c:pt>
                <c:pt idx="87">
                  <c:v>34.539417999999998</c:v>
                </c:pt>
                <c:pt idx="88">
                  <c:v>34.646253000000002</c:v>
                </c:pt>
                <c:pt idx="89">
                  <c:v>34.699455999999998</c:v>
                </c:pt>
                <c:pt idx="90">
                  <c:v>34.770636000000003</c:v>
                </c:pt>
                <c:pt idx="91">
                  <c:v>34.859985999999999</c:v>
                </c:pt>
                <c:pt idx="92">
                  <c:v>34.826850999999998</c:v>
                </c:pt>
                <c:pt idx="93">
                  <c:v>34.8932</c:v>
                </c:pt>
                <c:pt idx="94">
                  <c:v>34.877951000000003</c:v>
                </c:pt>
                <c:pt idx="95">
                  <c:v>34.885097999999999</c:v>
                </c:pt>
                <c:pt idx="96">
                  <c:v>34.878244000000002</c:v>
                </c:pt>
                <c:pt idx="97">
                  <c:v>34.869410999999999</c:v>
                </c:pt>
                <c:pt idx="98">
                  <c:v>34.857768999999998</c:v>
                </c:pt>
                <c:pt idx="99">
                  <c:v>34.861697999999997</c:v>
                </c:pt>
                <c:pt idx="100">
                  <c:v>34.827368</c:v>
                </c:pt>
                <c:pt idx="101">
                  <c:v>34.852423999999999</c:v>
                </c:pt>
                <c:pt idx="102">
                  <c:v>34.992961000000001</c:v>
                </c:pt>
                <c:pt idx="103">
                  <c:v>34.676746000000001</c:v>
                </c:pt>
                <c:pt idx="104">
                  <c:v>34.574452999999998</c:v>
                </c:pt>
                <c:pt idx="105">
                  <c:v>34.563806</c:v>
                </c:pt>
                <c:pt idx="106">
                  <c:v>34.396574999999999</c:v>
                </c:pt>
                <c:pt idx="107">
                  <c:v>34.264919999999996</c:v>
                </c:pt>
                <c:pt idx="108">
                  <c:v>34.163893000000002</c:v>
                </c:pt>
                <c:pt idx="109">
                  <c:v>34.026904999999999</c:v>
                </c:pt>
                <c:pt idx="110">
                  <c:v>33.888570000000001</c:v>
                </c:pt>
                <c:pt idx="111">
                  <c:v>33.728678000000002</c:v>
                </c:pt>
                <c:pt idx="112">
                  <c:v>33.557135000000002</c:v>
                </c:pt>
                <c:pt idx="113">
                  <c:v>33.431482000000003</c:v>
                </c:pt>
                <c:pt idx="114">
                  <c:v>33.346319000000001</c:v>
                </c:pt>
                <c:pt idx="115">
                  <c:v>33.371426999999997</c:v>
                </c:pt>
                <c:pt idx="116">
                  <c:v>33.047128000000001</c:v>
                </c:pt>
                <c:pt idx="117">
                  <c:v>32.871788000000002</c:v>
                </c:pt>
                <c:pt idx="118">
                  <c:v>32.849259000000004</c:v>
                </c:pt>
                <c:pt idx="119">
                  <c:v>32.570407000000003</c:v>
                </c:pt>
                <c:pt idx="120">
                  <c:v>32.392997000000001</c:v>
                </c:pt>
                <c:pt idx="121">
                  <c:v>32.245294999999999</c:v>
                </c:pt>
                <c:pt idx="122">
                  <c:v>32.106281000000003</c:v>
                </c:pt>
                <c:pt idx="123">
                  <c:v>32.019967999999999</c:v>
                </c:pt>
                <c:pt idx="124">
                  <c:v>31.965978</c:v>
                </c:pt>
                <c:pt idx="125">
                  <c:v>31.955517</c:v>
                </c:pt>
                <c:pt idx="126">
                  <c:v>32.216872000000002</c:v>
                </c:pt>
                <c:pt idx="127">
                  <c:v>33.173076999999999</c:v>
                </c:pt>
                <c:pt idx="128">
                  <c:v>33.866399999999999</c:v>
                </c:pt>
                <c:pt idx="129">
                  <c:v>33.264029000000001</c:v>
                </c:pt>
                <c:pt idx="130">
                  <c:v>32.420374000000002</c:v>
                </c:pt>
                <c:pt idx="131">
                  <c:v>31.743231000000002</c:v>
                </c:pt>
                <c:pt idx="132">
                  <c:v>31.302893999999998</c:v>
                </c:pt>
                <c:pt idx="133">
                  <c:v>30.963885999999999</c:v>
                </c:pt>
                <c:pt idx="134">
                  <c:v>30.736128000000001</c:v>
                </c:pt>
                <c:pt idx="135">
                  <c:v>30.498868999999999</c:v>
                </c:pt>
                <c:pt idx="136">
                  <c:v>30.290239</c:v>
                </c:pt>
                <c:pt idx="137">
                  <c:v>30.156054999999999</c:v>
                </c:pt>
                <c:pt idx="138">
                  <c:v>30.011887999999999</c:v>
                </c:pt>
                <c:pt idx="139">
                  <c:v>29.876957000000001</c:v>
                </c:pt>
                <c:pt idx="140">
                  <c:v>29.747472999999999</c:v>
                </c:pt>
                <c:pt idx="141">
                  <c:v>29.624554</c:v>
                </c:pt>
                <c:pt idx="142">
                  <c:v>30.211994000000001</c:v>
                </c:pt>
                <c:pt idx="143">
                  <c:v>29.613043999999999</c:v>
                </c:pt>
                <c:pt idx="144">
                  <c:v>29.294191000000001</c:v>
                </c:pt>
                <c:pt idx="145">
                  <c:v>29.04241</c:v>
                </c:pt>
                <c:pt idx="146">
                  <c:v>29.185780000000001</c:v>
                </c:pt>
                <c:pt idx="147">
                  <c:v>29.072361999999998</c:v>
                </c:pt>
                <c:pt idx="148">
                  <c:v>28.838387999999998</c:v>
                </c:pt>
                <c:pt idx="149">
                  <c:v>28.864445</c:v>
                </c:pt>
                <c:pt idx="150">
                  <c:v>28.73283</c:v>
                </c:pt>
                <c:pt idx="151">
                  <c:v>28.762125000000001</c:v>
                </c:pt>
                <c:pt idx="152">
                  <c:v>28.641397999999999</c:v>
                </c:pt>
                <c:pt idx="153">
                  <c:v>28.595101</c:v>
                </c:pt>
                <c:pt idx="154">
                  <c:v>28.662064000000001</c:v>
                </c:pt>
                <c:pt idx="155">
                  <c:v>28.576519999999999</c:v>
                </c:pt>
                <c:pt idx="156">
                  <c:v>28.569483000000002</c:v>
                </c:pt>
                <c:pt idx="157">
                  <c:v>28.553574000000001</c:v>
                </c:pt>
                <c:pt idx="158">
                  <c:v>28.467116000000001</c:v>
                </c:pt>
                <c:pt idx="159">
                  <c:v>28.384111000000001</c:v>
                </c:pt>
                <c:pt idx="160">
                  <c:v>28.494883999999999</c:v>
                </c:pt>
                <c:pt idx="161">
                  <c:v>28.494645999999999</c:v>
                </c:pt>
                <c:pt idx="162">
                  <c:v>28.455271</c:v>
                </c:pt>
                <c:pt idx="163">
                  <c:v>28.585032000000002</c:v>
                </c:pt>
                <c:pt idx="164">
                  <c:v>28.634661999999999</c:v>
                </c:pt>
                <c:pt idx="165">
                  <c:v>28.615863999999998</c:v>
                </c:pt>
                <c:pt idx="166">
                  <c:v>28.444883000000001</c:v>
                </c:pt>
                <c:pt idx="167">
                  <c:v>28.400341999999998</c:v>
                </c:pt>
                <c:pt idx="168">
                  <c:v>28.318598000000001</c:v>
                </c:pt>
                <c:pt idx="169">
                  <c:v>28.275506</c:v>
                </c:pt>
                <c:pt idx="170">
                  <c:v>28.242878999999999</c:v>
                </c:pt>
                <c:pt idx="171">
                  <c:v>28.226652000000001</c:v>
                </c:pt>
                <c:pt idx="172">
                  <c:v>28.199619999999999</c:v>
                </c:pt>
                <c:pt idx="173">
                  <c:v>28.260888000000001</c:v>
                </c:pt>
                <c:pt idx="174">
                  <c:v>28.258300999999999</c:v>
                </c:pt>
                <c:pt idx="175">
                  <c:v>28.306909999999998</c:v>
                </c:pt>
                <c:pt idx="176">
                  <c:v>28.292749000000001</c:v>
                </c:pt>
                <c:pt idx="177">
                  <c:v>28.365233</c:v>
                </c:pt>
                <c:pt idx="178">
                  <c:v>28.323874</c:v>
                </c:pt>
                <c:pt idx="179">
                  <c:v>28.368784000000002</c:v>
                </c:pt>
                <c:pt idx="180">
                  <c:v>28.438416</c:v>
                </c:pt>
                <c:pt idx="181">
                  <c:v>28.584164999999999</c:v>
                </c:pt>
                <c:pt idx="182">
                  <c:v>28.695011000000001</c:v>
                </c:pt>
                <c:pt idx="183">
                  <c:v>29.015332000000001</c:v>
                </c:pt>
                <c:pt idx="184">
                  <c:v>29.621130999999998</c:v>
                </c:pt>
                <c:pt idx="185">
                  <c:v>30.871586000000001</c:v>
                </c:pt>
                <c:pt idx="186">
                  <c:v>32.395617999999999</c:v>
                </c:pt>
                <c:pt idx="187">
                  <c:v>33.359423</c:v>
                </c:pt>
                <c:pt idx="188">
                  <c:v>33.031351000000001</c:v>
                </c:pt>
                <c:pt idx="189">
                  <c:v>32.019894000000001</c:v>
                </c:pt>
                <c:pt idx="190">
                  <c:v>31.066261000000001</c:v>
                </c:pt>
                <c:pt idx="191">
                  <c:v>30.347961000000002</c:v>
                </c:pt>
                <c:pt idx="192">
                  <c:v>29.968202999999999</c:v>
                </c:pt>
                <c:pt idx="193">
                  <c:v>29.668275999999999</c:v>
                </c:pt>
                <c:pt idx="194">
                  <c:v>29.605998</c:v>
                </c:pt>
                <c:pt idx="195">
                  <c:v>29.393716000000001</c:v>
                </c:pt>
                <c:pt idx="196">
                  <c:v>29.422281999999999</c:v>
                </c:pt>
                <c:pt idx="197">
                  <c:v>29.412589000000001</c:v>
                </c:pt>
                <c:pt idx="198">
                  <c:v>29.421571</c:v>
                </c:pt>
                <c:pt idx="199">
                  <c:v>29.501833999999999</c:v>
                </c:pt>
                <c:pt idx="200">
                  <c:v>29.690351</c:v>
                </c:pt>
                <c:pt idx="201">
                  <c:v>29.873843000000001</c:v>
                </c:pt>
                <c:pt idx="202">
                  <c:v>30.352924000000002</c:v>
                </c:pt>
                <c:pt idx="203">
                  <c:v>30.951992000000001</c:v>
                </c:pt>
                <c:pt idx="204">
                  <c:v>31.873711</c:v>
                </c:pt>
                <c:pt idx="205">
                  <c:v>33.068190000000001</c:v>
                </c:pt>
                <c:pt idx="206">
                  <c:v>34.561503999999999</c:v>
                </c:pt>
                <c:pt idx="207">
                  <c:v>36.294488000000001</c:v>
                </c:pt>
                <c:pt idx="208">
                  <c:v>38.179650000000002</c:v>
                </c:pt>
                <c:pt idx="209">
                  <c:v>40.283698999999999</c:v>
                </c:pt>
                <c:pt idx="210">
                  <c:v>42.483649</c:v>
                </c:pt>
                <c:pt idx="211">
                  <c:v>46.817037999999997</c:v>
                </c:pt>
                <c:pt idx="212">
                  <c:v>57.568927000000002</c:v>
                </c:pt>
                <c:pt idx="213">
                  <c:v>77.638842999999994</c:v>
                </c:pt>
                <c:pt idx="214">
                  <c:v>93.471367000000001</c:v>
                </c:pt>
                <c:pt idx="215">
                  <c:v>95.533085999999997</c:v>
                </c:pt>
                <c:pt idx="216">
                  <c:v>93.837869999999995</c:v>
                </c:pt>
                <c:pt idx="217">
                  <c:v>93.228375999999997</c:v>
                </c:pt>
                <c:pt idx="218">
                  <c:v>87.199516000000003</c:v>
                </c:pt>
                <c:pt idx="219">
                  <c:v>76.427679999999995</c:v>
                </c:pt>
                <c:pt idx="220">
                  <c:v>65.756851999999995</c:v>
                </c:pt>
                <c:pt idx="221">
                  <c:v>56.009216000000002</c:v>
                </c:pt>
                <c:pt idx="222">
                  <c:v>48.606454999999997</c:v>
                </c:pt>
                <c:pt idx="223">
                  <c:v>43.423005000000003</c:v>
                </c:pt>
                <c:pt idx="224">
                  <c:v>40.090328999999997</c:v>
                </c:pt>
                <c:pt idx="225">
                  <c:v>37.289228000000001</c:v>
                </c:pt>
                <c:pt idx="226">
                  <c:v>35.310285</c:v>
                </c:pt>
                <c:pt idx="227">
                  <c:v>33.482877999999999</c:v>
                </c:pt>
                <c:pt idx="228">
                  <c:v>32.242601000000001</c:v>
                </c:pt>
                <c:pt idx="229">
                  <c:v>31.277766</c:v>
                </c:pt>
                <c:pt idx="230">
                  <c:v>30.674472999999999</c:v>
                </c:pt>
                <c:pt idx="231">
                  <c:v>30.189579999999999</c:v>
                </c:pt>
                <c:pt idx="232">
                  <c:v>29.721198000000001</c:v>
                </c:pt>
                <c:pt idx="233">
                  <c:v>29.231822000000001</c:v>
                </c:pt>
                <c:pt idx="234">
                  <c:v>28.972940000000001</c:v>
                </c:pt>
                <c:pt idx="235">
                  <c:v>28.801611999999999</c:v>
                </c:pt>
                <c:pt idx="236">
                  <c:v>28.585412999999999</c:v>
                </c:pt>
                <c:pt idx="237">
                  <c:v>28.487380000000002</c:v>
                </c:pt>
                <c:pt idx="238">
                  <c:v>28.503298000000001</c:v>
                </c:pt>
                <c:pt idx="239">
                  <c:v>28.431349999999998</c:v>
                </c:pt>
                <c:pt idx="240">
                  <c:v>28.433973000000002</c:v>
                </c:pt>
                <c:pt idx="241">
                  <c:v>28.51099</c:v>
                </c:pt>
                <c:pt idx="242">
                  <c:v>28.462073</c:v>
                </c:pt>
                <c:pt idx="243">
                  <c:v>28.525818000000001</c:v>
                </c:pt>
                <c:pt idx="244">
                  <c:v>28.756160000000001</c:v>
                </c:pt>
                <c:pt idx="245">
                  <c:v>28.939477</c:v>
                </c:pt>
                <c:pt idx="246">
                  <c:v>28.604590000000002</c:v>
                </c:pt>
                <c:pt idx="247">
                  <c:v>28.565776</c:v>
                </c:pt>
                <c:pt idx="248">
                  <c:v>28.566179000000002</c:v>
                </c:pt>
                <c:pt idx="249">
                  <c:v>28.607575000000001</c:v>
                </c:pt>
                <c:pt idx="250">
                  <c:v>28.650569999999998</c:v>
                </c:pt>
                <c:pt idx="251">
                  <c:v>28.737653999999999</c:v>
                </c:pt>
                <c:pt idx="252">
                  <c:v>28.598768</c:v>
                </c:pt>
                <c:pt idx="253">
                  <c:v>28.688040000000001</c:v>
                </c:pt>
                <c:pt idx="254">
                  <c:v>28.691291</c:v>
                </c:pt>
                <c:pt idx="255">
                  <c:v>28.694344999999998</c:v>
                </c:pt>
                <c:pt idx="256">
                  <c:v>28.849572999999999</c:v>
                </c:pt>
                <c:pt idx="257">
                  <c:v>28.652652</c:v>
                </c:pt>
                <c:pt idx="258">
                  <c:v>28.810704999999999</c:v>
                </c:pt>
                <c:pt idx="259">
                  <c:v>28.924655000000001</c:v>
                </c:pt>
                <c:pt idx="260">
                  <c:v>28.928121000000001</c:v>
                </c:pt>
                <c:pt idx="261">
                  <c:v>28.930609</c:v>
                </c:pt>
                <c:pt idx="262">
                  <c:v>28.983315999999999</c:v>
                </c:pt>
                <c:pt idx="263">
                  <c:v>28.917732999999998</c:v>
                </c:pt>
                <c:pt idx="264">
                  <c:v>28.902011000000002</c:v>
                </c:pt>
                <c:pt idx="265">
                  <c:v>28.759232000000001</c:v>
                </c:pt>
                <c:pt idx="266">
                  <c:v>28.906832000000001</c:v>
                </c:pt>
                <c:pt idx="267">
                  <c:v>28.912918000000001</c:v>
                </c:pt>
                <c:pt idx="268">
                  <c:v>28.821659</c:v>
                </c:pt>
                <c:pt idx="269">
                  <c:v>28.724758999999999</c:v>
                </c:pt>
                <c:pt idx="270">
                  <c:v>28.739598000000001</c:v>
                </c:pt>
                <c:pt idx="271">
                  <c:v>28.590288999999999</c:v>
                </c:pt>
                <c:pt idx="272">
                  <c:v>28.48667</c:v>
                </c:pt>
                <c:pt idx="273">
                  <c:v>28.558782000000001</c:v>
                </c:pt>
                <c:pt idx="274">
                  <c:v>28.504228000000001</c:v>
                </c:pt>
                <c:pt idx="275">
                  <c:v>27.715841000000001</c:v>
                </c:pt>
                <c:pt idx="276">
                  <c:v>28.314813999999998</c:v>
                </c:pt>
                <c:pt idx="277">
                  <c:v>28.267856999999999</c:v>
                </c:pt>
                <c:pt idx="278">
                  <c:v>27.594418000000001</c:v>
                </c:pt>
                <c:pt idx="279">
                  <c:v>27.255006000000002</c:v>
                </c:pt>
                <c:pt idx="280">
                  <c:v>27.536959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7175-4DD6-B289-53EE72FD3AE9}"/>
            </c:ext>
          </c:extLst>
        </c:ser>
        <c:ser>
          <c:idx val="5"/>
          <c:order val="5"/>
          <c:tx>
            <c:strRef>
              <c:f>Data!$G$1</c:f>
              <c:strCache>
                <c:ptCount val="1"/>
                <c:pt idx="0">
                  <c:v>494 Hours (after letup)</c:v>
                </c:pt>
              </c:strCache>
            </c:strRef>
          </c:tx>
          <c:spPr>
            <a:ln w="95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Pt>
            <c:idx val="274"/>
            <c:marker>
              <c:symbol val="none"/>
            </c:marker>
            <c:bubble3D val="0"/>
            <c:spPr>
              <a:ln w="9525" cap="rnd">
                <a:solidFill>
                  <a:srgbClr val="00B050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96F-4FDB-8793-3896C7D1E454}"/>
              </c:ext>
            </c:extLst>
          </c:dPt>
          <c:xVal>
            <c:numRef>
              <c:f>Data!$A$2:$A$282</c:f>
              <c:numCache>
                <c:formatCode>General</c:formatCode>
                <c:ptCount val="2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  <c:pt idx="101">
                  <c:v>805</c:v>
                </c:pt>
                <c:pt idx="102">
                  <c:v>810</c:v>
                </c:pt>
                <c:pt idx="103">
                  <c:v>815</c:v>
                </c:pt>
                <c:pt idx="104">
                  <c:v>820</c:v>
                </c:pt>
                <c:pt idx="105">
                  <c:v>825</c:v>
                </c:pt>
                <c:pt idx="106">
                  <c:v>830</c:v>
                </c:pt>
                <c:pt idx="107">
                  <c:v>835</c:v>
                </c:pt>
                <c:pt idx="108">
                  <c:v>840</c:v>
                </c:pt>
                <c:pt idx="109">
                  <c:v>845</c:v>
                </c:pt>
                <c:pt idx="110">
                  <c:v>850</c:v>
                </c:pt>
                <c:pt idx="111">
                  <c:v>855</c:v>
                </c:pt>
                <c:pt idx="112">
                  <c:v>860</c:v>
                </c:pt>
                <c:pt idx="113">
                  <c:v>865</c:v>
                </c:pt>
                <c:pt idx="114">
                  <c:v>870</c:v>
                </c:pt>
                <c:pt idx="115">
                  <c:v>875</c:v>
                </c:pt>
                <c:pt idx="116">
                  <c:v>880</c:v>
                </c:pt>
                <c:pt idx="117">
                  <c:v>885</c:v>
                </c:pt>
                <c:pt idx="118">
                  <c:v>890</c:v>
                </c:pt>
                <c:pt idx="119">
                  <c:v>895</c:v>
                </c:pt>
                <c:pt idx="120">
                  <c:v>900</c:v>
                </c:pt>
                <c:pt idx="121">
                  <c:v>905</c:v>
                </c:pt>
                <c:pt idx="122">
                  <c:v>910</c:v>
                </c:pt>
                <c:pt idx="123">
                  <c:v>915</c:v>
                </c:pt>
                <c:pt idx="124">
                  <c:v>920</c:v>
                </c:pt>
                <c:pt idx="125">
                  <c:v>925</c:v>
                </c:pt>
                <c:pt idx="126">
                  <c:v>930</c:v>
                </c:pt>
                <c:pt idx="127">
                  <c:v>935</c:v>
                </c:pt>
                <c:pt idx="128">
                  <c:v>940</c:v>
                </c:pt>
                <c:pt idx="129">
                  <c:v>945</c:v>
                </c:pt>
                <c:pt idx="130">
                  <c:v>950</c:v>
                </c:pt>
                <c:pt idx="131">
                  <c:v>955</c:v>
                </c:pt>
                <c:pt idx="132">
                  <c:v>960</c:v>
                </c:pt>
                <c:pt idx="133">
                  <c:v>965</c:v>
                </c:pt>
                <c:pt idx="134">
                  <c:v>970</c:v>
                </c:pt>
                <c:pt idx="135">
                  <c:v>975</c:v>
                </c:pt>
                <c:pt idx="136">
                  <c:v>980</c:v>
                </c:pt>
                <c:pt idx="137">
                  <c:v>985</c:v>
                </c:pt>
                <c:pt idx="138">
                  <c:v>990</c:v>
                </c:pt>
                <c:pt idx="139">
                  <c:v>995</c:v>
                </c:pt>
                <c:pt idx="140">
                  <c:v>1000</c:v>
                </c:pt>
                <c:pt idx="141">
                  <c:v>1005</c:v>
                </c:pt>
                <c:pt idx="142">
                  <c:v>1010</c:v>
                </c:pt>
                <c:pt idx="143">
                  <c:v>1015</c:v>
                </c:pt>
                <c:pt idx="144">
                  <c:v>1020</c:v>
                </c:pt>
                <c:pt idx="145">
                  <c:v>1025</c:v>
                </c:pt>
                <c:pt idx="146">
                  <c:v>1030</c:v>
                </c:pt>
                <c:pt idx="147">
                  <c:v>1035</c:v>
                </c:pt>
                <c:pt idx="148">
                  <c:v>1040</c:v>
                </c:pt>
                <c:pt idx="149">
                  <c:v>1045</c:v>
                </c:pt>
                <c:pt idx="150">
                  <c:v>1050</c:v>
                </c:pt>
                <c:pt idx="151">
                  <c:v>1055</c:v>
                </c:pt>
                <c:pt idx="152">
                  <c:v>1060</c:v>
                </c:pt>
                <c:pt idx="153">
                  <c:v>1065</c:v>
                </c:pt>
                <c:pt idx="154">
                  <c:v>1070</c:v>
                </c:pt>
                <c:pt idx="155">
                  <c:v>1075</c:v>
                </c:pt>
                <c:pt idx="156">
                  <c:v>1080</c:v>
                </c:pt>
                <c:pt idx="157">
                  <c:v>1085</c:v>
                </c:pt>
                <c:pt idx="158">
                  <c:v>1090</c:v>
                </c:pt>
                <c:pt idx="159">
                  <c:v>1095</c:v>
                </c:pt>
                <c:pt idx="160">
                  <c:v>1100</c:v>
                </c:pt>
                <c:pt idx="161">
                  <c:v>1105</c:v>
                </c:pt>
                <c:pt idx="162">
                  <c:v>1110</c:v>
                </c:pt>
                <c:pt idx="163">
                  <c:v>1115</c:v>
                </c:pt>
                <c:pt idx="164">
                  <c:v>1120</c:v>
                </c:pt>
                <c:pt idx="165">
                  <c:v>1125</c:v>
                </c:pt>
                <c:pt idx="166">
                  <c:v>1130</c:v>
                </c:pt>
                <c:pt idx="167">
                  <c:v>1135</c:v>
                </c:pt>
                <c:pt idx="168">
                  <c:v>1140</c:v>
                </c:pt>
                <c:pt idx="169">
                  <c:v>1145</c:v>
                </c:pt>
                <c:pt idx="170">
                  <c:v>1150</c:v>
                </c:pt>
                <c:pt idx="171">
                  <c:v>1155</c:v>
                </c:pt>
                <c:pt idx="172">
                  <c:v>1160</c:v>
                </c:pt>
                <c:pt idx="173">
                  <c:v>1165</c:v>
                </c:pt>
                <c:pt idx="174">
                  <c:v>1170</c:v>
                </c:pt>
                <c:pt idx="175">
                  <c:v>1175</c:v>
                </c:pt>
                <c:pt idx="176">
                  <c:v>1180</c:v>
                </c:pt>
                <c:pt idx="177">
                  <c:v>1185</c:v>
                </c:pt>
                <c:pt idx="178">
                  <c:v>1190</c:v>
                </c:pt>
                <c:pt idx="179">
                  <c:v>1195</c:v>
                </c:pt>
                <c:pt idx="180">
                  <c:v>1200</c:v>
                </c:pt>
                <c:pt idx="181">
                  <c:v>1205</c:v>
                </c:pt>
                <c:pt idx="182">
                  <c:v>1210</c:v>
                </c:pt>
                <c:pt idx="183">
                  <c:v>1215</c:v>
                </c:pt>
                <c:pt idx="184">
                  <c:v>1220</c:v>
                </c:pt>
                <c:pt idx="185">
                  <c:v>1225</c:v>
                </c:pt>
                <c:pt idx="186">
                  <c:v>1230</c:v>
                </c:pt>
                <c:pt idx="187">
                  <c:v>1235</c:v>
                </c:pt>
                <c:pt idx="188">
                  <c:v>1240</c:v>
                </c:pt>
                <c:pt idx="189">
                  <c:v>1245</c:v>
                </c:pt>
                <c:pt idx="190">
                  <c:v>1250</c:v>
                </c:pt>
                <c:pt idx="191">
                  <c:v>1255</c:v>
                </c:pt>
                <c:pt idx="192">
                  <c:v>1260</c:v>
                </c:pt>
                <c:pt idx="193">
                  <c:v>1265</c:v>
                </c:pt>
                <c:pt idx="194">
                  <c:v>1270</c:v>
                </c:pt>
                <c:pt idx="195">
                  <c:v>1275</c:v>
                </c:pt>
                <c:pt idx="196">
                  <c:v>1280</c:v>
                </c:pt>
                <c:pt idx="197">
                  <c:v>1285</c:v>
                </c:pt>
                <c:pt idx="198">
                  <c:v>1290</c:v>
                </c:pt>
                <c:pt idx="199">
                  <c:v>1295</c:v>
                </c:pt>
                <c:pt idx="200">
                  <c:v>1300</c:v>
                </c:pt>
                <c:pt idx="201">
                  <c:v>1305</c:v>
                </c:pt>
                <c:pt idx="202">
                  <c:v>1310</c:v>
                </c:pt>
                <c:pt idx="203">
                  <c:v>1315</c:v>
                </c:pt>
                <c:pt idx="204">
                  <c:v>1320</c:v>
                </c:pt>
                <c:pt idx="205">
                  <c:v>1325</c:v>
                </c:pt>
                <c:pt idx="206">
                  <c:v>1330</c:v>
                </c:pt>
                <c:pt idx="207">
                  <c:v>1335</c:v>
                </c:pt>
                <c:pt idx="208">
                  <c:v>1340</c:v>
                </c:pt>
                <c:pt idx="209">
                  <c:v>1345</c:v>
                </c:pt>
                <c:pt idx="210">
                  <c:v>1350</c:v>
                </c:pt>
                <c:pt idx="211">
                  <c:v>1355</c:v>
                </c:pt>
                <c:pt idx="212">
                  <c:v>1360</c:v>
                </c:pt>
                <c:pt idx="213">
                  <c:v>1365</c:v>
                </c:pt>
                <c:pt idx="214">
                  <c:v>1370</c:v>
                </c:pt>
                <c:pt idx="215">
                  <c:v>1375</c:v>
                </c:pt>
                <c:pt idx="216">
                  <c:v>1380</c:v>
                </c:pt>
                <c:pt idx="217">
                  <c:v>1385</c:v>
                </c:pt>
                <c:pt idx="218">
                  <c:v>1390</c:v>
                </c:pt>
                <c:pt idx="219">
                  <c:v>1395</c:v>
                </c:pt>
                <c:pt idx="220">
                  <c:v>1400</c:v>
                </c:pt>
                <c:pt idx="221">
                  <c:v>1405</c:v>
                </c:pt>
                <c:pt idx="222">
                  <c:v>1410</c:v>
                </c:pt>
                <c:pt idx="223">
                  <c:v>1415</c:v>
                </c:pt>
                <c:pt idx="224">
                  <c:v>1420</c:v>
                </c:pt>
                <c:pt idx="225">
                  <c:v>1425</c:v>
                </c:pt>
                <c:pt idx="226">
                  <c:v>1430</c:v>
                </c:pt>
                <c:pt idx="227">
                  <c:v>1435</c:v>
                </c:pt>
                <c:pt idx="228">
                  <c:v>1440</c:v>
                </c:pt>
                <c:pt idx="229">
                  <c:v>1445</c:v>
                </c:pt>
                <c:pt idx="230">
                  <c:v>1450</c:v>
                </c:pt>
                <c:pt idx="231">
                  <c:v>1455</c:v>
                </c:pt>
                <c:pt idx="232">
                  <c:v>1460</c:v>
                </c:pt>
                <c:pt idx="233">
                  <c:v>1465</c:v>
                </c:pt>
                <c:pt idx="234">
                  <c:v>1470</c:v>
                </c:pt>
                <c:pt idx="235">
                  <c:v>1475</c:v>
                </c:pt>
                <c:pt idx="236">
                  <c:v>1480</c:v>
                </c:pt>
                <c:pt idx="237">
                  <c:v>1485</c:v>
                </c:pt>
                <c:pt idx="238">
                  <c:v>1490</c:v>
                </c:pt>
                <c:pt idx="239">
                  <c:v>1495</c:v>
                </c:pt>
                <c:pt idx="240">
                  <c:v>1500</c:v>
                </c:pt>
                <c:pt idx="241">
                  <c:v>1505</c:v>
                </c:pt>
                <c:pt idx="242">
                  <c:v>1510</c:v>
                </c:pt>
                <c:pt idx="243">
                  <c:v>1515</c:v>
                </c:pt>
                <c:pt idx="244">
                  <c:v>1520</c:v>
                </c:pt>
                <c:pt idx="245">
                  <c:v>1525</c:v>
                </c:pt>
                <c:pt idx="246">
                  <c:v>1530</c:v>
                </c:pt>
                <c:pt idx="247">
                  <c:v>1535</c:v>
                </c:pt>
                <c:pt idx="248">
                  <c:v>1540</c:v>
                </c:pt>
                <c:pt idx="249">
                  <c:v>1545</c:v>
                </c:pt>
                <c:pt idx="250">
                  <c:v>1550</c:v>
                </c:pt>
                <c:pt idx="251">
                  <c:v>1555</c:v>
                </c:pt>
                <c:pt idx="252">
                  <c:v>1560</c:v>
                </c:pt>
                <c:pt idx="253">
                  <c:v>1565</c:v>
                </c:pt>
                <c:pt idx="254">
                  <c:v>1570</c:v>
                </c:pt>
                <c:pt idx="255">
                  <c:v>1575</c:v>
                </c:pt>
                <c:pt idx="256">
                  <c:v>1580</c:v>
                </c:pt>
                <c:pt idx="257">
                  <c:v>1585</c:v>
                </c:pt>
                <c:pt idx="258">
                  <c:v>1590</c:v>
                </c:pt>
                <c:pt idx="259">
                  <c:v>1595</c:v>
                </c:pt>
                <c:pt idx="260">
                  <c:v>1600</c:v>
                </c:pt>
                <c:pt idx="261">
                  <c:v>1605</c:v>
                </c:pt>
                <c:pt idx="262">
                  <c:v>1610</c:v>
                </c:pt>
                <c:pt idx="263">
                  <c:v>1615</c:v>
                </c:pt>
                <c:pt idx="264">
                  <c:v>1620</c:v>
                </c:pt>
                <c:pt idx="265">
                  <c:v>1625</c:v>
                </c:pt>
                <c:pt idx="266">
                  <c:v>1630</c:v>
                </c:pt>
                <c:pt idx="267">
                  <c:v>1635</c:v>
                </c:pt>
                <c:pt idx="268">
                  <c:v>1640</c:v>
                </c:pt>
                <c:pt idx="269">
                  <c:v>1645</c:v>
                </c:pt>
                <c:pt idx="270">
                  <c:v>1650</c:v>
                </c:pt>
                <c:pt idx="271">
                  <c:v>1655</c:v>
                </c:pt>
                <c:pt idx="272">
                  <c:v>1660</c:v>
                </c:pt>
                <c:pt idx="273">
                  <c:v>1665</c:v>
                </c:pt>
                <c:pt idx="274">
                  <c:v>1670</c:v>
                </c:pt>
                <c:pt idx="275">
                  <c:v>1675</c:v>
                </c:pt>
                <c:pt idx="276">
                  <c:v>1680</c:v>
                </c:pt>
                <c:pt idx="277">
                  <c:v>1685</c:v>
                </c:pt>
                <c:pt idx="278">
                  <c:v>1690</c:v>
                </c:pt>
                <c:pt idx="279">
                  <c:v>1695</c:v>
                </c:pt>
                <c:pt idx="280">
                  <c:v>1700</c:v>
                </c:pt>
              </c:numCache>
            </c:numRef>
          </c:xVal>
          <c:yVal>
            <c:numRef>
              <c:f>Data!$G$2:$G$282</c:f>
              <c:numCache>
                <c:formatCode>General</c:formatCode>
                <c:ptCount val="281"/>
                <c:pt idx="0">
                  <c:v>174.04665</c:v>
                </c:pt>
                <c:pt idx="1">
                  <c:v>177.90261000000001</c:v>
                </c:pt>
                <c:pt idx="2">
                  <c:v>180.56192999999999</c:v>
                </c:pt>
                <c:pt idx="3">
                  <c:v>132.06455</c:v>
                </c:pt>
                <c:pt idx="4">
                  <c:v>96.266563000000005</c:v>
                </c:pt>
                <c:pt idx="5">
                  <c:v>68.330588000000006</c:v>
                </c:pt>
                <c:pt idx="6">
                  <c:v>51.485363</c:v>
                </c:pt>
                <c:pt idx="7">
                  <c:v>44.369917000000001</c:v>
                </c:pt>
                <c:pt idx="8">
                  <c:v>42.274664000000001</c:v>
                </c:pt>
                <c:pt idx="9">
                  <c:v>42.690815999999998</c:v>
                </c:pt>
                <c:pt idx="10">
                  <c:v>44.664161</c:v>
                </c:pt>
                <c:pt idx="11">
                  <c:v>42.959021</c:v>
                </c:pt>
                <c:pt idx="12">
                  <c:v>42.278331999999999</c:v>
                </c:pt>
                <c:pt idx="13">
                  <c:v>40.441060999999998</c:v>
                </c:pt>
                <c:pt idx="14">
                  <c:v>39.071747999999999</c:v>
                </c:pt>
                <c:pt idx="15">
                  <c:v>36.685724999999998</c:v>
                </c:pt>
                <c:pt idx="16">
                  <c:v>36.113799</c:v>
                </c:pt>
                <c:pt idx="17">
                  <c:v>35.434699999999999</c:v>
                </c:pt>
                <c:pt idx="18">
                  <c:v>35.382941000000002</c:v>
                </c:pt>
                <c:pt idx="19">
                  <c:v>35.407583000000002</c:v>
                </c:pt>
                <c:pt idx="20">
                  <c:v>35.046326999999998</c:v>
                </c:pt>
                <c:pt idx="21">
                  <c:v>34.528272999999999</c:v>
                </c:pt>
                <c:pt idx="22">
                  <c:v>34.466012999999997</c:v>
                </c:pt>
                <c:pt idx="23">
                  <c:v>34.300837000000001</c:v>
                </c:pt>
                <c:pt idx="24">
                  <c:v>33.835417999999997</c:v>
                </c:pt>
                <c:pt idx="25">
                  <c:v>33.092072000000002</c:v>
                </c:pt>
                <c:pt idx="26">
                  <c:v>32.859853000000001</c:v>
                </c:pt>
                <c:pt idx="27">
                  <c:v>32.769646999999999</c:v>
                </c:pt>
                <c:pt idx="28">
                  <c:v>32.543362999999999</c:v>
                </c:pt>
                <c:pt idx="29">
                  <c:v>32.212612</c:v>
                </c:pt>
                <c:pt idx="30">
                  <c:v>31.733042999999999</c:v>
                </c:pt>
                <c:pt idx="31">
                  <c:v>31.570951000000001</c:v>
                </c:pt>
                <c:pt idx="32">
                  <c:v>31.646649</c:v>
                </c:pt>
                <c:pt idx="33">
                  <c:v>31.729669000000001</c:v>
                </c:pt>
                <c:pt idx="34">
                  <c:v>31.615106000000001</c:v>
                </c:pt>
                <c:pt idx="35">
                  <c:v>31.260541</c:v>
                </c:pt>
                <c:pt idx="36">
                  <c:v>30.964393999999999</c:v>
                </c:pt>
                <c:pt idx="37">
                  <c:v>30.871047000000001</c:v>
                </c:pt>
                <c:pt idx="38">
                  <c:v>30.920207999999999</c:v>
                </c:pt>
                <c:pt idx="39">
                  <c:v>30.972788000000001</c:v>
                </c:pt>
                <c:pt idx="40">
                  <c:v>30.927337999999999</c:v>
                </c:pt>
                <c:pt idx="41">
                  <c:v>30.741016999999999</c:v>
                </c:pt>
                <c:pt idx="42">
                  <c:v>30.461116000000001</c:v>
                </c:pt>
                <c:pt idx="43">
                  <c:v>30.353487999999999</c:v>
                </c:pt>
                <c:pt idx="44">
                  <c:v>30.432509</c:v>
                </c:pt>
                <c:pt idx="45">
                  <c:v>30.586110999999999</c:v>
                </c:pt>
                <c:pt idx="46">
                  <c:v>30.719763</c:v>
                </c:pt>
                <c:pt idx="47">
                  <c:v>30.813434999999998</c:v>
                </c:pt>
                <c:pt idx="48">
                  <c:v>30.927387</c:v>
                </c:pt>
                <c:pt idx="49">
                  <c:v>30.639250000000001</c:v>
                </c:pt>
                <c:pt idx="50">
                  <c:v>30.394081</c:v>
                </c:pt>
                <c:pt idx="51">
                  <c:v>30.391929000000001</c:v>
                </c:pt>
                <c:pt idx="52">
                  <c:v>30.516176000000002</c:v>
                </c:pt>
                <c:pt idx="53">
                  <c:v>30.665894999999999</c:v>
                </c:pt>
                <c:pt idx="54">
                  <c:v>30.832007999999998</c:v>
                </c:pt>
                <c:pt idx="55">
                  <c:v>30.953323999999999</c:v>
                </c:pt>
                <c:pt idx="56">
                  <c:v>31.011568</c:v>
                </c:pt>
                <c:pt idx="57">
                  <c:v>30.946465</c:v>
                </c:pt>
                <c:pt idx="58">
                  <c:v>30.83549</c:v>
                </c:pt>
                <c:pt idx="59">
                  <c:v>30.822852999999999</c:v>
                </c:pt>
                <c:pt idx="60">
                  <c:v>30.92906</c:v>
                </c:pt>
                <c:pt idx="61">
                  <c:v>31.169991</c:v>
                </c:pt>
                <c:pt idx="62">
                  <c:v>31.407413999999999</c:v>
                </c:pt>
                <c:pt idx="63">
                  <c:v>31.467601999999999</c:v>
                </c:pt>
                <c:pt idx="64">
                  <c:v>31.612603</c:v>
                </c:pt>
                <c:pt idx="65">
                  <c:v>31.728459999999998</c:v>
                </c:pt>
                <c:pt idx="66">
                  <c:v>31.774175</c:v>
                </c:pt>
                <c:pt idx="67">
                  <c:v>31.699757999999999</c:v>
                </c:pt>
                <c:pt idx="68">
                  <c:v>31.647859</c:v>
                </c:pt>
                <c:pt idx="69">
                  <c:v>31.636265999999999</c:v>
                </c:pt>
                <c:pt idx="70">
                  <c:v>31.701307</c:v>
                </c:pt>
                <c:pt idx="71">
                  <c:v>31.869253</c:v>
                </c:pt>
                <c:pt idx="72">
                  <c:v>32.091633999999999</c:v>
                </c:pt>
                <c:pt idx="73">
                  <c:v>32.295628000000001</c:v>
                </c:pt>
                <c:pt idx="74">
                  <c:v>32.432901999999999</c:v>
                </c:pt>
                <c:pt idx="75">
                  <c:v>32.551594999999999</c:v>
                </c:pt>
                <c:pt idx="76">
                  <c:v>32.726337999999998</c:v>
                </c:pt>
                <c:pt idx="77">
                  <c:v>32.878667</c:v>
                </c:pt>
                <c:pt idx="78">
                  <c:v>32.959657</c:v>
                </c:pt>
                <c:pt idx="79">
                  <c:v>32.939431999999996</c:v>
                </c:pt>
                <c:pt idx="80">
                  <c:v>32.913913999999998</c:v>
                </c:pt>
                <c:pt idx="81">
                  <c:v>32.912474000000003</c:v>
                </c:pt>
                <c:pt idx="82">
                  <c:v>32.979992000000003</c:v>
                </c:pt>
                <c:pt idx="83">
                  <c:v>33.143957</c:v>
                </c:pt>
                <c:pt idx="84">
                  <c:v>33.343817000000001</c:v>
                </c:pt>
                <c:pt idx="85">
                  <c:v>33.509861999999998</c:v>
                </c:pt>
                <c:pt idx="86">
                  <c:v>33.613073999999997</c:v>
                </c:pt>
                <c:pt idx="87">
                  <c:v>33.744183</c:v>
                </c:pt>
                <c:pt idx="88">
                  <c:v>33.886957000000002</c:v>
                </c:pt>
                <c:pt idx="89">
                  <c:v>33.977119999999999</c:v>
                </c:pt>
                <c:pt idx="90">
                  <c:v>34.078586000000001</c:v>
                </c:pt>
                <c:pt idx="91">
                  <c:v>34.174588</c:v>
                </c:pt>
                <c:pt idx="92">
                  <c:v>34.142200000000003</c:v>
                </c:pt>
                <c:pt idx="93">
                  <c:v>34.084980000000002</c:v>
                </c:pt>
                <c:pt idx="94">
                  <c:v>33.995854999999999</c:v>
                </c:pt>
                <c:pt idx="95">
                  <c:v>33.875897000000002</c:v>
                </c:pt>
                <c:pt idx="96">
                  <c:v>33.806530000000002</c:v>
                </c:pt>
                <c:pt idx="97">
                  <c:v>33.800584999999998</c:v>
                </c:pt>
                <c:pt idx="98">
                  <c:v>33.821365</c:v>
                </c:pt>
                <c:pt idx="99">
                  <c:v>33.858739999999997</c:v>
                </c:pt>
                <c:pt idx="100">
                  <c:v>33.869380999999997</c:v>
                </c:pt>
                <c:pt idx="101">
                  <c:v>33.910654000000001</c:v>
                </c:pt>
                <c:pt idx="102">
                  <c:v>33.938073000000003</c:v>
                </c:pt>
                <c:pt idx="103">
                  <c:v>33.811708000000003</c:v>
                </c:pt>
                <c:pt idx="104">
                  <c:v>33.762301999999998</c:v>
                </c:pt>
                <c:pt idx="105">
                  <c:v>33.724646999999997</c:v>
                </c:pt>
                <c:pt idx="106">
                  <c:v>33.563544</c:v>
                </c:pt>
                <c:pt idx="107">
                  <c:v>33.460563999999998</c:v>
                </c:pt>
                <c:pt idx="108">
                  <c:v>33.328158999999999</c:v>
                </c:pt>
                <c:pt idx="109">
                  <c:v>33.142293000000002</c:v>
                </c:pt>
                <c:pt idx="110">
                  <c:v>32.949455</c:v>
                </c:pt>
                <c:pt idx="111">
                  <c:v>32.700772999999998</c:v>
                </c:pt>
                <c:pt idx="112">
                  <c:v>32.488900000000001</c:v>
                </c:pt>
                <c:pt idx="113">
                  <c:v>32.25094</c:v>
                </c:pt>
                <c:pt idx="114">
                  <c:v>32.099541000000002</c:v>
                </c:pt>
                <c:pt idx="115">
                  <c:v>32.010629999999999</c:v>
                </c:pt>
                <c:pt idx="116">
                  <c:v>31.782565000000002</c:v>
                </c:pt>
                <c:pt idx="117">
                  <c:v>31.638141000000001</c:v>
                </c:pt>
                <c:pt idx="118">
                  <c:v>31.566625999999999</c:v>
                </c:pt>
                <c:pt idx="119">
                  <c:v>31.385625000000001</c:v>
                </c:pt>
                <c:pt idx="120">
                  <c:v>31.268941999999999</c:v>
                </c:pt>
                <c:pt idx="121">
                  <c:v>31.137043999999999</c:v>
                </c:pt>
                <c:pt idx="122">
                  <c:v>31.033346000000002</c:v>
                </c:pt>
                <c:pt idx="123">
                  <c:v>30.955271</c:v>
                </c:pt>
                <c:pt idx="124">
                  <c:v>30.919848999999999</c:v>
                </c:pt>
                <c:pt idx="125">
                  <c:v>30.920414000000001</c:v>
                </c:pt>
                <c:pt idx="126">
                  <c:v>31.110284</c:v>
                </c:pt>
                <c:pt idx="127">
                  <c:v>32.113405999999998</c:v>
                </c:pt>
                <c:pt idx="128">
                  <c:v>32.910257000000001</c:v>
                </c:pt>
                <c:pt idx="129">
                  <c:v>32.441549000000002</c:v>
                </c:pt>
                <c:pt idx="130">
                  <c:v>31.658874999999998</c:v>
                </c:pt>
                <c:pt idx="131">
                  <c:v>30.996268000000001</c:v>
                </c:pt>
                <c:pt idx="132">
                  <c:v>30.523986000000001</c:v>
                </c:pt>
                <c:pt idx="133">
                  <c:v>30.176566999999999</c:v>
                </c:pt>
                <c:pt idx="134">
                  <c:v>29.890336000000001</c:v>
                </c:pt>
                <c:pt idx="135">
                  <c:v>29.619008999999998</c:v>
                </c:pt>
                <c:pt idx="136">
                  <c:v>29.388489</c:v>
                </c:pt>
                <c:pt idx="137">
                  <c:v>29.213725</c:v>
                </c:pt>
                <c:pt idx="138">
                  <c:v>29.077331000000001</c:v>
                </c:pt>
                <c:pt idx="139">
                  <c:v>28.953512</c:v>
                </c:pt>
                <c:pt idx="140">
                  <c:v>28.868469000000001</c:v>
                </c:pt>
                <c:pt idx="141">
                  <c:v>28.794585999999999</c:v>
                </c:pt>
                <c:pt idx="142">
                  <c:v>29.762615</c:v>
                </c:pt>
                <c:pt idx="143">
                  <c:v>28.746813</c:v>
                </c:pt>
                <c:pt idx="144">
                  <c:v>28.65268</c:v>
                </c:pt>
                <c:pt idx="145">
                  <c:v>28.910983999999999</c:v>
                </c:pt>
                <c:pt idx="146">
                  <c:v>28.923544</c:v>
                </c:pt>
                <c:pt idx="147">
                  <c:v>28.686710000000001</c:v>
                </c:pt>
                <c:pt idx="148">
                  <c:v>28.589541000000001</c:v>
                </c:pt>
                <c:pt idx="149">
                  <c:v>28.374168000000001</c:v>
                </c:pt>
                <c:pt idx="150">
                  <c:v>28.375691</c:v>
                </c:pt>
                <c:pt idx="151">
                  <c:v>28.413406999999999</c:v>
                </c:pt>
                <c:pt idx="152">
                  <c:v>28.301113000000001</c:v>
                </c:pt>
                <c:pt idx="153">
                  <c:v>28.262049999999999</c:v>
                </c:pt>
                <c:pt idx="154">
                  <c:v>28.225753999999998</c:v>
                </c:pt>
                <c:pt idx="155">
                  <c:v>28.148098999999998</c:v>
                </c:pt>
                <c:pt idx="156">
                  <c:v>28.042974000000001</c:v>
                </c:pt>
                <c:pt idx="157">
                  <c:v>28.035063999999998</c:v>
                </c:pt>
                <c:pt idx="158">
                  <c:v>28.058882000000001</c:v>
                </c:pt>
                <c:pt idx="159">
                  <c:v>27.879757999999999</c:v>
                </c:pt>
                <c:pt idx="160">
                  <c:v>27.995715000000001</c:v>
                </c:pt>
                <c:pt idx="161">
                  <c:v>27.899051</c:v>
                </c:pt>
                <c:pt idx="162">
                  <c:v>27.862577000000002</c:v>
                </c:pt>
                <c:pt idx="163">
                  <c:v>27.995812999999998</c:v>
                </c:pt>
                <c:pt idx="164">
                  <c:v>28.052474</c:v>
                </c:pt>
                <c:pt idx="165">
                  <c:v>27.846692999999998</c:v>
                </c:pt>
                <c:pt idx="166">
                  <c:v>27.780843999999998</c:v>
                </c:pt>
                <c:pt idx="167">
                  <c:v>27.649639000000001</c:v>
                </c:pt>
                <c:pt idx="168">
                  <c:v>27.668412</c:v>
                </c:pt>
                <c:pt idx="169">
                  <c:v>27.632670999999998</c:v>
                </c:pt>
                <c:pt idx="170">
                  <c:v>27.609067</c:v>
                </c:pt>
                <c:pt idx="171">
                  <c:v>27.599273</c:v>
                </c:pt>
                <c:pt idx="172">
                  <c:v>27.576820000000001</c:v>
                </c:pt>
                <c:pt idx="173">
                  <c:v>27.642620000000001</c:v>
                </c:pt>
                <c:pt idx="174">
                  <c:v>27.555682999999998</c:v>
                </c:pt>
                <c:pt idx="175">
                  <c:v>27.607453</c:v>
                </c:pt>
                <c:pt idx="176">
                  <c:v>27.595806</c:v>
                </c:pt>
                <c:pt idx="177">
                  <c:v>27.670801999999998</c:v>
                </c:pt>
                <c:pt idx="178">
                  <c:v>27.719427</c:v>
                </c:pt>
                <c:pt idx="179">
                  <c:v>27.680616000000001</c:v>
                </c:pt>
                <c:pt idx="180">
                  <c:v>27.752738000000001</c:v>
                </c:pt>
                <c:pt idx="181">
                  <c:v>27.899122999999999</c:v>
                </c:pt>
                <c:pt idx="182">
                  <c:v>28.009377000000001</c:v>
                </c:pt>
                <c:pt idx="183">
                  <c:v>28.150447</c:v>
                </c:pt>
                <c:pt idx="184">
                  <c:v>28.822054000000001</c:v>
                </c:pt>
                <c:pt idx="185">
                  <c:v>29.834140000000001</c:v>
                </c:pt>
                <c:pt idx="186">
                  <c:v>31.374993</c:v>
                </c:pt>
                <c:pt idx="187">
                  <c:v>32.392546000000003</c:v>
                </c:pt>
                <c:pt idx="188">
                  <c:v>32.497928000000002</c:v>
                </c:pt>
                <c:pt idx="189">
                  <c:v>31.509453000000001</c:v>
                </c:pt>
                <c:pt idx="190">
                  <c:v>30.528238999999999</c:v>
                </c:pt>
                <c:pt idx="191">
                  <c:v>29.831385000000001</c:v>
                </c:pt>
                <c:pt idx="192">
                  <c:v>29.296505</c:v>
                </c:pt>
                <c:pt idx="193">
                  <c:v>29.007024000000001</c:v>
                </c:pt>
                <c:pt idx="194">
                  <c:v>28.867373000000001</c:v>
                </c:pt>
                <c:pt idx="195">
                  <c:v>28.820886000000002</c:v>
                </c:pt>
                <c:pt idx="196">
                  <c:v>28.68413</c:v>
                </c:pt>
                <c:pt idx="197">
                  <c:v>28.587705</c:v>
                </c:pt>
                <c:pt idx="198">
                  <c:v>28.672955999999999</c:v>
                </c:pt>
                <c:pt idx="199">
                  <c:v>28.742552</c:v>
                </c:pt>
                <c:pt idx="200">
                  <c:v>28.831060999999998</c:v>
                </c:pt>
                <c:pt idx="201">
                  <c:v>29.170596</c:v>
                </c:pt>
                <c:pt idx="202">
                  <c:v>29.534106000000001</c:v>
                </c:pt>
                <c:pt idx="203">
                  <c:v>30.096405000000001</c:v>
                </c:pt>
                <c:pt idx="204">
                  <c:v>30.866343000000001</c:v>
                </c:pt>
                <c:pt idx="205">
                  <c:v>31.98527</c:v>
                </c:pt>
                <c:pt idx="206">
                  <c:v>33.497853999999997</c:v>
                </c:pt>
                <c:pt idx="207">
                  <c:v>34.985394999999997</c:v>
                </c:pt>
                <c:pt idx="208">
                  <c:v>36.424332</c:v>
                </c:pt>
                <c:pt idx="209">
                  <c:v>37.980265000000003</c:v>
                </c:pt>
                <c:pt idx="210">
                  <c:v>39.697834999999998</c:v>
                </c:pt>
                <c:pt idx="211">
                  <c:v>44.009835000000002</c:v>
                </c:pt>
                <c:pt idx="212">
                  <c:v>54.787388</c:v>
                </c:pt>
                <c:pt idx="213">
                  <c:v>74.073997000000006</c:v>
                </c:pt>
                <c:pt idx="214">
                  <c:v>88.847852000000003</c:v>
                </c:pt>
                <c:pt idx="215">
                  <c:v>91.625067000000001</c:v>
                </c:pt>
                <c:pt idx="216">
                  <c:v>91.036401999999995</c:v>
                </c:pt>
                <c:pt idx="217">
                  <c:v>90.376441</c:v>
                </c:pt>
                <c:pt idx="218">
                  <c:v>85.002048000000002</c:v>
                </c:pt>
                <c:pt idx="219">
                  <c:v>74.978814</c:v>
                </c:pt>
                <c:pt idx="220">
                  <c:v>64.946977000000004</c:v>
                </c:pt>
                <c:pt idx="221">
                  <c:v>55.336309</c:v>
                </c:pt>
                <c:pt idx="222">
                  <c:v>48.617815999999998</c:v>
                </c:pt>
                <c:pt idx="223">
                  <c:v>43.432594000000002</c:v>
                </c:pt>
                <c:pt idx="224">
                  <c:v>39.674885000000003</c:v>
                </c:pt>
                <c:pt idx="225">
                  <c:v>36.914692000000002</c:v>
                </c:pt>
                <c:pt idx="226">
                  <c:v>34.790655000000001</c:v>
                </c:pt>
                <c:pt idx="227">
                  <c:v>32.997380999999997</c:v>
                </c:pt>
                <c:pt idx="228">
                  <c:v>31.784071999999998</c:v>
                </c:pt>
                <c:pt idx="229">
                  <c:v>30.841346000000001</c:v>
                </c:pt>
                <c:pt idx="230">
                  <c:v>29.970552999999999</c:v>
                </c:pt>
                <c:pt idx="231">
                  <c:v>29.503139000000001</c:v>
                </c:pt>
                <c:pt idx="232">
                  <c:v>29.048490000000001</c:v>
                </c:pt>
                <c:pt idx="233">
                  <c:v>28.573195999999999</c:v>
                </c:pt>
                <c:pt idx="234">
                  <c:v>28.326025000000001</c:v>
                </c:pt>
                <c:pt idx="235">
                  <c:v>28.164259999999999</c:v>
                </c:pt>
                <c:pt idx="236">
                  <c:v>28.209589999999999</c:v>
                </c:pt>
                <c:pt idx="237">
                  <c:v>27.988530000000001</c:v>
                </c:pt>
                <c:pt idx="238">
                  <c:v>27.880877999999999</c:v>
                </c:pt>
                <c:pt idx="239">
                  <c:v>27.935673000000001</c:v>
                </c:pt>
                <c:pt idx="240">
                  <c:v>27.93825</c:v>
                </c:pt>
                <c:pt idx="241">
                  <c:v>27.888401999999999</c:v>
                </c:pt>
                <c:pt idx="242">
                  <c:v>27.837804999999999</c:v>
                </c:pt>
                <c:pt idx="243">
                  <c:v>28.024075</c:v>
                </c:pt>
                <c:pt idx="244">
                  <c:v>28.250367000000001</c:v>
                </c:pt>
                <c:pt idx="245">
                  <c:v>28.169961000000001</c:v>
                </c:pt>
                <c:pt idx="246">
                  <c:v>27.957155</c:v>
                </c:pt>
                <c:pt idx="247">
                  <c:v>27.910246000000001</c:v>
                </c:pt>
                <c:pt idx="248">
                  <c:v>27.901413000000002</c:v>
                </c:pt>
                <c:pt idx="249">
                  <c:v>27.932341999999998</c:v>
                </c:pt>
                <c:pt idx="250">
                  <c:v>27.964527</c:v>
                </c:pt>
                <c:pt idx="251">
                  <c:v>28.039414000000001</c:v>
                </c:pt>
                <c:pt idx="252">
                  <c:v>27.890014999999998</c:v>
                </c:pt>
                <c:pt idx="253">
                  <c:v>27.966255</c:v>
                </c:pt>
                <c:pt idx="254">
                  <c:v>27.958269999999999</c:v>
                </c:pt>
                <c:pt idx="255">
                  <c:v>27.949739000000001</c:v>
                </c:pt>
                <c:pt idx="256">
                  <c:v>28.093022999999999</c:v>
                </c:pt>
                <c:pt idx="257">
                  <c:v>28.039794000000001</c:v>
                </c:pt>
                <c:pt idx="258">
                  <c:v>28.187736999999998</c:v>
                </c:pt>
                <c:pt idx="259">
                  <c:v>28.132636000000002</c:v>
                </c:pt>
                <c:pt idx="260">
                  <c:v>28.122667</c:v>
                </c:pt>
                <c:pt idx="261">
                  <c:v>28.111287999999998</c:v>
                </c:pt>
                <c:pt idx="262">
                  <c:v>28.148198000000001</c:v>
                </c:pt>
                <c:pt idx="263">
                  <c:v>28.236668999999999</c:v>
                </c:pt>
                <c:pt idx="264">
                  <c:v>28.204727999999999</c:v>
                </c:pt>
                <c:pt idx="265">
                  <c:v>28.405027</c:v>
                </c:pt>
                <c:pt idx="266">
                  <c:v>28.355302999999999</c:v>
                </c:pt>
                <c:pt idx="267">
                  <c:v>28.532944000000001</c:v>
                </c:pt>
                <c:pt idx="268">
                  <c:v>28.625620999999999</c:v>
                </c:pt>
                <c:pt idx="269">
                  <c:v>28.95431</c:v>
                </c:pt>
                <c:pt idx="270">
                  <c:v>29.748004999999999</c:v>
                </c:pt>
                <c:pt idx="271">
                  <c:v>30.073664000000001</c:v>
                </c:pt>
                <c:pt idx="272">
                  <c:v>30.660785000000001</c:v>
                </c:pt>
                <c:pt idx="273">
                  <c:v>30.838418999999998</c:v>
                </c:pt>
                <c:pt idx="274">
                  <c:v>31.369432</c:v>
                </c:pt>
                <c:pt idx="275">
                  <c:v>30.576647999999999</c:v>
                </c:pt>
                <c:pt idx="276">
                  <c:v>30.057790000000001</c:v>
                </c:pt>
                <c:pt idx="277">
                  <c:v>30.392634000000001</c:v>
                </c:pt>
                <c:pt idx="278">
                  <c:v>30.136993</c:v>
                </c:pt>
                <c:pt idx="279">
                  <c:v>28.817585999999999</c:v>
                </c:pt>
                <c:pt idx="280">
                  <c:v>29.428533000000002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7175-4DD6-B289-53EE72FD3AE9}"/>
            </c:ext>
          </c:extLst>
        </c:ser>
        <c:ser>
          <c:idx val="6"/>
          <c:order val="6"/>
          <c:tx>
            <c:strRef>
              <c:f>Data!$H$1</c:f>
              <c:strCache>
                <c:ptCount val="1"/>
                <c:pt idx="0">
                  <c:v>1000 Hours</c:v>
                </c:pt>
              </c:strCache>
            </c:strRef>
          </c:tx>
          <c:spPr>
            <a:ln w="95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Data!$A$2:$A$282</c:f>
              <c:numCache>
                <c:formatCode>General</c:formatCode>
                <c:ptCount val="2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  <c:pt idx="101">
                  <c:v>805</c:v>
                </c:pt>
                <c:pt idx="102">
                  <c:v>810</c:v>
                </c:pt>
                <c:pt idx="103">
                  <c:v>815</c:v>
                </c:pt>
                <c:pt idx="104">
                  <c:v>820</c:v>
                </c:pt>
                <c:pt idx="105">
                  <c:v>825</c:v>
                </c:pt>
                <c:pt idx="106">
                  <c:v>830</c:v>
                </c:pt>
                <c:pt idx="107">
                  <c:v>835</c:v>
                </c:pt>
                <c:pt idx="108">
                  <c:v>840</c:v>
                </c:pt>
                <c:pt idx="109">
                  <c:v>845</c:v>
                </c:pt>
                <c:pt idx="110">
                  <c:v>850</c:v>
                </c:pt>
                <c:pt idx="111">
                  <c:v>855</c:v>
                </c:pt>
                <c:pt idx="112">
                  <c:v>860</c:v>
                </c:pt>
                <c:pt idx="113">
                  <c:v>865</c:v>
                </c:pt>
                <c:pt idx="114">
                  <c:v>870</c:v>
                </c:pt>
                <c:pt idx="115">
                  <c:v>875</c:v>
                </c:pt>
                <c:pt idx="116">
                  <c:v>880</c:v>
                </c:pt>
                <c:pt idx="117">
                  <c:v>885</c:v>
                </c:pt>
                <c:pt idx="118">
                  <c:v>890</c:v>
                </c:pt>
                <c:pt idx="119">
                  <c:v>895</c:v>
                </c:pt>
                <c:pt idx="120">
                  <c:v>900</c:v>
                </c:pt>
                <c:pt idx="121">
                  <c:v>905</c:v>
                </c:pt>
                <c:pt idx="122">
                  <c:v>910</c:v>
                </c:pt>
                <c:pt idx="123">
                  <c:v>915</c:v>
                </c:pt>
                <c:pt idx="124">
                  <c:v>920</c:v>
                </c:pt>
                <c:pt idx="125">
                  <c:v>925</c:v>
                </c:pt>
                <c:pt idx="126">
                  <c:v>930</c:v>
                </c:pt>
                <c:pt idx="127">
                  <c:v>935</c:v>
                </c:pt>
                <c:pt idx="128">
                  <c:v>940</c:v>
                </c:pt>
                <c:pt idx="129">
                  <c:v>945</c:v>
                </c:pt>
                <c:pt idx="130">
                  <c:v>950</c:v>
                </c:pt>
                <c:pt idx="131">
                  <c:v>955</c:v>
                </c:pt>
                <c:pt idx="132">
                  <c:v>960</c:v>
                </c:pt>
                <c:pt idx="133">
                  <c:v>965</c:v>
                </c:pt>
                <c:pt idx="134">
                  <c:v>970</c:v>
                </c:pt>
                <c:pt idx="135">
                  <c:v>975</c:v>
                </c:pt>
                <c:pt idx="136">
                  <c:v>980</c:v>
                </c:pt>
                <c:pt idx="137">
                  <c:v>985</c:v>
                </c:pt>
                <c:pt idx="138">
                  <c:v>990</c:v>
                </c:pt>
                <c:pt idx="139">
                  <c:v>995</c:v>
                </c:pt>
                <c:pt idx="140">
                  <c:v>1000</c:v>
                </c:pt>
                <c:pt idx="141">
                  <c:v>1005</c:v>
                </c:pt>
                <c:pt idx="142">
                  <c:v>1010</c:v>
                </c:pt>
                <c:pt idx="143">
                  <c:v>1015</c:v>
                </c:pt>
                <c:pt idx="144">
                  <c:v>1020</c:v>
                </c:pt>
                <c:pt idx="145">
                  <c:v>1025</c:v>
                </c:pt>
                <c:pt idx="146">
                  <c:v>1030</c:v>
                </c:pt>
                <c:pt idx="147">
                  <c:v>1035</c:v>
                </c:pt>
                <c:pt idx="148">
                  <c:v>1040</c:v>
                </c:pt>
                <c:pt idx="149">
                  <c:v>1045</c:v>
                </c:pt>
                <c:pt idx="150">
                  <c:v>1050</c:v>
                </c:pt>
                <c:pt idx="151">
                  <c:v>1055</c:v>
                </c:pt>
                <c:pt idx="152">
                  <c:v>1060</c:v>
                </c:pt>
                <c:pt idx="153">
                  <c:v>1065</c:v>
                </c:pt>
                <c:pt idx="154">
                  <c:v>1070</c:v>
                </c:pt>
                <c:pt idx="155">
                  <c:v>1075</c:v>
                </c:pt>
                <c:pt idx="156">
                  <c:v>1080</c:v>
                </c:pt>
                <c:pt idx="157">
                  <c:v>1085</c:v>
                </c:pt>
                <c:pt idx="158">
                  <c:v>1090</c:v>
                </c:pt>
                <c:pt idx="159">
                  <c:v>1095</c:v>
                </c:pt>
                <c:pt idx="160">
                  <c:v>1100</c:v>
                </c:pt>
                <c:pt idx="161">
                  <c:v>1105</c:v>
                </c:pt>
                <c:pt idx="162">
                  <c:v>1110</c:v>
                </c:pt>
                <c:pt idx="163">
                  <c:v>1115</c:v>
                </c:pt>
                <c:pt idx="164">
                  <c:v>1120</c:v>
                </c:pt>
                <c:pt idx="165">
                  <c:v>1125</c:v>
                </c:pt>
                <c:pt idx="166">
                  <c:v>1130</c:v>
                </c:pt>
                <c:pt idx="167">
                  <c:v>1135</c:v>
                </c:pt>
                <c:pt idx="168">
                  <c:v>1140</c:v>
                </c:pt>
                <c:pt idx="169">
                  <c:v>1145</c:v>
                </c:pt>
                <c:pt idx="170">
                  <c:v>1150</c:v>
                </c:pt>
                <c:pt idx="171">
                  <c:v>1155</c:v>
                </c:pt>
                <c:pt idx="172">
                  <c:v>1160</c:v>
                </c:pt>
                <c:pt idx="173">
                  <c:v>1165</c:v>
                </c:pt>
                <c:pt idx="174">
                  <c:v>1170</c:v>
                </c:pt>
                <c:pt idx="175">
                  <c:v>1175</c:v>
                </c:pt>
                <c:pt idx="176">
                  <c:v>1180</c:v>
                </c:pt>
                <c:pt idx="177">
                  <c:v>1185</c:v>
                </c:pt>
                <c:pt idx="178">
                  <c:v>1190</c:v>
                </c:pt>
                <c:pt idx="179">
                  <c:v>1195</c:v>
                </c:pt>
                <c:pt idx="180">
                  <c:v>1200</c:v>
                </c:pt>
                <c:pt idx="181">
                  <c:v>1205</c:v>
                </c:pt>
                <c:pt idx="182">
                  <c:v>1210</c:v>
                </c:pt>
                <c:pt idx="183">
                  <c:v>1215</c:v>
                </c:pt>
                <c:pt idx="184">
                  <c:v>1220</c:v>
                </c:pt>
                <c:pt idx="185">
                  <c:v>1225</c:v>
                </c:pt>
                <c:pt idx="186">
                  <c:v>1230</c:v>
                </c:pt>
                <c:pt idx="187">
                  <c:v>1235</c:v>
                </c:pt>
                <c:pt idx="188">
                  <c:v>1240</c:v>
                </c:pt>
                <c:pt idx="189">
                  <c:v>1245</c:v>
                </c:pt>
                <c:pt idx="190">
                  <c:v>1250</c:v>
                </c:pt>
                <c:pt idx="191">
                  <c:v>1255</c:v>
                </c:pt>
                <c:pt idx="192">
                  <c:v>1260</c:v>
                </c:pt>
                <c:pt idx="193">
                  <c:v>1265</c:v>
                </c:pt>
                <c:pt idx="194">
                  <c:v>1270</c:v>
                </c:pt>
                <c:pt idx="195">
                  <c:v>1275</c:v>
                </c:pt>
                <c:pt idx="196">
                  <c:v>1280</c:v>
                </c:pt>
                <c:pt idx="197">
                  <c:v>1285</c:v>
                </c:pt>
                <c:pt idx="198">
                  <c:v>1290</c:v>
                </c:pt>
                <c:pt idx="199">
                  <c:v>1295</c:v>
                </c:pt>
                <c:pt idx="200">
                  <c:v>1300</c:v>
                </c:pt>
                <c:pt idx="201">
                  <c:v>1305</c:v>
                </c:pt>
                <c:pt idx="202">
                  <c:v>1310</c:v>
                </c:pt>
                <c:pt idx="203">
                  <c:v>1315</c:v>
                </c:pt>
                <c:pt idx="204">
                  <c:v>1320</c:v>
                </c:pt>
                <c:pt idx="205">
                  <c:v>1325</c:v>
                </c:pt>
                <c:pt idx="206">
                  <c:v>1330</c:v>
                </c:pt>
                <c:pt idx="207">
                  <c:v>1335</c:v>
                </c:pt>
                <c:pt idx="208">
                  <c:v>1340</c:v>
                </c:pt>
                <c:pt idx="209">
                  <c:v>1345</c:v>
                </c:pt>
                <c:pt idx="210">
                  <c:v>1350</c:v>
                </c:pt>
                <c:pt idx="211">
                  <c:v>1355</c:v>
                </c:pt>
                <c:pt idx="212">
                  <c:v>1360</c:v>
                </c:pt>
                <c:pt idx="213">
                  <c:v>1365</c:v>
                </c:pt>
                <c:pt idx="214">
                  <c:v>1370</c:v>
                </c:pt>
                <c:pt idx="215">
                  <c:v>1375</c:v>
                </c:pt>
                <c:pt idx="216">
                  <c:v>1380</c:v>
                </c:pt>
                <c:pt idx="217">
                  <c:v>1385</c:v>
                </c:pt>
                <c:pt idx="218">
                  <c:v>1390</c:v>
                </c:pt>
                <c:pt idx="219">
                  <c:v>1395</c:v>
                </c:pt>
                <c:pt idx="220">
                  <c:v>1400</c:v>
                </c:pt>
                <c:pt idx="221">
                  <c:v>1405</c:v>
                </c:pt>
                <c:pt idx="222">
                  <c:v>1410</c:v>
                </c:pt>
                <c:pt idx="223">
                  <c:v>1415</c:v>
                </c:pt>
                <c:pt idx="224">
                  <c:v>1420</c:v>
                </c:pt>
                <c:pt idx="225">
                  <c:v>1425</c:v>
                </c:pt>
                <c:pt idx="226">
                  <c:v>1430</c:v>
                </c:pt>
                <c:pt idx="227">
                  <c:v>1435</c:v>
                </c:pt>
                <c:pt idx="228">
                  <c:v>1440</c:v>
                </c:pt>
                <c:pt idx="229">
                  <c:v>1445</c:v>
                </c:pt>
                <c:pt idx="230">
                  <c:v>1450</c:v>
                </c:pt>
                <c:pt idx="231">
                  <c:v>1455</c:v>
                </c:pt>
                <c:pt idx="232">
                  <c:v>1460</c:v>
                </c:pt>
                <c:pt idx="233">
                  <c:v>1465</c:v>
                </c:pt>
                <c:pt idx="234">
                  <c:v>1470</c:v>
                </c:pt>
                <c:pt idx="235">
                  <c:v>1475</c:v>
                </c:pt>
                <c:pt idx="236">
                  <c:v>1480</c:v>
                </c:pt>
                <c:pt idx="237">
                  <c:v>1485</c:v>
                </c:pt>
                <c:pt idx="238">
                  <c:v>1490</c:v>
                </c:pt>
                <c:pt idx="239">
                  <c:v>1495</c:v>
                </c:pt>
                <c:pt idx="240">
                  <c:v>1500</c:v>
                </c:pt>
                <c:pt idx="241">
                  <c:v>1505</c:v>
                </c:pt>
                <c:pt idx="242">
                  <c:v>1510</c:v>
                </c:pt>
                <c:pt idx="243">
                  <c:v>1515</c:v>
                </c:pt>
                <c:pt idx="244">
                  <c:v>1520</c:v>
                </c:pt>
                <c:pt idx="245">
                  <c:v>1525</c:v>
                </c:pt>
                <c:pt idx="246">
                  <c:v>1530</c:v>
                </c:pt>
                <c:pt idx="247">
                  <c:v>1535</c:v>
                </c:pt>
                <c:pt idx="248">
                  <c:v>1540</c:v>
                </c:pt>
                <c:pt idx="249">
                  <c:v>1545</c:v>
                </c:pt>
                <c:pt idx="250">
                  <c:v>1550</c:v>
                </c:pt>
                <c:pt idx="251">
                  <c:v>1555</c:v>
                </c:pt>
                <c:pt idx="252">
                  <c:v>1560</c:v>
                </c:pt>
                <c:pt idx="253">
                  <c:v>1565</c:v>
                </c:pt>
                <c:pt idx="254">
                  <c:v>1570</c:v>
                </c:pt>
                <c:pt idx="255">
                  <c:v>1575</c:v>
                </c:pt>
                <c:pt idx="256">
                  <c:v>1580</c:v>
                </c:pt>
                <c:pt idx="257">
                  <c:v>1585</c:v>
                </c:pt>
                <c:pt idx="258">
                  <c:v>1590</c:v>
                </c:pt>
                <c:pt idx="259">
                  <c:v>1595</c:v>
                </c:pt>
                <c:pt idx="260">
                  <c:v>1600</c:v>
                </c:pt>
                <c:pt idx="261">
                  <c:v>1605</c:v>
                </c:pt>
                <c:pt idx="262">
                  <c:v>1610</c:v>
                </c:pt>
                <c:pt idx="263">
                  <c:v>1615</c:v>
                </c:pt>
                <c:pt idx="264">
                  <c:v>1620</c:v>
                </c:pt>
                <c:pt idx="265">
                  <c:v>1625</c:v>
                </c:pt>
                <c:pt idx="266">
                  <c:v>1630</c:v>
                </c:pt>
                <c:pt idx="267">
                  <c:v>1635</c:v>
                </c:pt>
                <c:pt idx="268">
                  <c:v>1640</c:v>
                </c:pt>
                <c:pt idx="269">
                  <c:v>1645</c:v>
                </c:pt>
                <c:pt idx="270">
                  <c:v>1650</c:v>
                </c:pt>
                <c:pt idx="271">
                  <c:v>1655</c:v>
                </c:pt>
                <c:pt idx="272">
                  <c:v>1660</c:v>
                </c:pt>
                <c:pt idx="273">
                  <c:v>1665</c:v>
                </c:pt>
                <c:pt idx="274">
                  <c:v>1670</c:v>
                </c:pt>
                <c:pt idx="275">
                  <c:v>1675</c:v>
                </c:pt>
                <c:pt idx="276">
                  <c:v>1680</c:v>
                </c:pt>
                <c:pt idx="277">
                  <c:v>1685</c:v>
                </c:pt>
                <c:pt idx="278">
                  <c:v>1690</c:v>
                </c:pt>
                <c:pt idx="279">
                  <c:v>1695</c:v>
                </c:pt>
                <c:pt idx="280">
                  <c:v>1700</c:v>
                </c:pt>
              </c:numCache>
            </c:numRef>
          </c:xVal>
          <c:yVal>
            <c:numRef>
              <c:f>Data!$H$2:$H$282</c:f>
              <c:numCache>
                <c:formatCode>General</c:formatCode>
                <c:ptCount val="281"/>
                <c:pt idx="0">
                  <c:v>83.440691999999999</c:v>
                </c:pt>
                <c:pt idx="1">
                  <c:v>92.450423000000001</c:v>
                </c:pt>
                <c:pt idx="2">
                  <c:v>95.006414000000007</c:v>
                </c:pt>
                <c:pt idx="3">
                  <c:v>81.582538999999997</c:v>
                </c:pt>
                <c:pt idx="4">
                  <c:v>74.403827000000007</c:v>
                </c:pt>
                <c:pt idx="5">
                  <c:v>61.344712999999999</c:v>
                </c:pt>
                <c:pt idx="6">
                  <c:v>56.875014999999998</c:v>
                </c:pt>
                <c:pt idx="7">
                  <c:v>53.562837999999999</c:v>
                </c:pt>
                <c:pt idx="8">
                  <c:v>50.690150000000003</c:v>
                </c:pt>
                <c:pt idx="9">
                  <c:v>48.095984000000001</c:v>
                </c:pt>
                <c:pt idx="10">
                  <c:v>48.705793999999997</c:v>
                </c:pt>
                <c:pt idx="11">
                  <c:v>47.244878</c:v>
                </c:pt>
                <c:pt idx="12">
                  <c:v>45.357266000000003</c:v>
                </c:pt>
                <c:pt idx="13">
                  <c:v>43.067419000000001</c:v>
                </c:pt>
                <c:pt idx="14">
                  <c:v>42.42136</c:v>
                </c:pt>
                <c:pt idx="15">
                  <c:v>39.508800000000001</c:v>
                </c:pt>
                <c:pt idx="16">
                  <c:v>38.519072999999999</c:v>
                </c:pt>
                <c:pt idx="17">
                  <c:v>37.877166000000003</c:v>
                </c:pt>
                <c:pt idx="18">
                  <c:v>37.526876000000001</c:v>
                </c:pt>
                <c:pt idx="19">
                  <c:v>37.135122000000003</c:v>
                </c:pt>
                <c:pt idx="20">
                  <c:v>36.612575999999997</c:v>
                </c:pt>
                <c:pt idx="21">
                  <c:v>35.833013000000001</c:v>
                </c:pt>
                <c:pt idx="22">
                  <c:v>35.476855999999998</c:v>
                </c:pt>
                <c:pt idx="23">
                  <c:v>35.382300999999998</c:v>
                </c:pt>
                <c:pt idx="24">
                  <c:v>34.978220999999998</c:v>
                </c:pt>
                <c:pt idx="25">
                  <c:v>34.266609000000003</c:v>
                </c:pt>
                <c:pt idx="26">
                  <c:v>34.130446999999997</c:v>
                </c:pt>
                <c:pt idx="27">
                  <c:v>34.168551000000001</c:v>
                </c:pt>
                <c:pt idx="28">
                  <c:v>33.696641</c:v>
                </c:pt>
                <c:pt idx="29">
                  <c:v>33.375484</c:v>
                </c:pt>
                <c:pt idx="30">
                  <c:v>32.728743000000001</c:v>
                </c:pt>
                <c:pt idx="31">
                  <c:v>32.435848</c:v>
                </c:pt>
                <c:pt idx="32">
                  <c:v>32.403224000000002</c:v>
                </c:pt>
                <c:pt idx="33">
                  <c:v>32.399160999999999</c:v>
                </c:pt>
                <c:pt idx="34">
                  <c:v>32.283631999999997</c:v>
                </c:pt>
                <c:pt idx="35">
                  <c:v>31.905439999999999</c:v>
                </c:pt>
                <c:pt idx="36">
                  <c:v>31.612165000000001</c:v>
                </c:pt>
                <c:pt idx="37">
                  <c:v>31.594877</c:v>
                </c:pt>
                <c:pt idx="38">
                  <c:v>31.605046999999999</c:v>
                </c:pt>
                <c:pt idx="39">
                  <c:v>31.655902000000001</c:v>
                </c:pt>
                <c:pt idx="40">
                  <c:v>31.639955</c:v>
                </c:pt>
                <c:pt idx="41">
                  <c:v>31.441074</c:v>
                </c:pt>
                <c:pt idx="42">
                  <c:v>31.141945</c:v>
                </c:pt>
                <c:pt idx="43">
                  <c:v>31.002051999999999</c:v>
                </c:pt>
                <c:pt idx="44">
                  <c:v>31.053557999999999</c:v>
                </c:pt>
                <c:pt idx="45">
                  <c:v>31.175789000000002</c:v>
                </c:pt>
                <c:pt idx="46">
                  <c:v>31.284998999999999</c:v>
                </c:pt>
                <c:pt idx="47">
                  <c:v>31.369198999999998</c:v>
                </c:pt>
                <c:pt idx="48">
                  <c:v>31.643867</c:v>
                </c:pt>
                <c:pt idx="49">
                  <c:v>31.338674000000001</c:v>
                </c:pt>
                <c:pt idx="50">
                  <c:v>31.005302</c:v>
                </c:pt>
                <c:pt idx="51">
                  <c:v>30.947282999999999</c:v>
                </c:pt>
                <c:pt idx="52">
                  <c:v>31.084242</c:v>
                </c:pt>
                <c:pt idx="53">
                  <c:v>31.242035000000001</c:v>
                </c:pt>
                <c:pt idx="54">
                  <c:v>31.411795000000001</c:v>
                </c:pt>
                <c:pt idx="55">
                  <c:v>31.565764000000001</c:v>
                </c:pt>
                <c:pt idx="56">
                  <c:v>31.631920000000001</c:v>
                </c:pt>
                <c:pt idx="57">
                  <c:v>31.580814</c:v>
                </c:pt>
                <c:pt idx="58">
                  <c:v>31.419229000000001</c:v>
                </c:pt>
                <c:pt idx="59">
                  <c:v>31.380189000000001</c:v>
                </c:pt>
                <c:pt idx="60">
                  <c:v>31.469556000000001</c:v>
                </c:pt>
                <c:pt idx="61">
                  <c:v>31.680641000000001</c:v>
                </c:pt>
                <c:pt idx="62">
                  <c:v>32.037619999999997</c:v>
                </c:pt>
                <c:pt idx="63">
                  <c:v>32.017856999999999</c:v>
                </c:pt>
                <c:pt idx="64">
                  <c:v>32.175142000000001</c:v>
                </c:pt>
                <c:pt idx="65">
                  <c:v>32.289498999999999</c:v>
                </c:pt>
                <c:pt idx="66">
                  <c:v>32.350926999999999</c:v>
                </c:pt>
                <c:pt idx="67">
                  <c:v>32.299000999999997</c:v>
                </c:pt>
                <c:pt idx="68">
                  <c:v>32.232340999999998</c:v>
                </c:pt>
                <c:pt idx="69">
                  <c:v>32.229185999999999</c:v>
                </c:pt>
                <c:pt idx="70">
                  <c:v>32.320151000000003</c:v>
                </c:pt>
                <c:pt idx="71">
                  <c:v>32.500937999999998</c:v>
                </c:pt>
                <c:pt idx="72">
                  <c:v>32.734285</c:v>
                </c:pt>
                <c:pt idx="73">
                  <c:v>33.033906000000002</c:v>
                </c:pt>
                <c:pt idx="74">
                  <c:v>33.092236</c:v>
                </c:pt>
                <c:pt idx="75">
                  <c:v>32.567911000000002</c:v>
                </c:pt>
                <c:pt idx="76">
                  <c:v>32.643492000000002</c:v>
                </c:pt>
                <c:pt idx="77">
                  <c:v>32.906861999999997</c:v>
                </c:pt>
                <c:pt idx="78">
                  <c:v>33.118690000000001</c:v>
                </c:pt>
                <c:pt idx="79">
                  <c:v>33.240819999999999</c:v>
                </c:pt>
                <c:pt idx="80">
                  <c:v>33.358328</c:v>
                </c:pt>
                <c:pt idx="81">
                  <c:v>33.444201</c:v>
                </c:pt>
                <c:pt idx="82">
                  <c:v>33.530501999999998</c:v>
                </c:pt>
                <c:pt idx="83">
                  <c:v>33.692458999999999</c:v>
                </c:pt>
                <c:pt idx="84">
                  <c:v>33.920926000000001</c:v>
                </c:pt>
                <c:pt idx="85">
                  <c:v>34.062736999999998</c:v>
                </c:pt>
                <c:pt idx="86">
                  <c:v>34.191177000000003</c:v>
                </c:pt>
                <c:pt idx="87">
                  <c:v>34.315378000000003</c:v>
                </c:pt>
                <c:pt idx="88">
                  <c:v>34.445197999999998</c:v>
                </c:pt>
                <c:pt idx="89">
                  <c:v>34.530074999999997</c:v>
                </c:pt>
                <c:pt idx="90">
                  <c:v>34.611173999999998</c:v>
                </c:pt>
                <c:pt idx="91">
                  <c:v>34.735294000000003</c:v>
                </c:pt>
                <c:pt idx="92">
                  <c:v>34.706130000000002</c:v>
                </c:pt>
                <c:pt idx="93">
                  <c:v>34.630158999999999</c:v>
                </c:pt>
                <c:pt idx="94">
                  <c:v>34.528139000000003</c:v>
                </c:pt>
                <c:pt idx="95">
                  <c:v>34.419103</c:v>
                </c:pt>
                <c:pt idx="96">
                  <c:v>34.34008</c:v>
                </c:pt>
                <c:pt idx="97">
                  <c:v>34.323289000000003</c:v>
                </c:pt>
                <c:pt idx="98">
                  <c:v>34.332442</c:v>
                </c:pt>
                <c:pt idx="99">
                  <c:v>34.348176000000002</c:v>
                </c:pt>
                <c:pt idx="100">
                  <c:v>34.345933000000002</c:v>
                </c:pt>
                <c:pt idx="101">
                  <c:v>34.453335000000003</c:v>
                </c:pt>
                <c:pt idx="102">
                  <c:v>34.698877000000003</c:v>
                </c:pt>
                <c:pt idx="103">
                  <c:v>34.348418000000002</c:v>
                </c:pt>
                <c:pt idx="104">
                  <c:v>34.273617999999999</c:v>
                </c:pt>
                <c:pt idx="105">
                  <c:v>34.312368999999997</c:v>
                </c:pt>
                <c:pt idx="106">
                  <c:v>34.154257000000001</c:v>
                </c:pt>
                <c:pt idx="107">
                  <c:v>34.021839999999997</c:v>
                </c:pt>
                <c:pt idx="108">
                  <c:v>33.910356</c:v>
                </c:pt>
                <c:pt idx="109">
                  <c:v>33.743122</c:v>
                </c:pt>
                <c:pt idx="110">
                  <c:v>33.576219000000002</c:v>
                </c:pt>
                <c:pt idx="111">
                  <c:v>33.329106000000003</c:v>
                </c:pt>
                <c:pt idx="112">
                  <c:v>33.115279000000001</c:v>
                </c:pt>
                <c:pt idx="113">
                  <c:v>32.902138999999998</c:v>
                </c:pt>
                <c:pt idx="114">
                  <c:v>32.772857999999999</c:v>
                </c:pt>
                <c:pt idx="115">
                  <c:v>32.822853000000002</c:v>
                </c:pt>
                <c:pt idx="116">
                  <c:v>32.470860000000002</c:v>
                </c:pt>
                <c:pt idx="117">
                  <c:v>32.313564999999997</c:v>
                </c:pt>
                <c:pt idx="118">
                  <c:v>32.382924000000003</c:v>
                </c:pt>
                <c:pt idx="119">
                  <c:v>32.091068</c:v>
                </c:pt>
                <c:pt idx="120">
                  <c:v>31.965357999999998</c:v>
                </c:pt>
                <c:pt idx="121">
                  <c:v>31.85022</c:v>
                </c:pt>
                <c:pt idx="122">
                  <c:v>31.74915</c:v>
                </c:pt>
                <c:pt idx="123">
                  <c:v>31.668109000000001</c:v>
                </c:pt>
                <c:pt idx="124">
                  <c:v>31.647853000000001</c:v>
                </c:pt>
                <c:pt idx="125">
                  <c:v>31.683437000000001</c:v>
                </c:pt>
                <c:pt idx="126">
                  <c:v>31.955286999999998</c:v>
                </c:pt>
                <c:pt idx="127">
                  <c:v>32.954084000000002</c:v>
                </c:pt>
                <c:pt idx="128">
                  <c:v>33.704667999999998</c:v>
                </c:pt>
                <c:pt idx="129">
                  <c:v>33.105449</c:v>
                </c:pt>
                <c:pt idx="130">
                  <c:v>32.275364000000003</c:v>
                </c:pt>
                <c:pt idx="131">
                  <c:v>31.610147000000001</c:v>
                </c:pt>
                <c:pt idx="132">
                  <c:v>31.149529999999999</c:v>
                </c:pt>
                <c:pt idx="133">
                  <c:v>30.759378000000002</c:v>
                </c:pt>
                <c:pt idx="134">
                  <c:v>30.489284000000001</c:v>
                </c:pt>
                <c:pt idx="135">
                  <c:v>30.223313000000001</c:v>
                </c:pt>
                <c:pt idx="136">
                  <c:v>29.977838999999999</c:v>
                </c:pt>
                <c:pt idx="137">
                  <c:v>29.797955000000002</c:v>
                </c:pt>
                <c:pt idx="138">
                  <c:v>29.628651999999999</c:v>
                </c:pt>
                <c:pt idx="139">
                  <c:v>29.496537</c:v>
                </c:pt>
                <c:pt idx="140">
                  <c:v>29.383082999999999</c:v>
                </c:pt>
                <c:pt idx="141">
                  <c:v>29.282616000000001</c:v>
                </c:pt>
                <c:pt idx="142">
                  <c:v>29.801762</c:v>
                </c:pt>
                <c:pt idx="143">
                  <c:v>29.296585</c:v>
                </c:pt>
                <c:pt idx="144">
                  <c:v>29.015698</c:v>
                </c:pt>
                <c:pt idx="145">
                  <c:v>28.738488</c:v>
                </c:pt>
                <c:pt idx="146">
                  <c:v>28.754964000000001</c:v>
                </c:pt>
                <c:pt idx="147">
                  <c:v>28.652836000000001</c:v>
                </c:pt>
                <c:pt idx="148">
                  <c:v>28.429566999999999</c:v>
                </c:pt>
                <c:pt idx="149">
                  <c:v>28.341978000000001</c:v>
                </c:pt>
                <c:pt idx="150">
                  <c:v>28.34432</c:v>
                </c:pt>
                <c:pt idx="151">
                  <c:v>28.382777000000001</c:v>
                </c:pt>
                <c:pt idx="152">
                  <c:v>28.386184</c:v>
                </c:pt>
                <c:pt idx="153">
                  <c:v>28.232794999999999</c:v>
                </c:pt>
                <c:pt idx="154">
                  <c:v>28.307286999999999</c:v>
                </c:pt>
                <c:pt idx="155">
                  <c:v>28.228158000000001</c:v>
                </c:pt>
                <c:pt idx="156">
                  <c:v>28.227675999999999</c:v>
                </c:pt>
                <c:pt idx="157">
                  <c:v>28.216961000000001</c:v>
                </c:pt>
                <c:pt idx="158">
                  <c:v>28.135168</c:v>
                </c:pt>
                <c:pt idx="159">
                  <c:v>28.158372</c:v>
                </c:pt>
                <c:pt idx="160">
                  <c:v>28.170826999999999</c:v>
                </c:pt>
                <c:pt idx="161">
                  <c:v>28.172865000000002</c:v>
                </c:pt>
                <c:pt idx="162">
                  <c:v>28.135058000000001</c:v>
                </c:pt>
                <c:pt idx="163">
                  <c:v>28.167833000000002</c:v>
                </c:pt>
                <c:pt idx="164">
                  <c:v>28.222441</c:v>
                </c:pt>
                <c:pt idx="165">
                  <c:v>28.208088</c:v>
                </c:pt>
                <c:pt idx="166">
                  <c:v>28.042262000000001</c:v>
                </c:pt>
                <c:pt idx="167">
                  <c:v>28.002355999999999</c:v>
                </c:pt>
                <c:pt idx="168">
                  <c:v>28.017793999999999</c:v>
                </c:pt>
                <c:pt idx="169">
                  <c:v>27.978103000000001</c:v>
                </c:pt>
                <c:pt idx="170">
                  <c:v>27.858585000000001</c:v>
                </c:pt>
                <c:pt idx="171">
                  <c:v>27.846257999999999</c:v>
                </c:pt>
                <c:pt idx="172">
                  <c:v>27.911484999999999</c:v>
                </c:pt>
                <c:pt idx="173">
                  <c:v>27.886018</c:v>
                </c:pt>
                <c:pt idx="174">
                  <c:v>27.885807</c:v>
                </c:pt>
                <c:pt idx="175">
                  <c:v>27.936091999999999</c:v>
                </c:pt>
                <c:pt idx="176">
                  <c:v>28.010819999999999</c:v>
                </c:pt>
                <c:pt idx="177">
                  <c:v>27.99708</c:v>
                </c:pt>
                <c:pt idx="178">
                  <c:v>28.044231</c:v>
                </c:pt>
                <c:pt idx="179">
                  <c:v>28.090403999999999</c:v>
                </c:pt>
                <c:pt idx="180">
                  <c:v>28.074902999999999</c:v>
                </c:pt>
                <c:pt idx="181">
                  <c:v>28.220988999999999</c:v>
                </c:pt>
                <c:pt idx="182">
                  <c:v>28.417656999999998</c:v>
                </c:pt>
                <c:pt idx="183">
                  <c:v>28.648885</c:v>
                </c:pt>
                <c:pt idx="184">
                  <c:v>29.244779999999999</c:v>
                </c:pt>
                <c:pt idx="185">
                  <c:v>30.566789</c:v>
                </c:pt>
                <c:pt idx="186">
                  <c:v>32.168129999999998</c:v>
                </c:pt>
                <c:pt idx="187">
                  <c:v>33.011952000000001</c:v>
                </c:pt>
                <c:pt idx="188">
                  <c:v>32.792602000000002</c:v>
                </c:pt>
                <c:pt idx="189">
                  <c:v>31.791430999999999</c:v>
                </c:pt>
                <c:pt idx="190">
                  <c:v>30.775583999999998</c:v>
                </c:pt>
                <c:pt idx="191">
                  <c:v>30.068871999999999</c:v>
                </c:pt>
                <c:pt idx="192">
                  <c:v>29.696486</c:v>
                </c:pt>
                <c:pt idx="193">
                  <c:v>29.400784000000002</c:v>
                </c:pt>
                <c:pt idx="194">
                  <c:v>29.340554999999998</c:v>
                </c:pt>
                <c:pt idx="195">
                  <c:v>29.211003000000002</c:v>
                </c:pt>
                <c:pt idx="196">
                  <c:v>29.074625000000001</c:v>
                </c:pt>
                <c:pt idx="197">
                  <c:v>29.063089999999999</c:v>
                </c:pt>
                <c:pt idx="198">
                  <c:v>29.152536999999999</c:v>
                </c:pt>
                <c:pt idx="199">
                  <c:v>29.228967000000001</c:v>
                </c:pt>
                <c:pt idx="200">
                  <c:v>29.412548000000001</c:v>
                </c:pt>
                <c:pt idx="201">
                  <c:v>29.677710999999999</c:v>
                </c:pt>
                <c:pt idx="202">
                  <c:v>30.150047000000001</c:v>
                </c:pt>
                <c:pt idx="203">
                  <c:v>30.740005</c:v>
                </c:pt>
                <c:pt idx="204">
                  <c:v>31.548036</c:v>
                </c:pt>
                <c:pt idx="205">
                  <c:v>32.718088999999999</c:v>
                </c:pt>
                <c:pt idx="206">
                  <c:v>34.297966000000002</c:v>
                </c:pt>
                <c:pt idx="207">
                  <c:v>36.002701999999999</c:v>
                </c:pt>
                <c:pt idx="208">
                  <c:v>37.853830000000002</c:v>
                </c:pt>
                <c:pt idx="209">
                  <c:v>39.587389000000002</c:v>
                </c:pt>
                <c:pt idx="210">
                  <c:v>41.511592999999998</c:v>
                </c:pt>
                <c:pt idx="211">
                  <c:v>45.469754000000002</c:v>
                </c:pt>
                <c:pt idx="212">
                  <c:v>56.111133000000002</c:v>
                </c:pt>
                <c:pt idx="213">
                  <c:v>76.357726999999997</c:v>
                </c:pt>
                <c:pt idx="214">
                  <c:v>91.809791000000004</c:v>
                </c:pt>
                <c:pt idx="215">
                  <c:v>93.725065999999998</c:v>
                </c:pt>
                <c:pt idx="216">
                  <c:v>92.583986999999993</c:v>
                </c:pt>
                <c:pt idx="217">
                  <c:v>91.951904999999996</c:v>
                </c:pt>
                <c:pt idx="218">
                  <c:v>85.967601999999999</c:v>
                </c:pt>
                <c:pt idx="219">
                  <c:v>75.341031000000001</c:v>
                </c:pt>
                <c:pt idx="220">
                  <c:v>65.252746000000002</c:v>
                </c:pt>
                <c:pt idx="221">
                  <c:v>55.247045999999997</c:v>
                </c:pt>
                <c:pt idx="222">
                  <c:v>47.975940000000001</c:v>
                </c:pt>
                <c:pt idx="223">
                  <c:v>43.130546000000002</c:v>
                </c:pt>
                <c:pt idx="224">
                  <c:v>39.831735999999999</c:v>
                </c:pt>
                <c:pt idx="225">
                  <c:v>36.865009000000001</c:v>
                </c:pt>
                <c:pt idx="226">
                  <c:v>34.745012000000003</c:v>
                </c:pt>
                <c:pt idx="227">
                  <c:v>33.118755999999998</c:v>
                </c:pt>
                <c:pt idx="228">
                  <c:v>31.743796</c:v>
                </c:pt>
                <c:pt idx="229">
                  <c:v>30.950451000000001</c:v>
                </c:pt>
                <c:pt idx="230">
                  <c:v>30.075572999999999</c:v>
                </c:pt>
                <c:pt idx="231">
                  <c:v>29.605550999999998</c:v>
                </c:pt>
                <c:pt idx="232">
                  <c:v>29.148854</c:v>
                </c:pt>
                <c:pt idx="233">
                  <c:v>28.671458999999999</c:v>
                </c:pt>
                <c:pt idx="234">
                  <c:v>28.552966999999999</c:v>
                </c:pt>
                <c:pt idx="235">
                  <c:v>28.387847000000001</c:v>
                </c:pt>
                <c:pt idx="236">
                  <c:v>28.176577999999999</c:v>
                </c:pt>
                <c:pt idx="237">
                  <c:v>28.081748999999999</c:v>
                </c:pt>
                <c:pt idx="238">
                  <c:v>28.099226999999999</c:v>
                </c:pt>
                <c:pt idx="239">
                  <c:v>28.028299000000001</c:v>
                </c:pt>
                <c:pt idx="240">
                  <c:v>28.156068000000001</c:v>
                </c:pt>
                <c:pt idx="241">
                  <c:v>28.106809999999999</c:v>
                </c:pt>
                <c:pt idx="242">
                  <c:v>28.056802000000001</c:v>
                </c:pt>
                <c:pt idx="243">
                  <c:v>28.117834999999999</c:v>
                </c:pt>
                <c:pt idx="244">
                  <c:v>28.472608999999999</c:v>
                </c:pt>
                <c:pt idx="245">
                  <c:v>28.523731999999999</c:v>
                </c:pt>
                <c:pt idx="246">
                  <c:v>28.184280000000001</c:v>
                </c:pt>
                <c:pt idx="247">
                  <c:v>28.14021</c:v>
                </c:pt>
                <c:pt idx="248">
                  <c:v>28.268643000000001</c:v>
                </c:pt>
                <c:pt idx="249">
                  <c:v>28.305354000000001</c:v>
                </c:pt>
                <c:pt idx="250">
                  <c:v>28.205195</c:v>
                </c:pt>
                <c:pt idx="251">
                  <c:v>28.284361000000001</c:v>
                </c:pt>
                <c:pt idx="252">
                  <c:v>28.281544</c:v>
                </c:pt>
                <c:pt idx="253">
                  <c:v>28.364982999999999</c:v>
                </c:pt>
                <c:pt idx="254">
                  <c:v>28.363205000000001</c:v>
                </c:pt>
                <c:pt idx="255">
                  <c:v>28.361073999999999</c:v>
                </c:pt>
                <c:pt idx="256">
                  <c:v>28.358425</c:v>
                </c:pt>
                <c:pt idx="257">
                  <c:v>28.463842</c:v>
                </c:pt>
                <c:pt idx="258">
                  <c:v>28.461465</c:v>
                </c:pt>
                <c:pt idx="259">
                  <c:v>28.410481000000001</c:v>
                </c:pt>
                <c:pt idx="260">
                  <c:v>28.405225999999999</c:v>
                </c:pt>
                <c:pt idx="261">
                  <c:v>28.563897000000001</c:v>
                </c:pt>
                <c:pt idx="262">
                  <c:v>28.609534</c:v>
                </c:pt>
                <c:pt idx="263">
                  <c:v>28.535924000000001</c:v>
                </c:pt>
                <c:pt idx="264">
                  <c:v>28.511109999999999</c:v>
                </c:pt>
                <c:pt idx="265">
                  <c:v>28.538758000000001</c:v>
                </c:pt>
                <c:pt idx="266">
                  <c:v>28.493185</c:v>
                </c:pt>
                <c:pt idx="267">
                  <c:v>28.482538999999999</c:v>
                </c:pt>
                <c:pt idx="268">
                  <c:v>28.572527000000001</c:v>
                </c:pt>
                <c:pt idx="269">
                  <c:v>28.455477999999999</c:v>
                </c:pt>
                <c:pt idx="270">
                  <c:v>28.435079000000002</c:v>
                </c:pt>
                <c:pt idx="271">
                  <c:v>28.525538999999998</c:v>
                </c:pt>
                <c:pt idx="272">
                  <c:v>28.047526999999999</c:v>
                </c:pt>
                <c:pt idx="273">
                  <c:v>28.006965000000001</c:v>
                </c:pt>
                <c:pt idx="274">
                  <c:v>28.379159000000001</c:v>
                </c:pt>
                <c:pt idx="275">
                  <c:v>28.268174999999999</c:v>
                </c:pt>
                <c:pt idx="276">
                  <c:v>28.126846</c:v>
                </c:pt>
                <c:pt idx="277">
                  <c:v>28.038715</c:v>
                </c:pt>
                <c:pt idx="278">
                  <c:v>28.566579000000001</c:v>
                </c:pt>
                <c:pt idx="279">
                  <c:v>28.426940999999999</c:v>
                </c:pt>
                <c:pt idx="280">
                  <c:v>28.955639000000001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7175-4DD6-B289-53EE72FD3AE9}"/>
            </c:ext>
          </c:extLst>
        </c:ser>
        <c:ser>
          <c:idx val="7"/>
          <c:order val="7"/>
          <c:tx>
            <c:strRef>
              <c:f>Data!$I$1</c:f>
              <c:strCache>
                <c:ptCount val="1"/>
                <c:pt idx="0">
                  <c:v>3200 Hours</c:v>
                </c:pt>
              </c:strCache>
            </c:strRef>
          </c:tx>
          <c:spPr>
            <a:ln w="952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Data!$A$2:$A$282</c:f>
              <c:numCache>
                <c:formatCode>General</c:formatCode>
                <c:ptCount val="2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  <c:pt idx="101">
                  <c:v>805</c:v>
                </c:pt>
                <c:pt idx="102">
                  <c:v>810</c:v>
                </c:pt>
                <c:pt idx="103">
                  <c:v>815</c:v>
                </c:pt>
                <c:pt idx="104">
                  <c:v>820</c:v>
                </c:pt>
                <c:pt idx="105">
                  <c:v>825</c:v>
                </c:pt>
                <c:pt idx="106">
                  <c:v>830</c:v>
                </c:pt>
                <c:pt idx="107">
                  <c:v>835</c:v>
                </c:pt>
                <c:pt idx="108">
                  <c:v>840</c:v>
                </c:pt>
                <c:pt idx="109">
                  <c:v>845</c:v>
                </c:pt>
                <c:pt idx="110">
                  <c:v>850</c:v>
                </c:pt>
                <c:pt idx="111">
                  <c:v>855</c:v>
                </c:pt>
                <c:pt idx="112">
                  <c:v>860</c:v>
                </c:pt>
                <c:pt idx="113">
                  <c:v>865</c:v>
                </c:pt>
                <c:pt idx="114">
                  <c:v>870</c:v>
                </c:pt>
                <c:pt idx="115">
                  <c:v>875</c:v>
                </c:pt>
                <c:pt idx="116">
                  <c:v>880</c:v>
                </c:pt>
                <c:pt idx="117">
                  <c:v>885</c:v>
                </c:pt>
                <c:pt idx="118">
                  <c:v>890</c:v>
                </c:pt>
                <c:pt idx="119">
                  <c:v>895</c:v>
                </c:pt>
                <c:pt idx="120">
                  <c:v>900</c:v>
                </c:pt>
                <c:pt idx="121">
                  <c:v>905</c:v>
                </c:pt>
                <c:pt idx="122">
                  <c:v>910</c:v>
                </c:pt>
                <c:pt idx="123">
                  <c:v>915</c:v>
                </c:pt>
                <c:pt idx="124">
                  <c:v>920</c:v>
                </c:pt>
                <c:pt idx="125">
                  <c:v>925</c:v>
                </c:pt>
                <c:pt idx="126">
                  <c:v>930</c:v>
                </c:pt>
                <c:pt idx="127">
                  <c:v>935</c:v>
                </c:pt>
                <c:pt idx="128">
                  <c:v>940</c:v>
                </c:pt>
                <c:pt idx="129">
                  <c:v>945</c:v>
                </c:pt>
                <c:pt idx="130">
                  <c:v>950</c:v>
                </c:pt>
                <c:pt idx="131">
                  <c:v>955</c:v>
                </c:pt>
                <c:pt idx="132">
                  <c:v>960</c:v>
                </c:pt>
                <c:pt idx="133">
                  <c:v>965</c:v>
                </c:pt>
                <c:pt idx="134">
                  <c:v>970</c:v>
                </c:pt>
                <c:pt idx="135">
                  <c:v>975</c:v>
                </c:pt>
                <c:pt idx="136">
                  <c:v>980</c:v>
                </c:pt>
                <c:pt idx="137">
                  <c:v>985</c:v>
                </c:pt>
                <c:pt idx="138">
                  <c:v>990</c:v>
                </c:pt>
                <c:pt idx="139">
                  <c:v>995</c:v>
                </c:pt>
                <c:pt idx="140">
                  <c:v>1000</c:v>
                </c:pt>
                <c:pt idx="141">
                  <c:v>1005</c:v>
                </c:pt>
                <c:pt idx="142">
                  <c:v>1010</c:v>
                </c:pt>
                <c:pt idx="143">
                  <c:v>1015</c:v>
                </c:pt>
                <c:pt idx="144">
                  <c:v>1020</c:v>
                </c:pt>
                <c:pt idx="145">
                  <c:v>1025</c:v>
                </c:pt>
                <c:pt idx="146">
                  <c:v>1030</c:v>
                </c:pt>
                <c:pt idx="147">
                  <c:v>1035</c:v>
                </c:pt>
                <c:pt idx="148">
                  <c:v>1040</c:v>
                </c:pt>
                <c:pt idx="149">
                  <c:v>1045</c:v>
                </c:pt>
                <c:pt idx="150">
                  <c:v>1050</c:v>
                </c:pt>
                <c:pt idx="151">
                  <c:v>1055</c:v>
                </c:pt>
                <c:pt idx="152">
                  <c:v>1060</c:v>
                </c:pt>
                <c:pt idx="153">
                  <c:v>1065</c:v>
                </c:pt>
                <c:pt idx="154">
                  <c:v>1070</c:v>
                </c:pt>
                <c:pt idx="155">
                  <c:v>1075</c:v>
                </c:pt>
                <c:pt idx="156">
                  <c:v>1080</c:v>
                </c:pt>
                <c:pt idx="157">
                  <c:v>1085</c:v>
                </c:pt>
                <c:pt idx="158">
                  <c:v>1090</c:v>
                </c:pt>
                <c:pt idx="159">
                  <c:v>1095</c:v>
                </c:pt>
                <c:pt idx="160">
                  <c:v>1100</c:v>
                </c:pt>
                <c:pt idx="161">
                  <c:v>1105</c:v>
                </c:pt>
                <c:pt idx="162">
                  <c:v>1110</c:v>
                </c:pt>
                <c:pt idx="163">
                  <c:v>1115</c:v>
                </c:pt>
                <c:pt idx="164">
                  <c:v>1120</c:v>
                </c:pt>
                <c:pt idx="165">
                  <c:v>1125</c:v>
                </c:pt>
                <c:pt idx="166">
                  <c:v>1130</c:v>
                </c:pt>
                <c:pt idx="167">
                  <c:v>1135</c:v>
                </c:pt>
                <c:pt idx="168">
                  <c:v>1140</c:v>
                </c:pt>
                <c:pt idx="169">
                  <c:v>1145</c:v>
                </c:pt>
                <c:pt idx="170">
                  <c:v>1150</c:v>
                </c:pt>
                <c:pt idx="171">
                  <c:v>1155</c:v>
                </c:pt>
                <c:pt idx="172">
                  <c:v>1160</c:v>
                </c:pt>
                <c:pt idx="173">
                  <c:v>1165</c:v>
                </c:pt>
                <c:pt idx="174">
                  <c:v>1170</c:v>
                </c:pt>
                <c:pt idx="175">
                  <c:v>1175</c:v>
                </c:pt>
                <c:pt idx="176">
                  <c:v>1180</c:v>
                </c:pt>
                <c:pt idx="177">
                  <c:v>1185</c:v>
                </c:pt>
                <c:pt idx="178">
                  <c:v>1190</c:v>
                </c:pt>
                <c:pt idx="179">
                  <c:v>1195</c:v>
                </c:pt>
                <c:pt idx="180">
                  <c:v>1200</c:v>
                </c:pt>
                <c:pt idx="181">
                  <c:v>1205</c:v>
                </c:pt>
                <c:pt idx="182">
                  <c:v>1210</c:v>
                </c:pt>
                <c:pt idx="183">
                  <c:v>1215</c:v>
                </c:pt>
                <c:pt idx="184">
                  <c:v>1220</c:v>
                </c:pt>
                <c:pt idx="185">
                  <c:v>1225</c:v>
                </c:pt>
                <c:pt idx="186">
                  <c:v>1230</c:v>
                </c:pt>
                <c:pt idx="187">
                  <c:v>1235</c:v>
                </c:pt>
                <c:pt idx="188">
                  <c:v>1240</c:v>
                </c:pt>
                <c:pt idx="189">
                  <c:v>1245</c:v>
                </c:pt>
                <c:pt idx="190">
                  <c:v>1250</c:v>
                </c:pt>
                <c:pt idx="191">
                  <c:v>1255</c:v>
                </c:pt>
                <c:pt idx="192">
                  <c:v>1260</c:v>
                </c:pt>
                <c:pt idx="193">
                  <c:v>1265</c:v>
                </c:pt>
                <c:pt idx="194">
                  <c:v>1270</c:v>
                </c:pt>
                <c:pt idx="195">
                  <c:v>1275</c:v>
                </c:pt>
                <c:pt idx="196">
                  <c:v>1280</c:v>
                </c:pt>
                <c:pt idx="197">
                  <c:v>1285</c:v>
                </c:pt>
                <c:pt idx="198">
                  <c:v>1290</c:v>
                </c:pt>
                <c:pt idx="199">
                  <c:v>1295</c:v>
                </c:pt>
                <c:pt idx="200">
                  <c:v>1300</c:v>
                </c:pt>
                <c:pt idx="201">
                  <c:v>1305</c:v>
                </c:pt>
                <c:pt idx="202">
                  <c:v>1310</c:v>
                </c:pt>
                <c:pt idx="203">
                  <c:v>1315</c:v>
                </c:pt>
                <c:pt idx="204">
                  <c:v>1320</c:v>
                </c:pt>
                <c:pt idx="205">
                  <c:v>1325</c:v>
                </c:pt>
                <c:pt idx="206">
                  <c:v>1330</c:v>
                </c:pt>
                <c:pt idx="207">
                  <c:v>1335</c:v>
                </c:pt>
                <c:pt idx="208">
                  <c:v>1340</c:v>
                </c:pt>
                <c:pt idx="209">
                  <c:v>1345</c:v>
                </c:pt>
                <c:pt idx="210">
                  <c:v>1350</c:v>
                </c:pt>
                <c:pt idx="211">
                  <c:v>1355</c:v>
                </c:pt>
                <c:pt idx="212">
                  <c:v>1360</c:v>
                </c:pt>
                <c:pt idx="213">
                  <c:v>1365</c:v>
                </c:pt>
                <c:pt idx="214">
                  <c:v>1370</c:v>
                </c:pt>
                <c:pt idx="215">
                  <c:v>1375</c:v>
                </c:pt>
                <c:pt idx="216">
                  <c:v>1380</c:v>
                </c:pt>
                <c:pt idx="217">
                  <c:v>1385</c:v>
                </c:pt>
                <c:pt idx="218">
                  <c:v>1390</c:v>
                </c:pt>
                <c:pt idx="219">
                  <c:v>1395</c:v>
                </c:pt>
                <c:pt idx="220">
                  <c:v>1400</c:v>
                </c:pt>
                <c:pt idx="221">
                  <c:v>1405</c:v>
                </c:pt>
                <c:pt idx="222">
                  <c:v>1410</c:v>
                </c:pt>
                <c:pt idx="223">
                  <c:v>1415</c:v>
                </c:pt>
                <c:pt idx="224">
                  <c:v>1420</c:v>
                </c:pt>
                <c:pt idx="225">
                  <c:v>1425</c:v>
                </c:pt>
                <c:pt idx="226">
                  <c:v>1430</c:v>
                </c:pt>
                <c:pt idx="227">
                  <c:v>1435</c:v>
                </c:pt>
                <c:pt idx="228">
                  <c:v>1440</c:v>
                </c:pt>
                <c:pt idx="229">
                  <c:v>1445</c:v>
                </c:pt>
                <c:pt idx="230">
                  <c:v>1450</c:v>
                </c:pt>
                <c:pt idx="231">
                  <c:v>1455</c:v>
                </c:pt>
                <c:pt idx="232">
                  <c:v>1460</c:v>
                </c:pt>
                <c:pt idx="233">
                  <c:v>1465</c:v>
                </c:pt>
                <c:pt idx="234">
                  <c:v>1470</c:v>
                </c:pt>
                <c:pt idx="235">
                  <c:v>1475</c:v>
                </c:pt>
                <c:pt idx="236">
                  <c:v>1480</c:v>
                </c:pt>
                <c:pt idx="237">
                  <c:v>1485</c:v>
                </c:pt>
                <c:pt idx="238">
                  <c:v>1490</c:v>
                </c:pt>
                <c:pt idx="239">
                  <c:v>1495</c:v>
                </c:pt>
                <c:pt idx="240">
                  <c:v>1500</c:v>
                </c:pt>
                <c:pt idx="241">
                  <c:v>1505</c:v>
                </c:pt>
                <c:pt idx="242">
                  <c:v>1510</c:v>
                </c:pt>
                <c:pt idx="243">
                  <c:v>1515</c:v>
                </c:pt>
                <c:pt idx="244">
                  <c:v>1520</c:v>
                </c:pt>
                <c:pt idx="245">
                  <c:v>1525</c:v>
                </c:pt>
                <c:pt idx="246">
                  <c:v>1530</c:v>
                </c:pt>
                <c:pt idx="247">
                  <c:v>1535</c:v>
                </c:pt>
                <c:pt idx="248">
                  <c:v>1540</c:v>
                </c:pt>
                <c:pt idx="249">
                  <c:v>1545</c:v>
                </c:pt>
                <c:pt idx="250">
                  <c:v>1550</c:v>
                </c:pt>
                <c:pt idx="251">
                  <c:v>1555</c:v>
                </c:pt>
                <c:pt idx="252">
                  <c:v>1560</c:v>
                </c:pt>
                <c:pt idx="253">
                  <c:v>1565</c:v>
                </c:pt>
                <c:pt idx="254">
                  <c:v>1570</c:v>
                </c:pt>
                <c:pt idx="255">
                  <c:v>1575</c:v>
                </c:pt>
                <c:pt idx="256">
                  <c:v>1580</c:v>
                </c:pt>
                <c:pt idx="257">
                  <c:v>1585</c:v>
                </c:pt>
                <c:pt idx="258">
                  <c:v>1590</c:v>
                </c:pt>
                <c:pt idx="259">
                  <c:v>1595</c:v>
                </c:pt>
                <c:pt idx="260">
                  <c:v>1600</c:v>
                </c:pt>
                <c:pt idx="261">
                  <c:v>1605</c:v>
                </c:pt>
                <c:pt idx="262">
                  <c:v>1610</c:v>
                </c:pt>
                <c:pt idx="263">
                  <c:v>1615</c:v>
                </c:pt>
                <c:pt idx="264">
                  <c:v>1620</c:v>
                </c:pt>
                <c:pt idx="265">
                  <c:v>1625</c:v>
                </c:pt>
                <c:pt idx="266">
                  <c:v>1630</c:v>
                </c:pt>
                <c:pt idx="267">
                  <c:v>1635</c:v>
                </c:pt>
                <c:pt idx="268">
                  <c:v>1640</c:v>
                </c:pt>
                <c:pt idx="269">
                  <c:v>1645</c:v>
                </c:pt>
                <c:pt idx="270">
                  <c:v>1650</c:v>
                </c:pt>
                <c:pt idx="271">
                  <c:v>1655</c:v>
                </c:pt>
                <c:pt idx="272">
                  <c:v>1660</c:v>
                </c:pt>
                <c:pt idx="273">
                  <c:v>1665</c:v>
                </c:pt>
                <c:pt idx="274">
                  <c:v>1670</c:v>
                </c:pt>
                <c:pt idx="275">
                  <c:v>1675</c:v>
                </c:pt>
                <c:pt idx="276">
                  <c:v>1680</c:v>
                </c:pt>
                <c:pt idx="277">
                  <c:v>1685</c:v>
                </c:pt>
                <c:pt idx="278">
                  <c:v>1690</c:v>
                </c:pt>
                <c:pt idx="279">
                  <c:v>1695</c:v>
                </c:pt>
                <c:pt idx="280">
                  <c:v>1700</c:v>
                </c:pt>
              </c:numCache>
            </c:numRef>
          </c:xVal>
          <c:yVal>
            <c:numRef>
              <c:f>Data!$I$2:$I$282</c:f>
              <c:numCache>
                <c:formatCode>General</c:formatCode>
                <c:ptCount val="281"/>
                <c:pt idx="0">
                  <c:v>104.47422</c:v>
                </c:pt>
                <c:pt idx="1">
                  <c:v>114.91845000000001</c:v>
                </c:pt>
                <c:pt idx="2">
                  <c:v>125.34878</c:v>
                </c:pt>
                <c:pt idx="3">
                  <c:v>109.07720999999999</c:v>
                </c:pt>
                <c:pt idx="4">
                  <c:v>95.913938000000002</c:v>
                </c:pt>
                <c:pt idx="5">
                  <c:v>74.661536999999996</c:v>
                </c:pt>
                <c:pt idx="6">
                  <c:v>65.526825000000002</c:v>
                </c:pt>
                <c:pt idx="7">
                  <c:v>58.346910000000001</c:v>
                </c:pt>
                <c:pt idx="8">
                  <c:v>52.728274999999996</c:v>
                </c:pt>
                <c:pt idx="9">
                  <c:v>50.147945999999997</c:v>
                </c:pt>
                <c:pt idx="10">
                  <c:v>51.221502999999998</c:v>
                </c:pt>
                <c:pt idx="11">
                  <c:v>48.952523999999997</c:v>
                </c:pt>
                <c:pt idx="12">
                  <c:v>46.811207000000003</c:v>
                </c:pt>
                <c:pt idx="13">
                  <c:v>44.794007000000001</c:v>
                </c:pt>
                <c:pt idx="14">
                  <c:v>43.926566000000001</c:v>
                </c:pt>
                <c:pt idx="15">
                  <c:v>40.521115000000002</c:v>
                </c:pt>
                <c:pt idx="16">
                  <c:v>39.340103999999997</c:v>
                </c:pt>
                <c:pt idx="17">
                  <c:v>38.359979000000003</c:v>
                </c:pt>
                <c:pt idx="18">
                  <c:v>37.854866999999999</c:v>
                </c:pt>
                <c:pt idx="19">
                  <c:v>37.420723000000002</c:v>
                </c:pt>
                <c:pt idx="20">
                  <c:v>36.740060999999997</c:v>
                </c:pt>
                <c:pt idx="21">
                  <c:v>36.048715999999999</c:v>
                </c:pt>
                <c:pt idx="22">
                  <c:v>35.666967999999997</c:v>
                </c:pt>
                <c:pt idx="23">
                  <c:v>35.470326999999997</c:v>
                </c:pt>
                <c:pt idx="24">
                  <c:v>35.058754</c:v>
                </c:pt>
                <c:pt idx="25">
                  <c:v>34.478582000000003</c:v>
                </c:pt>
                <c:pt idx="26">
                  <c:v>34.325186000000002</c:v>
                </c:pt>
                <c:pt idx="27">
                  <c:v>34.201431999999997</c:v>
                </c:pt>
                <c:pt idx="28">
                  <c:v>33.756000999999998</c:v>
                </c:pt>
                <c:pt idx="29">
                  <c:v>33.351588999999997</c:v>
                </c:pt>
                <c:pt idx="30">
                  <c:v>32.779992</c:v>
                </c:pt>
                <c:pt idx="31">
                  <c:v>32.594115000000002</c:v>
                </c:pt>
                <c:pt idx="32">
                  <c:v>32.466957999999998</c:v>
                </c:pt>
                <c:pt idx="33">
                  <c:v>32.381846000000003</c:v>
                </c:pt>
                <c:pt idx="34">
                  <c:v>32.212783000000002</c:v>
                </c:pt>
                <c:pt idx="35">
                  <c:v>31.924206999999999</c:v>
                </c:pt>
                <c:pt idx="36">
                  <c:v>31.693135999999999</c:v>
                </c:pt>
                <c:pt idx="37">
                  <c:v>31.685355999999999</c:v>
                </c:pt>
                <c:pt idx="38">
                  <c:v>31.648551000000001</c:v>
                </c:pt>
                <c:pt idx="39">
                  <c:v>31.616904999999999</c:v>
                </c:pt>
                <c:pt idx="40">
                  <c:v>31.550228000000001</c:v>
                </c:pt>
                <c:pt idx="41">
                  <c:v>31.379598999999999</c:v>
                </c:pt>
                <c:pt idx="42">
                  <c:v>31.143143999999999</c:v>
                </c:pt>
                <c:pt idx="43">
                  <c:v>31.060286000000001</c:v>
                </c:pt>
                <c:pt idx="44">
                  <c:v>31.098388</c:v>
                </c:pt>
                <c:pt idx="45">
                  <c:v>31.176846000000001</c:v>
                </c:pt>
                <c:pt idx="46">
                  <c:v>31.203514999999999</c:v>
                </c:pt>
                <c:pt idx="47">
                  <c:v>31.278938</c:v>
                </c:pt>
                <c:pt idx="48">
                  <c:v>31.505161000000001</c:v>
                </c:pt>
                <c:pt idx="49">
                  <c:v>31.290942000000001</c:v>
                </c:pt>
                <c:pt idx="50">
                  <c:v>31.025110000000002</c:v>
                </c:pt>
                <c:pt idx="51">
                  <c:v>31.003001000000001</c:v>
                </c:pt>
                <c:pt idx="52">
                  <c:v>31.067325</c:v>
                </c:pt>
                <c:pt idx="53">
                  <c:v>31.190375</c:v>
                </c:pt>
                <c:pt idx="54">
                  <c:v>31.29983</c:v>
                </c:pt>
                <c:pt idx="55">
                  <c:v>31.419574999999998</c:v>
                </c:pt>
                <c:pt idx="56">
                  <c:v>31.485904000000001</c:v>
                </c:pt>
                <c:pt idx="57">
                  <c:v>31.469932</c:v>
                </c:pt>
                <c:pt idx="58">
                  <c:v>31.394624</c:v>
                </c:pt>
                <c:pt idx="59">
                  <c:v>31.389365999999999</c:v>
                </c:pt>
                <c:pt idx="60">
                  <c:v>31.470378</c:v>
                </c:pt>
                <c:pt idx="61">
                  <c:v>31.657060000000001</c:v>
                </c:pt>
                <c:pt idx="62">
                  <c:v>31.925025000000002</c:v>
                </c:pt>
                <c:pt idx="63">
                  <c:v>31.905047</c:v>
                </c:pt>
                <c:pt idx="64">
                  <c:v>32.012430999999999</c:v>
                </c:pt>
                <c:pt idx="65">
                  <c:v>32.116553000000003</c:v>
                </c:pt>
                <c:pt idx="66">
                  <c:v>32.184105000000002</c:v>
                </c:pt>
                <c:pt idx="67">
                  <c:v>32.181353000000001</c:v>
                </c:pt>
                <c:pt idx="68">
                  <c:v>32.182219000000003</c:v>
                </c:pt>
                <c:pt idx="69">
                  <c:v>32.213045999999999</c:v>
                </c:pt>
                <c:pt idx="70">
                  <c:v>32.3125</c:v>
                </c:pt>
                <c:pt idx="71">
                  <c:v>32.458995999999999</c:v>
                </c:pt>
                <c:pt idx="72">
                  <c:v>32.665492</c:v>
                </c:pt>
                <c:pt idx="73">
                  <c:v>32.926504000000001</c:v>
                </c:pt>
                <c:pt idx="74">
                  <c:v>32.959028000000004</c:v>
                </c:pt>
                <c:pt idx="75">
                  <c:v>32.450985000000003</c:v>
                </c:pt>
                <c:pt idx="76">
                  <c:v>32.489984999999997</c:v>
                </c:pt>
                <c:pt idx="77">
                  <c:v>32.714692999999997</c:v>
                </c:pt>
                <c:pt idx="78">
                  <c:v>32.938034000000002</c:v>
                </c:pt>
                <c:pt idx="79">
                  <c:v>33.086762999999998</c:v>
                </c:pt>
                <c:pt idx="80">
                  <c:v>33.279158000000002</c:v>
                </c:pt>
                <c:pt idx="81">
                  <c:v>33.372470999999997</c:v>
                </c:pt>
                <c:pt idx="82">
                  <c:v>33.478603999999997</c:v>
                </c:pt>
                <c:pt idx="83">
                  <c:v>33.640126000000002</c:v>
                </c:pt>
                <c:pt idx="84">
                  <c:v>33.827430999999997</c:v>
                </c:pt>
                <c:pt idx="85">
                  <c:v>33.947099000000001</c:v>
                </c:pt>
                <c:pt idx="86">
                  <c:v>34.024309000000002</c:v>
                </c:pt>
                <c:pt idx="87">
                  <c:v>34.122832000000002</c:v>
                </c:pt>
                <c:pt idx="88">
                  <c:v>34.224995</c:v>
                </c:pt>
                <c:pt idx="89">
                  <c:v>34.280182000000003</c:v>
                </c:pt>
                <c:pt idx="90">
                  <c:v>34.344880000000003</c:v>
                </c:pt>
                <c:pt idx="91">
                  <c:v>34.532364000000001</c:v>
                </c:pt>
                <c:pt idx="92">
                  <c:v>34.479038000000003</c:v>
                </c:pt>
                <c:pt idx="93">
                  <c:v>34.431359999999998</c:v>
                </c:pt>
                <c:pt idx="94">
                  <c:v>34.368808999999999</c:v>
                </c:pt>
                <c:pt idx="95">
                  <c:v>34.283755999999997</c:v>
                </c:pt>
                <c:pt idx="96">
                  <c:v>34.257924000000003</c:v>
                </c:pt>
                <c:pt idx="97">
                  <c:v>34.249285999999998</c:v>
                </c:pt>
                <c:pt idx="98">
                  <c:v>34.219397000000001</c:v>
                </c:pt>
                <c:pt idx="99">
                  <c:v>34.214255000000001</c:v>
                </c:pt>
                <c:pt idx="100">
                  <c:v>34.210194000000001</c:v>
                </c:pt>
                <c:pt idx="101">
                  <c:v>34.365198999999997</c:v>
                </c:pt>
                <c:pt idx="102">
                  <c:v>34.820323999999999</c:v>
                </c:pt>
                <c:pt idx="103">
                  <c:v>34.186794999999996</c:v>
                </c:pt>
                <c:pt idx="104">
                  <c:v>34.079563999999998</c:v>
                </c:pt>
                <c:pt idx="105">
                  <c:v>34.230626000000001</c:v>
                </c:pt>
                <c:pt idx="106">
                  <c:v>33.968099000000002</c:v>
                </c:pt>
                <c:pt idx="107">
                  <c:v>33.803798</c:v>
                </c:pt>
                <c:pt idx="108">
                  <c:v>33.692292999999999</c:v>
                </c:pt>
                <c:pt idx="109">
                  <c:v>33.577841999999997</c:v>
                </c:pt>
                <c:pt idx="110">
                  <c:v>33.443238000000001</c:v>
                </c:pt>
                <c:pt idx="111">
                  <c:v>33.258952999999998</c:v>
                </c:pt>
                <c:pt idx="112">
                  <c:v>33.096328</c:v>
                </c:pt>
                <c:pt idx="113">
                  <c:v>32.951855999999999</c:v>
                </c:pt>
                <c:pt idx="114">
                  <c:v>32.868910999999997</c:v>
                </c:pt>
                <c:pt idx="115">
                  <c:v>33.119804000000002</c:v>
                </c:pt>
                <c:pt idx="116">
                  <c:v>32.570340000000002</c:v>
                </c:pt>
                <c:pt idx="117">
                  <c:v>32.409930000000003</c:v>
                </c:pt>
                <c:pt idx="118">
                  <c:v>32.628318999999998</c:v>
                </c:pt>
                <c:pt idx="119">
                  <c:v>32.165888000000002</c:v>
                </c:pt>
                <c:pt idx="120">
                  <c:v>32.030346000000002</c:v>
                </c:pt>
                <c:pt idx="121">
                  <c:v>31.905985999999999</c:v>
                </c:pt>
                <c:pt idx="122">
                  <c:v>31.788488000000001</c:v>
                </c:pt>
                <c:pt idx="123">
                  <c:v>31.699266999999999</c:v>
                </c:pt>
                <c:pt idx="124">
                  <c:v>31.648605</c:v>
                </c:pt>
                <c:pt idx="125">
                  <c:v>31.676691000000002</c:v>
                </c:pt>
                <c:pt idx="126">
                  <c:v>32.009433999999999</c:v>
                </c:pt>
                <c:pt idx="127">
                  <c:v>32.978951000000002</c:v>
                </c:pt>
                <c:pt idx="128">
                  <c:v>33.705506</c:v>
                </c:pt>
                <c:pt idx="129">
                  <c:v>33.106271</c:v>
                </c:pt>
                <c:pt idx="130">
                  <c:v>32.236536000000001</c:v>
                </c:pt>
                <c:pt idx="131">
                  <c:v>31.533988999999998</c:v>
                </c:pt>
                <c:pt idx="132">
                  <c:v>31.052071999999999</c:v>
                </c:pt>
                <c:pt idx="133">
                  <c:v>30.655251</c:v>
                </c:pt>
                <c:pt idx="134">
                  <c:v>30.378834000000001</c:v>
                </c:pt>
                <c:pt idx="135">
                  <c:v>30.150175999999998</c:v>
                </c:pt>
                <c:pt idx="136">
                  <c:v>29.860412</c:v>
                </c:pt>
                <c:pt idx="137">
                  <c:v>29.672657000000001</c:v>
                </c:pt>
                <c:pt idx="138">
                  <c:v>29.472518999999998</c:v>
                </c:pt>
                <c:pt idx="139">
                  <c:v>29.300654999999999</c:v>
                </c:pt>
                <c:pt idx="140">
                  <c:v>29.152740000000001</c:v>
                </c:pt>
                <c:pt idx="141">
                  <c:v>28.999116999999998</c:v>
                </c:pt>
                <c:pt idx="142">
                  <c:v>29.411104000000002</c:v>
                </c:pt>
                <c:pt idx="143">
                  <c:v>28.864742</c:v>
                </c:pt>
                <c:pt idx="144">
                  <c:v>28.553916999999998</c:v>
                </c:pt>
                <c:pt idx="145">
                  <c:v>28.639918000000002</c:v>
                </c:pt>
                <c:pt idx="146">
                  <c:v>28.524837999999999</c:v>
                </c:pt>
                <c:pt idx="147">
                  <c:v>28.428740999999999</c:v>
                </c:pt>
                <c:pt idx="148">
                  <c:v>28.338153999999999</c:v>
                </c:pt>
                <c:pt idx="149">
                  <c:v>28.376643999999999</c:v>
                </c:pt>
                <c:pt idx="150">
                  <c:v>28.257448</c:v>
                </c:pt>
                <c:pt idx="151">
                  <c:v>28.297954000000001</c:v>
                </c:pt>
                <c:pt idx="152">
                  <c:v>28.188451000000001</c:v>
                </c:pt>
                <c:pt idx="153">
                  <c:v>28.151783000000002</c:v>
                </c:pt>
                <c:pt idx="154">
                  <c:v>28.117778000000001</c:v>
                </c:pt>
                <c:pt idx="155">
                  <c:v>28.150262999999999</c:v>
                </c:pt>
                <c:pt idx="156">
                  <c:v>28.045096999999998</c:v>
                </c:pt>
                <c:pt idx="157">
                  <c:v>28.037154999999998</c:v>
                </c:pt>
                <c:pt idx="158">
                  <c:v>28.060943999999999</c:v>
                </c:pt>
                <c:pt idx="159">
                  <c:v>28.085159999999998</c:v>
                </c:pt>
                <c:pt idx="160">
                  <c:v>28.098367</c:v>
                </c:pt>
                <c:pt idx="161">
                  <c:v>28.100914</c:v>
                </c:pt>
                <c:pt idx="162">
                  <c:v>28.063457</c:v>
                </c:pt>
                <c:pt idx="163">
                  <c:v>28.195513999999999</c:v>
                </c:pt>
                <c:pt idx="164">
                  <c:v>28.249791999999999</c:v>
                </c:pt>
                <c:pt idx="165">
                  <c:v>28.235143999999998</c:v>
                </c:pt>
                <c:pt idx="166">
                  <c:v>28.068975999999999</c:v>
                </c:pt>
                <c:pt idx="167">
                  <c:v>27.934453000000001</c:v>
                </c:pt>
                <c:pt idx="168">
                  <c:v>27.950533</c:v>
                </c:pt>
                <c:pt idx="169">
                  <c:v>27.911602999999999</c:v>
                </c:pt>
                <c:pt idx="170">
                  <c:v>27.793018</c:v>
                </c:pt>
                <c:pt idx="171">
                  <c:v>27.781357</c:v>
                </c:pt>
                <c:pt idx="172">
                  <c:v>27.847058000000001</c:v>
                </c:pt>
                <c:pt idx="173">
                  <c:v>27.822058999999999</c:v>
                </c:pt>
                <c:pt idx="174">
                  <c:v>27.822254000000001</c:v>
                </c:pt>
                <c:pt idx="175">
                  <c:v>27.872824999999999</c:v>
                </c:pt>
                <c:pt idx="176">
                  <c:v>27.860223999999999</c:v>
                </c:pt>
                <c:pt idx="177">
                  <c:v>27.847027000000001</c:v>
                </c:pt>
                <c:pt idx="178">
                  <c:v>27.808009999999999</c:v>
                </c:pt>
                <c:pt idx="179">
                  <c:v>27.941704000000001</c:v>
                </c:pt>
                <c:pt idx="180">
                  <c:v>27.926741</c:v>
                </c:pt>
                <c:pt idx="181">
                  <c:v>28.159026000000001</c:v>
                </c:pt>
                <c:pt idx="182">
                  <c:v>28.269504999999999</c:v>
                </c:pt>
                <c:pt idx="183">
                  <c:v>28.499527</c:v>
                </c:pt>
                <c:pt idx="184">
                  <c:v>29.091386</c:v>
                </c:pt>
                <c:pt idx="185">
                  <c:v>30.30932</c:v>
                </c:pt>
                <c:pt idx="186">
                  <c:v>31.889405</c:v>
                </c:pt>
                <c:pt idx="187">
                  <c:v>32.718435999999997</c:v>
                </c:pt>
                <c:pt idx="188">
                  <c:v>32.607624000000001</c:v>
                </c:pt>
                <c:pt idx="189">
                  <c:v>31.614422999999999</c:v>
                </c:pt>
                <c:pt idx="190">
                  <c:v>30.620315999999999</c:v>
                </c:pt>
                <c:pt idx="191">
                  <c:v>29.919792999999999</c:v>
                </c:pt>
                <c:pt idx="192">
                  <c:v>29.551345999999999</c:v>
                </c:pt>
                <c:pt idx="193">
                  <c:v>29.257901</c:v>
                </c:pt>
                <c:pt idx="194">
                  <c:v>29.116329</c:v>
                </c:pt>
                <c:pt idx="195">
                  <c:v>28.987138000000002</c:v>
                </c:pt>
                <c:pt idx="196">
                  <c:v>29.015308999999998</c:v>
                </c:pt>
                <c:pt idx="197">
                  <c:v>28.920639999999999</c:v>
                </c:pt>
                <c:pt idx="198">
                  <c:v>29.00883</c:v>
                </c:pt>
                <c:pt idx="199">
                  <c:v>29.083212</c:v>
                </c:pt>
                <c:pt idx="200">
                  <c:v>29.177883000000001</c:v>
                </c:pt>
                <c:pt idx="201">
                  <c:v>29.525753999999999</c:v>
                </c:pt>
                <c:pt idx="202">
                  <c:v>29.901477</c:v>
                </c:pt>
                <c:pt idx="203">
                  <c:v>30.480273</c:v>
                </c:pt>
                <c:pt idx="204">
                  <c:v>31.374072999999999</c:v>
                </c:pt>
                <c:pt idx="205">
                  <c:v>32.639806</c:v>
                </c:pt>
                <c:pt idx="206">
                  <c:v>34.212494</c:v>
                </c:pt>
                <c:pt idx="207">
                  <c:v>35.908068999999998</c:v>
                </c:pt>
                <c:pt idx="208">
                  <c:v>38.041691</c:v>
                </c:pt>
                <c:pt idx="209">
                  <c:v>40.128596999999999</c:v>
                </c:pt>
                <c:pt idx="210">
                  <c:v>42.494821999999999</c:v>
                </c:pt>
                <c:pt idx="211">
                  <c:v>47.046638999999999</c:v>
                </c:pt>
                <c:pt idx="212">
                  <c:v>57.864955000000002</c:v>
                </c:pt>
                <c:pt idx="213">
                  <c:v>78.458439999999996</c:v>
                </c:pt>
                <c:pt idx="214">
                  <c:v>94.534362000000002</c:v>
                </c:pt>
                <c:pt idx="215">
                  <c:v>96.689769999999996</c:v>
                </c:pt>
                <c:pt idx="216">
                  <c:v>95.566194999999993</c:v>
                </c:pt>
                <c:pt idx="217">
                  <c:v>94.412848999999994</c:v>
                </c:pt>
                <c:pt idx="218">
                  <c:v>88.342642999999995</c:v>
                </c:pt>
                <c:pt idx="219">
                  <c:v>77.436013000000003</c:v>
                </c:pt>
                <c:pt idx="220">
                  <c:v>66.608046999999999</c:v>
                </c:pt>
                <c:pt idx="221">
                  <c:v>56.716456000000001</c:v>
                </c:pt>
                <c:pt idx="222">
                  <c:v>48.907511999999997</c:v>
                </c:pt>
                <c:pt idx="223">
                  <c:v>43.677109000000002</c:v>
                </c:pt>
                <c:pt idx="224">
                  <c:v>40.103045999999999</c:v>
                </c:pt>
                <c:pt idx="225">
                  <c:v>37.109603</c:v>
                </c:pt>
                <c:pt idx="226">
                  <c:v>34.969717000000003</c:v>
                </c:pt>
                <c:pt idx="227">
                  <c:v>33.164681000000002</c:v>
                </c:pt>
                <c:pt idx="228">
                  <c:v>31.942079</c:v>
                </c:pt>
                <c:pt idx="229">
                  <c:v>30.844294999999999</c:v>
                </c:pt>
                <c:pt idx="230">
                  <c:v>30.25723</c:v>
                </c:pt>
                <c:pt idx="231">
                  <c:v>29.644302</c:v>
                </c:pt>
                <c:pt idx="232">
                  <c:v>29.186828999999999</c:v>
                </c:pt>
                <c:pt idx="233">
                  <c:v>28.708639999999999</c:v>
                </c:pt>
                <c:pt idx="234">
                  <c:v>28.459060000000001</c:v>
                </c:pt>
                <c:pt idx="235">
                  <c:v>28.295328000000001</c:v>
                </c:pt>
                <c:pt idx="236">
                  <c:v>28.085162</c:v>
                </c:pt>
                <c:pt idx="237">
                  <c:v>28.117021999999999</c:v>
                </c:pt>
                <c:pt idx="238">
                  <c:v>28.008876000000001</c:v>
                </c:pt>
                <c:pt idx="239">
                  <c:v>27.938175999999999</c:v>
                </c:pt>
                <c:pt idx="240">
                  <c:v>27.940753999999998</c:v>
                </c:pt>
                <c:pt idx="241">
                  <c:v>27.890913000000001</c:v>
                </c:pt>
                <c:pt idx="242">
                  <c:v>27.840322</c:v>
                </c:pt>
                <c:pt idx="243">
                  <c:v>28.026610000000002</c:v>
                </c:pt>
                <c:pt idx="244">
                  <c:v>28.252921000000001</c:v>
                </c:pt>
                <c:pt idx="245">
                  <c:v>28.301656999999999</c:v>
                </c:pt>
                <c:pt idx="246">
                  <c:v>28.090297</c:v>
                </c:pt>
                <c:pt idx="247">
                  <c:v>28.045052999999999</c:v>
                </c:pt>
                <c:pt idx="248">
                  <c:v>28.038118999999998</c:v>
                </c:pt>
                <c:pt idx="249">
                  <c:v>27.935065000000002</c:v>
                </c:pt>
                <c:pt idx="250">
                  <c:v>28.105609000000001</c:v>
                </c:pt>
                <c:pt idx="251">
                  <c:v>28.183002999999999</c:v>
                </c:pt>
                <c:pt idx="252">
                  <c:v>28.178661000000002</c:v>
                </c:pt>
                <c:pt idx="253">
                  <c:v>28.114687</c:v>
                </c:pt>
                <c:pt idx="254">
                  <c:v>28.109012</c:v>
                </c:pt>
                <c:pt idx="255">
                  <c:v>28.102864</c:v>
                </c:pt>
                <c:pt idx="256">
                  <c:v>28.096073000000001</c:v>
                </c:pt>
                <c:pt idx="257">
                  <c:v>28.197651</c:v>
                </c:pt>
                <c:pt idx="258">
                  <c:v>28.190882999999999</c:v>
                </c:pt>
                <c:pt idx="259">
                  <c:v>28.135829999999999</c:v>
                </c:pt>
                <c:pt idx="260">
                  <c:v>28.125914999999999</c:v>
                </c:pt>
                <c:pt idx="261">
                  <c:v>28.114591999999998</c:v>
                </c:pt>
                <c:pt idx="262">
                  <c:v>28.151565999999999</c:v>
                </c:pt>
                <c:pt idx="263">
                  <c:v>28.240107999999999</c:v>
                </c:pt>
                <c:pt idx="264">
                  <c:v>28.20825</c:v>
                </c:pt>
                <c:pt idx="265">
                  <c:v>28.227924999999999</c:v>
                </c:pt>
                <c:pt idx="266">
                  <c:v>28.172702000000001</c:v>
                </c:pt>
                <c:pt idx="267">
                  <c:v>27.955228000000002</c:v>
                </c:pt>
                <c:pt idx="268">
                  <c:v>27.608674000000001</c:v>
                </c:pt>
                <c:pt idx="269">
                  <c:v>26.972225999999999</c:v>
                </c:pt>
                <c:pt idx="270">
                  <c:v>26.008911999999999</c:v>
                </c:pt>
                <c:pt idx="271">
                  <c:v>25.076103</c:v>
                </c:pt>
                <c:pt idx="272">
                  <c:v>24.548784999999999</c:v>
                </c:pt>
                <c:pt idx="273">
                  <c:v>24.515141</c:v>
                </c:pt>
                <c:pt idx="274">
                  <c:v>24.558888</c:v>
                </c:pt>
                <c:pt idx="275">
                  <c:v>24.925846</c:v>
                </c:pt>
                <c:pt idx="276">
                  <c:v>24.094079000000001</c:v>
                </c:pt>
                <c:pt idx="277">
                  <c:v>25.205680000000001</c:v>
                </c:pt>
                <c:pt idx="278">
                  <c:v>25.176479</c:v>
                </c:pt>
                <c:pt idx="279">
                  <c:v>25.842673999999999</c:v>
                </c:pt>
                <c:pt idx="280">
                  <c:v>25.827266000000002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7175-4DD6-B289-53EE72FD3AE9}"/>
            </c:ext>
          </c:extLst>
        </c:ser>
        <c:ser>
          <c:idx val="8"/>
          <c:order val="8"/>
          <c:tx>
            <c:strRef>
              <c:f>Data!$J$1</c:f>
              <c:strCache>
                <c:ptCount val="1"/>
                <c:pt idx="0">
                  <c:v>4000 Hours</c:v>
                </c:pt>
              </c:strCache>
            </c:strRef>
          </c:tx>
          <c:spPr>
            <a:ln w="952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Data!$A$2:$A$282</c:f>
              <c:numCache>
                <c:formatCode>General</c:formatCode>
                <c:ptCount val="2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  <c:pt idx="101">
                  <c:v>805</c:v>
                </c:pt>
                <c:pt idx="102">
                  <c:v>810</c:v>
                </c:pt>
                <c:pt idx="103">
                  <c:v>815</c:v>
                </c:pt>
                <c:pt idx="104">
                  <c:v>820</c:v>
                </c:pt>
                <c:pt idx="105">
                  <c:v>825</c:v>
                </c:pt>
                <c:pt idx="106">
                  <c:v>830</c:v>
                </c:pt>
                <c:pt idx="107">
                  <c:v>835</c:v>
                </c:pt>
                <c:pt idx="108">
                  <c:v>840</c:v>
                </c:pt>
                <c:pt idx="109">
                  <c:v>845</c:v>
                </c:pt>
                <c:pt idx="110">
                  <c:v>850</c:v>
                </c:pt>
                <c:pt idx="111">
                  <c:v>855</c:v>
                </c:pt>
                <c:pt idx="112">
                  <c:v>860</c:v>
                </c:pt>
                <c:pt idx="113">
                  <c:v>865</c:v>
                </c:pt>
                <c:pt idx="114">
                  <c:v>870</c:v>
                </c:pt>
                <c:pt idx="115">
                  <c:v>875</c:v>
                </c:pt>
                <c:pt idx="116">
                  <c:v>880</c:v>
                </c:pt>
                <c:pt idx="117">
                  <c:v>885</c:v>
                </c:pt>
                <c:pt idx="118">
                  <c:v>890</c:v>
                </c:pt>
                <c:pt idx="119">
                  <c:v>895</c:v>
                </c:pt>
                <c:pt idx="120">
                  <c:v>900</c:v>
                </c:pt>
                <c:pt idx="121">
                  <c:v>905</c:v>
                </c:pt>
                <c:pt idx="122">
                  <c:v>910</c:v>
                </c:pt>
                <c:pt idx="123">
                  <c:v>915</c:v>
                </c:pt>
                <c:pt idx="124">
                  <c:v>920</c:v>
                </c:pt>
                <c:pt idx="125">
                  <c:v>925</c:v>
                </c:pt>
                <c:pt idx="126">
                  <c:v>930</c:v>
                </c:pt>
                <c:pt idx="127">
                  <c:v>935</c:v>
                </c:pt>
                <c:pt idx="128">
                  <c:v>940</c:v>
                </c:pt>
                <c:pt idx="129">
                  <c:v>945</c:v>
                </c:pt>
                <c:pt idx="130">
                  <c:v>950</c:v>
                </c:pt>
                <c:pt idx="131">
                  <c:v>955</c:v>
                </c:pt>
                <c:pt idx="132">
                  <c:v>960</c:v>
                </c:pt>
                <c:pt idx="133">
                  <c:v>965</c:v>
                </c:pt>
                <c:pt idx="134">
                  <c:v>970</c:v>
                </c:pt>
                <c:pt idx="135">
                  <c:v>975</c:v>
                </c:pt>
                <c:pt idx="136">
                  <c:v>980</c:v>
                </c:pt>
                <c:pt idx="137">
                  <c:v>985</c:v>
                </c:pt>
                <c:pt idx="138">
                  <c:v>990</c:v>
                </c:pt>
                <c:pt idx="139">
                  <c:v>995</c:v>
                </c:pt>
                <c:pt idx="140">
                  <c:v>1000</c:v>
                </c:pt>
                <c:pt idx="141">
                  <c:v>1005</c:v>
                </c:pt>
                <c:pt idx="142">
                  <c:v>1010</c:v>
                </c:pt>
                <c:pt idx="143">
                  <c:v>1015</c:v>
                </c:pt>
                <c:pt idx="144">
                  <c:v>1020</c:v>
                </c:pt>
                <c:pt idx="145">
                  <c:v>1025</c:v>
                </c:pt>
                <c:pt idx="146">
                  <c:v>1030</c:v>
                </c:pt>
                <c:pt idx="147">
                  <c:v>1035</c:v>
                </c:pt>
                <c:pt idx="148">
                  <c:v>1040</c:v>
                </c:pt>
                <c:pt idx="149">
                  <c:v>1045</c:v>
                </c:pt>
                <c:pt idx="150">
                  <c:v>1050</c:v>
                </c:pt>
                <c:pt idx="151">
                  <c:v>1055</c:v>
                </c:pt>
                <c:pt idx="152">
                  <c:v>1060</c:v>
                </c:pt>
                <c:pt idx="153">
                  <c:v>1065</c:v>
                </c:pt>
                <c:pt idx="154">
                  <c:v>1070</c:v>
                </c:pt>
                <c:pt idx="155">
                  <c:v>1075</c:v>
                </c:pt>
                <c:pt idx="156">
                  <c:v>1080</c:v>
                </c:pt>
                <c:pt idx="157">
                  <c:v>1085</c:v>
                </c:pt>
                <c:pt idx="158">
                  <c:v>1090</c:v>
                </c:pt>
                <c:pt idx="159">
                  <c:v>1095</c:v>
                </c:pt>
                <c:pt idx="160">
                  <c:v>1100</c:v>
                </c:pt>
                <c:pt idx="161">
                  <c:v>1105</c:v>
                </c:pt>
                <c:pt idx="162">
                  <c:v>1110</c:v>
                </c:pt>
                <c:pt idx="163">
                  <c:v>1115</c:v>
                </c:pt>
                <c:pt idx="164">
                  <c:v>1120</c:v>
                </c:pt>
                <c:pt idx="165">
                  <c:v>1125</c:v>
                </c:pt>
                <c:pt idx="166">
                  <c:v>1130</c:v>
                </c:pt>
                <c:pt idx="167">
                  <c:v>1135</c:v>
                </c:pt>
                <c:pt idx="168">
                  <c:v>1140</c:v>
                </c:pt>
                <c:pt idx="169">
                  <c:v>1145</c:v>
                </c:pt>
                <c:pt idx="170">
                  <c:v>1150</c:v>
                </c:pt>
                <c:pt idx="171">
                  <c:v>1155</c:v>
                </c:pt>
                <c:pt idx="172">
                  <c:v>1160</c:v>
                </c:pt>
                <c:pt idx="173">
                  <c:v>1165</c:v>
                </c:pt>
                <c:pt idx="174">
                  <c:v>1170</c:v>
                </c:pt>
                <c:pt idx="175">
                  <c:v>1175</c:v>
                </c:pt>
                <c:pt idx="176">
                  <c:v>1180</c:v>
                </c:pt>
                <c:pt idx="177">
                  <c:v>1185</c:v>
                </c:pt>
                <c:pt idx="178">
                  <c:v>1190</c:v>
                </c:pt>
                <c:pt idx="179">
                  <c:v>1195</c:v>
                </c:pt>
                <c:pt idx="180">
                  <c:v>1200</c:v>
                </c:pt>
                <c:pt idx="181">
                  <c:v>1205</c:v>
                </c:pt>
                <c:pt idx="182">
                  <c:v>1210</c:v>
                </c:pt>
                <c:pt idx="183">
                  <c:v>1215</c:v>
                </c:pt>
                <c:pt idx="184">
                  <c:v>1220</c:v>
                </c:pt>
                <c:pt idx="185">
                  <c:v>1225</c:v>
                </c:pt>
                <c:pt idx="186">
                  <c:v>1230</c:v>
                </c:pt>
                <c:pt idx="187">
                  <c:v>1235</c:v>
                </c:pt>
                <c:pt idx="188">
                  <c:v>1240</c:v>
                </c:pt>
                <c:pt idx="189">
                  <c:v>1245</c:v>
                </c:pt>
                <c:pt idx="190">
                  <c:v>1250</c:v>
                </c:pt>
                <c:pt idx="191">
                  <c:v>1255</c:v>
                </c:pt>
                <c:pt idx="192">
                  <c:v>1260</c:v>
                </c:pt>
                <c:pt idx="193">
                  <c:v>1265</c:v>
                </c:pt>
                <c:pt idx="194">
                  <c:v>1270</c:v>
                </c:pt>
                <c:pt idx="195">
                  <c:v>1275</c:v>
                </c:pt>
                <c:pt idx="196">
                  <c:v>1280</c:v>
                </c:pt>
                <c:pt idx="197">
                  <c:v>1285</c:v>
                </c:pt>
                <c:pt idx="198">
                  <c:v>1290</c:v>
                </c:pt>
                <c:pt idx="199">
                  <c:v>1295</c:v>
                </c:pt>
                <c:pt idx="200">
                  <c:v>1300</c:v>
                </c:pt>
                <c:pt idx="201">
                  <c:v>1305</c:v>
                </c:pt>
                <c:pt idx="202">
                  <c:v>1310</c:v>
                </c:pt>
                <c:pt idx="203">
                  <c:v>1315</c:v>
                </c:pt>
                <c:pt idx="204">
                  <c:v>1320</c:v>
                </c:pt>
                <c:pt idx="205">
                  <c:v>1325</c:v>
                </c:pt>
                <c:pt idx="206">
                  <c:v>1330</c:v>
                </c:pt>
                <c:pt idx="207">
                  <c:v>1335</c:v>
                </c:pt>
                <c:pt idx="208">
                  <c:v>1340</c:v>
                </c:pt>
                <c:pt idx="209">
                  <c:v>1345</c:v>
                </c:pt>
                <c:pt idx="210">
                  <c:v>1350</c:v>
                </c:pt>
                <c:pt idx="211">
                  <c:v>1355</c:v>
                </c:pt>
                <c:pt idx="212">
                  <c:v>1360</c:v>
                </c:pt>
                <c:pt idx="213">
                  <c:v>1365</c:v>
                </c:pt>
                <c:pt idx="214">
                  <c:v>1370</c:v>
                </c:pt>
                <c:pt idx="215">
                  <c:v>1375</c:v>
                </c:pt>
                <c:pt idx="216">
                  <c:v>1380</c:v>
                </c:pt>
                <c:pt idx="217">
                  <c:v>1385</c:v>
                </c:pt>
                <c:pt idx="218">
                  <c:v>1390</c:v>
                </c:pt>
                <c:pt idx="219">
                  <c:v>1395</c:v>
                </c:pt>
                <c:pt idx="220">
                  <c:v>1400</c:v>
                </c:pt>
                <c:pt idx="221">
                  <c:v>1405</c:v>
                </c:pt>
                <c:pt idx="222">
                  <c:v>1410</c:v>
                </c:pt>
                <c:pt idx="223">
                  <c:v>1415</c:v>
                </c:pt>
                <c:pt idx="224">
                  <c:v>1420</c:v>
                </c:pt>
                <c:pt idx="225">
                  <c:v>1425</c:v>
                </c:pt>
                <c:pt idx="226">
                  <c:v>1430</c:v>
                </c:pt>
                <c:pt idx="227">
                  <c:v>1435</c:v>
                </c:pt>
                <c:pt idx="228">
                  <c:v>1440</c:v>
                </c:pt>
                <c:pt idx="229">
                  <c:v>1445</c:v>
                </c:pt>
                <c:pt idx="230">
                  <c:v>1450</c:v>
                </c:pt>
                <c:pt idx="231">
                  <c:v>1455</c:v>
                </c:pt>
                <c:pt idx="232">
                  <c:v>1460</c:v>
                </c:pt>
                <c:pt idx="233">
                  <c:v>1465</c:v>
                </c:pt>
                <c:pt idx="234">
                  <c:v>1470</c:v>
                </c:pt>
                <c:pt idx="235">
                  <c:v>1475</c:v>
                </c:pt>
                <c:pt idx="236">
                  <c:v>1480</c:v>
                </c:pt>
                <c:pt idx="237">
                  <c:v>1485</c:v>
                </c:pt>
                <c:pt idx="238">
                  <c:v>1490</c:v>
                </c:pt>
                <c:pt idx="239">
                  <c:v>1495</c:v>
                </c:pt>
                <c:pt idx="240">
                  <c:v>1500</c:v>
                </c:pt>
                <c:pt idx="241">
                  <c:v>1505</c:v>
                </c:pt>
                <c:pt idx="242">
                  <c:v>1510</c:v>
                </c:pt>
                <c:pt idx="243">
                  <c:v>1515</c:v>
                </c:pt>
                <c:pt idx="244">
                  <c:v>1520</c:v>
                </c:pt>
                <c:pt idx="245">
                  <c:v>1525</c:v>
                </c:pt>
                <c:pt idx="246">
                  <c:v>1530</c:v>
                </c:pt>
                <c:pt idx="247">
                  <c:v>1535</c:v>
                </c:pt>
                <c:pt idx="248">
                  <c:v>1540</c:v>
                </c:pt>
                <c:pt idx="249">
                  <c:v>1545</c:v>
                </c:pt>
                <c:pt idx="250">
                  <c:v>1550</c:v>
                </c:pt>
                <c:pt idx="251">
                  <c:v>1555</c:v>
                </c:pt>
                <c:pt idx="252">
                  <c:v>1560</c:v>
                </c:pt>
                <c:pt idx="253">
                  <c:v>1565</c:v>
                </c:pt>
                <c:pt idx="254">
                  <c:v>1570</c:v>
                </c:pt>
                <c:pt idx="255">
                  <c:v>1575</c:v>
                </c:pt>
                <c:pt idx="256">
                  <c:v>1580</c:v>
                </c:pt>
                <c:pt idx="257">
                  <c:v>1585</c:v>
                </c:pt>
                <c:pt idx="258">
                  <c:v>1590</c:v>
                </c:pt>
                <c:pt idx="259">
                  <c:v>1595</c:v>
                </c:pt>
                <c:pt idx="260">
                  <c:v>1600</c:v>
                </c:pt>
                <c:pt idx="261">
                  <c:v>1605</c:v>
                </c:pt>
                <c:pt idx="262">
                  <c:v>1610</c:v>
                </c:pt>
                <c:pt idx="263">
                  <c:v>1615</c:v>
                </c:pt>
                <c:pt idx="264">
                  <c:v>1620</c:v>
                </c:pt>
                <c:pt idx="265">
                  <c:v>1625</c:v>
                </c:pt>
                <c:pt idx="266">
                  <c:v>1630</c:v>
                </c:pt>
                <c:pt idx="267">
                  <c:v>1635</c:v>
                </c:pt>
                <c:pt idx="268">
                  <c:v>1640</c:v>
                </c:pt>
                <c:pt idx="269">
                  <c:v>1645</c:v>
                </c:pt>
                <c:pt idx="270">
                  <c:v>1650</c:v>
                </c:pt>
                <c:pt idx="271">
                  <c:v>1655</c:v>
                </c:pt>
                <c:pt idx="272">
                  <c:v>1660</c:v>
                </c:pt>
                <c:pt idx="273">
                  <c:v>1665</c:v>
                </c:pt>
                <c:pt idx="274">
                  <c:v>1670</c:v>
                </c:pt>
                <c:pt idx="275">
                  <c:v>1675</c:v>
                </c:pt>
                <c:pt idx="276">
                  <c:v>1680</c:v>
                </c:pt>
                <c:pt idx="277">
                  <c:v>1685</c:v>
                </c:pt>
                <c:pt idx="278">
                  <c:v>1690</c:v>
                </c:pt>
                <c:pt idx="279">
                  <c:v>1695</c:v>
                </c:pt>
                <c:pt idx="280">
                  <c:v>1700</c:v>
                </c:pt>
              </c:numCache>
            </c:numRef>
          </c:xVal>
          <c:yVal>
            <c:numRef>
              <c:f>Data!$J$2:$J$282</c:f>
              <c:numCache>
                <c:formatCode>General</c:formatCode>
                <c:ptCount val="281"/>
                <c:pt idx="0">
                  <c:v>97.771225999999999</c:v>
                </c:pt>
                <c:pt idx="1">
                  <c:v>111.6035</c:v>
                </c:pt>
                <c:pt idx="2">
                  <c:v>115.89788</c:v>
                </c:pt>
                <c:pt idx="3">
                  <c:v>91.498648000000003</c:v>
                </c:pt>
                <c:pt idx="4">
                  <c:v>75.109076000000002</c:v>
                </c:pt>
                <c:pt idx="5">
                  <c:v>59.598244000000001</c:v>
                </c:pt>
                <c:pt idx="6">
                  <c:v>54.322021999999997</c:v>
                </c:pt>
                <c:pt idx="7">
                  <c:v>49.998235999999999</c:v>
                </c:pt>
                <c:pt idx="8">
                  <c:v>47.534343</c:v>
                </c:pt>
                <c:pt idx="9">
                  <c:v>46.194164999999998</c:v>
                </c:pt>
                <c:pt idx="10">
                  <c:v>47.551040999999998</c:v>
                </c:pt>
                <c:pt idx="11">
                  <c:v>45.972513999999997</c:v>
                </c:pt>
                <c:pt idx="12">
                  <c:v>44.844110000000001</c:v>
                </c:pt>
                <c:pt idx="13">
                  <c:v>43.602418</c:v>
                </c:pt>
                <c:pt idx="14">
                  <c:v>42.463760999999998</c:v>
                </c:pt>
                <c:pt idx="15">
                  <c:v>39.822474999999997</c:v>
                </c:pt>
                <c:pt idx="16">
                  <c:v>38.773477</c:v>
                </c:pt>
                <c:pt idx="17">
                  <c:v>37.801431000000001</c:v>
                </c:pt>
                <c:pt idx="18">
                  <c:v>37.302883000000001</c:v>
                </c:pt>
                <c:pt idx="19">
                  <c:v>36.661442000000001</c:v>
                </c:pt>
                <c:pt idx="20">
                  <c:v>36.017643999999997</c:v>
                </c:pt>
                <c:pt idx="21">
                  <c:v>35.422651000000002</c:v>
                </c:pt>
                <c:pt idx="22">
                  <c:v>35.022440000000003</c:v>
                </c:pt>
                <c:pt idx="23">
                  <c:v>34.636175000000001</c:v>
                </c:pt>
                <c:pt idx="24">
                  <c:v>34.295606999999997</c:v>
                </c:pt>
                <c:pt idx="25">
                  <c:v>33.682814999999998</c:v>
                </c:pt>
                <c:pt idx="26">
                  <c:v>33.530267000000002</c:v>
                </c:pt>
                <c:pt idx="27">
                  <c:v>33.457143000000002</c:v>
                </c:pt>
                <c:pt idx="28">
                  <c:v>33.023895000000003</c:v>
                </c:pt>
                <c:pt idx="29">
                  <c:v>32.663955000000001</c:v>
                </c:pt>
                <c:pt idx="30">
                  <c:v>32.172322000000001</c:v>
                </c:pt>
                <c:pt idx="31">
                  <c:v>32.039065999999998</c:v>
                </c:pt>
                <c:pt idx="32">
                  <c:v>31.893357999999999</c:v>
                </c:pt>
                <c:pt idx="33">
                  <c:v>31.806622000000001</c:v>
                </c:pt>
                <c:pt idx="34">
                  <c:v>31.651439</c:v>
                </c:pt>
                <c:pt idx="35">
                  <c:v>31.414089000000001</c:v>
                </c:pt>
                <c:pt idx="36">
                  <c:v>31.186668000000001</c:v>
                </c:pt>
                <c:pt idx="37">
                  <c:v>31.152866</c:v>
                </c:pt>
                <c:pt idx="38">
                  <c:v>31.088611</c:v>
                </c:pt>
                <c:pt idx="39">
                  <c:v>31.026575999999999</c:v>
                </c:pt>
                <c:pt idx="40">
                  <c:v>30.966349000000001</c:v>
                </c:pt>
                <c:pt idx="41">
                  <c:v>30.816292000000001</c:v>
                </c:pt>
                <c:pt idx="42">
                  <c:v>30.616938999999999</c:v>
                </c:pt>
                <c:pt idx="43">
                  <c:v>30.536182</c:v>
                </c:pt>
                <c:pt idx="44">
                  <c:v>30.552783000000002</c:v>
                </c:pt>
                <c:pt idx="45">
                  <c:v>30.596679000000002</c:v>
                </c:pt>
                <c:pt idx="46">
                  <c:v>30.616617999999999</c:v>
                </c:pt>
                <c:pt idx="47">
                  <c:v>30.691735000000001</c:v>
                </c:pt>
                <c:pt idx="48">
                  <c:v>30.907429</c:v>
                </c:pt>
                <c:pt idx="49">
                  <c:v>30.736663</c:v>
                </c:pt>
                <c:pt idx="50">
                  <c:v>30.573297</c:v>
                </c:pt>
                <c:pt idx="51">
                  <c:v>30.556342999999998</c:v>
                </c:pt>
                <c:pt idx="52">
                  <c:v>30.640830000000001</c:v>
                </c:pt>
                <c:pt idx="53">
                  <c:v>30.744698</c:v>
                </c:pt>
                <c:pt idx="54">
                  <c:v>30.849367000000001</c:v>
                </c:pt>
                <c:pt idx="55">
                  <c:v>30.944673999999999</c:v>
                </c:pt>
                <c:pt idx="56">
                  <c:v>31.020208</c:v>
                </c:pt>
                <c:pt idx="57">
                  <c:v>31.006633000000001</c:v>
                </c:pt>
                <c:pt idx="58">
                  <c:v>30.945789999999999</c:v>
                </c:pt>
                <c:pt idx="59">
                  <c:v>30.964690000000001</c:v>
                </c:pt>
                <c:pt idx="60">
                  <c:v>31.035844999999998</c:v>
                </c:pt>
                <c:pt idx="61">
                  <c:v>31.186254000000002</c:v>
                </c:pt>
                <c:pt idx="62">
                  <c:v>31.431715000000001</c:v>
                </c:pt>
                <c:pt idx="63">
                  <c:v>31.418907000000001</c:v>
                </c:pt>
                <c:pt idx="64">
                  <c:v>31.522662</c:v>
                </c:pt>
                <c:pt idx="65">
                  <c:v>31.637436000000001</c:v>
                </c:pt>
                <c:pt idx="66">
                  <c:v>31.715494</c:v>
                </c:pt>
                <c:pt idx="67">
                  <c:v>31.750540999999998</c:v>
                </c:pt>
                <c:pt idx="68">
                  <c:v>31.783785000000002</c:v>
                </c:pt>
                <c:pt idx="69">
                  <c:v>31.857123999999999</c:v>
                </c:pt>
                <c:pt idx="70">
                  <c:v>31.964825999999999</c:v>
                </c:pt>
                <c:pt idx="71">
                  <c:v>32.117476000000003</c:v>
                </c:pt>
                <c:pt idx="72">
                  <c:v>32.326749999999997</c:v>
                </c:pt>
                <c:pt idx="73">
                  <c:v>32.584440999999998</c:v>
                </c:pt>
                <c:pt idx="74">
                  <c:v>32.586236</c:v>
                </c:pt>
                <c:pt idx="75">
                  <c:v>32.025883</c:v>
                </c:pt>
                <c:pt idx="76">
                  <c:v>32.052204000000003</c:v>
                </c:pt>
                <c:pt idx="77">
                  <c:v>32.292515000000002</c:v>
                </c:pt>
                <c:pt idx="78">
                  <c:v>32.506272000000003</c:v>
                </c:pt>
                <c:pt idx="79">
                  <c:v>32.677062999999997</c:v>
                </c:pt>
                <c:pt idx="80">
                  <c:v>32.887301999999998</c:v>
                </c:pt>
                <c:pt idx="81">
                  <c:v>33.004604999999998</c:v>
                </c:pt>
                <c:pt idx="82">
                  <c:v>33.150795000000002</c:v>
                </c:pt>
                <c:pt idx="83">
                  <c:v>33.309567999999999</c:v>
                </c:pt>
                <c:pt idx="84">
                  <c:v>33.505246</c:v>
                </c:pt>
                <c:pt idx="85">
                  <c:v>33.619342000000003</c:v>
                </c:pt>
                <c:pt idx="86">
                  <c:v>33.710821000000003</c:v>
                </c:pt>
                <c:pt idx="87">
                  <c:v>33.873024000000001</c:v>
                </c:pt>
                <c:pt idx="88">
                  <c:v>33.901687000000003</c:v>
                </c:pt>
                <c:pt idx="89">
                  <c:v>33.961928999999998</c:v>
                </c:pt>
                <c:pt idx="90">
                  <c:v>34.015743000000001</c:v>
                </c:pt>
                <c:pt idx="91">
                  <c:v>34.158287999999999</c:v>
                </c:pt>
                <c:pt idx="92">
                  <c:v>34.108432000000001</c:v>
                </c:pt>
                <c:pt idx="93">
                  <c:v>34.102342999999998</c:v>
                </c:pt>
                <c:pt idx="94">
                  <c:v>34.049261000000001</c:v>
                </c:pt>
                <c:pt idx="95">
                  <c:v>34.012152999999998</c:v>
                </c:pt>
                <c:pt idx="96">
                  <c:v>33.972687999999998</c:v>
                </c:pt>
                <c:pt idx="97">
                  <c:v>33.969199000000003</c:v>
                </c:pt>
                <c:pt idx="98">
                  <c:v>33.963858000000002</c:v>
                </c:pt>
                <c:pt idx="99">
                  <c:v>33.983989000000001</c:v>
                </c:pt>
                <c:pt idx="100">
                  <c:v>33.976801000000002</c:v>
                </c:pt>
                <c:pt idx="101">
                  <c:v>34.059198000000002</c:v>
                </c:pt>
                <c:pt idx="102">
                  <c:v>34.409810999999998</c:v>
                </c:pt>
                <c:pt idx="103">
                  <c:v>33.923521999999998</c:v>
                </c:pt>
                <c:pt idx="104">
                  <c:v>33.844441000000003</c:v>
                </c:pt>
                <c:pt idx="105">
                  <c:v>33.921244000000002</c:v>
                </c:pt>
                <c:pt idx="106">
                  <c:v>33.719541999999997</c:v>
                </c:pt>
                <c:pt idx="107">
                  <c:v>33.554457999999997</c:v>
                </c:pt>
                <c:pt idx="108">
                  <c:v>33.442928999999999</c:v>
                </c:pt>
                <c:pt idx="109">
                  <c:v>33.319007999999997</c:v>
                </c:pt>
                <c:pt idx="110">
                  <c:v>33.176243999999997</c:v>
                </c:pt>
                <c:pt idx="111">
                  <c:v>32.985455000000002</c:v>
                </c:pt>
                <c:pt idx="112">
                  <c:v>32.837997000000001</c:v>
                </c:pt>
                <c:pt idx="113">
                  <c:v>32.699370000000002</c:v>
                </c:pt>
                <c:pt idx="114">
                  <c:v>32.613087999999998</c:v>
                </c:pt>
                <c:pt idx="115">
                  <c:v>32.787700000000001</c:v>
                </c:pt>
                <c:pt idx="116">
                  <c:v>32.356144</c:v>
                </c:pt>
                <c:pt idx="117">
                  <c:v>32.219804000000003</c:v>
                </c:pt>
                <c:pt idx="118">
                  <c:v>32.342446000000002</c:v>
                </c:pt>
                <c:pt idx="119">
                  <c:v>32.010492999999997</c:v>
                </c:pt>
                <c:pt idx="120">
                  <c:v>31.854638000000001</c:v>
                </c:pt>
                <c:pt idx="121">
                  <c:v>31.726122</c:v>
                </c:pt>
                <c:pt idx="122">
                  <c:v>31.611851000000001</c:v>
                </c:pt>
                <c:pt idx="123">
                  <c:v>31.517638000000002</c:v>
                </c:pt>
                <c:pt idx="124">
                  <c:v>31.46134</c:v>
                </c:pt>
                <c:pt idx="125">
                  <c:v>31.467572000000001</c:v>
                </c:pt>
                <c:pt idx="126">
                  <c:v>31.766152999999999</c:v>
                </c:pt>
                <c:pt idx="127">
                  <c:v>32.723058000000002</c:v>
                </c:pt>
                <c:pt idx="128">
                  <c:v>33.438187999999997</c:v>
                </c:pt>
                <c:pt idx="129">
                  <c:v>32.827728</c:v>
                </c:pt>
                <c:pt idx="130">
                  <c:v>31.975836000000001</c:v>
                </c:pt>
                <c:pt idx="131">
                  <c:v>31.311669999999999</c:v>
                </c:pt>
                <c:pt idx="132">
                  <c:v>30.856400000000001</c:v>
                </c:pt>
                <c:pt idx="133">
                  <c:v>30.506177000000001</c:v>
                </c:pt>
                <c:pt idx="134">
                  <c:v>30.246146</c:v>
                </c:pt>
                <c:pt idx="135">
                  <c:v>30.003163000000001</c:v>
                </c:pt>
                <c:pt idx="136">
                  <c:v>29.787296999999999</c:v>
                </c:pt>
                <c:pt idx="137">
                  <c:v>29.606670999999999</c:v>
                </c:pt>
                <c:pt idx="138">
                  <c:v>29.435914</c:v>
                </c:pt>
                <c:pt idx="139">
                  <c:v>29.256032999999999</c:v>
                </c:pt>
                <c:pt idx="140">
                  <c:v>29.114991</c:v>
                </c:pt>
                <c:pt idx="141">
                  <c:v>28.960422000000001</c:v>
                </c:pt>
                <c:pt idx="142">
                  <c:v>29.330362999999998</c:v>
                </c:pt>
                <c:pt idx="143">
                  <c:v>28.823170000000001</c:v>
                </c:pt>
                <c:pt idx="144">
                  <c:v>28.501422000000002</c:v>
                </c:pt>
                <c:pt idx="145">
                  <c:v>28.448255</c:v>
                </c:pt>
                <c:pt idx="146">
                  <c:v>28.471321</c:v>
                </c:pt>
                <c:pt idx="147">
                  <c:v>28.376626000000002</c:v>
                </c:pt>
                <c:pt idx="148">
                  <c:v>28.287369000000002</c:v>
                </c:pt>
                <c:pt idx="149">
                  <c:v>28.203313000000001</c:v>
                </c:pt>
                <c:pt idx="150">
                  <c:v>28.088531</c:v>
                </c:pt>
                <c:pt idx="151">
                  <c:v>28.133019999999998</c:v>
                </c:pt>
                <c:pt idx="152">
                  <c:v>28.142467</c:v>
                </c:pt>
                <c:pt idx="153">
                  <c:v>28.106776</c:v>
                </c:pt>
                <c:pt idx="154">
                  <c:v>27.963526999999999</c:v>
                </c:pt>
                <c:pt idx="155">
                  <c:v>27.998801</c:v>
                </c:pt>
                <c:pt idx="156">
                  <c:v>28.002635999999999</c:v>
                </c:pt>
                <c:pt idx="157">
                  <c:v>27.995339000000001</c:v>
                </c:pt>
                <c:pt idx="158">
                  <c:v>27.916619000000001</c:v>
                </c:pt>
                <c:pt idx="159">
                  <c:v>27.942802</c:v>
                </c:pt>
                <c:pt idx="160">
                  <c:v>27.957473</c:v>
                </c:pt>
                <c:pt idx="161">
                  <c:v>27.961009000000001</c:v>
                </c:pt>
                <c:pt idx="162">
                  <c:v>28.023679000000001</c:v>
                </c:pt>
                <c:pt idx="163">
                  <c:v>28.057106999999998</c:v>
                </c:pt>
                <c:pt idx="164">
                  <c:v>28.113036999999998</c:v>
                </c:pt>
                <c:pt idx="165">
                  <c:v>28.099862999999999</c:v>
                </c:pt>
                <c:pt idx="166">
                  <c:v>27.839997</c:v>
                </c:pt>
                <c:pt idx="167">
                  <c:v>27.896730000000002</c:v>
                </c:pt>
                <c:pt idx="168">
                  <c:v>27.819749000000002</c:v>
                </c:pt>
                <c:pt idx="169">
                  <c:v>27.782297</c:v>
                </c:pt>
                <c:pt idx="170">
                  <c:v>27.756592000000001</c:v>
                </c:pt>
                <c:pt idx="171">
                  <c:v>27.7453</c:v>
                </c:pt>
                <c:pt idx="172">
                  <c:v>27.811264999999999</c:v>
                </c:pt>
                <c:pt idx="173">
                  <c:v>27.786527</c:v>
                </c:pt>
                <c:pt idx="174">
                  <c:v>27.786946</c:v>
                </c:pt>
                <c:pt idx="175">
                  <c:v>27.749804999999999</c:v>
                </c:pt>
                <c:pt idx="176">
                  <c:v>27.825202000000001</c:v>
                </c:pt>
                <c:pt idx="177">
                  <c:v>27.812131000000001</c:v>
                </c:pt>
                <c:pt idx="178">
                  <c:v>27.860118</c:v>
                </c:pt>
                <c:pt idx="179">
                  <c:v>27.907122999999999</c:v>
                </c:pt>
                <c:pt idx="180">
                  <c:v>27.892285000000001</c:v>
                </c:pt>
                <c:pt idx="181">
                  <c:v>28.038540999999999</c:v>
                </c:pt>
                <c:pt idx="182">
                  <c:v>28.235050999999999</c:v>
                </c:pt>
                <c:pt idx="183">
                  <c:v>28.464793</c:v>
                </c:pt>
                <c:pt idx="184">
                  <c:v>29.055713000000001</c:v>
                </c:pt>
                <c:pt idx="185">
                  <c:v>30.271457000000002</c:v>
                </c:pt>
                <c:pt idx="186">
                  <c:v>31.848416</c:v>
                </c:pt>
                <c:pt idx="187">
                  <c:v>32.783181999999996</c:v>
                </c:pt>
                <c:pt idx="188">
                  <c:v>32.564605999999998</c:v>
                </c:pt>
                <c:pt idx="189">
                  <c:v>31.470347</c:v>
                </c:pt>
                <c:pt idx="190">
                  <c:v>30.584206999999999</c:v>
                </c:pt>
                <c:pt idx="191">
                  <c:v>29.798449000000002</c:v>
                </c:pt>
                <c:pt idx="192">
                  <c:v>29.433208</c:v>
                </c:pt>
                <c:pt idx="193">
                  <c:v>29.224672000000002</c:v>
                </c:pt>
                <c:pt idx="194">
                  <c:v>29.083355000000001</c:v>
                </c:pt>
                <c:pt idx="195">
                  <c:v>28.954217</c:v>
                </c:pt>
                <c:pt idx="196">
                  <c:v>28.899972999999999</c:v>
                </c:pt>
                <c:pt idx="197">
                  <c:v>28.887512000000001</c:v>
                </c:pt>
                <c:pt idx="198">
                  <c:v>28.97541</c:v>
                </c:pt>
                <c:pt idx="199">
                  <c:v>29.049315</c:v>
                </c:pt>
                <c:pt idx="200">
                  <c:v>29.229648000000001</c:v>
                </c:pt>
                <c:pt idx="201">
                  <c:v>29.490414999999999</c:v>
                </c:pt>
                <c:pt idx="202">
                  <c:v>29.864923000000001</c:v>
                </c:pt>
                <c:pt idx="203">
                  <c:v>30.537566999999999</c:v>
                </c:pt>
                <c:pt idx="204">
                  <c:v>31.434757000000001</c:v>
                </c:pt>
                <c:pt idx="205">
                  <c:v>32.705041999999999</c:v>
                </c:pt>
                <c:pt idx="206">
                  <c:v>34.165010000000002</c:v>
                </c:pt>
                <c:pt idx="207">
                  <c:v>35.986930000000001</c:v>
                </c:pt>
                <c:pt idx="208">
                  <c:v>37.982984000000002</c:v>
                </c:pt>
                <c:pt idx="209">
                  <c:v>40.062595999999999</c:v>
                </c:pt>
                <c:pt idx="210">
                  <c:v>42.420335000000001</c:v>
                </c:pt>
                <c:pt idx="211">
                  <c:v>46.959997000000001</c:v>
                </c:pt>
                <c:pt idx="212">
                  <c:v>57.753245999999997</c:v>
                </c:pt>
                <c:pt idx="213">
                  <c:v>78.299295000000001</c:v>
                </c:pt>
                <c:pt idx="214">
                  <c:v>94.327955000000003</c:v>
                </c:pt>
                <c:pt idx="215">
                  <c:v>96.465170999999998</c:v>
                </c:pt>
                <c:pt idx="216">
                  <c:v>94.775458</c:v>
                </c:pt>
                <c:pt idx="217">
                  <c:v>94.182854000000006</c:v>
                </c:pt>
                <c:pt idx="218">
                  <c:v>88.120677000000001</c:v>
                </c:pt>
                <c:pt idx="219">
                  <c:v>77.240219999999994</c:v>
                </c:pt>
                <c:pt idx="220">
                  <c:v>66.442766000000006</c:v>
                </c:pt>
                <c:pt idx="221">
                  <c:v>56.235807999999999</c:v>
                </c:pt>
                <c:pt idx="222">
                  <c:v>48.793906</c:v>
                </c:pt>
                <c:pt idx="223">
                  <c:v>43.581220999999999</c:v>
                </c:pt>
                <c:pt idx="224">
                  <c:v>40.018262</c:v>
                </c:pt>
                <c:pt idx="225">
                  <c:v>37.033168000000003</c:v>
                </c:pt>
                <c:pt idx="226">
                  <c:v>34.723945999999998</c:v>
                </c:pt>
                <c:pt idx="227">
                  <c:v>33.263092</c:v>
                </c:pt>
                <c:pt idx="228">
                  <c:v>31.880115</c:v>
                </c:pt>
                <c:pt idx="229">
                  <c:v>30.785319000000001</c:v>
                </c:pt>
                <c:pt idx="230">
                  <c:v>30.058543</c:v>
                </c:pt>
                <c:pt idx="231">
                  <c:v>29.588944000000001</c:v>
                </c:pt>
                <c:pt idx="232">
                  <c:v>29.132579</c:v>
                </c:pt>
                <c:pt idx="233">
                  <c:v>28.788312000000001</c:v>
                </c:pt>
                <c:pt idx="234">
                  <c:v>28.406889</c:v>
                </c:pt>
                <c:pt idx="235">
                  <c:v>28.243929000000001</c:v>
                </c:pt>
                <c:pt idx="236">
                  <c:v>28.034375000000001</c:v>
                </c:pt>
                <c:pt idx="237">
                  <c:v>27.940660000000001</c:v>
                </c:pt>
                <c:pt idx="238">
                  <c:v>27.958680999999999</c:v>
                </c:pt>
                <c:pt idx="239">
                  <c:v>28.013279000000001</c:v>
                </c:pt>
                <c:pt idx="240">
                  <c:v>27.890681000000001</c:v>
                </c:pt>
                <c:pt idx="241">
                  <c:v>27.966225999999999</c:v>
                </c:pt>
                <c:pt idx="242">
                  <c:v>27.915838000000001</c:v>
                </c:pt>
                <c:pt idx="243">
                  <c:v>27.975929000000001</c:v>
                </c:pt>
                <c:pt idx="244">
                  <c:v>28.201830999999999</c:v>
                </c:pt>
                <c:pt idx="245">
                  <c:v>28.250011000000001</c:v>
                </c:pt>
                <c:pt idx="246">
                  <c:v>28.038084999999999</c:v>
                </c:pt>
                <c:pt idx="247">
                  <c:v>27.992187000000001</c:v>
                </c:pt>
                <c:pt idx="248">
                  <c:v>27.984508999999999</c:v>
                </c:pt>
                <c:pt idx="249">
                  <c:v>28.016746000000001</c:v>
                </c:pt>
                <c:pt idx="250">
                  <c:v>28.050283</c:v>
                </c:pt>
                <c:pt idx="251">
                  <c:v>28.126694000000001</c:v>
                </c:pt>
                <c:pt idx="252">
                  <c:v>28.121503000000001</c:v>
                </c:pt>
                <c:pt idx="253">
                  <c:v>28.202000000000002</c:v>
                </c:pt>
                <c:pt idx="254">
                  <c:v>28.197683999999999</c:v>
                </c:pt>
                <c:pt idx="255">
                  <c:v>28.192937000000001</c:v>
                </c:pt>
                <c:pt idx="256">
                  <c:v>28.187591000000001</c:v>
                </c:pt>
                <c:pt idx="257">
                  <c:v>28.135746000000001</c:v>
                </c:pt>
                <c:pt idx="258">
                  <c:v>28.285271999999999</c:v>
                </c:pt>
                <c:pt idx="259">
                  <c:v>28.231638</c:v>
                </c:pt>
                <c:pt idx="260">
                  <c:v>28.385739000000001</c:v>
                </c:pt>
                <c:pt idx="261">
                  <c:v>28.378889000000001</c:v>
                </c:pt>
                <c:pt idx="262">
                  <c:v>28.420959</c:v>
                </c:pt>
                <c:pt idx="263">
                  <c:v>28.343299999999999</c:v>
                </c:pt>
                <c:pt idx="264">
                  <c:v>28.489979999999999</c:v>
                </c:pt>
                <c:pt idx="265">
                  <c:v>28.336355000000001</c:v>
                </c:pt>
                <c:pt idx="266">
                  <c:v>28.284499</c:v>
                </c:pt>
                <c:pt idx="267">
                  <c:v>28.071546999999999</c:v>
                </c:pt>
                <c:pt idx="268">
                  <c:v>27.731197999999999</c:v>
                </c:pt>
                <c:pt idx="269">
                  <c:v>27.104659000000002</c:v>
                </c:pt>
                <c:pt idx="270">
                  <c:v>26.657886000000001</c:v>
                </c:pt>
                <c:pt idx="271">
                  <c:v>25.547015999999999</c:v>
                </c:pt>
                <c:pt idx="272">
                  <c:v>25.12471</c:v>
                </c:pt>
                <c:pt idx="273">
                  <c:v>25.238835000000002</c:v>
                </c:pt>
                <c:pt idx="274">
                  <c:v>25.468475999999999</c:v>
                </c:pt>
                <c:pt idx="275">
                  <c:v>25.350718000000001</c:v>
                </c:pt>
                <c:pt idx="276">
                  <c:v>25.461119</c:v>
                </c:pt>
                <c:pt idx="277">
                  <c:v>25.830614000000001</c:v>
                </c:pt>
                <c:pt idx="278">
                  <c:v>25.924295000000001</c:v>
                </c:pt>
                <c:pt idx="279">
                  <c:v>25.241681</c:v>
                </c:pt>
                <c:pt idx="280">
                  <c:v>25.099737999999999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7175-4DD6-B289-53EE72FD3AE9}"/>
            </c:ext>
          </c:extLst>
        </c:ser>
        <c:ser>
          <c:idx val="9"/>
          <c:order val="9"/>
          <c:tx>
            <c:strRef>
              <c:f>Data!$K$1</c:f>
              <c:strCache>
                <c:ptCount val="1"/>
                <c:pt idx="0">
                  <c:v>6000 Hours</c:v>
                </c:pt>
              </c:strCache>
            </c:strRef>
          </c:tx>
          <c:spPr>
            <a:ln w="9525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Data!$A$2:$A$282</c:f>
              <c:numCache>
                <c:formatCode>General</c:formatCode>
                <c:ptCount val="2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  <c:pt idx="101">
                  <c:v>805</c:v>
                </c:pt>
                <c:pt idx="102">
                  <c:v>810</c:v>
                </c:pt>
                <c:pt idx="103">
                  <c:v>815</c:v>
                </c:pt>
                <c:pt idx="104">
                  <c:v>820</c:v>
                </c:pt>
                <c:pt idx="105">
                  <c:v>825</c:v>
                </c:pt>
                <c:pt idx="106">
                  <c:v>830</c:v>
                </c:pt>
                <c:pt idx="107">
                  <c:v>835</c:v>
                </c:pt>
                <c:pt idx="108">
                  <c:v>840</c:v>
                </c:pt>
                <c:pt idx="109">
                  <c:v>845</c:v>
                </c:pt>
                <c:pt idx="110">
                  <c:v>850</c:v>
                </c:pt>
                <c:pt idx="111">
                  <c:v>855</c:v>
                </c:pt>
                <c:pt idx="112">
                  <c:v>860</c:v>
                </c:pt>
                <c:pt idx="113">
                  <c:v>865</c:v>
                </c:pt>
                <c:pt idx="114">
                  <c:v>870</c:v>
                </c:pt>
                <c:pt idx="115">
                  <c:v>875</c:v>
                </c:pt>
                <c:pt idx="116">
                  <c:v>880</c:v>
                </c:pt>
                <c:pt idx="117">
                  <c:v>885</c:v>
                </c:pt>
                <c:pt idx="118">
                  <c:v>890</c:v>
                </c:pt>
                <c:pt idx="119">
                  <c:v>895</c:v>
                </c:pt>
                <c:pt idx="120">
                  <c:v>900</c:v>
                </c:pt>
                <c:pt idx="121">
                  <c:v>905</c:v>
                </c:pt>
                <c:pt idx="122">
                  <c:v>910</c:v>
                </c:pt>
                <c:pt idx="123">
                  <c:v>915</c:v>
                </c:pt>
                <c:pt idx="124">
                  <c:v>920</c:v>
                </c:pt>
                <c:pt idx="125">
                  <c:v>925</c:v>
                </c:pt>
                <c:pt idx="126">
                  <c:v>930</c:v>
                </c:pt>
                <c:pt idx="127">
                  <c:v>935</c:v>
                </c:pt>
                <c:pt idx="128">
                  <c:v>940</c:v>
                </c:pt>
                <c:pt idx="129">
                  <c:v>945</c:v>
                </c:pt>
                <c:pt idx="130">
                  <c:v>950</c:v>
                </c:pt>
                <c:pt idx="131">
                  <c:v>955</c:v>
                </c:pt>
                <c:pt idx="132">
                  <c:v>960</c:v>
                </c:pt>
                <c:pt idx="133">
                  <c:v>965</c:v>
                </c:pt>
                <c:pt idx="134">
                  <c:v>970</c:v>
                </c:pt>
                <c:pt idx="135">
                  <c:v>975</c:v>
                </c:pt>
                <c:pt idx="136">
                  <c:v>980</c:v>
                </c:pt>
                <c:pt idx="137">
                  <c:v>985</c:v>
                </c:pt>
                <c:pt idx="138">
                  <c:v>990</c:v>
                </c:pt>
                <c:pt idx="139">
                  <c:v>995</c:v>
                </c:pt>
                <c:pt idx="140">
                  <c:v>1000</c:v>
                </c:pt>
                <c:pt idx="141">
                  <c:v>1005</c:v>
                </c:pt>
                <c:pt idx="142">
                  <c:v>1010</c:v>
                </c:pt>
                <c:pt idx="143">
                  <c:v>1015</c:v>
                </c:pt>
                <c:pt idx="144">
                  <c:v>1020</c:v>
                </c:pt>
                <c:pt idx="145">
                  <c:v>1025</c:v>
                </c:pt>
                <c:pt idx="146">
                  <c:v>1030</c:v>
                </c:pt>
                <c:pt idx="147">
                  <c:v>1035</c:v>
                </c:pt>
                <c:pt idx="148">
                  <c:v>1040</c:v>
                </c:pt>
                <c:pt idx="149">
                  <c:v>1045</c:v>
                </c:pt>
                <c:pt idx="150">
                  <c:v>1050</c:v>
                </c:pt>
                <c:pt idx="151">
                  <c:v>1055</c:v>
                </c:pt>
                <c:pt idx="152">
                  <c:v>1060</c:v>
                </c:pt>
                <c:pt idx="153">
                  <c:v>1065</c:v>
                </c:pt>
                <c:pt idx="154">
                  <c:v>1070</c:v>
                </c:pt>
                <c:pt idx="155">
                  <c:v>1075</c:v>
                </c:pt>
                <c:pt idx="156">
                  <c:v>1080</c:v>
                </c:pt>
                <c:pt idx="157">
                  <c:v>1085</c:v>
                </c:pt>
                <c:pt idx="158">
                  <c:v>1090</c:v>
                </c:pt>
                <c:pt idx="159">
                  <c:v>1095</c:v>
                </c:pt>
                <c:pt idx="160">
                  <c:v>1100</c:v>
                </c:pt>
                <c:pt idx="161">
                  <c:v>1105</c:v>
                </c:pt>
                <c:pt idx="162">
                  <c:v>1110</c:v>
                </c:pt>
                <c:pt idx="163">
                  <c:v>1115</c:v>
                </c:pt>
                <c:pt idx="164">
                  <c:v>1120</c:v>
                </c:pt>
                <c:pt idx="165">
                  <c:v>1125</c:v>
                </c:pt>
                <c:pt idx="166">
                  <c:v>1130</c:v>
                </c:pt>
                <c:pt idx="167">
                  <c:v>1135</c:v>
                </c:pt>
                <c:pt idx="168">
                  <c:v>1140</c:v>
                </c:pt>
                <c:pt idx="169">
                  <c:v>1145</c:v>
                </c:pt>
                <c:pt idx="170">
                  <c:v>1150</c:v>
                </c:pt>
                <c:pt idx="171">
                  <c:v>1155</c:v>
                </c:pt>
                <c:pt idx="172">
                  <c:v>1160</c:v>
                </c:pt>
                <c:pt idx="173">
                  <c:v>1165</c:v>
                </c:pt>
                <c:pt idx="174">
                  <c:v>1170</c:v>
                </c:pt>
                <c:pt idx="175">
                  <c:v>1175</c:v>
                </c:pt>
                <c:pt idx="176">
                  <c:v>1180</c:v>
                </c:pt>
                <c:pt idx="177">
                  <c:v>1185</c:v>
                </c:pt>
                <c:pt idx="178">
                  <c:v>1190</c:v>
                </c:pt>
                <c:pt idx="179">
                  <c:v>1195</c:v>
                </c:pt>
                <c:pt idx="180">
                  <c:v>1200</c:v>
                </c:pt>
                <c:pt idx="181">
                  <c:v>1205</c:v>
                </c:pt>
                <c:pt idx="182">
                  <c:v>1210</c:v>
                </c:pt>
                <c:pt idx="183">
                  <c:v>1215</c:v>
                </c:pt>
                <c:pt idx="184">
                  <c:v>1220</c:v>
                </c:pt>
                <c:pt idx="185">
                  <c:v>1225</c:v>
                </c:pt>
                <c:pt idx="186">
                  <c:v>1230</c:v>
                </c:pt>
                <c:pt idx="187">
                  <c:v>1235</c:v>
                </c:pt>
                <c:pt idx="188">
                  <c:v>1240</c:v>
                </c:pt>
                <c:pt idx="189">
                  <c:v>1245</c:v>
                </c:pt>
                <c:pt idx="190">
                  <c:v>1250</c:v>
                </c:pt>
                <c:pt idx="191">
                  <c:v>1255</c:v>
                </c:pt>
                <c:pt idx="192">
                  <c:v>1260</c:v>
                </c:pt>
                <c:pt idx="193">
                  <c:v>1265</c:v>
                </c:pt>
                <c:pt idx="194">
                  <c:v>1270</c:v>
                </c:pt>
                <c:pt idx="195">
                  <c:v>1275</c:v>
                </c:pt>
                <c:pt idx="196">
                  <c:v>1280</c:v>
                </c:pt>
                <c:pt idx="197">
                  <c:v>1285</c:v>
                </c:pt>
                <c:pt idx="198">
                  <c:v>1290</c:v>
                </c:pt>
                <c:pt idx="199">
                  <c:v>1295</c:v>
                </c:pt>
                <c:pt idx="200">
                  <c:v>1300</c:v>
                </c:pt>
                <c:pt idx="201">
                  <c:v>1305</c:v>
                </c:pt>
                <c:pt idx="202">
                  <c:v>1310</c:v>
                </c:pt>
                <c:pt idx="203">
                  <c:v>1315</c:v>
                </c:pt>
                <c:pt idx="204">
                  <c:v>1320</c:v>
                </c:pt>
                <c:pt idx="205">
                  <c:v>1325</c:v>
                </c:pt>
                <c:pt idx="206">
                  <c:v>1330</c:v>
                </c:pt>
                <c:pt idx="207">
                  <c:v>1335</c:v>
                </c:pt>
                <c:pt idx="208">
                  <c:v>1340</c:v>
                </c:pt>
                <c:pt idx="209">
                  <c:v>1345</c:v>
                </c:pt>
                <c:pt idx="210">
                  <c:v>1350</c:v>
                </c:pt>
                <c:pt idx="211">
                  <c:v>1355</c:v>
                </c:pt>
                <c:pt idx="212">
                  <c:v>1360</c:v>
                </c:pt>
                <c:pt idx="213">
                  <c:v>1365</c:v>
                </c:pt>
                <c:pt idx="214">
                  <c:v>1370</c:v>
                </c:pt>
                <c:pt idx="215">
                  <c:v>1375</c:v>
                </c:pt>
                <c:pt idx="216">
                  <c:v>1380</c:v>
                </c:pt>
                <c:pt idx="217">
                  <c:v>1385</c:v>
                </c:pt>
                <c:pt idx="218">
                  <c:v>1390</c:v>
                </c:pt>
                <c:pt idx="219">
                  <c:v>1395</c:v>
                </c:pt>
                <c:pt idx="220">
                  <c:v>1400</c:v>
                </c:pt>
                <c:pt idx="221">
                  <c:v>1405</c:v>
                </c:pt>
                <c:pt idx="222">
                  <c:v>1410</c:v>
                </c:pt>
                <c:pt idx="223">
                  <c:v>1415</c:v>
                </c:pt>
                <c:pt idx="224">
                  <c:v>1420</c:v>
                </c:pt>
                <c:pt idx="225">
                  <c:v>1425</c:v>
                </c:pt>
                <c:pt idx="226">
                  <c:v>1430</c:v>
                </c:pt>
                <c:pt idx="227">
                  <c:v>1435</c:v>
                </c:pt>
                <c:pt idx="228">
                  <c:v>1440</c:v>
                </c:pt>
                <c:pt idx="229">
                  <c:v>1445</c:v>
                </c:pt>
                <c:pt idx="230">
                  <c:v>1450</c:v>
                </c:pt>
                <c:pt idx="231">
                  <c:v>1455</c:v>
                </c:pt>
                <c:pt idx="232">
                  <c:v>1460</c:v>
                </c:pt>
                <c:pt idx="233">
                  <c:v>1465</c:v>
                </c:pt>
                <c:pt idx="234">
                  <c:v>1470</c:v>
                </c:pt>
                <c:pt idx="235">
                  <c:v>1475</c:v>
                </c:pt>
                <c:pt idx="236">
                  <c:v>1480</c:v>
                </c:pt>
                <c:pt idx="237">
                  <c:v>1485</c:v>
                </c:pt>
                <c:pt idx="238">
                  <c:v>1490</c:v>
                </c:pt>
                <c:pt idx="239">
                  <c:v>1495</c:v>
                </c:pt>
                <c:pt idx="240">
                  <c:v>1500</c:v>
                </c:pt>
                <c:pt idx="241">
                  <c:v>1505</c:v>
                </c:pt>
                <c:pt idx="242">
                  <c:v>1510</c:v>
                </c:pt>
                <c:pt idx="243">
                  <c:v>1515</c:v>
                </c:pt>
                <c:pt idx="244">
                  <c:v>1520</c:v>
                </c:pt>
                <c:pt idx="245">
                  <c:v>1525</c:v>
                </c:pt>
                <c:pt idx="246">
                  <c:v>1530</c:v>
                </c:pt>
                <c:pt idx="247">
                  <c:v>1535</c:v>
                </c:pt>
                <c:pt idx="248">
                  <c:v>1540</c:v>
                </c:pt>
                <c:pt idx="249">
                  <c:v>1545</c:v>
                </c:pt>
                <c:pt idx="250">
                  <c:v>1550</c:v>
                </c:pt>
                <c:pt idx="251">
                  <c:v>1555</c:v>
                </c:pt>
                <c:pt idx="252">
                  <c:v>1560</c:v>
                </c:pt>
                <c:pt idx="253">
                  <c:v>1565</c:v>
                </c:pt>
                <c:pt idx="254">
                  <c:v>1570</c:v>
                </c:pt>
                <c:pt idx="255">
                  <c:v>1575</c:v>
                </c:pt>
                <c:pt idx="256">
                  <c:v>1580</c:v>
                </c:pt>
                <c:pt idx="257">
                  <c:v>1585</c:v>
                </c:pt>
                <c:pt idx="258">
                  <c:v>1590</c:v>
                </c:pt>
                <c:pt idx="259">
                  <c:v>1595</c:v>
                </c:pt>
                <c:pt idx="260">
                  <c:v>1600</c:v>
                </c:pt>
                <c:pt idx="261">
                  <c:v>1605</c:v>
                </c:pt>
                <c:pt idx="262">
                  <c:v>1610</c:v>
                </c:pt>
                <c:pt idx="263">
                  <c:v>1615</c:v>
                </c:pt>
                <c:pt idx="264">
                  <c:v>1620</c:v>
                </c:pt>
                <c:pt idx="265">
                  <c:v>1625</c:v>
                </c:pt>
                <c:pt idx="266">
                  <c:v>1630</c:v>
                </c:pt>
                <c:pt idx="267">
                  <c:v>1635</c:v>
                </c:pt>
                <c:pt idx="268">
                  <c:v>1640</c:v>
                </c:pt>
                <c:pt idx="269">
                  <c:v>1645</c:v>
                </c:pt>
                <c:pt idx="270">
                  <c:v>1650</c:v>
                </c:pt>
                <c:pt idx="271">
                  <c:v>1655</c:v>
                </c:pt>
                <c:pt idx="272">
                  <c:v>1660</c:v>
                </c:pt>
                <c:pt idx="273">
                  <c:v>1665</c:v>
                </c:pt>
                <c:pt idx="274">
                  <c:v>1670</c:v>
                </c:pt>
                <c:pt idx="275">
                  <c:v>1675</c:v>
                </c:pt>
                <c:pt idx="276">
                  <c:v>1680</c:v>
                </c:pt>
                <c:pt idx="277">
                  <c:v>1685</c:v>
                </c:pt>
                <c:pt idx="278">
                  <c:v>1690</c:v>
                </c:pt>
                <c:pt idx="279">
                  <c:v>1695</c:v>
                </c:pt>
                <c:pt idx="280">
                  <c:v>1700</c:v>
                </c:pt>
              </c:numCache>
            </c:numRef>
          </c:xVal>
          <c:yVal>
            <c:numRef>
              <c:f>Data!$K$2:$K$282</c:f>
              <c:numCache>
                <c:formatCode>General</c:formatCode>
                <c:ptCount val="281"/>
                <c:pt idx="0">
                  <c:v>59.633513999999998</c:v>
                </c:pt>
                <c:pt idx="1">
                  <c:v>69.245734999999996</c:v>
                </c:pt>
                <c:pt idx="2">
                  <c:v>78.591693000000006</c:v>
                </c:pt>
                <c:pt idx="3">
                  <c:v>75.723018999999994</c:v>
                </c:pt>
                <c:pt idx="4">
                  <c:v>73.345952999999994</c:v>
                </c:pt>
                <c:pt idx="5">
                  <c:v>60.689787000000003</c:v>
                </c:pt>
                <c:pt idx="6">
                  <c:v>56.449516000000003</c:v>
                </c:pt>
                <c:pt idx="7">
                  <c:v>51.405315999999999</c:v>
                </c:pt>
                <c:pt idx="8">
                  <c:v>50.492911999999997</c:v>
                </c:pt>
                <c:pt idx="9">
                  <c:v>47.445362000000003</c:v>
                </c:pt>
                <c:pt idx="10">
                  <c:v>48.582070000000002</c:v>
                </c:pt>
                <c:pt idx="11">
                  <c:v>46.809595000000002</c:v>
                </c:pt>
                <c:pt idx="12">
                  <c:v>45.271740000000001</c:v>
                </c:pt>
                <c:pt idx="13">
                  <c:v>43.724009000000002</c:v>
                </c:pt>
                <c:pt idx="14">
                  <c:v>42.145758999999998</c:v>
                </c:pt>
                <c:pt idx="15">
                  <c:v>39.180866999999999</c:v>
                </c:pt>
                <c:pt idx="16">
                  <c:v>38.137467000000001</c:v>
                </c:pt>
                <c:pt idx="17">
                  <c:v>36.902073000000001</c:v>
                </c:pt>
                <c:pt idx="18">
                  <c:v>36.622903999999998</c:v>
                </c:pt>
                <c:pt idx="19">
                  <c:v>36.208658999999997</c:v>
                </c:pt>
                <c:pt idx="20">
                  <c:v>35.440925</c:v>
                </c:pt>
                <c:pt idx="21">
                  <c:v>34.607188000000001</c:v>
                </c:pt>
                <c:pt idx="22">
                  <c:v>34.257353000000002</c:v>
                </c:pt>
                <c:pt idx="23">
                  <c:v>34.154127000000003</c:v>
                </c:pt>
                <c:pt idx="24">
                  <c:v>33.816243</c:v>
                </c:pt>
                <c:pt idx="25">
                  <c:v>33.039946999999998</c:v>
                </c:pt>
                <c:pt idx="26">
                  <c:v>32.811965999999998</c:v>
                </c:pt>
                <c:pt idx="27">
                  <c:v>32.784592000000004</c:v>
                </c:pt>
                <c:pt idx="28">
                  <c:v>32.557496</c:v>
                </c:pt>
                <c:pt idx="29">
                  <c:v>32.252436000000003</c:v>
                </c:pt>
                <c:pt idx="30">
                  <c:v>31.647628000000001</c:v>
                </c:pt>
                <c:pt idx="31">
                  <c:v>31.381477</c:v>
                </c:pt>
                <c:pt idx="32">
                  <c:v>31.369101000000001</c:v>
                </c:pt>
                <c:pt idx="33">
                  <c:v>31.450714000000001</c:v>
                </c:pt>
                <c:pt idx="34">
                  <c:v>31.369859000000002</c:v>
                </c:pt>
                <c:pt idx="35">
                  <c:v>30.979037999999999</c:v>
                </c:pt>
                <c:pt idx="36">
                  <c:v>30.623044</c:v>
                </c:pt>
                <c:pt idx="37">
                  <c:v>30.552147000000001</c:v>
                </c:pt>
                <c:pt idx="38">
                  <c:v>30.618486000000001</c:v>
                </c:pt>
                <c:pt idx="39">
                  <c:v>30.670227000000001</c:v>
                </c:pt>
                <c:pt idx="40">
                  <c:v>30.660755999999999</c:v>
                </c:pt>
                <c:pt idx="41">
                  <c:v>30.446190999999999</c:v>
                </c:pt>
                <c:pt idx="42">
                  <c:v>30.107516</c:v>
                </c:pt>
                <c:pt idx="43">
                  <c:v>29.936717000000002</c:v>
                </c:pt>
                <c:pt idx="44">
                  <c:v>30.000616999999998</c:v>
                </c:pt>
                <c:pt idx="45">
                  <c:v>30.158118999999999</c:v>
                </c:pt>
                <c:pt idx="46">
                  <c:v>30.332968000000001</c:v>
                </c:pt>
                <c:pt idx="47">
                  <c:v>30.473689</c:v>
                </c:pt>
                <c:pt idx="48">
                  <c:v>30.573138</c:v>
                </c:pt>
                <c:pt idx="49">
                  <c:v>30.322658000000001</c:v>
                </c:pt>
                <c:pt idx="50">
                  <c:v>30.059229999999999</c:v>
                </c:pt>
                <c:pt idx="51">
                  <c:v>30.012864</c:v>
                </c:pt>
                <c:pt idx="52">
                  <c:v>30.155570000000001</c:v>
                </c:pt>
                <c:pt idx="53">
                  <c:v>30.355059000000001</c:v>
                </c:pt>
                <c:pt idx="54">
                  <c:v>30.532567</c:v>
                </c:pt>
                <c:pt idx="55">
                  <c:v>30.672190000000001</c:v>
                </c:pt>
                <c:pt idx="56">
                  <c:v>30.730768000000001</c:v>
                </c:pt>
                <c:pt idx="57">
                  <c:v>30.632728</c:v>
                </c:pt>
                <c:pt idx="58">
                  <c:v>30.449442000000001</c:v>
                </c:pt>
                <c:pt idx="59">
                  <c:v>30.384827000000001</c:v>
                </c:pt>
                <c:pt idx="60">
                  <c:v>30.464955</c:v>
                </c:pt>
                <c:pt idx="61">
                  <c:v>30.686174000000001</c:v>
                </c:pt>
                <c:pt idx="62">
                  <c:v>30.982146</c:v>
                </c:pt>
                <c:pt idx="63">
                  <c:v>31.082098999999999</c:v>
                </c:pt>
                <c:pt idx="64">
                  <c:v>31.281455999999999</c:v>
                </c:pt>
                <c:pt idx="65">
                  <c:v>31.418151000000002</c:v>
                </c:pt>
                <c:pt idx="66">
                  <c:v>31.493344</c:v>
                </c:pt>
                <c:pt idx="67">
                  <c:v>31.450074000000001</c:v>
                </c:pt>
                <c:pt idx="68">
                  <c:v>31.363263</c:v>
                </c:pt>
                <c:pt idx="69">
                  <c:v>31.334709</c:v>
                </c:pt>
                <c:pt idx="70">
                  <c:v>31.399535</c:v>
                </c:pt>
                <c:pt idx="71">
                  <c:v>31.573952999999999</c:v>
                </c:pt>
                <c:pt idx="72">
                  <c:v>31.860872000000001</c:v>
                </c:pt>
                <c:pt idx="73">
                  <c:v>32.146707999999997</c:v>
                </c:pt>
                <c:pt idx="74">
                  <c:v>32.255609999999997</c:v>
                </c:pt>
                <c:pt idx="75">
                  <c:v>31.722238000000001</c:v>
                </c:pt>
                <c:pt idx="76">
                  <c:v>31.788236000000001</c:v>
                </c:pt>
                <c:pt idx="77">
                  <c:v>32.058796000000001</c:v>
                </c:pt>
                <c:pt idx="78">
                  <c:v>32.272604999999999</c:v>
                </c:pt>
                <c:pt idx="79">
                  <c:v>32.350783999999997</c:v>
                </c:pt>
                <c:pt idx="80">
                  <c:v>32.438231000000002</c:v>
                </c:pt>
                <c:pt idx="81">
                  <c:v>32.468271000000001</c:v>
                </c:pt>
                <c:pt idx="82">
                  <c:v>32.543132</c:v>
                </c:pt>
                <c:pt idx="83">
                  <c:v>32.743180000000002</c:v>
                </c:pt>
                <c:pt idx="84">
                  <c:v>32.970512999999997</c:v>
                </c:pt>
                <c:pt idx="85">
                  <c:v>33.157471999999999</c:v>
                </c:pt>
                <c:pt idx="86">
                  <c:v>33.323324</c:v>
                </c:pt>
                <c:pt idx="87">
                  <c:v>33.468606000000001</c:v>
                </c:pt>
                <c:pt idx="88">
                  <c:v>33.603417999999998</c:v>
                </c:pt>
                <c:pt idx="89">
                  <c:v>33.730265000000003</c:v>
                </c:pt>
                <c:pt idx="90">
                  <c:v>33.791868000000001</c:v>
                </c:pt>
                <c:pt idx="91">
                  <c:v>33.901569000000002</c:v>
                </c:pt>
                <c:pt idx="92">
                  <c:v>33.834065000000002</c:v>
                </c:pt>
                <c:pt idx="93">
                  <c:v>33.776797999999999</c:v>
                </c:pt>
                <c:pt idx="94">
                  <c:v>33.653162999999999</c:v>
                </c:pt>
                <c:pt idx="95">
                  <c:v>33.526173999999997</c:v>
                </c:pt>
                <c:pt idx="96">
                  <c:v>33.423445999999998</c:v>
                </c:pt>
                <c:pt idx="97">
                  <c:v>33.439937999999998</c:v>
                </c:pt>
                <c:pt idx="98">
                  <c:v>33.455630999999997</c:v>
                </c:pt>
                <c:pt idx="99">
                  <c:v>33.516713000000003</c:v>
                </c:pt>
                <c:pt idx="100">
                  <c:v>33.552005000000001</c:v>
                </c:pt>
                <c:pt idx="101">
                  <c:v>33.638323</c:v>
                </c:pt>
                <c:pt idx="102">
                  <c:v>33.842722000000002</c:v>
                </c:pt>
                <c:pt idx="103">
                  <c:v>33.552500999999999</c:v>
                </c:pt>
                <c:pt idx="104">
                  <c:v>33.479948</c:v>
                </c:pt>
                <c:pt idx="105">
                  <c:v>33.502181999999998</c:v>
                </c:pt>
                <c:pt idx="106">
                  <c:v>33.360745999999999</c:v>
                </c:pt>
                <c:pt idx="107">
                  <c:v>33.246696</c:v>
                </c:pt>
                <c:pt idx="108">
                  <c:v>33.156004000000003</c:v>
                </c:pt>
                <c:pt idx="109">
                  <c:v>33.064331000000003</c:v>
                </c:pt>
                <c:pt idx="110">
                  <c:v>32.892757000000003</c:v>
                </c:pt>
                <c:pt idx="111">
                  <c:v>32.685523000000003</c:v>
                </c:pt>
                <c:pt idx="112">
                  <c:v>32.473939000000001</c:v>
                </c:pt>
                <c:pt idx="113">
                  <c:v>32.285058999999997</c:v>
                </c:pt>
                <c:pt idx="114">
                  <c:v>32.142336999999998</c:v>
                </c:pt>
                <c:pt idx="115">
                  <c:v>32.163269</c:v>
                </c:pt>
                <c:pt idx="116">
                  <c:v>31.831855999999998</c:v>
                </c:pt>
                <c:pt idx="117">
                  <c:v>31.685889</c:v>
                </c:pt>
                <c:pt idx="118">
                  <c:v>31.714200000000002</c:v>
                </c:pt>
                <c:pt idx="119">
                  <c:v>31.463733999999999</c:v>
                </c:pt>
                <c:pt idx="120">
                  <c:v>31.337139000000001</c:v>
                </c:pt>
                <c:pt idx="121">
                  <c:v>31.219515000000001</c:v>
                </c:pt>
                <c:pt idx="122">
                  <c:v>31.129764000000002</c:v>
                </c:pt>
                <c:pt idx="123">
                  <c:v>31.080663000000001</c:v>
                </c:pt>
                <c:pt idx="124">
                  <c:v>31.081544000000001</c:v>
                </c:pt>
                <c:pt idx="125">
                  <c:v>31.141525999999999</c:v>
                </c:pt>
                <c:pt idx="126">
                  <c:v>31.510669</c:v>
                </c:pt>
                <c:pt idx="127">
                  <c:v>32.502459999999999</c:v>
                </c:pt>
                <c:pt idx="128">
                  <c:v>33.241261999999999</c:v>
                </c:pt>
                <c:pt idx="129">
                  <c:v>32.659287999999997</c:v>
                </c:pt>
                <c:pt idx="130">
                  <c:v>31.845089000000002</c:v>
                </c:pt>
                <c:pt idx="131">
                  <c:v>31.138584000000002</c:v>
                </c:pt>
                <c:pt idx="132">
                  <c:v>30.716635</c:v>
                </c:pt>
                <c:pt idx="133">
                  <c:v>30.322644</c:v>
                </c:pt>
                <c:pt idx="134">
                  <c:v>30.027470999999998</c:v>
                </c:pt>
                <c:pt idx="135">
                  <c:v>29.755679000000001</c:v>
                </c:pt>
                <c:pt idx="136">
                  <c:v>29.495576</c:v>
                </c:pt>
                <c:pt idx="137">
                  <c:v>29.306401000000001</c:v>
                </c:pt>
                <c:pt idx="138">
                  <c:v>29.13336</c:v>
                </c:pt>
                <c:pt idx="139">
                  <c:v>28.979983000000001</c:v>
                </c:pt>
                <c:pt idx="140">
                  <c:v>28.872320999999999</c:v>
                </c:pt>
                <c:pt idx="141">
                  <c:v>28.759049999999998</c:v>
                </c:pt>
                <c:pt idx="142">
                  <c:v>29.269195</c:v>
                </c:pt>
                <c:pt idx="143">
                  <c:v>28.708634</c:v>
                </c:pt>
                <c:pt idx="144">
                  <c:v>28.425792999999999</c:v>
                </c:pt>
                <c:pt idx="145">
                  <c:v>28.204568999999999</c:v>
                </c:pt>
                <c:pt idx="146">
                  <c:v>28.233167999999999</c:v>
                </c:pt>
                <c:pt idx="147">
                  <c:v>28.144714</c:v>
                </c:pt>
                <c:pt idx="148">
                  <c:v>28.061375000000002</c:v>
                </c:pt>
                <c:pt idx="149">
                  <c:v>27.982935999999999</c:v>
                </c:pt>
                <c:pt idx="150">
                  <c:v>27.873764999999999</c:v>
                </c:pt>
                <c:pt idx="151">
                  <c:v>27.923317999999998</c:v>
                </c:pt>
                <c:pt idx="152">
                  <c:v>27.822875</c:v>
                </c:pt>
                <c:pt idx="153">
                  <c:v>27.906496000000001</c:v>
                </c:pt>
                <c:pt idx="154">
                  <c:v>27.877586999999998</c:v>
                </c:pt>
                <c:pt idx="155">
                  <c:v>27.914415000000002</c:v>
                </c:pt>
                <c:pt idx="156">
                  <c:v>27.813687000000002</c:v>
                </c:pt>
                <c:pt idx="157">
                  <c:v>27.809260999999999</c:v>
                </c:pt>
                <c:pt idx="158">
                  <c:v>27.836209</c:v>
                </c:pt>
                <c:pt idx="159">
                  <c:v>27.761804000000001</c:v>
                </c:pt>
                <c:pt idx="160">
                  <c:v>27.778335999999999</c:v>
                </c:pt>
                <c:pt idx="161">
                  <c:v>27.883061999999999</c:v>
                </c:pt>
                <c:pt idx="162">
                  <c:v>27.946111999999999</c:v>
                </c:pt>
                <c:pt idx="163">
                  <c:v>27.979994999999999</c:v>
                </c:pt>
                <c:pt idx="164">
                  <c:v>28.036845</c:v>
                </c:pt>
                <c:pt idx="165">
                  <c:v>27.927862000000001</c:v>
                </c:pt>
                <c:pt idx="166">
                  <c:v>27.765578999999999</c:v>
                </c:pt>
                <c:pt idx="167">
                  <c:v>27.728859</c:v>
                </c:pt>
                <c:pt idx="168">
                  <c:v>27.653465000000001</c:v>
                </c:pt>
                <c:pt idx="169">
                  <c:v>27.710255</c:v>
                </c:pt>
                <c:pt idx="170">
                  <c:v>27.594495999999999</c:v>
                </c:pt>
                <c:pt idx="171">
                  <c:v>27.494709</c:v>
                </c:pt>
                <c:pt idx="172">
                  <c:v>27.562501999999999</c:v>
                </c:pt>
                <c:pt idx="173">
                  <c:v>27.539574999999999</c:v>
                </c:pt>
                <c:pt idx="174">
                  <c:v>27.54156</c:v>
                </c:pt>
                <c:pt idx="175">
                  <c:v>27.593392999999999</c:v>
                </c:pt>
                <c:pt idx="176">
                  <c:v>27.581797000000002</c:v>
                </c:pt>
                <c:pt idx="177">
                  <c:v>27.656844</c:v>
                </c:pt>
                <c:pt idx="178">
                  <c:v>27.705532000000002</c:v>
                </c:pt>
                <c:pt idx="179">
                  <c:v>27.666782999999999</c:v>
                </c:pt>
                <c:pt idx="180">
                  <c:v>27.738955000000001</c:v>
                </c:pt>
                <c:pt idx="181">
                  <c:v>27.885352999999999</c:v>
                </c:pt>
                <c:pt idx="182">
                  <c:v>28.08173</c:v>
                </c:pt>
                <c:pt idx="183">
                  <c:v>28.310224999999999</c:v>
                </c:pt>
                <c:pt idx="184">
                  <c:v>28.807784999999999</c:v>
                </c:pt>
                <c:pt idx="185">
                  <c:v>30.197624000000001</c:v>
                </c:pt>
                <c:pt idx="186">
                  <c:v>31.768487</c:v>
                </c:pt>
                <c:pt idx="187">
                  <c:v>32.483190999999998</c:v>
                </c:pt>
                <c:pt idx="188">
                  <c:v>32.265630999999999</c:v>
                </c:pt>
                <c:pt idx="189">
                  <c:v>31.390076000000001</c:v>
                </c:pt>
                <c:pt idx="190">
                  <c:v>30.423522999999999</c:v>
                </c:pt>
                <c:pt idx="191">
                  <c:v>29.730844000000001</c:v>
                </c:pt>
                <c:pt idx="192">
                  <c:v>29.283003999999998</c:v>
                </c:pt>
                <c:pt idx="193">
                  <c:v>29.076803999999999</c:v>
                </c:pt>
                <c:pt idx="194">
                  <c:v>28.936619</c:v>
                </c:pt>
                <c:pt idx="195">
                  <c:v>28.890021000000001</c:v>
                </c:pt>
                <c:pt idx="196">
                  <c:v>28.835713999999999</c:v>
                </c:pt>
                <c:pt idx="197">
                  <c:v>28.822913</c:v>
                </c:pt>
                <c:pt idx="198">
                  <c:v>28.743138999999999</c:v>
                </c:pt>
                <c:pt idx="199">
                  <c:v>28.898475999999999</c:v>
                </c:pt>
                <c:pt idx="200">
                  <c:v>29.076080000000001</c:v>
                </c:pt>
                <c:pt idx="201">
                  <c:v>29.421503000000001</c:v>
                </c:pt>
                <c:pt idx="202">
                  <c:v>29.793641999999998</c:v>
                </c:pt>
                <c:pt idx="203">
                  <c:v>30.463085</c:v>
                </c:pt>
                <c:pt idx="204">
                  <c:v>31.254726000000002</c:v>
                </c:pt>
                <c:pt idx="205">
                  <c:v>32.402780999999997</c:v>
                </c:pt>
                <c:pt idx="206">
                  <c:v>33.953704000000002</c:v>
                </c:pt>
                <c:pt idx="207">
                  <c:v>35.752975999999997</c:v>
                </c:pt>
                <c:pt idx="208">
                  <c:v>37.574975000000002</c:v>
                </c:pt>
                <c:pt idx="209">
                  <c:v>39.768892000000001</c:v>
                </c:pt>
                <c:pt idx="210">
                  <c:v>42.461302000000003</c:v>
                </c:pt>
                <c:pt idx="211">
                  <c:v>47.007649999999998</c:v>
                </c:pt>
                <c:pt idx="212">
                  <c:v>58.093957000000003</c:v>
                </c:pt>
                <c:pt idx="213">
                  <c:v>77.988962000000001</c:v>
                </c:pt>
                <c:pt idx="214">
                  <c:v>94.441479000000001</c:v>
                </c:pt>
                <c:pt idx="215">
                  <c:v>96.588700000000003</c:v>
                </c:pt>
                <c:pt idx="216">
                  <c:v>94.899715999999998</c:v>
                </c:pt>
                <c:pt idx="217">
                  <c:v>93.734363999999999</c:v>
                </c:pt>
                <c:pt idx="218">
                  <c:v>88.242757999999995</c:v>
                </c:pt>
                <c:pt idx="219">
                  <c:v>77.347905999999995</c:v>
                </c:pt>
                <c:pt idx="220">
                  <c:v>66.120469</c:v>
                </c:pt>
                <c:pt idx="221">
                  <c:v>56.311337999999999</c:v>
                </c:pt>
                <c:pt idx="222">
                  <c:v>48.572372999999999</c:v>
                </c:pt>
                <c:pt idx="223">
                  <c:v>43.394238000000001</c:v>
                </c:pt>
                <c:pt idx="224">
                  <c:v>40.064892999999998</c:v>
                </c:pt>
                <c:pt idx="225">
                  <c:v>36.884118000000001</c:v>
                </c:pt>
                <c:pt idx="226">
                  <c:v>34.762566999999997</c:v>
                </c:pt>
                <c:pt idx="227">
                  <c:v>33.299177</c:v>
                </c:pt>
                <c:pt idx="228">
                  <c:v>32.069102999999998</c:v>
                </c:pt>
                <c:pt idx="229">
                  <c:v>30.965195000000001</c:v>
                </c:pt>
                <c:pt idx="230">
                  <c:v>30.231684999999999</c:v>
                </c:pt>
                <c:pt idx="231">
                  <c:v>29.757785999999999</c:v>
                </c:pt>
                <c:pt idx="232">
                  <c:v>29.298043</c:v>
                </c:pt>
                <c:pt idx="233">
                  <c:v>28.950313000000001</c:v>
                </c:pt>
                <c:pt idx="234">
                  <c:v>28.566009999999999</c:v>
                </c:pt>
                <c:pt idx="235">
                  <c:v>28.400697000000001</c:v>
                </c:pt>
                <c:pt idx="236">
                  <c:v>28.189274999999999</c:v>
                </c:pt>
                <c:pt idx="237">
                  <c:v>27.968374000000001</c:v>
                </c:pt>
                <c:pt idx="238">
                  <c:v>27.986287999999998</c:v>
                </c:pt>
                <c:pt idx="239">
                  <c:v>28.040817000000001</c:v>
                </c:pt>
                <c:pt idx="240">
                  <c:v>27.918220999999999</c:v>
                </c:pt>
                <c:pt idx="241">
                  <c:v>27.993839999999999</c:v>
                </c:pt>
                <c:pt idx="242">
                  <c:v>27.943528000000001</c:v>
                </c:pt>
                <c:pt idx="243">
                  <c:v>28.003803000000001</c:v>
                </c:pt>
                <c:pt idx="244">
                  <c:v>28.357655999999999</c:v>
                </c:pt>
                <c:pt idx="245">
                  <c:v>28.407530000000001</c:v>
                </c:pt>
                <c:pt idx="246">
                  <c:v>28.066801999999999</c:v>
                </c:pt>
                <c:pt idx="247">
                  <c:v>28.021263000000001</c:v>
                </c:pt>
                <c:pt idx="248">
                  <c:v>28.013995000000001</c:v>
                </c:pt>
                <c:pt idx="249">
                  <c:v>28.182832000000001</c:v>
                </c:pt>
                <c:pt idx="250">
                  <c:v>28.080711999999998</c:v>
                </c:pt>
                <c:pt idx="251">
                  <c:v>28.157664</c:v>
                </c:pt>
                <c:pt idx="252">
                  <c:v>28.152940000000001</c:v>
                </c:pt>
                <c:pt idx="253">
                  <c:v>28.234013999999998</c:v>
                </c:pt>
                <c:pt idx="254">
                  <c:v>28.230197</c:v>
                </c:pt>
                <c:pt idx="255">
                  <c:v>28.225964000000001</c:v>
                </c:pt>
                <c:pt idx="256">
                  <c:v>28.221147999999999</c:v>
                </c:pt>
                <c:pt idx="257">
                  <c:v>28.324556000000001</c:v>
                </c:pt>
                <c:pt idx="258">
                  <c:v>28.319880999999999</c:v>
                </c:pt>
                <c:pt idx="259">
                  <c:v>28.266767999999999</c:v>
                </c:pt>
                <c:pt idx="260">
                  <c:v>28.259074999999999</c:v>
                </c:pt>
                <c:pt idx="261">
                  <c:v>28.415230000000001</c:v>
                </c:pt>
                <c:pt idx="262">
                  <c:v>28.457999999999998</c:v>
                </c:pt>
                <c:pt idx="263">
                  <c:v>28.381136999999999</c:v>
                </c:pt>
                <c:pt idx="264">
                  <c:v>28.352636</c:v>
                </c:pt>
                <c:pt idx="265">
                  <c:v>28.376113</c:v>
                </c:pt>
                <c:pt idx="266">
                  <c:v>28.325491</c:v>
                </c:pt>
                <c:pt idx="267">
                  <c:v>28.308060999999999</c:v>
                </c:pt>
                <c:pt idx="268">
                  <c:v>28.184535</c:v>
                </c:pt>
                <c:pt idx="269">
                  <c:v>28.036106</c:v>
                </c:pt>
                <c:pt idx="270">
                  <c:v>27.711221999999999</c:v>
                </c:pt>
                <c:pt idx="271">
                  <c:v>27.083368</c:v>
                </c:pt>
                <c:pt idx="272">
                  <c:v>26.643711</c:v>
                </c:pt>
                <c:pt idx="273">
                  <c:v>26.695270000000001</c:v>
                </c:pt>
                <c:pt idx="274">
                  <c:v>26.730530000000002</c:v>
                </c:pt>
                <c:pt idx="275">
                  <c:v>26.922746</c:v>
                </c:pt>
                <c:pt idx="276">
                  <c:v>26.503487</c:v>
                </c:pt>
                <c:pt idx="277">
                  <c:v>27.101313999999999</c:v>
                </c:pt>
                <c:pt idx="278">
                  <c:v>27.444853999999999</c:v>
                </c:pt>
                <c:pt idx="279">
                  <c:v>27.074708000000001</c:v>
                </c:pt>
                <c:pt idx="280">
                  <c:v>27.3187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7175-4DD6-B289-53EE72FD3AE9}"/>
            </c:ext>
          </c:extLst>
        </c:ser>
        <c:ser>
          <c:idx val="10"/>
          <c:order val="10"/>
          <c:tx>
            <c:strRef>
              <c:f>Data!$L$1</c:f>
              <c:strCache>
                <c:ptCount val="1"/>
                <c:pt idx="0">
                  <c:v>7000 Hours</c:v>
                </c:pt>
              </c:strCache>
            </c:strRef>
          </c:tx>
          <c:spPr>
            <a:ln w="952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Data!$A$2:$A$282</c:f>
              <c:numCache>
                <c:formatCode>General</c:formatCode>
                <c:ptCount val="2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  <c:pt idx="101">
                  <c:v>805</c:v>
                </c:pt>
                <c:pt idx="102">
                  <c:v>810</c:v>
                </c:pt>
                <c:pt idx="103">
                  <c:v>815</c:v>
                </c:pt>
                <c:pt idx="104">
                  <c:v>820</c:v>
                </c:pt>
                <c:pt idx="105">
                  <c:v>825</c:v>
                </c:pt>
                <c:pt idx="106">
                  <c:v>830</c:v>
                </c:pt>
                <c:pt idx="107">
                  <c:v>835</c:v>
                </c:pt>
                <c:pt idx="108">
                  <c:v>840</c:v>
                </c:pt>
                <c:pt idx="109">
                  <c:v>845</c:v>
                </c:pt>
                <c:pt idx="110">
                  <c:v>850</c:v>
                </c:pt>
                <c:pt idx="111">
                  <c:v>855</c:v>
                </c:pt>
                <c:pt idx="112">
                  <c:v>860</c:v>
                </c:pt>
                <c:pt idx="113">
                  <c:v>865</c:v>
                </c:pt>
                <c:pt idx="114">
                  <c:v>870</c:v>
                </c:pt>
                <c:pt idx="115">
                  <c:v>875</c:v>
                </c:pt>
                <c:pt idx="116">
                  <c:v>880</c:v>
                </c:pt>
                <c:pt idx="117">
                  <c:v>885</c:v>
                </c:pt>
                <c:pt idx="118">
                  <c:v>890</c:v>
                </c:pt>
                <c:pt idx="119">
                  <c:v>895</c:v>
                </c:pt>
                <c:pt idx="120">
                  <c:v>900</c:v>
                </c:pt>
                <c:pt idx="121">
                  <c:v>905</c:v>
                </c:pt>
                <c:pt idx="122">
                  <c:v>910</c:v>
                </c:pt>
                <c:pt idx="123">
                  <c:v>915</c:v>
                </c:pt>
                <c:pt idx="124">
                  <c:v>920</c:v>
                </c:pt>
                <c:pt idx="125">
                  <c:v>925</c:v>
                </c:pt>
                <c:pt idx="126">
                  <c:v>930</c:v>
                </c:pt>
                <c:pt idx="127">
                  <c:v>935</c:v>
                </c:pt>
                <c:pt idx="128">
                  <c:v>940</c:v>
                </c:pt>
                <c:pt idx="129">
                  <c:v>945</c:v>
                </c:pt>
                <c:pt idx="130">
                  <c:v>950</c:v>
                </c:pt>
                <c:pt idx="131">
                  <c:v>955</c:v>
                </c:pt>
                <c:pt idx="132">
                  <c:v>960</c:v>
                </c:pt>
                <c:pt idx="133">
                  <c:v>965</c:v>
                </c:pt>
                <c:pt idx="134">
                  <c:v>970</c:v>
                </c:pt>
                <c:pt idx="135">
                  <c:v>975</c:v>
                </c:pt>
                <c:pt idx="136">
                  <c:v>980</c:v>
                </c:pt>
                <c:pt idx="137">
                  <c:v>985</c:v>
                </c:pt>
                <c:pt idx="138">
                  <c:v>990</c:v>
                </c:pt>
                <c:pt idx="139">
                  <c:v>995</c:v>
                </c:pt>
                <c:pt idx="140">
                  <c:v>1000</c:v>
                </c:pt>
                <c:pt idx="141">
                  <c:v>1005</c:v>
                </c:pt>
                <c:pt idx="142">
                  <c:v>1010</c:v>
                </c:pt>
                <c:pt idx="143">
                  <c:v>1015</c:v>
                </c:pt>
                <c:pt idx="144">
                  <c:v>1020</c:v>
                </c:pt>
                <c:pt idx="145">
                  <c:v>1025</c:v>
                </c:pt>
                <c:pt idx="146">
                  <c:v>1030</c:v>
                </c:pt>
                <c:pt idx="147">
                  <c:v>1035</c:v>
                </c:pt>
                <c:pt idx="148">
                  <c:v>1040</c:v>
                </c:pt>
                <c:pt idx="149">
                  <c:v>1045</c:v>
                </c:pt>
                <c:pt idx="150">
                  <c:v>1050</c:v>
                </c:pt>
                <c:pt idx="151">
                  <c:v>1055</c:v>
                </c:pt>
                <c:pt idx="152">
                  <c:v>1060</c:v>
                </c:pt>
                <c:pt idx="153">
                  <c:v>1065</c:v>
                </c:pt>
                <c:pt idx="154">
                  <c:v>1070</c:v>
                </c:pt>
                <c:pt idx="155">
                  <c:v>1075</c:v>
                </c:pt>
                <c:pt idx="156">
                  <c:v>1080</c:v>
                </c:pt>
                <c:pt idx="157">
                  <c:v>1085</c:v>
                </c:pt>
                <c:pt idx="158">
                  <c:v>1090</c:v>
                </c:pt>
                <c:pt idx="159">
                  <c:v>1095</c:v>
                </c:pt>
                <c:pt idx="160">
                  <c:v>1100</c:v>
                </c:pt>
                <c:pt idx="161">
                  <c:v>1105</c:v>
                </c:pt>
                <c:pt idx="162">
                  <c:v>1110</c:v>
                </c:pt>
                <c:pt idx="163">
                  <c:v>1115</c:v>
                </c:pt>
                <c:pt idx="164">
                  <c:v>1120</c:v>
                </c:pt>
                <c:pt idx="165">
                  <c:v>1125</c:v>
                </c:pt>
                <c:pt idx="166">
                  <c:v>1130</c:v>
                </c:pt>
                <c:pt idx="167">
                  <c:v>1135</c:v>
                </c:pt>
                <c:pt idx="168">
                  <c:v>1140</c:v>
                </c:pt>
                <c:pt idx="169">
                  <c:v>1145</c:v>
                </c:pt>
                <c:pt idx="170">
                  <c:v>1150</c:v>
                </c:pt>
                <c:pt idx="171">
                  <c:v>1155</c:v>
                </c:pt>
                <c:pt idx="172">
                  <c:v>1160</c:v>
                </c:pt>
                <c:pt idx="173">
                  <c:v>1165</c:v>
                </c:pt>
                <c:pt idx="174">
                  <c:v>1170</c:v>
                </c:pt>
                <c:pt idx="175">
                  <c:v>1175</c:v>
                </c:pt>
                <c:pt idx="176">
                  <c:v>1180</c:v>
                </c:pt>
                <c:pt idx="177">
                  <c:v>1185</c:v>
                </c:pt>
                <c:pt idx="178">
                  <c:v>1190</c:v>
                </c:pt>
                <c:pt idx="179">
                  <c:v>1195</c:v>
                </c:pt>
                <c:pt idx="180">
                  <c:v>1200</c:v>
                </c:pt>
                <c:pt idx="181">
                  <c:v>1205</c:v>
                </c:pt>
                <c:pt idx="182">
                  <c:v>1210</c:v>
                </c:pt>
                <c:pt idx="183">
                  <c:v>1215</c:v>
                </c:pt>
                <c:pt idx="184">
                  <c:v>1220</c:v>
                </c:pt>
                <c:pt idx="185">
                  <c:v>1225</c:v>
                </c:pt>
                <c:pt idx="186">
                  <c:v>1230</c:v>
                </c:pt>
                <c:pt idx="187">
                  <c:v>1235</c:v>
                </c:pt>
                <c:pt idx="188">
                  <c:v>1240</c:v>
                </c:pt>
                <c:pt idx="189">
                  <c:v>1245</c:v>
                </c:pt>
                <c:pt idx="190">
                  <c:v>1250</c:v>
                </c:pt>
                <c:pt idx="191">
                  <c:v>1255</c:v>
                </c:pt>
                <c:pt idx="192">
                  <c:v>1260</c:v>
                </c:pt>
                <c:pt idx="193">
                  <c:v>1265</c:v>
                </c:pt>
                <c:pt idx="194">
                  <c:v>1270</c:v>
                </c:pt>
                <c:pt idx="195">
                  <c:v>1275</c:v>
                </c:pt>
                <c:pt idx="196">
                  <c:v>1280</c:v>
                </c:pt>
                <c:pt idx="197">
                  <c:v>1285</c:v>
                </c:pt>
                <c:pt idx="198">
                  <c:v>1290</c:v>
                </c:pt>
                <c:pt idx="199">
                  <c:v>1295</c:v>
                </c:pt>
                <c:pt idx="200">
                  <c:v>1300</c:v>
                </c:pt>
                <c:pt idx="201">
                  <c:v>1305</c:v>
                </c:pt>
                <c:pt idx="202">
                  <c:v>1310</c:v>
                </c:pt>
                <c:pt idx="203">
                  <c:v>1315</c:v>
                </c:pt>
                <c:pt idx="204">
                  <c:v>1320</c:v>
                </c:pt>
                <c:pt idx="205">
                  <c:v>1325</c:v>
                </c:pt>
                <c:pt idx="206">
                  <c:v>1330</c:v>
                </c:pt>
                <c:pt idx="207">
                  <c:v>1335</c:v>
                </c:pt>
                <c:pt idx="208">
                  <c:v>1340</c:v>
                </c:pt>
                <c:pt idx="209">
                  <c:v>1345</c:v>
                </c:pt>
                <c:pt idx="210">
                  <c:v>1350</c:v>
                </c:pt>
                <c:pt idx="211">
                  <c:v>1355</c:v>
                </c:pt>
                <c:pt idx="212">
                  <c:v>1360</c:v>
                </c:pt>
                <c:pt idx="213">
                  <c:v>1365</c:v>
                </c:pt>
                <c:pt idx="214">
                  <c:v>1370</c:v>
                </c:pt>
                <c:pt idx="215">
                  <c:v>1375</c:v>
                </c:pt>
                <c:pt idx="216">
                  <c:v>1380</c:v>
                </c:pt>
                <c:pt idx="217">
                  <c:v>1385</c:v>
                </c:pt>
                <c:pt idx="218">
                  <c:v>1390</c:v>
                </c:pt>
                <c:pt idx="219">
                  <c:v>1395</c:v>
                </c:pt>
                <c:pt idx="220">
                  <c:v>1400</c:v>
                </c:pt>
                <c:pt idx="221">
                  <c:v>1405</c:v>
                </c:pt>
                <c:pt idx="222">
                  <c:v>1410</c:v>
                </c:pt>
                <c:pt idx="223">
                  <c:v>1415</c:v>
                </c:pt>
                <c:pt idx="224">
                  <c:v>1420</c:v>
                </c:pt>
                <c:pt idx="225">
                  <c:v>1425</c:v>
                </c:pt>
                <c:pt idx="226">
                  <c:v>1430</c:v>
                </c:pt>
                <c:pt idx="227">
                  <c:v>1435</c:v>
                </c:pt>
                <c:pt idx="228">
                  <c:v>1440</c:v>
                </c:pt>
                <c:pt idx="229">
                  <c:v>1445</c:v>
                </c:pt>
                <c:pt idx="230">
                  <c:v>1450</c:v>
                </c:pt>
                <c:pt idx="231">
                  <c:v>1455</c:v>
                </c:pt>
                <c:pt idx="232">
                  <c:v>1460</c:v>
                </c:pt>
                <c:pt idx="233">
                  <c:v>1465</c:v>
                </c:pt>
                <c:pt idx="234">
                  <c:v>1470</c:v>
                </c:pt>
                <c:pt idx="235">
                  <c:v>1475</c:v>
                </c:pt>
                <c:pt idx="236">
                  <c:v>1480</c:v>
                </c:pt>
                <c:pt idx="237">
                  <c:v>1485</c:v>
                </c:pt>
                <c:pt idx="238">
                  <c:v>1490</c:v>
                </c:pt>
                <c:pt idx="239">
                  <c:v>1495</c:v>
                </c:pt>
                <c:pt idx="240">
                  <c:v>1500</c:v>
                </c:pt>
                <c:pt idx="241">
                  <c:v>1505</c:v>
                </c:pt>
                <c:pt idx="242">
                  <c:v>1510</c:v>
                </c:pt>
                <c:pt idx="243">
                  <c:v>1515</c:v>
                </c:pt>
                <c:pt idx="244">
                  <c:v>1520</c:v>
                </c:pt>
                <c:pt idx="245">
                  <c:v>1525</c:v>
                </c:pt>
                <c:pt idx="246">
                  <c:v>1530</c:v>
                </c:pt>
                <c:pt idx="247">
                  <c:v>1535</c:v>
                </c:pt>
                <c:pt idx="248">
                  <c:v>1540</c:v>
                </c:pt>
                <c:pt idx="249">
                  <c:v>1545</c:v>
                </c:pt>
                <c:pt idx="250">
                  <c:v>1550</c:v>
                </c:pt>
                <c:pt idx="251">
                  <c:v>1555</c:v>
                </c:pt>
                <c:pt idx="252">
                  <c:v>1560</c:v>
                </c:pt>
                <c:pt idx="253">
                  <c:v>1565</c:v>
                </c:pt>
                <c:pt idx="254">
                  <c:v>1570</c:v>
                </c:pt>
                <c:pt idx="255">
                  <c:v>1575</c:v>
                </c:pt>
                <c:pt idx="256">
                  <c:v>1580</c:v>
                </c:pt>
                <c:pt idx="257">
                  <c:v>1585</c:v>
                </c:pt>
                <c:pt idx="258">
                  <c:v>1590</c:v>
                </c:pt>
                <c:pt idx="259">
                  <c:v>1595</c:v>
                </c:pt>
                <c:pt idx="260">
                  <c:v>1600</c:v>
                </c:pt>
                <c:pt idx="261">
                  <c:v>1605</c:v>
                </c:pt>
                <c:pt idx="262">
                  <c:v>1610</c:v>
                </c:pt>
                <c:pt idx="263">
                  <c:v>1615</c:v>
                </c:pt>
                <c:pt idx="264">
                  <c:v>1620</c:v>
                </c:pt>
                <c:pt idx="265">
                  <c:v>1625</c:v>
                </c:pt>
                <c:pt idx="266">
                  <c:v>1630</c:v>
                </c:pt>
                <c:pt idx="267">
                  <c:v>1635</c:v>
                </c:pt>
                <c:pt idx="268">
                  <c:v>1640</c:v>
                </c:pt>
                <c:pt idx="269">
                  <c:v>1645</c:v>
                </c:pt>
                <c:pt idx="270">
                  <c:v>1650</c:v>
                </c:pt>
                <c:pt idx="271">
                  <c:v>1655</c:v>
                </c:pt>
                <c:pt idx="272">
                  <c:v>1660</c:v>
                </c:pt>
                <c:pt idx="273">
                  <c:v>1665</c:v>
                </c:pt>
                <c:pt idx="274">
                  <c:v>1670</c:v>
                </c:pt>
                <c:pt idx="275">
                  <c:v>1675</c:v>
                </c:pt>
                <c:pt idx="276">
                  <c:v>1680</c:v>
                </c:pt>
                <c:pt idx="277">
                  <c:v>1685</c:v>
                </c:pt>
                <c:pt idx="278">
                  <c:v>1690</c:v>
                </c:pt>
                <c:pt idx="279">
                  <c:v>1695</c:v>
                </c:pt>
                <c:pt idx="280">
                  <c:v>1700</c:v>
                </c:pt>
              </c:numCache>
            </c:numRef>
          </c:xVal>
          <c:yVal>
            <c:numRef>
              <c:f>Data!$L$2:$L$282</c:f>
              <c:numCache>
                <c:formatCode>General</c:formatCode>
                <c:ptCount val="281"/>
                <c:pt idx="0">
                  <c:v>47.383217999999999</c:v>
                </c:pt>
                <c:pt idx="1">
                  <c:v>64.457465999999997</c:v>
                </c:pt>
                <c:pt idx="2">
                  <c:v>82.073604000000003</c:v>
                </c:pt>
                <c:pt idx="3">
                  <c:v>78.878145000000004</c:v>
                </c:pt>
                <c:pt idx="4">
                  <c:v>65.235583000000005</c:v>
                </c:pt>
                <c:pt idx="5">
                  <c:v>55.668689999999998</c:v>
                </c:pt>
                <c:pt idx="6">
                  <c:v>48.932369000000001</c:v>
                </c:pt>
                <c:pt idx="7">
                  <c:v>45.495581000000001</c:v>
                </c:pt>
                <c:pt idx="8">
                  <c:v>43.721075999999996</c:v>
                </c:pt>
                <c:pt idx="9">
                  <c:v>43.29139</c:v>
                </c:pt>
                <c:pt idx="10">
                  <c:v>44.746644000000003</c:v>
                </c:pt>
                <c:pt idx="11">
                  <c:v>43.695652000000003</c:v>
                </c:pt>
                <c:pt idx="12">
                  <c:v>44.045867999999999</c:v>
                </c:pt>
                <c:pt idx="13">
                  <c:v>42.678328999999998</c:v>
                </c:pt>
                <c:pt idx="14">
                  <c:v>42.294159999999998</c:v>
                </c:pt>
                <c:pt idx="15">
                  <c:v>39.565832</c:v>
                </c:pt>
                <c:pt idx="16">
                  <c:v>38.565328999999998</c:v>
                </c:pt>
                <c:pt idx="17">
                  <c:v>37.347017999999998</c:v>
                </c:pt>
                <c:pt idx="18">
                  <c:v>36.598903999999997</c:v>
                </c:pt>
                <c:pt idx="19">
                  <c:v>36.048444000000003</c:v>
                </c:pt>
                <c:pt idx="20">
                  <c:v>35.301298000000003</c:v>
                </c:pt>
                <c:pt idx="21">
                  <c:v>34.696626000000002</c:v>
                </c:pt>
                <c:pt idx="22">
                  <c:v>34.289811</c:v>
                </c:pt>
                <c:pt idx="23">
                  <c:v>34.057716999999997</c:v>
                </c:pt>
                <c:pt idx="24">
                  <c:v>33.689691000000003</c:v>
                </c:pt>
                <c:pt idx="25">
                  <c:v>33.168520999999998</c:v>
                </c:pt>
                <c:pt idx="26">
                  <c:v>32.962010999999997</c:v>
                </c:pt>
                <c:pt idx="27">
                  <c:v>32.925080000000001</c:v>
                </c:pt>
                <c:pt idx="28">
                  <c:v>32.662081999999998</c:v>
                </c:pt>
                <c:pt idx="29">
                  <c:v>32.324120000000001</c:v>
                </c:pt>
                <c:pt idx="30">
                  <c:v>31.908754999999999</c:v>
                </c:pt>
                <c:pt idx="31">
                  <c:v>31.686865000000001</c:v>
                </c:pt>
                <c:pt idx="32">
                  <c:v>31.527405999999999</c:v>
                </c:pt>
                <c:pt idx="33">
                  <c:v>31.483419000000001</c:v>
                </c:pt>
                <c:pt idx="34">
                  <c:v>31.291743</c:v>
                </c:pt>
                <c:pt idx="35">
                  <c:v>30.973918999999999</c:v>
                </c:pt>
                <c:pt idx="36">
                  <c:v>30.697665000000001</c:v>
                </c:pt>
                <c:pt idx="37">
                  <c:v>30.651524999999999</c:v>
                </c:pt>
                <c:pt idx="38">
                  <c:v>30.600242000000001</c:v>
                </c:pt>
                <c:pt idx="39">
                  <c:v>30.558616000000001</c:v>
                </c:pt>
                <c:pt idx="40">
                  <c:v>30.539819000000001</c:v>
                </c:pt>
                <c:pt idx="41">
                  <c:v>30.392244000000002</c:v>
                </c:pt>
                <c:pt idx="42">
                  <c:v>30.199812000000001</c:v>
                </c:pt>
                <c:pt idx="43">
                  <c:v>30.138822999999999</c:v>
                </c:pt>
                <c:pt idx="44">
                  <c:v>30.183215000000001</c:v>
                </c:pt>
                <c:pt idx="45">
                  <c:v>30.271193</c:v>
                </c:pt>
                <c:pt idx="46">
                  <c:v>30.350503</c:v>
                </c:pt>
                <c:pt idx="47">
                  <c:v>30.43008</c:v>
                </c:pt>
                <c:pt idx="48">
                  <c:v>30.580123</c:v>
                </c:pt>
                <c:pt idx="49">
                  <c:v>30.378184000000001</c:v>
                </c:pt>
                <c:pt idx="50">
                  <c:v>30.169589999999999</c:v>
                </c:pt>
                <c:pt idx="51">
                  <c:v>30.110599000000001</c:v>
                </c:pt>
                <c:pt idx="52">
                  <c:v>30.197417999999999</c:v>
                </c:pt>
                <c:pt idx="53">
                  <c:v>30.317409000000001</c:v>
                </c:pt>
                <c:pt idx="54">
                  <c:v>30.425809000000001</c:v>
                </c:pt>
                <c:pt idx="55">
                  <c:v>30.539840000000002</c:v>
                </c:pt>
                <c:pt idx="56">
                  <c:v>30.615856000000001</c:v>
                </c:pt>
                <c:pt idx="57">
                  <c:v>30.587171999999999</c:v>
                </c:pt>
                <c:pt idx="58">
                  <c:v>30.523257999999998</c:v>
                </c:pt>
                <c:pt idx="59">
                  <c:v>30.515816999999998</c:v>
                </c:pt>
                <c:pt idx="60">
                  <c:v>30.643204000000001</c:v>
                </c:pt>
                <c:pt idx="61">
                  <c:v>30.821967999999998</c:v>
                </c:pt>
                <c:pt idx="62">
                  <c:v>31.076920000000001</c:v>
                </c:pt>
                <c:pt idx="63">
                  <c:v>31.120244</c:v>
                </c:pt>
                <c:pt idx="64">
                  <c:v>31.238121</c:v>
                </c:pt>
                <c:pt idx="65">
                  <c:v>31.366019000000001</c:v>
                </c:pt>
                <c:pt idx="66">
                  <c:v>31.432148000000002</c:v>
                </c:pt>
                <c:pt idx="67">
                  <c:v>31.422142999999998</c:v>
                </c:pt>
                <c:pt idx="68">
                  <c:v>31.403192000000001</c:v>
                </c:pt>
                <c:pt idx="69">
                  <c:v>31.417106</c:v>
                </c:pt>
                <c:pt idx="70">
                  <c:v>31.498992999999999</c:v>
                </c:pt>
                <c:pt idx="71">
                  <c:v>31.639861</c:v>
                </c:pt>
                <c:pt idx="72">
                  <c:v>31.832135000000001</c:v>
                </c:pt>
                <c:pt idx="73">
                  <c:v>32.089848000000003</c:v>
                </c:pt>
                <c:pt idx="74">
                  <c:v>32.128152</c:v>
                </c:pt>
                <c:pt idx="75">
                  <c:v>31.647006999999999</c:v>
                </c:pt>
                <c:pt idx="76">
                  <c:v>31.728945</c:v>
                </c:pt>
                <c:pt idx="77">
                  <c:v>32.004632999999998</c:v>
                </c:pt>
                <c:pt idx="78">
                  <c:v>32.221685999999998</c:v>
                </c:pt>
                <c:pt idx="79">
                  <c:v>32.382402999999996</c:v>
                </c:pt>
                <c:pt idx="80">
                  <c:v>32.562640000000002</c:v>
                </c:pt>
                <c:pt idx="81">
                  <c:v>32.643977999999997</c:v>
                </c:pt>
                <c:pt idx="82">
                  <c:v>32.718533000000001</c:v>
                </c:pt>
                <c:pt idx="83">
                  <c:v>32.88693</c:v>
                </c:pt>
                <c:pt idx="84">
                  <c:v>33.049208999999998</c:v>
                </c:pt>
                <c:pt idx="85">
                  <c:v>33.155419999999999</c:v>
                </c:pt>
                <c:pt idx="86">
                  <c:v>33.25141</c:v>
                </c:pt>
                <c:pt idx="87">
                  <c:v>33.351933000000002</c:v>
                </c:pt>
                <c:pt idx="88">
                  <c:v>33.461281</c:v>
                </c:pt>
                <c:pt idx="89">
                  <c:v>33.538097999999998</c:v>
                </c:pt>
                <c:pt idx="90">
                  <c:v>33.600983999999997</c:v>
                </c:pt>
                <c:pt idx="91">
                  <c:v>33.825775999999998</c:v>
                </c:pt>
                <c:pt idx="92">
                  <c:v>33.772438000000001</c:v>
                </c:pt>
                <c:pt idx="93">
                  <c:v>33.748150000000003</c:v>
                </c:pt>
                <c:pt idx="94">
                  <c:v>33.686096999999997</c:v>
                </c:pt>
                <c:pt idx="95">
                  <c:v>33.623370000000001</c:v>
                </c:pt>
                <c:pt idx="96">
                  <c:v>33.596065000000003</c:v>
                </c:pt>
                <c:pt idx="97">
                  <c:v>33.596373999999997</c:v>
                </c:pt>
                <c:pt idx="98">
                  <c:v>33.585774999999998</c:v>
                </c:pt>
                <c:pt idx="99">
                  <c:v>33.590899</c:v>
                </c:pt>
                <c:pt idx="100">
                  <c:v>33.568607</c:v>
                </c:pt>
                <c:pt idx="101">
                  <c:v>33.734380999999999</c:v>
                </c:pt>
                <c:pt idx="102">
                  <c:v>34.231152999999999</c:v>
                </c:pt>
                <c:pt idx="103">
                  <c:v>33.549452000000002</c:v>
                </c:pt>
                <c:pt idx="104">
                  <c:v>33.4666</c:v>
                </c:pt>
                <c:pt idx="105">
                  <c:v>33.612896999999997</c:v>
                </c:pt>
                <c:pt idx="106">
                  <c:v>33.357626000000003</c:v>
                </c:pt>
                <c:pt idx="107">
                  <c:v>33.180970000000002</c:v>
                </c:pt>
                <c:pt idx="108">
                  <c:v>33.100706000000002</c:v>
                </c:pt>
                <c:pt idx="109">
                  <c:v>32.988447000000001</c:v>
                </c:pt>
                <c:pt idx="110">
                  <c:v>32.879356000000001</c:v>
                </c:pt>
                <c:pt idx="111">
                  <c:v>32.692639999999997</c:v>
                </c:pt>
                <c:pt idx="112">
                  <c:v>32.530791999999998</c:v>
                </c:pt>
                <c:pt idx="113">
                  <c:v>32.418613999999998</c:v>
                </c:pt>
                <c:pt idx="114">
                  <c:v>32.339196000000001</c:v>
                </c:pt>
                <c:pt idx="115">
                  <c:v>32.650787999999999</c:v>
                </c:pt>
                <c:pt idx="116">
                  <c:v>32.080109</c:v>
                </c:pt>
                <c:pt idx="117">
                  <c:v>31.943731</c:v>
                </c:pt>
                <c:pt idx="118">
                  <c:v>32.175476000000003</c:v>
                </c:pt>
                <c:pt idx="119">
                  <c:v>31.699704000000001</c:v>
                </c:pt>
                <c:pt idx="120">
                  <c:v>31.567405999999998</c:v>
                </c:pt>
                <c:pt idx="121">
                  <c:v>31.429227000000001</c:v>
                </c:pt>
                <c:pt idx="122">
                  <c:v>31.327998000000001</c:v>
                </c:pt>
                <c:pt idx="123">
                  <c:v>31.237974000000001</c:v>
                </c:pt>
                <c:pt idx="124">
                  <c:v>31.184577999999998</c:v>
                </c:pt>
                <c:pt idx="125">
                  <c:v>31.19924</c:v>
                </c:pt>
                <c:pt idx="126">
                  <c:v>31.561765999999999</c:v>
                </c:pt>
                <c:pt idx="127">
                  <c:v>32.508076000000003</c:v>
                </c:pt>
                <c:pt idx="128">
                  <c:v>33.221988000000003</c:v>
                </c:pt>
                <c:pt idx="129">
                  <c:v>32.615740000000002</c:v>
                </c:pt>
                <c:pt idx="130">
                  <c:v>31.779319999999998</c:v>
                </c:pt>
                <c:pt idx="131">
                  <c:v>31.090119000000001</c:v>
                </c:pt>
                <c:pt idx="132">
                  <c:v>30.623709999999999</c:v>
                </c:pt>
                <c:pt idx="133">
                  <c:v>30.245486</c:v>
                </c:pt>
                <c:pt idx="134">
                  <c:v>29.980771000000001</c:v>
                </c:pt>
                <c:pt idx="135">
                  <c:v>29.738688</c:v>
                </c:pt>
                <c:pt idx="136">
                  <c:v>29.463819000000001</c:v>
                </c:pt>
                <c:pt idx="137">
                  <c:v>29.274519999999999</c:v>
                </c:pt>
                <c:pt idx="138">
                  <c:v>29.071355000000001</c:v>
                </c:pt>
                <c:pt idx="139">
                  <c:v>28.902083999999999</c:v>
                </c:pt>
                <c:pt idx="140">
                  <c:v>28.746749000000001</c:v>
                </c:pt>
                <c:pt idx="141">
                  <c:v>28.614536000000001</c:v>
                </c:pt>
                <c:pt idx="142">
                  <c:v>28.948675000000001</c:v>
                </c:pt>
                <c:pt idx="143">
                  <c:v>28.426112</c:v>
                </c:pt>
                <c:pt idx="144">
                  <c:v>28.120608000000001</c:v>
                </c:pt>
                <c:pt idx="145">
                  <c:v>28.130642000000002</c:v>
                </c:pt>
                <c:pt idx="146">
                  <c:v>28.027125000000002</c:v>
                </c:pt>
                <c:pt idx="147">
                  <c:v>28.074359000000001</c:v>
                </c:pt>
                <c:pt idx="148">
                  <c:v>27.992813999999999</c:v>
                </c:pt>
                <c:pt idx="149">
                  <c:v>27.916080000000001</c:v>
                </c:pt>
                <c:pt idx="150">
                  <c:v>27.808610999999999</c:v>
                </c:pt>
                <c:pt idx="151">
                  <c:v>27.8597</c:v>
                </c:pt>
                <c:pt idx="152">
                  <c:v>27.875757</c:v>
                </c:pt>
                <c:pt idx="153">
                  <c:v>27.845737</c:v>
                </c:pt>
                <c:pt idx="154">
                  <c:v>27.707910999999999</c:v>
                </c:pt>
                <c:pt idx="155">
                  <c:v>27.747807000000002</c:v>
                </c:pt>
                <c:pt idx="156">
                  <c:v>27.756366</c:v>
                </c:pt>
                <c:pt idx="157">
                  <c:v>27.752811000000001</c:v>
                </c:pt>
                <c:pt idx="158">
                  <c:v>27.677451000000001</c:v>
                </c:pt>
                <c:pt idx="159">
                  <c:v>27.706894999999999</c:v>
                </c:pt>
                <c:pt idx="160">
                  <c:v>27.723991000000002</c:v>
                </c:pt>
                <c:pt idx="161">
                  <c:v>27.729165999999999</c:v>
                </c:pt>
                <c:pt idx="162">
                  <c:v>27.792966</c:v>
                </c:pt>
                <c:pt idx="163">
                  <c:v>27.926608999999999</c:v>
                </c:pt>
                <c:pt idx="164">
                  <c:v>27.984096000000001</c:v>
                </c:pt>
                <c:pt idx="165">
                  <c:v>27.972311999999999</c:v>
                </c:pt>
                <c:pt idx="166">
                  <c:v>27.714058999999999</c:v>
                </c:pt>
                <c:pt idx="167">
                  <c:v>27.772241000000001</c:v>
                </c:pt>
                <c:pt idx="168">
                  <c:v>27.696438000000001</c:v>
                </c:pt>
                <c:pt idx="169">
                  <c:v>27.568017999999999</c:v>
                </c:pt>
                <c:pt idx="170">
                  <c:v>27.545321000000001</c:v>
                </c:pt>
                <c:pt idx="171">
                  <c:v>27.536173999999999</c:v>
                </c:pt>
                <c:pt idx="172">
                  <c:v>27.603663999999998</c:v>
                </c:pt>
                <c:pt idx="173">
                  <c:v>27.580437</c:v>
                </c:pt>
                <c:pt idx="174">
                  <c:v>27.582163000000001</c:v>
                </c:pt>
                <c:pt idx="175">
                  <c:v>27.545943000000001</c:v>
                </c:pt>
                <c:pt idx="176">
                  <c:v>27.534517000000001</c:v>
                </c:pt>
                <c:pt idx="177">
                  <c:v>27.609734</c:v>
                </c:pt>
                <c:pt idx="178">
                  <c:v>27.57179</c:v>
                </c:pt>
                <c:pt idx="179">
                  <c:v>27.620097999999999</c:v>
                </c:pt>
                <c:pt idx="180">
                  <c:v>27.692439</c:v>
                </c:pt>
                <c:pt idx="181">
                  <c:v>27.83888</c:v>
                </c:pt>
                <c:pt idx="182">
                  <c:v>28.035216999999999</c:v>
                </c:pt>
                <c:pt idx="183">
                  <c:v>28.176497999999999</c:v>
                </c:pt>
                <c:pt idx="184">
                  <c:v>28.848808999999999</c:v>
                </c:pt>
                <c:pt idx="185">
                  <c:v>30.051852</c:v>
                </c:pt>
                <c:pt idx="186">
                  <c:v>31.610679999999999</c:v>
                </c:pt>
                <c:pt idx="187">
                  <c:v>32.532829999999997</c:v>
                </c:pt>
                <c:pt idx="188">
                  <c:v>32.315102000000003</c:v>
                </c:pt>
                <c:pt idx="189">
                  <c:v>31.334503999999999</c:v>
                </c:pt>
                <c:pt idx="190">
                  <c:v>30.374776000000001</c:v>
                </c:pt>
                <c:pt idx="191">
                  <c:v>29.597366000000001</c:v>
                </c:pt>
                <c:pt idx="192">
                  <c:v>29.237435999999999</c:v>
                </c:pt>
                <c:pt idx="193">
                  <c:v>29.031945</c:v>
                </c:pt>
                <c:pt idx="194">
                  <c:v>28.809667999999999</c:v>
                </c:pt>
                <c:pt idx="195">
                  <c:v>28.763273999999999</c:v>
                </c:pt>
                <c:pt idx="196">
                  <c:v>28.708845</c:v>
                </c:pt>
                <c:pt idx="197">
                  <c:v>28.69537</c:v>
                </c:pt>
                <c:pt idx="198">
                  <c:v>28.698021000000001</c:v>
                </c:pt>
                <c:pt idx="199">
                  <c:v>28.767973999999999</c:v>
                </c:pt>
                <c:pt idx="200">
                  <c:v>28.943218000000002</c:v>
                </c:pt>
                <c:pt idx="201">
                  <c:v>29.285447999999999</c:v>
                </c:pt>
                <c:pt idx="202">
                  <c:v>29.744292999999999</c:v>
                </c:pt>
                <c:pt idx="203">
                  <c:v>30.316030999999999</c:v>
                </c:pt>
                <c:pt idx="204">
                  <c:v>31.200109000000001</c:v>
                </c:pt>
                <c:pt idx="205">
                  <c:v>32.344068999999998</c:v>
                </c:pt>
                <c:pt idx="206">
                  <c:v>33.889600000000002</c:v>
                </c:pt>
                <c:pt idx="207">
                  <c:v>35.682001</c:v>
                </c:pt>
                <c:pt idx="208">
                  <c:v>37.789253000000002</c:v>
                </c:pt>
                <c:pt idx="209">
                  <c:v>40.009794999999997</c:v>
                </c:pt>
                <c:pt idx="210">
                  <c:v>42.733179999999997</c:v>
                </c:pt>
                <c:pt idx="211">
                  <c:v>47.540498999999997</c:v>
                </c:pt>
                <c:pt idx="212">
                  <c:v>58.501693000000003</c:v>
                </c:pt>
                <c:pt idx="213">
                  <c:v>78.569840999999997</c:v>
                </c:pt>
                <c:pt idx="214">
                  <c:v>95.194863999999995</c:v>
                </c:pt>
                <c:pt idx="215">
                  <c:v>97.408485999999996</c:v>
                </c:pt>
                <c:pt idx="216">
                  <c:v>95.724341999999993</c:v>
                </c:pt>
                <c:pt idx="217">
                  <c:v>94.573845000000006</c:v>
                </c:pt>
                <c:pt idx="218">
                  <c:v>88.498019999999997</c:v>
                </c:pt>
                <c:pt idx="219">
                  <c:v>77.573066999999995</c:v>
                </c:pt>
                <c:pt idx="220">
                  <c:v>66.723742999999999</c:v>
                </c:pt>
                <c:pt idx="221">
                  <c:v>56.469265</c:v>
                </c:pt>
                <c:pt idx="222">
                  <c:v>48.703020000000002</c:v>
                </c:pt>
                <c:pt idx="223">
                  <c:v>43.504510000000003</c:v>
                </c:pt>
                <c:pt idx="224">
                  <c:v>39.950434000000001</c:v>
                </c:pt>
                <c:pt idx="225">
                  <c:v>36.972019000000003</c:v>
                </c:pt>
                <c:pt idx="226">
                  <c:v>34.843319999999999</c:v>
                </c:pt>
                <c:pt idx="227">
                  <c:v>33.046587000000002</c:v>
                </c:pt>
                <c:pt idx="228">
                  <c:v>31.830545000000001</c:v>
                </c:pt>
                <c:pt idx="229">
                  <c:v>30.738139</c:v>
                </c:pt>
                <c:pt idx="230">
                  <c:v>30.013128999999999</c:v>
                </c:pt>
                <c:pt idx="231">
                  <c:v>29.544657000000001</c:v>
                </c:pt>
                <c:pt idx="232">
                  <c:v>29.089178</c:v>
                </c:pt>
                <c:pt idx="233">
                  <c:v>28.745819999999998</c:v>
                </c:pt>
                <c:pt idx="234">
                  <c:v>28.365152999999999</c:v>
                </c:pt>
                <c:pt idx="235">
                  <c:v>28.074311000000002</c:v>
                </c:pt>
                <c:pt idx="236">
                  <c:v>27.993745000000001</c:v>
                </c:pt>
                <c:pt idx="237">
                  <c:v>27.774377000000001</c:v>
                </c:pt>
                <c:pt idx="238">
                  <c:v>27.793037000000002</c:v>
                </c:pt>
                <c:pt idx="239">
                  <c:v>27.722881999999998</c:v>
                </c:pt>
                <c:pt idx="240">
                  <c:v>27.725439999999999</c:v>
                </c:pt>
                <c:pt idx="241">
                  <c:v>27.800536999999998</c:v>
                </c:pt>
                <c:pt idx="242">
                  <c:v>27.749703</c:v>
                </c:pt>
                <c:pt idx="243">
                  <c:v>27.808681</c:v>
                </c:pt>
                <c:pt idx="244">
                  <c:v>28.033232999999999</c:v>
                </c:pt>
                <c:pt idx="245">
                  <c:v>28.079581999999998</c:v>
                </c:pt>
                <c:pt idx="246">
                  <c:v>27.996314999999999</c:v>
                </c:pt>
                <c:pt idx="247">
                  <c:v>27.817731999999999</c:v>
                </c:pt>
                <c:pt idx="248">
                  <c:v>27.807596</c:v>
                </c:pt>
                <c:pt idx="249">
                  <c:v>27.837046999999998</c:v>
                </c:pt>
                <c:pt idx="250">
                  <c:v>27.867706999999999</c:v>
                </c:pt>
                <c:pt idx="251">
                  <c:v>27.940871999999999</c:v>
                </c:pt>
                <c:pt idx="252">
                  <c:v>27.932883</c:v>
                </c:pt>
                <c:pt idx="253">
                  <c:v>28.009912</c:v>
                </c:pt>
                <c:pt idx="254">
                  <c:v>27.854818999999999</c:v>
                </c:pt>
                <c:pt idx="255">
                  <c:v>27.994776000000002</c:v>
                </c:pt>
                <c:pt idx="256">
                  <c:v>27.986250999999999</c:v>
                </c:pt>
                <c:pt idx="257">
                  <c:v>27.931460999999999</c:v>
                </c:pt>
                <c:pt idx="258">
                  <c:v>28.077615999999999</c:v>
                </c:pt>
                <c:pt idx="259">
                  <c:v>28.020859000000002</c:v>
                </c:pt>
                <c:pt idx="260">
                  <c:v>28.171384</c:v>
                </c:pt>
                <c:pt idx="261">
                  <c:v>28.160844000000001</c:v>
                </c:pt>
                <c:pt idx="262">
                  <c:v>28.198709000000001</c:v>
                </c:pt>
                <c:pt idx="263">
                  <c:v>28.116278000000001</c:v>
                </c:pt>
                <c:pt idx="264">
                  <c:v>28.257552</c:v>
                </c:pt>
                <c:pt idx="265">
                  <c:v>27.917093000000001</c:v>
                </c:pt>
                <c:pt idx="266">
                  <c:v>27.852219000000002</c:v>
                </c:pt>
                <c:pt idx="267">
                  <c:v>27.621782</c:v>
                </c:pt>
                <c:pt idx="268">
                  <c:v>27.257439000000002</c:v>
                </c:pt>
                <c:pt idx="269">
                  <c:v>26.151140999999999</c:v>
                </c:pt>
                <c:pt idx="270">
                  <c:v>25.329984</c:v>
                </c:pt>
                <c:pt idx="271">
                  <c:v>24.275551</c:v>
                </c:pt>
                <c:pt idx="272">
                  <c:v>23.569714000000001</c:v>
                </c:pt>
                <c:pt idx="273">
                  <c:v>23.737169999999999</c:v>
                </c:pt>
                <c:pt idx="274">
                  <c:v>24.149573</c:v>
                </c:pt>
                <c:pt idx="275">
                  <c:v>24.415998999999999</c:v>
                </c:pt>
                <c:pt idx="276">
                  <c:v>24.333310999999998</c:v>
                </c:pt>
                <c:pt idx="277">
                  <c:v>24.455759</c:v>
                </c:pt>
                <c:pt idx="278">
                  <c:v>24.279098999999999</c:v>
                </c:pt>
                <c:pt idx="279">
                  <c:v>24.760887</c:v>
                </c:pt>
                <c:pt idx="280">
                  <c:v>26.336535999999999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7175-4DD6-B289-53EE72FD3A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0822800"/>
        <c:axId val="1400823344"/>
      </c:scatterChart>
      <c:valAx>
        <c:axId val="1400822800"/>
        <c:scaling>
          <c:orientation val="minMax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>
                    <a:solidFill>
                      <a:schemeClr val="bg1"/>
                    </a:solidFill>
                  </a:rPr>
                  <a:t>Wavelength (nm)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0823344"/>
        <c:crosses val="autoZero"/>
        <c:crossBetween val="midCat"/>
      </c:valAx>
      <c:valAx>
        <c:axId val="140082334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0" dirty="0">
                    <a:solidFill>
                      <a:schemeClr val="bg1"/>
                    </a:solidFill>
                  </a:rPr>
                  <a:t>Relative reflectance through light</a:t>
                </a:r>
                <a:r>
                  <a:rPr lang="en-GB" b="0" baseline="0" dirty="0">
                    <a:solidFill>
                      <a:schemeClr val="bg1"/>
                    </a:solidFill>
                  </a:rPr>
                  <a:t> pipe </a:t>
                </a:r>
                <a:r>
                  <a:rPr lang="en-GB" b="0" dirty="0">
                    <a:solidFill>
                      <a:schemeClr val="bg1"/>
                    </a:solidFill>
                  </a:rPr>
                  <a:t>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0822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8332952581728532"/>
          <c:y val="0.19375664933230066"/>
          <c:w val="0.20514011261849402"/>
          <c:h val="0.452243537912896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bg1"/>
                </a:solidFill>
              </a:rPr>
              <a:t>Heat</a:t>
            </a:r>
            <a:r>
              <a:rPr lang="en-US" baseline="0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>test UV/Vis </a:t>
            </a:r>
          </a:p>
        </c:rich>
      </c:tx>
      <c:layout>
        <c:manualLayout>
          <c:xMode val="edge"/>
          <c:yMode val="edge"/>
          <c:x val="0.43187044122303203"/>
          <c:y val="1.7758098540069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Pre heat test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name>Pre Heat Test</c:name>
            <c:spPr>
              <a:ln w="19050" cap="rnd">
                <a:solidFill>
                  <a:srgbClr val="FFFF00"/>
                </a:solidFill>
                <a:prstDash val="solid"/>
              </a:ln>
              <a:effectLst/>
            </c:spPr>
            <c:trendlineType val="movingAvg"/>
            <c:period val="4"/>
            <c:dispRSqr val="0"/>
            <c:dispEq val="0"/>
          </c:trendline>
          <c:xVal>
            <c:numRef>
              <c:f>'Heating test 180919 coupon 2'!$A$4:$A$240</c:f>
              <c:numCache>
                <c:formatCode>General</c:formatCode>
                <c:ptCount val="237"/>
                <c:pt idx="0">
                  <c:v>220</c:v>
                </c:pt>
                <c:pt idx="1">
                  <c:v>225</c:v>
                </c:pt>
                <c:pt idx="2">
                  <c:v>230</c:v>
                </c:pt>
                <c:pt idx="3">
                  <c:v>235</c:v>
                </c:pt>
                <c:pt idx="4">
                  <c:v>240</c:v>
                </c:pt>
                <c:pt idx="5">
                  <c:v>245</c:v>
                </c:pt>
                <c:pt idx="6">
                  <c:v>250</c:v>
                </c:pt>
                <c:pt idx="7">
                  <c:v>255</c:v>
                </c:pt>
                <c:pt idx="8">
                  <c:v>260</c:v>
                </c:pt>
                <c:pt idx="9">
                  <c:v>265</c:v>
                </c:pt>
                <c:pt idx="10">
                  <c:v>270</c:v>
                </c:pt>
                <c:pt idx="11">
                  <c:v>275</c:v>
                </c:pt>
                <c:pt idx="12">
                  <c:v>280</c:v>
                </c:pt>
                <c:pt idx="13">
                  <c:v>285</c:v>
                </c:pt>
                <c:pt idx="14">
                  <c:v>290</c:v>
                </c:pt>
                <c:pt idx="15">
                  <c:v>295</c:v>
                </c:pt>
                <c:pt idx="16">
                  <c:v>300</c:v>
                </c:pt>
                <c:pt idx="17">
                  <c:v>305</c:v>
                </c:pt>
                <c:pt idx="18">
                  <c:v>310</c:v>
                </c:pt>
                <c:pt idx="19">
                  <c:v>315</c:v>
                </c:pt>
                <c:pt idx="20">
                  <c:v>320</c:v>
                </c:pt>
                <c:pt idx="21">
                  <c:v>325</c:v>
                </c:pt>
                <c:pt idx="22">
                  <c:v>330</c:v>
                </c:pt>
                <c:pt idx="23">
                  <c:v>335</c:v>
                </c:pt>
                <c:pt idx="24">
                  <c:v>340</c:v>
                </c:pt>
                <c:pt idx="25">
                  <c:v>345</c:v>
                </c:pt>
                <c:pt idx="26">
                  <c:v>350</c:v>
                </c:pt>
                <c:pt idx="27">
                  <c:v>355</c:v>
                </c:pt>
                <c:pt idx="28">
                  <c:v>360</c:v>
                </c:pt>
                <c:pt idx="29">
                  <c:v>365</c:v>
                </c:pt>
                <c:pt idx="30">
                  <c:v>370</c:v>
                </c:pt>
                <c:pt idx="31">
                  <c:v>375</c:v>
                </c:pt>
                <c:pt idx="32">
                  <c:v>380</c:v>
                </c:pt>
                <c:pt idx="33">
                  <c:v>385</c:v>
                </c:pt>
                <c:pt idx="34">
                  <c:v>390</c:v>
                </c:pt>
                <c:pt idx="35">
                  <c:v>395</c:v>
                </c:pt>
                <c:pt idx="36">
                  <c:v>400</c:v>
                </c:pt>
                <c:pt idx="37">
                  <c:v>405</c:v>
                </c:pt>
                <c:pt idx="38">
                  <c:v>410</c:v>
                </c:pt>
                <c:pt idx="39">
                  <c:v>415</c:v>
                </c:pt>
                <c:pt idx="40">
                  <c:v>420</c:v>
                </c:pt>
                <c:pt idx="41">
                  <c:v>425</c:v>
                </c:pt>
                <c:pt idx="42">
                  <c:v>430</c:v>
                </c:pt>
                <c:pt idx="43">
                  <c:v>435</c:v>
                </c:pt>
                <c:pt idx="44">
                  <c:v>440</c:v>
                </c:pt>
                <c:pt idx="45">
                  <c:v>445</c:v>
                </c:pt>
                <c:pt idx="46">
                  <c:v>450</c:v>
                </c:pt>
                <c:pt idx="47">
                  <c:v>455</c:v>
                </c:pt>
                <c:pt idx="48">
                  <c:v>460</c:v>
                </c:pt>
                <c:pt idx="49">
                  <c:v>465</c:v>
                </c:pt>
                <c:pt idx="50">
                  <c:v>470</c:v>
                </c:pt>
                <c:pt idx="51">
                  <c:v>475</c:v>
                </c:pt>
                <c:pt idx="52">
                  <c:v>480</c:v>
                </c:pt>
                <c:pt idx="53">
                  <c:v>485</c:v>
                </c:pt>
                <c:pt idx="54">
                  <c:v>490</c:v>
                </c:pt>
                <c:pt idx="55">
                  <c:v>495</c:v>
                </c:pt>
                <c:pt idx="56">
                  <c:v>500</c:v>
                </c:pt>
                <c:pt idx="57">
                  <c:v>505</c:v>
                </c:pt>
                <c:pt idx="58">
                  <c:v>510</c:v>
                </c:pt>
                <c:pt idx="59">
                  <c:v>515</c:v>
                </c:pt>
                <c:pt idx="60">
                  <c:v>520</c:v>
                </c:pt>
                <c:pt idx="61">
                  <c:v>525</c:v>
                </c:pt>
                <c:pt idx="62">
                  <c:v>530</c:v>
                </c:pt>
                <c:pt idx="63">
                  <c:v>535</c:v>
                </c:pt>
                <c:pt idx="64">
                  <c:v>540</c:v>
                </c:pt>
                <c:pt idx="65">
                  <c:v>545</c:v>
                </c:pt>
                <c:pt idx="66">
                  <c:v>550</c:v>
                </c:pt>
                <c:pt idx="67">
                  <c:v>555</c:v>
                </c:pt>
                <c:pt idx="68">
                  <c:v>560</c:v>
                </c:pt>
                <c:pt idx="69">
                  <c:v>565</c:v>
                </c:pt>
                <c:pt idx="70">
                  <c:v>570</c:v>
                </c:pt>
                <c:pt idx="71">
                  <c:v>575</c:v>
                </c:pt>
                <c:pt idx="72">
                  <c:v>580</c:v>
                </c:pt>
                <c:pt idx="73">
                  <c:v>585</c:v>
                </c:pt>
                <c:pt idx="74">
                  <c:v>590</c:v>
                </c:pt>
                <c:pt idx="75">
                  <c:v>595</c:v>
                </c:pt>
                <c:pt idx="76">
                  <c:v>600</c:v>
                </c:pt>
                <c:pt idx="77">
                  <c:v>605</c:v>
                </c:pt>
                <c:pt idx="78">
                  <c:v>610</c:v>
                </c:pt>
                <c:pt idx="79">
                  <c:v>615</c:v>
                </c:pt>
                <c:pt idx="80">
                  <c:v>620</c:v>
                </c:pt>
                <c:pt idx="81">
                  <c:v>625</c:v>
                </c:pt>
                <c:pt idx="82">
                  <c:v>630</c:v>
                </c:pt>
                <c:pt idx="83">
                  <c:v>635</c:v>
                </c:pt>
                <c:pt idx="84">
                  <c:v>640</c:v>
                </c:pt>
                <c:pt idx="85">
                  <c:v>645</c:v>
                </c:pt>
                <c:pt idx="86">
                  <c:v>650</c:v>
                </c:pt>
                <c:pt idx="87">
                  <c:v>655</c:v>
                </c:pt>
                <c:pt idx="88">
                  <c:v>660</c:v>
                </c:pt>
                <c:pt idx="89">
                  <c:v>665</c:v>
                </c:pt>
                <c:pt idx="90">
                  <c:v>670</c:v>
                </c:pt>
                <c:pt idx="91">
                  <c:v>675</c:v>
                </c:pt>
                <c:pt idx="92">
                  <c:v>680</c:v>
                </c:pt>
                <c:pt idx="93">
                  <c:v>685</c:v>
                </c:pt>
                <c:pt idx="94">
                  <c:v>690</c:v>
                </c:pt>
                <c:pt idx="95">
                  <c:v>695</c:v>
                </c:pt>
                <c:pt idx="96">
                  <c:v>700</c:v>
                </c:pt>
                <c:pt idx="97">
                  <c:v>705</c:v>
                </c:pt>
                <c:pt idx="98">
                  <c:v>710</c:v>
                </c:pt>
                <c:pt idx="99">
                  <c:v>715</c:v>
                </c:pt>
                <c:pt idx="100">
                  <c:v>720</c:v>
                </c:pt>
                <c:pt idx="101">
                  <c:v>725</c:v>
                </c:pt>
                <c:pt idx="102">
                  <c:v>730</c:v>
                </c:pt>
                <c:pt idx="103">
                  <c:v>735</c:v>
                </c:pt>
                <c:pt idx="104">
                  <c:v>740</c:v>
                </c:pt>
                <c:pt idx="105">
                  <c:v>745</c:v>
                </c:pt>
                <c:pt idx="106">
                  <c:v>750</c:v>
                </c:pt>
                <c:pt idx="107">
                  <c:v>755</c:v>
                </c:pt>
                <c:pt idx="108">
                  <c:v>760</c:v>
                </c:pt>
                <c:pt idx="109">
                  <c:v>765</c:v>
                </c:pt>
                <c:pt idx="110">
                  <c:v>770</c:v>
                </c:pt>
                <c:pt idx="111">
                  <c:v>775</c:v>
                </c:pt>
                <c:pt idx="112">
                  <c:v>780</c:v>
                </c:pt>
                <c:pt idx="113">
                  <c:v>785</c:v>
                </c:pt>
                <c:pt idx="114">
                  <c:v>790</c:v>
                </c:pt>
                <c:pt idx="115">
                  <c:v>795</c:v>
                </c:pt>
                <c:pt idx="116">
                  <c:v>800</c:v>
                </c:pt>
                <c:pt idx="117">
                  <c:v>805</c:v>
                </c:pt>
                <c:pt idx="118">
                  <c:v>810</c:v>
                </c:pt>
                <c:pt idx="119">
                  <c:v>815</c:v>
                </c:pt>
                <c:pt idx="120">
                  <c:v>820</c:v>
                </c:pt>
                <c:pt idx="121">
                  <c:v>825</c:v>
                </c:pt>
                <c:pt idx="122">
                  <c:v>830</c:v>
                </c:pt>
                <c:pt idx="123">
                  <c:v>835</c:v>
                </c:pt>
                <c:pt idx="124">
                  <c:v>840</c:v>
                </c:pt>
                <c:pt idx="125">
                  <c:v>845</c:v>
                </c:pt>
                <c:pt idx="126">
                  <c:v>850</c:v>
                </c:pt>
                <c:pt idx="127">
                  <c:v>855</c:v>
                </c:pt>
                <c:pt idx="128">
                  <c:v>860</c:v>
                </c:pt>
                <c:pt idx="129">
                  <c:v>865</c:v>
                </c:pt>
                <c:pt idx="130">
                  <c:v>870</c:v>
                </c:pt>
                <c:pt idx="131">
                  <c:v>875</c:v>
                </c:pt>
                <c:pt idx="132">
                  <c:v>880</c:v>
                </c:pt>
                <c:pt idx="133">
                  <c:v>885</c:v>
                </c:pt>
                <c:pt idx="134">
                  <c:v>890</c:v>
                </c:pt>
                <c:pt idx="135">
                  <c:v>895</c:v>
                </c:pt>
                <c:pt idx="136">
                  <c:v>900</c:v>
                </c:pt>
                <c:pt idx="137">
                  <c:v>905</c:v>
                </c:pt>
                <c:pt idx="138">
                  <c:v>910</c:v>
                </c:pt>
                <c:pt idx="139">
                  <c:v>915</c:v>
                </c:pt>
                <c:pt idx="140">
                  <c:v>920</c:v>
                </c:pt>
                <c:pt idx="141">
                  <c:v>925</c:v>
                </c:pt>
                <c:pt idx="142">
                  <c:v>930</c:v>
                </c:pt>
                <c:pt idx="143">
                  <c:v>935</c:v>
                </c:pt>
                <c:pt idx="144">
                  <c:v>940</c:v>
                </c:pt>
                <c:pt idx="145">
                  <c:v>945</c:v>
                </c:pt>
                <c:pt idx="146">
                  <c:v>950</c:v>
                </c:pt>
                <c:pt idx="147">
                  <c:v>955</c:v>
                </c:pt>
                <c:pt idx="148">
                  <c:v>960</c:v>
                </c:pt>
                <c:pt idx="149">
                  <c:v>965</c:v>
                </c:pt>
                <c:pt idx="150">
                  <c:v>970</c:v>
                </c:pt>
                <c:pt idx="151">
                  <c:v>975</c:v>
                </c:pt>
                <c:pt idx="152">
                  <c:v>980</c:v>
                </c:pt>
                <c:pt idx="153">
                  <c:v>985</c:v>
                </c:pt>
                <c:pt idx="154">
                  <c:v>990</c:v>
                </c:pt>
                <c:pt idx="155">
                  <c:v>995</c:v>
                </c:pt>
                <c:pt idx="156">
                  <c:v>1000</c:v>
                </c:pt>
                <c:pt idx="157">
                  <c:v>1005</c:v>
                </c:pt>
                <c:pt idx="158">
                  <c:v>1010</c:v>
                </c:pt>
                <c:pt idx="159">
                  <c:v>1015</c:v>
                </c:pt>
                <c:pt idx="160">
                  <c:v>1020</c:v>
                </c:pt>
                <c:pt idx="161">
                  <c:v>1025</c:v>
                </c:pt>
                <c:pt idx="162">
                  <c:v>1030</c:v>
                </c:pt>
                <c:pt idx="163">
                  <c:v>1035</c:v>
                </c:pt>
                <c:pt idx="164">
                  <c:v>1040</c:v>
                </c:pt>
                <c:pt idx="165">
                  <c:v>1045</c:v>
                </c:pt>
                <c:pt idx="166">
                  <c:v>1050</c:v>
                </c:pt>
                <c:pt idx="167">
                  <c:v>1055</c:v>
                </c:pt>
                <c:pt idx="168">
                  <c:v>1060</c:v>
                </c:pt>
                <c:pt idx="169">
                  <c:v>1065</c:v>
                </c:pt>
                <c:pt idx="170">
                  <c:v>1070</c:v>
                </c:pt>
                <c:pt idx="171">
                  <c:v>1075</c:v>
                </c:pt>
                <c:pt idx="172">
                  <c:v>1080</c:v>
                </c:pt>
                <c:pt idx="173">
                  <c:v>1085</c:v>
                </c:pt>
                <c:pt idx="174">
                  <c:v>1090</c:v>
                </c:pt>
                <c:pt idx="175">
                  <c:v>1095</c:v>
                </c:pt>
                <c:pt idx="176">
                  <c:v>1100</c:v>
                </c:pt>
                <c:pt idx="177">
                  <c:v>1105</c:v>
                </c:pt>
                <c:pt idx="178">
                  <c:v>1110</c:v>
                </c:pt>
                <c:pt idx="179">
                  <c:v>1115</c:v>
                </c:pt>
                <c:pt idx="180">
                  <c:v>1120</c:v>
                </c:pt>
                <c:pt idx="181">
                  <c:v>1125</c:v>
                </c:pt>
                <c:pt idx="182">
                  <c:v>1130</c:v>
                </c:pt>
                <c:pt idx="183">
                  <c:v>1135</c:v>
                </c:pt>
                <c:pt idx="184">
                  <c:v>1140</c:v>
                </c:pt>
                <c:pt idx="185">
                  <c:v>1145</c:v>
                </c:pt>
                <c:pt idx="186">
                  <c:v>1150</c:v>
                </c:pt>
                <c:pt idx="187">
                  <c:v>1155</c:v>
                </c:pt>
                <c:pt idx="188">
                  <c:v>1160</c:v>
                </c:pt>
                <c:pt idx="189">
                  <c:v>1165</c:v>
                </c:pt>
                <c:pt idx="190">
                  <c:v>1170</c:v>
                </c:pt>
                <c:pt idx="191">
                  <c:v>1175</c:v>
                </c:pt>
                <c:pt idx="192">
                  <c:v>1180</c:v>
                </c:pt>
                <c:pt idx="193">
                  <c:v>1185</c:v>
                </c:pt>
                <c:pt idx="194">
                  <c:v>1190</c:v>
                </c:pt>
                <c:pt idx="195">
                  <c:v>1195</c:v>
                </c:pt>
                <c:pt idx="196">
                  <c:v>1200</c:v>
                </c:pt>
                <c:pt idx="197">
                  <c:v>1205</c:v>
                </c:pt>
                <c:pt idx="198">
                  <c:v>1210</c:v>
                </c:pt>
                <c:pt idx="199">
                  <c:v>1215</c:v>
                </c:pt>
                <c:pt idx="200">
                  <c:v>1220</c:v>
                </c:pt>
                <c:pt idx="201">
                  <c:v>1225</c:v>
                </c:pt>
                <c:pt idx="202">
                  <c:v>1230</c:v>
                </c:pt>
                <c:pt idx="203">
                  <c:v>1235</c:v>
                </c:pt>
                <c:pt idx="204">
                  <c:v>1240</c:v>
                </c:pt>
                <c:pt idx="205">
                  <c:v>1245</c:v>
                </c:pt>
                <c:pt idx="206">
                  <c:v>1250</c:v>
                </c:pt>
                <c:pt idx="207">
                  <c:v>1255</c:v>
                </c:pt>
                <c:pt idx="208">
                  <c:v>1260</c:v>
                </c:pt>
                <c:pt idx="209">
                  <c:v>1265</c:v>
                </c:pt>
                <c:pt idx="210">
                  <c:v>1270</c:v>
                </c:pt>
                <c:pt idx="211">
                  <c:v>1275</c:v>
                </c:pt>
                <c:pt idx="212">
                  <c:v>1280</c:v>
                </c:pt>
                <c:pt idx="213">
                  <c:v>1285</c:v>
                </c:pt>
                <c:pt idx="214">
                  <c:v>1290</c:v>
                </c:pt>
                <c:pt idx="215">
                  <c:v>1295</c:v>
                </c:pt>
                <c:pt idx="216">
                  <c:v>1300</c:v>
                </c:pt>
                <c:pt idx="217">
                  <c:v>1305</c:v>
                </c:pt>
                <c:pt idx="218">
                  <c:v>1310</c:v>
                </c:pt>
                <c:pt idx="219">
                  <c:v>1315</c:v>
                </c:pt>
                <c:pt idx="220">
                  <c:v>1320</c:v>
                </c:pt>
                <c:pt idx="221">
                  <c:v>1325</c:v>
                </c:pt>
                <c:pt idx="222">
                  <c:v>1330</c:v>
                </c:pt>
                <c:pt idx="223">
                  <c:v>1335</c:v>
                </c:pt>
                <c:pt idx="224">
                  <c:v>1340</c:v>
                </c:pt>
                <c:pt idx="225">
                  <c:v>1345</c:v>
                </c:pt>
                <c:pt idx="226">
                  <c:v>1350</c:v>
                </c:pt>
                <c:pt idx="227">
                  <c:v>1355</c:v>
                </c:pt>
                <c:pt idx="228">
                  <c:v>1360</c:v>
                </c:pt>
                <c:pt idx="229">
                  <c:v>1365</c:v>
                </c:pt>
                <c:pt idx="230">
                  <c:v>1370</c:v>
                </c:pt>
                <c:pt idx="231">
                  <c:v>1375</c:v>
                </c:pt>
                <c:pt idx="232">
                  <c:v>1380</c:v>
                </c:pt>
                <c:pt idx="233">
                  <c:v>1385</c:v>
                </c:pt>
                <c:pt idx="234">
                  <c:v>1390</c:v>
                </c:pt>
                <c:pt idx="235">
                  <c:v>1395</c:v>
                </c:pt>
                <c:pt idx="236">
                  <c:v>1400</c:v>
                </c:pt>
              </c:numCache>
            </c:numRef>
          </c:xVal>
          <c:yVal>
            <c:numRef>
              <c:f>'Heating test 180919 coupon 2'!$B$4:$B$240</c:f>
              <c:numCache>
                <c:formatCode>General</c:formatCode>
                <c:ptCount val="237"/>
                <c:pt idx="0">
                  <c:v>0.38900000000000001</c:v>
                </c:pt>
                <c:pt idx="1">
                  <c:v>0.38900000000000001</c:v>
                </c:pt>
                <c:pt idx="2">
                  <c:v>0.38600000000000001</c:v>
                </c:pt>
                <c:pt idx="3">
                  <c:v>0.39900000000000002</c:v>
                </c:pt>
                <c:pt idx="4">
                  <c:v>0.40799999999999997</c:v>
                </c:pt>
                <c:pt idx="5">
                  <c:v>0.42699999999999999</c:v>
                </c:pt>
                <c:pt idx="6">
                  <c:v>0.443</c:v>
                </c:pt>
                <c:pt idx="7">
                  <c:v>0.45400000000000001</c:v>
                </c:pt>
                <c:pt idx="8">
                  <c:v>0.46100000000000002</c:v>
                </c:pt>
                <c:pt idx="9">
                  <c:v>0.46600000000000003</c:v>
                </c:pt>
                <c:pt idx="10">
                  <c:v>0.46500000000000002</c:v>
                </c:pt>
                <c:pt idx="11">
                  <c:v>0.46200000000000002</c:v>
                </c:pt>
                <c:pt idx="12">
                  <c:v>0.45700000000000002</c:v>
                </c:pt>
                <c:pt idx="13">
                  <c:v>0.45700000000000002</c:v>
                </c:pt>
                <c:pt idx="14">
                  <c:v>0.45400000000000001</c:v>
                </c:pt>
                <c:pt idx="15">
                  <c:v>0.45400000000000001</c:v>
                </c:pt>
                <c:pt idx="16">
                  <c:v>0.44900000000000001</c:v>
                </c:pt>
                <c:pt idx="17">
                  <c:v>0.441</c:v>
                </c:pt>
                <c:pt idx="18">
                  <c:v>0.436</c:v>
                </c:pt>
                <c:pt idx="19">
                  <c:v>0.42899999999999999</c:v>
                </c:pt>
                <c:pt idx="20">
                  <c:v>0.41899999999999998</c:v>
                </c:pt>
                <c:pt idx="21">
                  <c:v>0.41199999999999998</c:v>
                </c:pt>
                <c:pt idx="22">
                  <c:v>0.40699999999999997</c:v>
                </c:pt>
                <c:pt idx="23">
                  <c:v>0.39900000000000002</c:v>
                </c:pt>
                <c:pt idx="24">
                  <c:v>0.39400000000000002</c:v>
                </c:pt>
                <c:pt idx="25">
                  <c:v>0.38700000000000001</c:v>
                </c:pt>
                <c:pt idx="26">
                  <c:v>0.38100000000000001</c:v>
                </c:pt>
                <c:pt idx="27">
                  <c:v>0.374</c:v>
                </c:pt>
                <c:pt idx="28">
                  <c:v>0.36899999999999999</c:v>
                </c:pt>
                <c:pt idx="29">
                  <c:v>0.36499999999999999</c:v>
                </c:pt>
                <c:pt idx="30">
                  <c:v>0.35799999999999998</c:v>
                </c:pt>
                <c:pt idx="31">
                  <c:v>0.35699999999999998</c:v>
                </c:pt>
                <c:pt idx="32">
                  <c:v>0.35199999999999998</c:v>
                </c:pt>
                <c:pt idx="33">
                  <c:v>0.34799999999999998</c:v>
                </c:pt>
                <c:pt idx="34">
                  <c:v>0.34200000000000003</c:v>
                </c:pt>
                <c:pt idx="35">
                  <c:v>0.33700000000000002</c:v>
                </c:pt>
                <c:pt idx="36">
                  <c:v>0.33400000000000002</c:v>
                </c:pt>
                <c:pt idx="37">
                  <c:v>0.33</c:v>
                </c:pt>
                <c:pt idx="38">
                  <c:v>0.32700000000000001</c:v>
                </c:pt>
                <c:pt idx="39">
                  <c:v>0.32200000000000001</c:v>
                </c:pt>
                <c:pt idx="40">
                  <c:v>0.317</c:v>
                </c:pt>
                <c:pt idx="41">
                  <c:v>0.315</c:v>
                </c:pt>
                <c:pt idx="42">
                  <c:v>0.311</c:v>
                </c:pt>
                <c:pt idx="43">
                  <c:v>0.309</c:v>
                </c:pt>
                <c:pt idx="44">
                  <c:v>0.30499999999999999</c:v>
                </c:pt>
                <c:pt idx="45">
                  <c:v>0.30199999999999999</c:v>
                </c:pt>
                <c:pt idx="46">
                  <c:v>0.29899999999999999</c:v>
                </c:pt>
                <c:pt idx="47">
                  <c:v>0.29699999999999999</c:v>
                </c:pt>
                <c:pt idx="48">
                  <c:v>0.29399999999999998</c:v>
                </c:pt>
                <c:pt idx="49">
                  <c:v>0.29199999999999998</c:v>
                </c:pt>
                <c:pt idx="50">
                  <c:v>0.28999999999999998</c:v>
                </c:pt>
                <c:pt idx="51">
                  <c:v>0.28699999999999998</c:v>
                </c:pt>
                <c:pt idx="52">
                  <c:v>0.28499999999999998</c:v>
                </c:pt>
                <c:pt idx="53">
                  <c:v>0.28299999999999997</c:v>
                </c:pt>
                <c:pt idx="54">
                  <c:v>0.28000000000000003</c:v>
                </c:pt>
                <c:pt idx="55">
                  <c:v>0.27800000000000002</c:v>
                </c:pt>
                <c:pt idx="56">
                  <c:v>0.27700000000000002</c:v>
                </c:pt>
                <c:pt idx="57">
                  <c:v>0.27500000000000002</c:v>
                </c:pt>
                <c:pt idx="58">
                  <c:v>0.27300000000000002</c:v>
                </c:pt>
                <c:pt idx="59">
                  <c:v>0.27100000000000002</c:v>
                </c:pt>
                <c:pt idx="60">
                  <c:v>0.27</c:v>
                </c:pt>
                <c:pt idx="61">
                  <c:v>0.26800000000000002</c:v>
                </c:pt>
                <c:pt idx="62">
                  <c:v>0.26600000000000001</c:v>
                </c:pt>
                <c:pt idx="63">
                  <c:v>0.26500000000000001</c:v>
                </c:pt>
                <c:pt idx="64">
                  <c:v>0.26300000000000001</c:v>
                </c:pt>
                <c:pt idx="65">
                  <c:v>0.26100000000000001</c:v>
                </c:pt>
                <c:pt idx="66">
                  <c:v>0.26</c:v>
                </c:pt>
                <c:pt idx="67">
                  <c:v>0.25900000000000001</c:v>
                </c:pt>
                <c:pt idx="68">
                  <c:v>0.25700000000000001</c:v>
                </c:pt>
                <c:pt idx="69">
                  <c:v>0.25600000000000001</c:v>
                </c:pt>
                <c:pt idx="70">
                  <c:v>0.25600000000000001</c:v>
                </c:pt>
                <c:pt idx="71">
                  <c:v>0.255</c:v>
                </c:pt>
                <c:pt idx="72">
                  <c:v>0.254</c:v>
                </c:pt>
                <c:pt idx="73">
                  <c:v>0.253</c:v>
                </c:pt>
                <c:pt idx="74">
                  <c:v>0.252</c:v>
                </c:pt>
                <c:pt idx="75">
                  <c:v>0.251</c:v>
                </c:pt>
                <c:pt idx="76">
                  <c:v>0.25</c:v>
                </c:pt>
                <c:pt idx="77">
                  <c:v>0.249</c:v>
                </c:pt>
                <c:pt idx="78">
                  <c:v>0.248</c:v>
                </c:pt>
                <c:pt idx="79">
                  <c:v>0.248</c:v>
                </c:pt>
                <c:pt idx="80">
                  <c:v>0.247</c:v>
                </c:pt>
                <c:pt idx="81">
                  <c:v>0.246</c:v>
                </c:pt>
                <c:pt idx="82">
                  <c:v>0.245</c:v>
                </c:pt>
                <c:pt idx="83">
                  <c:v>0.245</c:v>
                </c:pt>
                <c:pt idx="84">
                  <c:v>0.24399999999999999</c:v>
                </c:pt>
                <c:pt idx="85">
                  <c:v>0.24399999999999999</c:v>
                </c:pt>
                <c:pt idx="86">
                  <c:v>0.24299999999999999</c:v>
                </c:pt>
                <c:pt idx="87">
                  <c:v>0.24299999999999999</c:v>
                </c:pt>
                <c:pt idx="88">
                  <c:v>0.24199999999999999</c:v>
                </c:pt>
                <c:pt idx="89">
                  <c:v>0.24199999999999999</c:v>
                </c:pt>
                <c:pt idx="90">
                  <c:v>0.24099999999999999</c:v>
                </c:pt>
                <c:pt idx="91">
                  <c:v>0.24099999999999999</c:v>
                </c:pt>
                <c:pt idx="92">
                  <c:v>0.24099999999999999</c:v>
                </c:pt>
                <c:pt idx="93">
                  <c:v>0.24</c:v>
                </c:pt>
                <c:pt idx="94">
                  <c:v>0.24099999999999999</c:v>
                </c:pt>
                <c:pt idx="95">
                  <c:v>0.23899999999999999</c:v>
                </c:pt>
                <c:pt idx="96">
                  <c:v>0.23899999999999999</c:v>
                </c:pt>
                <c:pt idx="97">
                  <c:v>0.24</c:v>
                </c:pt>
                <c:pt idx="98">
                  <c:v>0.23899999999999999</c:v>
                </c:pt>
                <c:pt idx="99">
                  <c:v>0.23899999999999999</c:v>
                </c:pt>
                <c:pt idx="100">
                  <c:v>0.23899999999999999</c:v>
                </c:pt>
                <c:pt idx="101">
                  <c:v>0.23799999999999999</c:v>
                </c:pt>
                <c:pt idx="102">
                  <c:v>0.23899999999999999</c:v>
                </c:pt>
                <c:pt idx="103">
                  <c:v>0.23799999999999999</c:v>
                </c:pt>
                <c:pt idx="104">
                  <c:v>0.23699999999999999</c:v>
                </c:pt>
                <c:pt idx="105">
                  <c:v>0.23799999999999999</c:v>
                </c:pt>
                <c:pt idx="106">
                  <c:v>0.23799999999999999</c:v>
                </c:pt>
                <c:pt idx="107">
                  <c:v>0.23799999999999999</c:v>
                </c:pt>
                <c:pt idx="108">
                  <c:v>0.23799999999999999</c:v>
                </c:pt>
                <c:pt idx="109">
                  <c:v>0.23699999999999999</c:v>
                </c:pt>
                <c:pt idx="110">
                  <c:v>0.23699999999999999</c:v>
                </c:pt>
                <c:pt idx="111">
                  <c:v>0.23699999999999999</c:v>
                </c:pt>
                <c:pt idx="112">
                  <c:v>0.23699999999999999</c:v>
                </c:pt>
                <c:pt idx="113">
                  <c:v>0.23799999999999999</c:v>
                </c:pt>
                <c:pt idx="114">
                  <c:v>0.23699999999999999</c:v>
                </c:pt>
                <c:pt idx="115">
                  <c:v>0.23699999999999999</c:v>
                </c:pt>
                <c:pt idx="116">
                  <c:v>0.23699999999999999</c:v>
                </c:pt>
                <c:pt idx="117">
                  <c:v>0.23799999999999999</c:v>
                </c:pt>
                <c:pt idx="118">
                  <c:v>0.23599999999999999</c:v>
                </c:pt>
                <c:pt idx="119">
                  <c:v>0.23699999999999999</c:v>
                </c:pt>
                <c:pt idx="120">
                  <c:v>0.23699999999999999</c:v>
                </c:pt>
                <c:pt idx="121">
                  <c:v>0.23699999999999999</c:v>
                </c:pt>
                <c:pt idx="122">
                  <c:v>0.23799999999999999</c:v>
                </c:pt>
                <c:pt idx="123">
                  <c:v>0.191</c:v>
                </c:pt>
                <c:pt idx="124">
                  <c:v>0.17599999999999999</c:v>
                </c:pt>
                <c:pt idx="125">
                  <c:v>0.16700000000000001</c:v>
                </c:pt>
                <c:pt idx="126">
                  <c:v>0.249</c:v>
                </c:pt>
                <c:pt idx="127">
                  <c:v>0.223</c:v>
                </c:pt>
                <c:pt idx="128">
                  <c:v>0.216</c:v>
                </c:pt>
                <c:pt idx="129">
                  <c:v>0.21199999999999999</c:v>
                </c:pt>
                <c:pt idx="130">
                  <c:v>0.17899999999999999</c:v>
                </c:pt>
                <c:pt idx="131">
                  <c:v>0.19500000000000001</c:v>
                </c:pt>
                <c:pt idx="132">
                  <c:v>0.214</c:v>
                </c:pt>
                <c:pt idx="133">
                  <c:v>0.20599999999999999</c:v>
                </c:pt>
                <c:pt idx="134">
                  <c:v>0.23499999999999999</c:v>
                </c:pt>
                <c:pt idx="135">
                  <c:v>0.214</c:v>
                </c:pt>
                <c:pt idx="136">
                  <c:v>0.189</c:v>
                </c:pt>
                <c:pt idx="137">
                  <c:v>0.21299999999999999</c:v>
                </c:pt>
                <c:pt idx="138">
                  <c:v>0.193</c:v>
                </c:pt>
                <c:pt idx="139">
                  <c:v>0.23100000000000001</c:v>
                </c:pt>
                <c:pt idx="140">
                  <c:v>0.246</c:v>
                </c:pt>
                <c:pt idx="141">
                  <c:v>0.224</c:v>
                </c:pt>
                <c:pt idx="142">
                  <c:v>0.246</c:v>
                </c:pt>
                <c:pt idx="143">
                  <c:v>0.21099999999999999</c:v>
                </c:pt>
                <c:pt idx="144">
                  <c:v>0.23699999999999999</c:v>
                </c:pt>
                <c:pt idx="145">
                  <c:v>0.216</c:v>
                </c:pt>
                <c:pt idx="146">
                  <c:v>0.23400000000000001</c:v>
                </c:pt>
                <c:pt idx="147">
                  <c:v>0.192</c:v>
                </c:pt>
                <c:pt idx="148">
                  <c:v>0.219</c:v>
                </c:pt>
                <c:pt idx="149">
                  <c:v>0.20399999999999999</c:v>
                </c:pt>
                <c:pt idx="150">
                  <c:v>0.217</c:v>
                </c:pt>
                <c:pt idx="151">
                  <c:v>0.23</c:v>
                </c:pt>
                <c:pt idx="152">
                  <c:v>0.23200000000000001</c:v>
                </c:pt>
                <c:pt idx="153">
                  <c:v>0.23599999999999999</c:v>
                </c:pt>
                <c:pt idx="154">
                  <c:v>0.23599999999999999</c:v>
                </c:pt>
                <c:pt idx="155">
                  <c:v>0.23699999999999999</c:v>
                </c:pt>
                <c:pt idx="156">
                  <c:v>0.23499999999999999</c:v>
                </c:pt>
                <c:pt idx="157">
                  <c:v>0.24299999999999999</c:v>
                </c:pt>
                <c:pt idx="158">
                  <c:v>0.246</c:v>
                </c:pt>
                <c:pt idx="159">
                  <c:v>0.23300000000000001</c:v>
                </c:pt>
                <c:pt idx="160">
                  <c:v>0.245</c:v>
                </c:pt>
                <c:pt idx="161">
                  <c:v>0.24</c:v>
                </c:pt>
                <c:pt idx="162">
                  <c:v>0.216</c:v>
                </c:pt>
                <c:pt idx="163">
                  <c:v>0.23200000000000001</c:v>
                </c:pt>
                <c:pt idx="164">
                  <c:v>0.216</c:v>
                </c:pt>
                <c:pt idx="165">
                  <c:v>0.23300000000000001</c:v>
                </c:pt>
                <c:pt idx="166">
                  <c:v>0.20899999999999999</c:v>
                </c:pt>
                <c:pt idx="167">
                  <c:v>0.224</c:v>
                </c:pt>
                <c:pt idx="168">
                  <c:v>0.21199999999999999</c:v>
                </c:pt>
                <c:pt idx="169">
                  <c:v>0.23300000000000001</c:v>
                </c:pt>
                <c:pt idx="170">
                  <c:v>0.21199999999999999</c:v>
                </c:pt>
                <c:pt idx="171">
                  <c:v>0.23200000000000001</c:v>
                </c:pt>
                <c:pt idx="172">
                  <c:v>0.21199999999999999</c:v>
                </c:pt>
                <c:pt idx="173">
                  <c:v>0.23599999999999999</c:v>
                </c:pt>
                <c:pt idx="174">
                  <c:v>0.254</c:v>
                </c:pt>
                <c:pt idx="175">
                  <c:v>0.23400000000000001</c:v>
                </c:pt>
                <c:pt idx="176">
                  <c:v>0.24199999999999999</c:v>
                </c:pt>
                <c:pt idx="177">
                  <c:v>0.22700000000000001</c:v>
                </c:pt>
                <c:pt idx="178">
                  <c:v>0.255</c:v>
                </c:pt>
                <c:pt idx="179">
                  <c:v>0.23699999999999999</c:v>
                </c:pt>
                <c:pt idx="180">
                  <c:v>0.24299999999999999</c:v>
                </c:pt>
                <c:pt idx="181">
                  <c:v>0.24</c:v>
                </c:pt>
                <c:pt idx="182">
                  <c:v>0.23899999999999999</c:v>
                </c:pt>
                <c:pt idx="183">
                  <c:v>0.221</c:v>
                </c:pt>
                <c:pt idx="184">
                  <c:v>0.22600000000000001</c:v>
                </c:pt>
                <c:pt idx="185">
                  <c:v>0.20899999999999999</c:v>
                </c:pt>
                <c:pt idx="186">
                  <c:v>0.24099999999999999</c:v>
                </c:pt>
                <c:pt idx="187">
                  <c:v>0.23</c:v>
                </c:pt>
                <c:pt idx="188">
                  <c:v>0.254</c:v>
                </c:pt>
                <c:pt idx="189">
                  <c:v>0.221</c:v>
                </c:pt>
                <c:pt idx="190">
                  <c:v>0.247</c:v>
                </c:pt>
                <c:pt idx="191">
                  <c:v>0.24099999999999999</c:v>
                </c:pt>
                <c:pt idx="192">
                  <c:v>0.253</c:v>
                </c:pt>
                <c:pt idx="193">
                  <c:v>0.249</c:v>
                </c:pt>
                <c:pt idx="194">
                  <c:v>0.24299999999999999</c:v>
                </c:pt>
                <c:pt idx="195">
                  <c:v>0.221</c:v>
                </c:pt>
                <c:pt idx="196">
                  <c:v>0.21199999999999999</c:v>
                </c:pt>
                <c:pt idx="197">
                  <c:v>0.22600000000000001</c:v>
                </c:pt>
                <c:pt idx="198">
                  <c:v>0.26600000000000001</c:v>
                </c:pt>
                <c:pt idx="199">
                  <c:v>0.23400000000000001</c:v>
                </c:pt>
                <c:pt idx="200">
                  <c:v>0.253</c:v>
                </c:pt>
                <c:pt idx="201">
                  <c:v>0.22600000000000001</c:v>
                </c:pt>
                <c:pt idx="202">
                  <c:v>0.20699999999999999</c:v>
                </c:pt>
                <c:pt idx="203">
                  <c:v>0.24</c:v>
                </c:pt>
                <c:pt idx="204">
                  <c:v>0.20599999999999999</c:v>
                </c:pt>
                <c:pt idx="205">
                  <c:v>0.246</c:v>
                </c:pt>
                <c:pt idx="206">
                  <c:v>0.21199999999999999</c:v>
                </c:pt>
                <c:pt idx="207">
                  <c:v>0.22900000000000001</c:v>
                </c:pt>
                <c:pt idx="208">
                  <c:v>0.24399999999999999</c:v>
                </c:pt>
                <c:pt idx="209">
                  <c:v>0.24399999999999999</c:v>
                </c:pt>
                <c:pt idx="210">
                  <c:v>0.23300000000000001</c:v>
                </c:pt>
                <c:pt idx="211">
                  <c:v>0.20899999999999999</c:v>
                </c:pt>
                <c:pt idx="212">
                  <c:v>0.22800000000000001</c:v>
                </c:pt>
                <c:pt idx="213">
                  <c:v>0.25600000000000001</c:v>
                </c:pt>
                <c:pt idx="214">
                  <c:v>0.22600000000000001</c:v>
                </c:pt>
                <c:pt idx="215">
                  <c:v>0.214</c:v>
                </c:pt>
                <c:pt idx="216">
                  <c:v>0.24299999999999999</c:v>
                </c:pt>
                <c:pt idx="217">
                  <c:v>0.26300000000000001</c:v>
                </c:pt>
                <c:pt idx="218">
                  <c:v>0.23599999999999999</c:v>
                </c:pt>
                <c:pt idx="219">
                  <c:v>0.248</c:v>
                </c:pt>
                <c:pt idx="220">
                  <c:v>0.22900000000000001</c:v>
                </c:pt>
                <c:pt idx="221">
                  <c:v>0.21199999999999999</c:v>
                </c:pt>
                <c:pt idx="222">
                  <c:v>0.21</c:v>
                </c:pt>
                <c:pt idx="223">
                  <c:v>0.19600000000000001</c:v>
                </c:pt>
                <c:pt idx="224">
                  <c:v>0.254</c:v>
                </c:pt>
                <c:pt idx="225">
                  <c:v>0.26</c:v>
                </c:pt>
                <c:pt idx="226">
                  <c:v>0.22500000000000001</c:v>
                </c:pt>
                <c:pt idx="227">
                  <c:v>0.222</c:v>
                </c:pt>
                <c:pt idx="228">
                  <c:v>0.187</c:v>
                </c:pt>
                <c:pt idx="229">
                  <c:v>0.20200000000000001</c:v>
                </c:pt>
                <c:pt idx="230">
                  <c:v>0.28999999999999998</c:v>
                </c:pt>
                <c:pt idx="231">
                  <c:v>0.24399999999999999</c:v>
                </c:pt>
                <c:pt idx="232">
                  <c:v>0.20100000000000001</c:v>
                </c:pt>
                <c:pt idx="233">
                  <c:v>0.251</c:v>
                </c:pt>
                <c:pt idx="234">
                  <c:v>0.20100000000000001</c:v>
                </c:pt>
                <c:pt idx="235">
                  <c:v>0.24199999999999999</c:v>
                </c:pt>
                <c:pt idx="236">
                  <c:v>0.30199999999999999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EC7-4EA5-B45A-3BA3ED1585BF}"/>
            </c:ext>
          </c:extLst>
        </c:ser>
        <c:ser>
          <c:idx val="1"/>
          <c:order val="1"/>
          <c:tx>
            <c:v>Post heat test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name>Post Heat Test</c:name>
            <c:spPr>
              <a:ln w="19050" cap="rnd">
                <a:solidFill>
                  <a:srgbClr val="FF0000"/>
                </a:solidFill>
                <a:prstDash val="solid"/>
              </a:ln>
              <a:effectLst/>
            </c:spPr>
            <c:trendlineType val="movingAvg"/>
            <c:period val="4"/>
            <c:dispRSqr val="0"/>
            <c:dispEq val="0"/>
          </c:trendline>
          <c:xVal>
            <c:numRef>
              <c:f>'Heating test 180919 coupon 2'!$I$4:$I$240</c:f>
              <c:numCache>
                <c:formatCode>General</c:formatCode>
                <c:ptCount val="237"/>
                <c:pt idx="0">
                  <c:v>220</c:v>
                </c:pt>
                <c:pt idx="1">
                  <c:v>225</c:v>
                </c:pt>
                <c:pt idx="2">
                  <c:v>230</c:v>
                </c:pt>
                <c:pt idx="3">
                  <c:v>235</c:v>
                </c:pt>
                <c:pt idx="4">
                  <c:v>240</c:v>
                </c:pt>
                <c:pt idx="5">
                  <c:v>245</c:v>
                </c:pt>
                <c:pt idx="6">
                  <c:v>250</c:v>
                </c:pt>
                <c:pt idx="7">
                  <c:v>255</c:v>
                </c:pt>
                <c:pt idx="8">
                  <c:v>260</c:v>
                </c:pt>
                <c:pt idx="9">
                  <c:v>265</c:v>
                </c:pt>
                <c:pt idx="10">
                  <c:v>270</c:v>
                </c:pt>
                <c:pt idx="11">
                  <c:v>275</c:v>
                </c:pt>
                <c:pt idx="12">
                  <c:v>280</c:v>
                </c:pt>
                <c:pt idx="13">
                  <c:v>285</c:v>
                </c:pt>
                <c:pt idx="14">
                  <c:v>290</c:v>
                </c:pt>
                <c:pt idx="15">
                  <c:v>295</c:v>
                </c:pt>
                <c:pt idx="16">
                  <c:v>300</c:v>
                </c:pt>
                <c:pt idx="17">
                  <c:v>305</c:v>
                </c:pt>
                <c:pt idx="18">
                  <c:v>310</c:v>
                </c:pt>
                <c:pt idx="19">
                  <c:v>315</c:v>
                </c:pt>
                <c:pt idx="20">
                  <c:v>320</c:v>
                </c:pt>
                <c:pt idx="21">
                  <c:v>325</c:v>
                </c:pt>
                <c:pt idx="22">
                  <c:v>330</c:v>
                </c:pt>
                <c:pt idx="23">
                  <c:v>335</c:v>
                </c:pt>
                <c:pt idx="24">
                  <c:v>340</c:v>
                </c:pt>
                <c:pt idx="25">
                  <c:v>345</c:v>
                </c:pt>
                <c:pt idx="26">
                  <c:v>350</c:v>
                </c:pt>
                <c:pt idx="27">
                  <c:v>355</c:v>
                </c:pt>
                <c:pt idx="28">
                  <c:v>360</c:v>
                </c:pt>
                <c:pt idx="29">
                  <c:v>365</c:v>
                </c:pt>
                <c:pt idx="30">
                  <c:v>370</c:v>
                </c:pt>
                <c:pt idx="31">
                  <c:v>375</c:v>
                </c:pt>
                <c:pt idx="32">
                  <c:v>380</c:v>
                </c:pt>
                <c:pt idx="33">
                  <c:v>385</c:v>
                </c:pt>
                <c:pt idx="34">
                  <c:v>390</c:v>
                </c:pt>
                <c:pt idx="35">
                  <c:v>395</c:v>
                </c:pt>
                <c:pt idx="36">
                  <c:v>400</c:v>
                </c:pt>
                <c:pt idx="37">
                  <c:v>405</c:v>
                </c:pt>
                <c:pt idx="38">
                  <c:v>410</c:v>
                </c:pt>
                <c:pt idx="39">
                  <c:v>415</c:v>
                </c:pt>
                <c:pt idx="40">
                  <c:v>420</c:v>
                </c:pt>
                <c:pt idx="41">
                  <c:v>425</c:v>
                </c:pt>
                <c:pt idx="42">
                  <c:v>430</c:v>
                </c:pt>
                <c:pt idx="43">
                  <c:v>435</c:v>
                </c:pt>
                <c:pt idx="44">
                  <c:v>440</c:v>
                </c:pt>
                <c:pt idx="45">
                  <c:v>445</c:v>
                </c:pt>
                <c:pt idx="46">
                  <c:v>450</c:v>
                </c:pt>
                <c:pt idx="47">
                  <c:v>455</c:v>
                </c:pt>
                <c:pt idx="48">
                  <c:v>460</c:v>
                </c:pt>
                <c:pt idx="49">
                  <c:v>465</c:v>
                </c:pt>
                <c:pt idx="50">
                  <c:v>470</c:v>
                </c:pt>
                <c:pt idx="51">
                  <c:v>475</c:v>
                </c:pt>
                <c:pt idx="52">
                  <c:v>480</c:v>
                </c:pt>
                <c:pt idx="53">
                  <c:v>485</c:v>
                </c:pt>
                <c:pt idx="54">
                  <c:v>490</c:v>
                </c:pt>
                <c:pt idx="55">
                  <c:v>495</c:v>
                </c:pt>
                <c:pt idx="56">
                  <c:v>500</c:v>
                </c:pt>
                <c:pt idx="57">
                  <c:v>505</c:v>
                </c:pt>
                <c:pt idx="58">
                  <c:v>510</c:v>
                </c:pt>
                <c:pt idx="59">
                  <c:v>515</c:v>
                </c:pt>
                <c:pt idx="60">
                  <c:v>520</c:v>
                </c:pt>
                <c:pt idx="61">
                  <c:v>525</c:v>
                </c:pt>
                <c:pt idx="62">
                  <c:v>530</c:v>
                </c:pt>
                <c:pt idx="63">
                  <c:v>535</c:v>
                </c:pt>
                <c:pt idx="64">
                  <c:v>540</c:v>
                </c:pt>
                <c:pt idx="65">
                  <c:v>545</c:v>
                </c:pt>
                <c:pt idx="66">
                  <c:v>550</c:v>
                </c:pt>
                <c:pt idx="67">
                  <c:v>555</c:v>
                </c:pt>
                <c:pt idx="68">
                  <c:v>560</c:v>
                </c:pt>
                <c:pt idx="69">
                  <c:v>565</c:v>
                </c:pt>
                <c:pt idx="70">
                  <c:v>570</c:v>
                </c:pt>
                <c:pt idx="71">
                  <c:v>575</c:v>
                </c:pt>
                <c:pt idx="72">
                  <c:v>580</c:v>
                </c:pt>
                <c:pt idx="73">
                  <c:v>585</c:v>
                </c:pt>
                <c:pt idx="74">
                  <c:v>590</c:v>
                </c:pt>
                <c:pt idx="75">
                  <c:v>595</c:v>
                </c:pt>
                <c:pt idx="76">
                  <c:v>600</c:v>
                </c:pt>
                <c:pt idx="77">
                  <c:v>605</c:v>
                </c:pt>
                <c:pt idx="78">
                  <c:v>610</c:v>
                </c:pt>
                <c:pt idx="79">
                  <c:v>615</c:v>
                </c:pt>
                <c:pt idx="80">
                  <c:v>620</c:v>
                </c:pt>
                <c:pt idx="81">
                  <c:v>625</c:v>
                </c:pt>
                <c:pt idx="82">
                  <c:v>630</c:v>
                </c:pt>
                <c:pt idx="83">
                  <c:v>635</c:v>
                </c:pt>
                <c:pt idx="84">
                  <c:v>640</c:v>
                </c:pt>
                <c:pt idx="85">
                  <c:v>645</c:v>
                </c:pt>
                <c:pt idx="86">
                  <c:v>650</c:v>
                </c:pt>
                <c:pt idx="87">
                  <c:v>655</c:v>
                </c:pt>
                <c:pt idx="88">
                  <c:v>660</c:v>
                </c:pt>
                <c:pt idx="89">
                  <c:v>665</c:v>
                </c:pt>
                <c:pt idx="90">
                  <c:v>670</c:v>
                </c:pt>
                <c:pt idx="91">
                  <c:v>675</c:v>
                </c:pt>
                <c:pt idx="92">
                  <c:v>680</c:v>
                </c:pt>
                <c:pt idx="93">
                  <c:v>685</c:v>
                </c:pt>
                <c:pt idx="94">
                  <c:v>690</c:v>
                </c:pt>
                <c:pt idx="95">
                  <c:v>695</c:v>
                </c:pt>
                <c:pt idx="96">
                  <c:v>700</c:v>
                </c:pt>
                <c:pt idx="97">
                  <c:v>705</c:v>
                </c:pt>
                <c:pt idx="98">
                  <c:v>710</c:v>
                </c:pt>
                <c:pt idx="99">
                  <c:v>715</c:v>
                </c:pt>
                <c:pt idx="100">
                  <c:v>720</c:v>
                </c:pt>
                <c:pt idx="101">
                  <c:v>725</c:v>
                </c:pt>
                <c:pt idx="102">
                  <c:v>730</c:v>
                </c:pt>
                <c:pt idx="103">
                  <c:v>735</c:v>
                </c:pt>
                <c:pt idx="104">
                  <c:v>740</c:v>
                </c:pt>
                <c:pt idx="105">
                  <c:v>745</c:v>
                </c:pt>
                <c:pt idx="106">
                  <c:v>750</c:v>
                </c:pt>
                <c:pt idx="107">
                  <c:v>755</c:v>
                </c:pt>
                <c:pt idx="108">
                  <c:v>760</c:v>
                </c:pt>
                <c:pt idx="109">
                  <c:v>765</c:v>
                </c:pt>
                <c:pt idx="110">
                  <c:v>770</c:v>
                </c:pt>
                <c:pt idx="111">
                  <c:v>775</c:v>
                </c:pt>
                <c:pt idx="112">
                  <c:v>780</c:v>
                </c:pt>
                <c:pt idx="113">
                  <c:v>785</c:v>
                </c:pt>
                <c:pt idx="114">
                  <c:v>790</c:v>
                </c:pt>
                <c:pt idx="115">
                  <c:v>795</c:v>
                </c:pt>
                <c:pt idx="116">
                  <c:v>800</c:v>
                </c:pt>
                <c:pt idx="117">
                  <c:v>805</c:v>
                </c:pt>
                <c:pt idx="118">
                  <c:v>810</c:v>
                </c:pt>
                <c:pt idx="119">
                  <c:v>815</c:v>
                </c:pt>
                <c:pt idx="120">
                  <c:v>820</c:v>
                </c:pt>
                <c:pt idx="121">
                  <c:v>825</c:v>
                </c:pt>
                <c:pt idx="122">
                  <c:v>830</c:v>
                </c:pt>
                <c:pt idx="123">
                  <c:v>835</c:v>
                </c:pt>
                <c:pt idx="124">
                  <c:v>840</c:v>
                </c:pt>
                <c:pt idx="125">
                  <c:v>845</c:v>
                </c:pt>
                <c:pt idx="126">
                  <c:v>850</c:v>
                </c:pt>
                <c:pt idx="127">
                  <c:v>855</c:v>
                </c:pt>
                <c:pt idx="128">
                  <c:v>860</c:v>
                </c:pt>
                <c:pt idx="129">
                  <c:v>865</c:v>
                </c:pt>
                <c:pt idx="130">
                  <c:v>870</c:v>
                </c:pt>
                <c:pt idx="131">
                  <c:v>875</c:v>
                </c:pt>
                <c:pt idx="132">
                  <c:v>880</c:v>
                </c:pt>
                <c:pt idx="133">
                  <c:v>885</c:v>
                </c:pt>
                <c:pt idx="134">
                  <c:v>890</c:v>
                </c:pt>
                <c:pt idx="135">
                  <c:v>895</c:v>
                </c:pt>
                <c:pt idx="136">
                  <c:v>900</c:v>
                </c:pt>
                <c:pt idx="137">
                  <c:v>905</c:v>
                </c:pt>
                <c:pt idx="138">
                  <c:v>910</c:v>
                </c:pt>
                <c:pt idx="139">
                  <c:v>915</c:v>
                </c:pt>
                <c:pt idx="140">
                  <c:v>920</c:v>
                </c:pt>
                <c:pt idx="141">
                  <c:v>925</c:v>
                </c:pt>
                <c:pt idx="142">
                  <c:v>930</c:v>
                </c:pt>
                <c:pt idx="143">
                  <c:v>935</c:v>
                </c:pt>
                <c:pt idx="144">
                  <c:v>940</c:v>
                </c:pt>
                <c:pt idx="145">
                  <c:v>945</c:v>
                </c:pt>
                <c:pt idx="146">
                  <c:v>950</c:v>
                </c:pt>
                <c:pt idx="147">
                  <c:v>955</c:v>
                </c:pt>
                <c:pt idx="148">
                  <c:v>960</c:v>
                </c:pt>
                <c:pt idx="149">
                  <c:v>965</c:v>
                </c:pt>
                <c:pt idx="150">
                  <c:v>970</c:v>
                </c:pt>
                <c:pt idx="151">
                  <c:v>975</c:v>
                </c:pt>
                <c:pt idx="152">
                  <c:v>980</c:v>
                </c:pt>
                <c:pt idx="153">
                  <c:v>985</c:v>
                </c:pt>
                <c:pt idx="154">
                  <c:v>990</c:v>
                </c:pt>
                <c:pt idx="155">
                  <c:v>995</c:v>
                </c:pt>
                <c:pt idx="156">
                  <c:v>1000</c:v>
                </c:pt>
                <c:pt idx="157">
                  <c:v>1005</c:v>
                </c:pt>
                <c:pt idx="158">
                  <c:v>1010</c:v>
                </c:pt>
                <c:pt idx="159">
                  <c:v>1015</c:v>
                </c:pt>
                <c:pt idx="160">
                  <c:v>1020</c:v>
                </c:pt>
                <c:pt idx="161">
                  <c:v>1025</c:v>
                </c:pt>
                <c:pt idx="162">
                  <c:v>1030</c:v>
                </c:pt>
                <c:pt idx="163">
                  <c:v>1035</c:v>
                </c:pt>
                <c:pt idx="164">
                  <c:v>1040</c:v>
                </c:pt>
                <c:pt idx="165">
                  <c:v>1045</c:v>
                </c:pt>
                <c:pt idx="166">
                  <c:v>1050</c:v>
                </c:pt>
                <c:pt idx="167">
                  <c:v>1055</c:v>
                </c:pt>
                <c:pt idx="168">
                  <c:v>1060</c:v>
                </c:pt>
                <c:pt idx="169">
                  <c:v>1065</c:v>
                </c:pt>
                <c:pt idx="170">
                  <c:v>1070</c:v>
                </c:pt>
                <c:pt idx="171">
                  <c:v>1075</c:v>
                </c:pt>
                <c:pt idx="172">
                  <c:v>1080</c:v>
                </c:pt>
                <c:pt idx="173">
                  <c:v>1085</c:v>
                </c:pt>
                <c:pt idx="174">
                  <c:v>1090</c:v>
                </c:pt>
                <c:pt idx="175">
                  <c:v>1095</c:v>
                </c:pt>
                <c:pt idx="176">
                  <c:v>1100</c:v>
                </c:pt>
                <c:pt idx="177">
                  <c:v>1105</c:v>
                </c:pt>
                <c:pt idx="178">
                  <c:v>1110</c:v>
                </c:pt>
                <c:pt idx="179">
                  <c:v>1115</c:v>
                </c:pt>
                <c:pt idx="180">
                  <c:v>1120</c:v>
                </c:pt>
                <c:pt idx="181">
                  <c:v>1125</c:v>
                </c:pt>
                <c:pt idx="182">
                  <c:v>1130</c:v>
                </c:pt>
                <c:pt idx="183">
                  <c:v>1135</c:v>
                </c:pt>
                <c:pt idx="184">
                  <c:v>1140</c:v>
                </c:pt>
                <c:pt idx="185">
                  <c:v>1145</c:v>
                </c:pt>
                <c:pt idx="186">
                  <c:v>1150</c:v>
                </c:pt>
                <c:pt idx="187">
                  <c:v>1155</c:v>
                </c:pt>
                <c:pt idx="188">
                  <c:v>1160</c:v>
                </c:pt>
                <c:pt idx="189">
                  <c:v>1165</c:v>
                </c:pt>
                <c:pt idx="190">
                  <c:v>1170</c:v>
                </c:pt>
                <c:pt idx="191">
                  <c:v>1175</c:v>
                </c:pt>
                <c:pt idx="192">
                  <c:v>1180</c:v>
                </c:pt>
                <c:pt idx="193">
                  <c:v>1185</c:v>
                </c:pt>
                <c:pt idx="194">
                  <c:v>1190</c:v>
                </c:pt>
                <c:pt idx="195">
                  <c:v>1195</c:v>
                </c:pt>
                <c:pt idx="196">
                  <c:v>1200</c:v>
                </c:pt>
                <c:pt idx="197">
                  <c:v>1205</c:v>
                </c:pt>
                <c:pt idx="198">
                  <c:v>1210</c:v>
                </c:pt>
                <c:pt idx="199">
                  <c:v>1215</c:v>
                </c:pt>
                <c:pt idx="200">
                  <c:v>1220</c:v>
                </c:pt>
                <c:pt idx="201">
                  <c:v>1225</c:v>
                </c:pt>
                <c:pt idx="202">
                  <c:v>1230</c:v>
                </c:pt>
                <c:pt idx="203">
                  <c:v>1235</c:v>
                </c:pt>
                <c:pt idx="204">
                  <c:v>1240</c:v>
                </c:pt>
                <c:pt idx="205">
                  <c:v>1245</c:v>
                </c:pt>
                <c:pt idx="206">
                  <c:v>1250</c:v>
                </c:pt>
                <c:pt idx="207">
                  <c:v>1255</c:v>
                </c:pt>
                <c:pt idx="208">
                  <c:v>1260</c:v>
                </c:pt>
                <c:pt idx="209">
                  <c:v>1265</c:v>
                </c:pt>
                <c:pt idx="210">
                  <c:v>1270</c:v>
                </c:pt>
                <c:pt idx="211">
                  <c:v>1275</c:v>
                </c:pt>
                <c:pt idx="212">
                  <c:v>1280</c:v>
                </c:pt>
                <c:pt idx="213">
                  <c:v>1285</c:v>
                </c:pt>
                <c:pt idx="214">
                  <c:v>1290</c:v>
                </c:pt>
                <c:pt idx="215">
                  <c:v>1295</c:v>
                </c:pt>
                <c:pt idx="216">
                  <c:v>1300</c:v>
                </c:pt>
                <c:pt idx="217">
                  <c:v>1305</c:v>
                </c:pt>
                <c:pt idx="218">
                  <c:v>1310</c:v>
                </c:pt>
                <c:pt idx="219">
                  <c:v>1315</c:v>
                </c:pt>
                <c:pt idx="220">
                  <c:v>1320</c:v>
                </c:pt>
                <c:pt idx="221">
                  <c:v>1325</c:v>
                </c:pt>
                <c:pt idx="222">
                  <c:v>1330</c:v>
                </c:pt>
                <c:pt idx="223">
                  <c:v>1335</c:v>
                </c:pt>
                <c:pt idx="224">
                  <c:v>1340</c:v>
                </c:pt>
                <c:pt idx="225">
                  <c:v>1345</c:v>
                </c:pt>
                <c:pt idx="226">
                  <c:v>1350</c:v>
                </c:pt>
                <c:pt idx="227">
                  <c:v>1355</c:v>
                </c:pt>
                <c:pt idx="228">
                  <c:v>1360</c:v>
                </c:pt>
                <c:pt idx="229">
                  <c:v>1365</c:v>
                </c:pt>
                <c:pt idx="230">
                  <c:v>1370</c:v>
                </c:pt>
                <c:pt idx="231">
                  <c:v>1375</c:v>
                </c:pt>
                <c:pt idx="232">
                  <c:v>1380</c:v>
                </c:pt>
                <c:pt idx="233">
                  <c:v>1385</c:v>
                </c:pt>
                <c:pt idx="234">
                  <c:v>1390</c:v>
                </c:pt>
                <c:pt idx="235">
                  <c:v>1395</c:v>
                </c:pt>
                <c:pt idx="236">
                  <c:v>1400</c:v>
                </c:pt>
              </c:numCache>
            </c:numRef>
          </c:xVal>
          <c:yVal>
            <c:numRef>
              <c:f>'Heating test 180919 coupon 2'!$J$4:$J$240</c:f>
              <c:numCache>
                <c:formatCode>General</c:formatCode>
                <c:ptCount val="237"/>
                <c:pt idx="0">
                  <c:v>0.39</c:v>
                </c:pt>
                <c:pt idx="1">
                  <c:v>0.38800000000000001</c:v>
                </c:pt>
                <c:pt idx="2">
                  <c:v>0.38700000000000001</c:v>
                </c:pt>
                <c:pt idx="3">
                  <c:v>0.39200000000000002</c:v>
                </c:pt>
                <c:pt idx="4">
                  <c:v>0.40899999999999997</c:v>
                </c:pt>
                <c:pt idx="5">
                  <c:v>0.42499999999999999</c:v>
                </c:pt>
                <c:pt idx="6">
                  <c:v>0.441</c:v>
                </c:pt>
                <c:pt idx="7">
                  <c:v>0.45400000000000001</c:v>
                </c:pt>
                <c:pt idx="8">
                  <c:v>0.45900000000000002</c:v>
                </c:pt>
                <c:pt idx="9">
                  <c:v>0.46300000000000002</c:v>
                </c:pt>
                <c:pt idx="10">
                  <c:v>0.46500000000000002</c:v>
                </c:pt>
                <c:pt idx="11">
                  <c:v>0.46100000000000002</c:v>
                </c:pt>
                <c:pt idx="12">
                  <c:v>0.45700000000000002</c:v>
                </c:pt>
                <c:pt idx="13">
                  <c:v>0.45300000000000001</c:v>
                </c:pt>
                <c:pt idx="14">
                  <c:v>0.45500000000000002</c:v>
                </c:pt>
                <c:pt idx="15">
                  <c:v>0.45</c:v>
                </c:pt>
                <c:pt idx="16">
                  <c:v>0.44700000000000001</c:v>
                </c:pt>
                <c:pt idx="17">
                  <c:v>0.438</c:v>
                </c:pt>
                <c:pt idx="18">
                  <c:v>0.434</c:v>
                </c:pt>
                <c:pt idx="19">
                  <c:v>0.42599999999999999</c:v>
                </c:pt>
                <c:pt idx="20">
                  <c:v>0.42</c:v>
                </c:pt>
                <c:pt idx="21">
                  <c:v>0.40899999999999997</c:v>
                </c:pt>
                <c:pt idx="22">
                  <c:v>0.40400000000000003</c:v>
                </c:pt>
                <c:pt idx="23">
                  <c:v>0.39600000000000002</c:v>
                </c:pt>
                <c:pt idx="24">
                  <c:v>0.39</c:v>
                </c:pt>
                <c:pt idx="25">
                  <c:v>0.38400000000000001</c:v>
                </c:pt>
                <c:pt idx="26">
                  <c:v>0.378</c:v>
                </c:pt>
                <c:pt idx="27">
                  <c:v>0.372</c:v>
                </c:pt>
                <c:pt idx="28">
                  <c:v>0.36799999999999999</c:v>
                </c:pt>
                <c:pt idx="29">
                  <c:v>0.36</c:v>
                </c:pt>
                <c:pt idx="30">
                  <c:v>0.35599999999999998</c:v>
                </c:pt>
                <c:pt idx="31">
                  <c:v>0.35499999999999998</c:v>
                </c:pt>
                <c:pt idx="32">
                  <c:v>0.34899999999999998</c:v>
                </c:pt>
                <c:pt idx="33">
                  <c:v>0.34499999999999997</c:v>
                </c:pt>
                <c:pt idx="34">
                  <c:v>0.34100000000000003</c:v>
                </c:pt>
                <c:pt idx="35">
                  <c:v>0.33600000000000002</c:v>
                </c:pt>
                <c:pt idx="36">
                  <c:v>0.33200000000000002</c:v>
                </c:pt>
                <c:pt idx="37">
                  <c:v>0.32800000000000001</c:v>
                </c:pt>
                <c:pt idx="38">
                  <c:v>0.32400000000000001</c:v>
                </c:pt>
                <c:pt idx="39">
                  <c:v>0.32100000000000001</c:v>
                </c:pt>
                <c:pt idx="40">
                  <c:v>0.317</c:v>
                </c:pt>
                <c:pt idx="41">
                  <c:v>0.313</c:v>
                </c:pt>
                <c:pt idx="42">
                  <c:v>0.31</c:v>
                </c:pt>
                <c:pt idx="43">
                  <c:v>0.30599999999999999</c:v>
                </c:pt>
                <c:pt idx="44">
                  <c:v>0.30299999999999999</c:v>
                </c:pt>
                <c:pt idx="45">
                  <c:v>0.3</c:v>
                </c:pt>
                <c:pt idx="46">
                  <c:v>0.29799999999999999</c:v>
                </c:pt>
                <c:pt idx="47">
                  <c:v>0.29499999999999998</c:v>
                </c:pt>
                <c:pt idx="48">
                  <c:v>0.29199999999999998</c:v>
                </c:pt>
                <c:pt idx="49">
                  <c:v>0.28999999999999998</c:v>
                </c:pt>
                <c:pt idx="50">
                  <c:v>0.28699999999999998</c:v>
                </c:pt>
                <c:pt idx="51">
                  <c:v>0.28599999999999998</c:v>
                </c:pt>
                <c:pt idx="52">
                  <c:v>0.28299999999999997</c:v>
                </c:pt>
                <c:pt idx="53">
                  <c:v>0.28199999999999997</c:v>
                </c:pt>
                <c:pt idx="54">
                  <c:v>0.27900000000000003</c:v>
                </c:pt>
                <c:pt idx="55">
                  <c:v>0.27700000000000002</c:v>
                </c:pt>
                <c:pt idx="56">
                  <c:v>0.27500000000000002</c:v>
                </c:pt>
                <c:pt idx="57">
                  <c:v>0.27300000000000002</c:v>
                </c:pt>
                <c:pt idx="58">
                  <c:v>0.27100000000000002</c:v>
                </c:pt>
                <c:pt idx="59">
                  <c:v>0.27</c:v>
                </c:pt>
                <c:pt idx="60">
                  <c:v>0.26900000000000002</c:v>
                </c:pt>
                <c:pt idx="61">
                  <c:v>0.26600000000000001</c:v>
                </c:pt>
                <c:pt idx="62">
                  <c:v>0.26500000000000001</c:v>
                </c:pt>
                <c:pt idx="63">
                  <c:v>0.26400000000000001</c:v>
                </c:pt>
                <c:pt idx="64">
                  <c:v>0.26100000000000001</c:v>
                </c:pt>
                <c:pt idx="65">
                  <c:v>0.25900000000000001</c:v>
                </c:pt>
                <c:pt idx="66">
                  <c:v>0.25800000000000001</c:v>
                </c:pt>
                <c:pt idx="67">
                  <c:v>0.25700000000000001</c:v>
                </c:pt>
                <c:pt idx="68">
                  <c:v>0.25600000000000001</c:v>
                </c:pt>
                <c:pt idx="69">
                  <c:v>0.255</c:v>
                </c:pt>
                <c:pt idx="70">
                  <c:v>0.254</c:v>
                </c:pt>
                <c:pt idx="71">
                  <c:v>0.253</c:v>
                </c:pt>
                <c:pt idx="72">
                  <c:v>0.252</c:v>
                </c:pt>
                <c:pt idx="73">
                  <c:v>0.251</c:v>
                </c:pt>
                <c:pt idx="74">
                  <c:v>0.25</c:v>
                </c:pt>
                <c:pt idx="75">
                  <c:v>0.249</c:v>
                </c:pt>
                <c:pt idx="76">
                  <c:v>0.249</c:v>
                </c:pt>
                <c:pt idx="77">
                  <c:v>0.248</c:v>
                </c:pt>
                <c:pt idx="78">
                  <c:v>0.248</c:v>
                </c:pt>
                <c:pt idx="79">
                  <c:v>0.247</c:v>
                </c:pt>
                <c:pt idx="80">
                  <c:v>0.245</c:v>
                </c:pt>
                <c:pt idx="81">
                  <c:v>0.245</c:v>
                </c:pt>
                <c:pt idx="82">
                  <c:v>0.24399999999999999</c:v>
                </c:pt>
                <c:pt idx="83">
                  <c:v>0.24299999999999999</c:v>
                </c:pt>
                <c:pt idx="84">
                  <c:v>0.24299999999999999</c:v>
                </c:pt>
                <c:pt idx="85">
                  <c:v>0.24299999999999999</c:v>
                </c:pt>
                <c:pt idx="86">
                  <c:v>0.24199999999999999</c:v>
                </c:pt>
                <c:pt idx="87">
                  <c:v>0.24199999999999999</c:v>
                </c:pt>
                <c:pt idx="88">
                  <c:v>0.24099999999999999</c:v>
                </c:pt>
                <c:pt idx="89">
                  <c:v>0.24099999999999999</c:v>
                </c:pt>
                <c:pt idx="90">
                  <c:v>0.24</c:v>
                </c:pt>
                <c:pt idx="91">
                  <c:v>0.24</c:v>
                </c:pt>
                <c:pt idx="92">
                  <c:v>0.23899999999999999</c:v>
                </c:pt>
                <c:pt idx="93">
                  <c:v>0.23899999999999999</c:v>
                </c:pt>
                <c:pt idx="94">
                  <c:v>0.24</c:v>
                </c:pt>
                <c:pt idx="95">
                  <c:v>0.23899999999999999</c:v>
                </c:pt>
                <c:pt idx="96">
                  <c:v>0.23899999999999999</c:v>
                </c:pt>
                <c:pt idx="97">
                  <c:v>0.23799999999999999</c:v>
                </c:pt>
                <c:pt idx="98">
                  <c:v>0.23799999999999999</c:v>
                </c:pt>
                <c:pt idx="99">
                  <c:v>0.23799999999999999</c:v>
                </c:pt>
                <c:pt idx="100">
                  <c:v>0.23799999999999999</c:v>
                </c:pt>
                <c:pt idx="101">
                  <c:v>0.23699999999999999</c:v>
                </c:pt>
                <c:pt idx="102">
                  <c:v>0.23599999999999999</c:v>
                </c:pt>
                <c:pt idx="103">
                  <c:v>0.23699999999999999</c:v>
                </c:pt>
                <c:pt idx="104">
                  <c:v>0.23699999999999999</c:v>
                </c:pt>
                <c:pt idx="105">
                  <c:v>0.23699999999999999</c:v>
                </c:pt>
                <c:pt idx="106">
                  <c:v>0.23699999999999999</c:v>
                </c:pt>
                <c:pt idx="107">
                  <c:v>0.23699999999999999</c:v>
                </c:pt>
                <c:pt idx="108">
                  <c:v>0.23699999999999999</c:v>
                </c:pt>
                <c:pt idx="109">
                  <c:v>0.23599999999999999</c:v>
                </c:pt>
                <c:pt idx="110">
                  <c:v>0.23599999999999999</c:v>
                </c:pt>
                <c:pt idx="111">
                  <c:v>0.23599999999999999</c:v>
                </c:pt>
                <c:pt idx="112">
                  <c:v>0.23499999999999999</c:v>
                </c:pt>
                <c:pt idx="113">
                  <c:v>0.23599999999999999</c:v>
                </c:pt>
                <c:pt idx="114">
                  <c:v>0.23599999999999999</c:v>
                </c:pt>
                <c:pt idx="115">
                  <c:v>0.23499999999999999</c:v>
                </c:pt>
                <c:pt idx="116">
                  <c:v>0.23599999999999999</c:v>
                </c:pt>
                <c:pt idx="117">
                  <c:v>0.23599999999999999</c:v>
                </c:pt>
                <c:pt idx="118">
                  <c:v>0.23599999999999999</c:v>
                </c:pt>
                <c:pt idx="119">
                  <c:v>0.23599999999999999</c:v>
                </c:pt>
                <c:pt idx="120">
                  <c:v>0.23599999999999999</c:v>
                </c:pt>
                <c:pt idx="121">
                  <c:v>0.23599999999999999</c:v>
                </c:pt>
                <c:pt idx="122">
                  <c:v>0.23699999999999999</c:v>
                </c:pt>
                <c:pt idx="123">
                  <c:v>0.121</c:v>
                </c:pt>
                <c:pt idx="124">
                  <c:v>0.32900000000000001</c:v>
                </c:pt>
                <c:pt idx="125">
                  <c:v>0.107</c:v>
                </c:pt>
                <c:pt idx="126">
                  <c:v>0.30399999999999999</c:v>
                </c:pt>
                <c:pt idx="127">
                  <c:v>0.13400000000000001</c:v>
                </c:pt>
                <c:pt idx="128">
                  <c:v>0.27800000000000002</c:v>
                </c:pt>
                <c:pt idx="129">
                  <c:v>0.17499999999999999</c:v>
                </c:pt>
                <c:pt idx="130">
                  <c:v>0.29199999999999998</c:v>
                </c:pt>
                <c:pt idx="131">
                  <c:v>0.187</c:v>
                </c:pt>
                <c:pt idx="132">
                  <c:v>0.23799999999999999</c:v>
                </c:pt>
                <c:pt idx="133">
                  <c:v>0.21</c:v>
                </c:pt>
                <c:pt idx="134">
                  <c:v>0.22900000000000001</c:v>
                </c:pt>
                <c:pt idx="135">
                  <c:v>0.223</c:v>
                </c:pt>
                <c:pt idx="136">
                  <c:v>0.218</c:v>
                </c:pt>
                <c:pt idx="137">
                  <c:v>0.251</c:v>
                </c:pt>
                <c:pt idx="138">
                  <c:v>0.19900000000000001</c:v>
                </c:pt>
                <c:pt idx="139">
                  <c:v>0.27200000000000002</c:v>
                </c:pt>
                <c:pt idx="140">
                  <c:v>0.17899999999999999</c:v>
                </c:pt>
                <c:pt idx="141">
                  <c:v>0.28000000000000003</c:v>
                </c:pt>
                <c:pt idx="142">
                  <c:v>0.183</c:v>
                </c:pt>
                <c:pt idx="143">
                  <c:v>0.25700000000000001</c:v>
                </c:pt>
                <c:pt idx="144">
                  <c:v>0.188</c:v>
                </c:pt>
                <c:pt idx="145">
                  <c:v>0.246</c:v>
                </c:pt>
                <c:pt idx="146">
                  <c:v>0.192</c:v>
                </c:pt>
                <c:pt idx="147">
                  <c:v>0.24399999999999999</c:v>
                </c:pt>
                <c:pt idx="148">
                  <c:v>0.224</c:v>
                </c:pt>
                <c:pt idx="149">
                  <c:v>0.224</c:v>
                </c:pt>
                <c:pt idx="150">
                  <c:v>0.23799999999999999</c:v>
                </c:pt>
                <c:pt idx="151">
                  <c:v>0.20100000000000001</c:v>
                </c:pt>
                <c:pt idx="152">
                  <c:v>0.24299999999999999</c:v>
                </c:pt>
                <c:pt idx="153">
                  <c:v>0.19900000000000001</c:v>
                </c:pt>
                <c:pt idx="154">
                  <c:v>0.254</c:v>
                </c:pt>
                <c:pt idx="155">
                  <c:v>0.20100000000000001</c:v>
                </c:pt>
                <c:pt idx="156">
                  <c:v>0.254</c:v>
                </c:pt>
                <c:pt idx="157">
                  <c:v>0.20300000000000001</c:v>
                </c:pt>
                <c:pt idx="158">
                  <c:v>0.25700000000000001</c:v>
                </c:pt>
                <c:pt idx="159">
                  <c:v>0.20899999999999999</c:v>
                </c:pt>
                <c:pt idx="160">
                  <c:v>0.247</c:v>
                </c:pt>
                <c:pt idx="161">
                  <c:v>0.218</c:v>
                </c:pt>
                <c:pt idx="162">
                  <c:v>0.23799999999999999</c:v>
                </c:pt>
                <c:pt idx="163">
                  <c:v>0.23699999999999999</c:v>
                </c:pt>
                <c:pt idx="164">
                  <c:v>0.23100000000000001</c:v>
                </c:pt>
                <c:pt idx="165">
                  <c:v>0.24299999999999999</c:v>
                </c:pt>
                <c:pt idx="166">
                  <c:v>0.222</c:v>
                </c:pt>
                <c:pt idx="167">
                  <c:v>0.251</c:v>
                </c:pt>
                <c:pt idx="168">
                  <c:v>0.215</c:v>
                </c:pt>
                <c:pt idx="169">
                  <c:v>0.251</c:v>
                </c:pt>
                <c:pt idx="170">
                  <c:v>0.20799999999999999</c:v>
                </c:pt>
                <c:pt idx="171">
                  <c:v>0.26100000000000001</c:v>
                </c:pt>
                <c:pt idx="172">
                  <c:v>0.20300000000000001</c:v>
                </c:pt>
                <c:pt idx="173">
                  <c:v>0.26800000000000002</c:v>
                </c:pt>
                <c:pt idx="174">
                  <c:v>0.19900000000000001</c:v>
                </c:pt>
                <c:pt idx="175">
                  <c:v>0.26</c:v>
                </c:pt>
                <c:pt idx="176">
                  <c:v>0.21</c:v>
                </c:pt>
                <c:pt idx="177">
                  <c:v>0.25900000000000001</c:v>
                </c:pt>
                <c:pt idx="178">
                  <c:v>0.22</c:v>
                </c:pt>
                <c:pt idx="179">
                  <c:v>0.255</c:v>
                </c:pt>
                <c:pt idx="180">
                  <c:v>0.249</c:v>
                </c:pt>
                <c:pt idx="181">
                  <c:v>0.217</c:v>
                </c:pt>
                <c:pt idx="182">
                  <c:v>0.25700000000000001</c:v>
                </c:pt>
                <c:pt idx="183">
                  <c:v>0.20499999999999999</c:v>
                </c:pt>
                <c:pt idx="184">
                  <c:v>0.27</c:v>
                </c:pt>
                <c:pt idx="185">
                  <c:v>0.19500000000000001</c:v>
                </c:pt>
                <c:pt idx="186">
                  <c:v>0.27600000000000002</c:v>
                </c:pt>
                <c:pt idx="187">
                  <c:v>0.19800000000000001</c:v>
                </c:pt>
                <c:pt idx="188">
                  <c:v>0.251</c:v>
                </c:pt>
                <c:pt idx="189">
                  <c:v>0.21099999999999999</c:v>
                </c:pt>
                <c:pt idx="190">
                  <c:v>0.249</c:v>
                </c:pt>
                <c:pt idx="191">
                  <c:v>0.214</c:v>
                </c:pt>
                <c:pt idx="192">
                  <c:v>0.249</c:v>
                </c:pt>
                <c:pt idx="193">
                  <c:v>0.23200000000000001</c:v>
                </c:pt>
                <c:pt idx="194">
                  <c:v>0.22900000000000001</c:v>
                </c:pt>
                <c:pt idx="195">
                  <c:v>0.253</c:v>
                </c:pt>
                <c:pt idx="196">
                  <c:v>0.20899999999999999</c:v>
                </c:pt>
                <c:pt idx="197">
                  <c:v>0.26700000000000002</c:v>
                </c:pt>
                <c:pt idx="198">
                  <c:v>0.182</c:v>
                </c:pt>
                <c:pt idx="199">
                  <c:v>0.28299999999999997</c:v>
                </c:pt>
                <c:pt idx="200">
                  <c:v>0.19500000000000001</c:v>
                </c:pt>
                <c:pt idx="201">
                  <c:v>0.29499999999999998</c:v>
                </c:pt>
                <c:pt idx="202">
                  <c:v>0.189</c:v>
                </c:pt>
                <c:pt idx="203">
                  <c:v>0.28399999999999997</c:v>
                </c:pt>
                <c:pt idx="204">
                  <c:v>0.19500000000000001</c:v>
                </c:pt>
                <c:pt idx="205">
                  <c:v>0.27600000000000002</c:v>
                </c:pt>
                <c:pt idx="206">
                  <c:v>0.19500000000000001</c:v>
                </c:pt>
                <c:pt idx="207">
                  <c:v>0.24199999999999999</c:v>
                </c:pt>
                <c:pt idx="208">
                  <c:v>0.224</c:v>
                </c:pt>
                <c:pt idx="209">
                  <c:v>0.22900000000000001</c:v>
                </c:pt>
                <c:pt idx="210">
                  <c:v>0.255</c:v>
                </c:pt>
                <c:pt idx="211">
                  <c:v>0.21099999999999999</c:v>
                </c:pt>
                <c:pt idx="212">
                  <c:v>0.27200000000000002</c:v>
                </c:pt>
                <c:pt idx="213">
                  <c:v>0.20799999999999999</c:v>
                </c:pt>
                <c:pt idx="214">
                  <c:v>0.28399999999999997</c:v>
                </c:pt>
                <c:pt idx="215">
                  <c:v>0.191</c:v>
                </c:pt>
                <c:pt idx="216">
                  <c:v>0.29599999999999999</c:v>
                </c:pt>
                <c:pt idx="217">
                  <c:v>0.192</c:v>
                </c:pt>
                <c:pt idx="218">
                  <c:v>0.28699999999999998</c:v>
                </c:pt>
                <c:pt idx="219">
                  <c:v>0.17699999999999999</c:v>
                </c:pt>
                <c:pt idx="220">
                  <c:v>0.31</c:v>
                </c:pt>
                <c:pt idx="221">
                  <c:v>0.20100000000000001</c:v>
                </c:pt>
                <c:pt idx="222">
                  <c:v>0.255</c:v>
                </c:pt>
                <c:pt idx="223">
                  <c:v>0.219</c:v>
                </c:pt>
                <c:pt idx="224">
                  <c:v>0.222</c:v>
                </c:pt>
                <c:pt idx="225">
                  <c:v>0.24099999999999999</c:v>
                </c:pt>
                <c:pt idx="226">
                  <c:v>0.20799999999999999</c:v>
                </c:pt>
                <c:pt idx="227">
                  <c:v>0.254</c:v>
                </c:pt>
                <c:pt idx="228">
                  <c:v>0.19900000000000001</c:v>
                </c:pt>
                <c:pt idx="229">
                  <c:v>0.23599999999999999</c:v>
                </c:pt>
                <c:pt idx="230">
                  <c:v>0.18099999999999999</c:v>
                </c:pt>
                <c:pt idx="231">
                  <c:v>0.255</c:v>
                </c:pt>
                <c:pt idx="232">
                  <c:v>0.18</c:v>
                </c:pt>
                <c:pt idx="233">
                  <c:v>0.26800000000000002</c:v>
                </c:pt>
                <c:pt idx="234">
                  <c:v>0.192</c:v>
                </c:pt>
                <c:pt idx="235">
                  <c:v>0.22</c:v>
                </c:pt>
                <c:pt idx="236">
                  <c:v>0.185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EC7-4EA5-B45A-3BA3ED1585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0823888"/>
        <c:axId val="1428862064"/>
      </c:scatterChart>
      <c:valAx>
        <c:axId val="1400823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>
                    <a:solidFill>
                      <a:schemeClr val="bg1"/>
                    </a:solidFill>
                  </a:rPr>
                  <a:t>Wavelengh Nanometres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8862064"/>
        <c:crosses val="autoZero"/>
        <c:crossBetween val="midCat"/>
      </c:valAx>
      <c:valAx>
        <c:axId val="142886206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bg1"/>
                    </a:solidFill>
                  </a:rPr>
                  <a:t>THR Reflectance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08238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ayout>
        <c:manualLayout>
          <c:xMode val="edge"/>
          <c:yMode val="edge"/>
          <c:x val="0.7461473704675804"/>
          <c:y val="0.23331792278260707"/>
          <c:w val="0.20446991348303684"/>
          <c:h val="0.2006701833933564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bg1"/>
                </a:solidFill>
              </a:rPr>
              <a:t>Heat</a:t>
            </a:r>
            <a:r>
              <a:rPr lang="en-US" baseline="0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>test IR</a:t>
            </a:r>
          </a:p>
        </c:rich>
      </c:tx>
      <c:layout>
        <c:manualLayout>
          <c:xMode val="edge"/>
          <c:yMode val="edge"/>
          <c:x val="0.43337364363258829"/>
          <c:y val="1.77580445456585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Pre heat test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name>Pre Heat Test</c:name>
            <c:spPr>
              <a:ln w="19050" cap="rnd">
                <a:solidFill>
                  <a:srgbClr val="FFFF00"/>
                </a:solidFill>
                <a:prstDash val="solid"/>
              </a:ln>
              <a:effectLst/>
            </c:spPr>
            <c:trendlineType val="movingAvg"/>
            <c:period val="35"/>
            <c:dispRSqr val="0"/>
            <c:dispEq val="0"/>
          </c:trendline>
          <c:xVal>
            <c:numRef>
              <c:f>'Heating test 180919 coupon 2'!$E$4:$E$885</c:f>
              <c:numCache>
                <c:formatCode>General</c:formatCode>
                <c:ptCount val="882"/>
                <c:pt idx="0">
                  <c:v>2.5025366176891475</c:v>
                </c:pt>
                <c:pt idx="1">
                  <c:v>2.5049545274649216</c:v>
                </c:pt>
                <c:pt idx="2">
                  <c:v>2.5073771140487731</c:v>
                </c:pt>
                <c:pt idx="3">
                  <c:v>2.5098043910222829</c:v>
                </c:pt>
                <c:pt idx="4">
                  <c:v>2.5122363720215657</c:v>
                </c:pt>
                <c:pt idx="5">
                  <c:v>2.5146730707337484</c:v>
                </c:pt>
                <c:pt idx="6">
                  <c:v>2.5171145008991069</c:v>
                </c:pt>
                <c:pt idx="7">
                  <c:v>2.519560676313235</c:v>
                </c:pt>
                <c:pt idx="8">
                  <c:v>2.5220116108228638</c:v>
                </c:pt>
                <c:pt idx="9">
                  <c:v>2.5244673183312001</c:v>
                </c:pt>
                <c:pt idx="10">
                  <c:v>2.526927812793744</c:v>
                </c:pt>
                <c:pt idx="11">
                  <c:v>2.5293931082204537</c:v>
                </c:pt>
                <c:pt idx="12">
                  <c:v>2.5318632186779344</c:v>
                </c:pt>
                <c:pt idx="13">
                  <c:v>2.5343381582858697</c:v>
                </c:pt>
                <c:pt idx="14">
                  <c:v>2.5368179412192053</c:v>
                </c:pt>
                <c:pt idx="15">
                  <c:v>2.5393025817103507</c:v>
                </c:pt>
                <c:pt idx="16">
                  <c:v>2.5417920940455971</c:v>
                </c:pt>
                <c:pt idx="17">
                  <c:v>2.5442864925673114</c:v>
                </c:pt>
                <c:pt idx="18">
                  <c:v>2.5467857916761609</c:v>
                </c:pt>
                <c:pt idx="19">
                  <c:v>2.5492900058268551</c:v>
                </c:pt>
                <c:pt idx="20">
                  <c:v>2.5517991495336156</c:v>
                </c:pt>
                <c:pt idx="21">
                  <c:v>2.554313237365907</c:v>
                </c:pt>
                <c:pt idx="22">
                  <c:v>2.5568322839506656</c:v>
                </c:pt>
                <c:pt idx="23">
                  <c:v>2.5593563039745479</c:v>
                </c:pt>
                <c:pt idx="24">
                  <c:v>2.561885312180296</c:v>
                </c:pt>
                <c:pt idx="25">
                  <c:v>2.5644193233689787</c:v>
                </c:pt>
                <c:pt idx="26">
                  <c:v>2.5669583524022581</c:v>
                </c:pt>
                <c:pt idx="27">
                  <c:v>2.5695024141987357</c:v>
                </c:pt>
                <c:pt idx="28">
                  <c:v>2.5720515237362109</c:v>
                </c:pt>
                <c:pt idx="29">
                  <c:v>2.5746056960539669</c:v>
                </c:pt>
                <c:pt idx="30">
                  <c:v>2.5771649462484301</c:v>
                </c:pt>
                <c:pt idx="31">
                  <c:v>2.5797292894787711</c:v>
                </c:pt>
                <c:pt idx="32">
                  <c:v>2.5822987409625591</c:v>
                </c:pt>
                <c:pt idx="33">
                  <c:v>2.5848733159780499</c:v>
                </c:pt>
                <c:pt idx="34">
                  <c:v>2.5874530298664955</c:v>
                </c:pt>
                <c:pt idx="35">
                  <c:v>2.5900378980284455</c:v>
                </c:pt>
                <c:pt idx="36">
                  <c:v>2.5926279359260471</c:v>
                </c:pt>
                <c:pt idx="37">
                  <c:v>2.5952231590853785</c:v>
                </c:pt>
                <c:pt idx="38">
                  <c:v>2.5978235830920497</c:v>
                </c:pt>
                <c:pt idx="39">
                  <c:v>2.6004292235969024</c:v>
                </c:pt>
                <c:pt idx="40">
                  <c:v>2.6030400963116045</c:v>
                </c:pt>
                <c:pt idx="41">
                  <c:v>2.6056562170109845</c:v>
                </c:pt>
                <c:pt idx="42">
                  <c:v>2.6082776015353883</c:v>
                </c:pt>
                <c:pt idx="43">
                  <c:v>2.6109042657869317</c:v>
                </c:pt>
                <c:pt idx="44">
                  <c:v>2.6135362257318482</c:v>
                </c:pt>
                <c:pt idx="45">
                  <c:v>2.6161734974028668</c:v>
                </c:pt>
                <c:pt idx="46">
                  <c:v>2.6188160968954435</c:v>
                </c:pt>
                <c:pt idx="47">
                  <c:v>2.6214640403701286</c:v>
                </c:pt>
                <c:pt idx="48">
                  <c:v>2.6241173440549659</c:v>
                </c:pt>
                <c:pt idx="49">
                  <c:v>2.626776024241007</c:v>
                </c:pt>
                <c:pt idx="50">
                  <c:v>2.6294400972881564</c:v>
                </c:pt>
                <c:pt idx="51">
                  <c:v>2.6321095796206819</c:v>
                </c:pt>
                <c:pt idx="52">
                  <c:v>2.634784487729612</c:v>
                </c:pt>
                <c:pt idx="53">
                  <c:v>2.6374648381751657</c:v>
                </c:pt>
                <c:pt idx="54">
                  <c:v>2.6401506475829306</c:v>
                </c:pt>
                <c:pt idx="55">
                  <c:v>2.6428419326462826</c:v>
                </c:pt>
                <c:pt idx="56">
                  <c:v>2.6455387101288301</c:v>
                </c:pt>
                <c:pt idx="57">
                  <c:v>2.6482409968605762</c:v>
                </c:pt>
                <c:pt idx="58">
                  <c:v>2.6509488097403557</c:v>
                </c:pt>
                <c:pt idx="59">
                  <c:v>2.6536621657383002</c:v>
                </c:pt>
                <c:pt idx="60">
                  <c:v>2.656381081891273</c:v>
                </c:pt>
                <c:pt idx="61">
                  <c:v>2.6591055753088551</c:v>
                </c:pt>
                <c:pt idx="62">
                  <c:v>2.6618356631687741</c:v>
                </c:pt>
                <c:pt idx="63">
                  <c:v>2.6645713627193706</c:v>
                </c:pt>
                <c:pt idx="64">
                  <c:v>2.6673126912820986</c:v>
                </c:pt>
                <c:pt idx="65">
                  <c:v>2.6700596662476337</c:v>
                </c:pt>
                <c:pt idx="66">
                  <c:v>2.6728123050783634</c:v>
                </c:pt>
                <c:pt idx="67">
                  <c:v>2.6755706253109039</c:v>
                </c:pt>
                <c:pt idx="68">
                  <c:v>2.6783346445521894</c:v>
                </c:pt>
                <c:pt idx="69">
                  <c:v>2.6811043804819841</c:v>
                </c:pt>
                <c:pt idx="70">
                  <c:v>2.6838798508554169</c:v>
                </c:pt>
                <c:pt idx="71">
                  <c:v>2.6866610734983327</c:v>
                </c:pt>
                <c:pt idx="72">
                  <c:v>2.6894480663134286</c:v>
                </c:pt>
                <c:pt idx="73">
                  <c:v>2.6922408472755976</c:v>
                </c:pt>
                <c:pt idx="74">
                  <c:v>2.6950394344344661</c:v>
                </c:pt>
                <c:pt idx="75">
                  <c:v>2.6978438459169745</c:v>
                </c:pt>
                <c:pt idx="76">
                  <c:v>2.7006540999234039</c:v>
                </c:pt>
                <c:pt idx="77">
                  <c:v>2.7034702147299514</c:v>
                </c:pt>
                <c:pt idx="78">
                  <c:v>2.7062922086913139</c:v>
                </c:pt>
                <c:pt idx="79">
                  <c:v>2.7091201002367145</c:v>
                </c:pt>
                <c:pt idx="80">
                  <c:v>2.7119539078724788</c:v>
                </c:pt>
                <c:pt idx="81">
                  <c:v>2.7147936501846561</c:v>
                </c:pt>
                <c:pt idx="82">
                  <c:v>2.7176393458342765</c:v>
                </c:pt>
                <c:pt idx="83">
                  <c:v>2.7204910135636489</c:v>
                </c:pt>
                <c:pt idx="84">
                  <c:v>2.7233486721916123</c:v>
                </c:pt>
                <c:pt idx="85">
                  <c:v>2.7262123406161582</c:v>
                </c:pt>
                <c:pt idx="86">
                  <c:v>2.7290820378170784</c:v>
                </c:pt>
                <c:pt idx="87">
                  <c:v>2.7319577828519312</c:v>
                </c:pt>
                <c:pt idx="88">
                  <c:v>2.734839594858685</c:v>
                </c:pt>
                <c:pt idx="89">
                  <c:v>2.737727493058387</c:v>
                </c:pt>
                <c:pt idx="90">
                  <c:v>2.7406214967503608</c:v>
                </c:pt>
                <c:pt idx="91">
                  <c:v>2.7435216253186252</c:v>
                </c:pt>
                <c:pt idx="92">
                  <c:v>2.7464278982270773</c:v>
                </c:pt>
                <c:pt idx="93">
                  <c:v>2.7493403350221723</c:v>
                </c:pt>
                <c:pt idx="94">
                  <c:v>2.7522589553356358</c:v>
                </c:pt>
                <c:pt idx="95">
                  <c:v>2.7551837788803715</c:v>
                </c:pt>
                <c:pt idx="96">
                  <c:v>2.7581148254531662</c:v>
                </c:pt>
                <c:pt idx="97">
                  <c:v>2.7610521149374199</c:v>
                </c:pt>
                <c:pt idx="98">
                  <c:v>2.76399566729904</c:v>
                </c:pt>
                <c:pt idx="99">
                  <c:v>2.7669455025891607</c:v>
                </c:pt>
                <c:pt idx="100">
                  <c:v>2.7699016409469079</c:v>
                </c:pt>
                <c:pt idx="101">
                  <c:v>2.7728641025944922</c:v>
                </c:pt>
                <c:pt idx="102">
                  <c:v>2.7758329078438031</c:v>
                </c:pt>
                <c:pt idx="103">
                  <c:v>2.7788080770915062</c:v>
                </c:pt>
                <c:pt idx="104">
                  <c:v>2.7817896308218</c:v>
                </c:pt>
                <c:pt idx="105">
                  <c:v>2.7847775896092175</c:v>
                </c:pt>
                <c:pt idx="106">
                  <c:v>2.7877719741144573</c:v>
                </c:pt>
                <c:pt idx="107">
                  <c:v>2.7907728050871756</c:v>
                </c:pt>
                <c:pt idx="108">
                  <c:v>2.7937801033688046</c:v>
                </c:pt>
                <c:pt idx="109">
                  <c:v>2.7967938898883662</c:v>
                </c:pt>
                <c:pt idx="110">
                  <c:v>2.7998141856652863</c:v>
                </c:pt>
                <c:pt idx="111">
                  <c:v>2.8028410118122378</c:v>
                </c:pt>
                <c:pt idx="112">
                  <c:v>2.8058743895301501</c:v>
                </c:pt>
                <c:pt idx="113">
                  <c:v>2.8089143401149776</c:v>
                </c:pt>
                <c:pt idx="114">
                  <c:v>2.8119608849527009</c:v>
                </c:pt>
                <c:pt idx="115">
                  <c:v>2.815014045522179</c:v>
                </c:pt>
                <c:pt idx="116">
                  <c:v>2.8180738433980363</c:v>
                </c:pt>
                <c:pt idx="117">
                  <c:v>2.8211403002464208</c:v>
                </c:pt>
                <c:pt idx="118">
                  <c:v>2.8242134378278823</c:v>
                </c:pt>
                <c:pt idx="119">
                  <c:v>2.8272932780002877</c:v>
                </c:pt>
                <c:pt idx="120">
                  <c:v>2.8303798427145543</c:v>
                </c:pt>
                <c:pt idx="121">
                  <c:v>2.8334731540175584</c:v>
                </c:pt>
                <c:pt idx="122">
                  <c:v>2.8365732340550704</c:v>
                </c:pt>
                <c:pt idx="123">
                  <c:v>2.8396801050666673</c:v>
                </c:pt>
                <c:pt idx="124">
                  <c:v>2.8427937893926929</c:v>
                </c:pt>
                <c:pt idx="125">
                  <c:v>2.8459143094691606</c:v>
                </c:pt>
                <c:pt idx="126">
                  <c:v>2.8490416878306997</c:v>
                </c:pt>
                <c:pt idx="127">
                  <c:v>2.8521759471135382</c:v>
                </c:pt>
                <c:pt idx="128">
                  <c:v>2.8553171100511863</c:v>
                </c:pt>
                <c:pt idx="129">
                  <c:v>2.8584651994774055</c:v>
                </c:pt>
                <c:pt idx="130">
                  <c:v>2.8616202383292246</c:v>
                </c:pt>
                <c:pt idx="131">
                  <c:v>2.864782249642595</c:v>
                </c:pt>
                <c:pt idx="132">
                  <c:v>2.8679512565553953</c:v>
                </c:pt>
                <c:pt idx="133">
                  <c:v>2.8711272823104639</c:v>
                </c:pt>
                <c:pt idx="134">
                  <c:v>2.874310350250417</c:v>
                </c:pt>
                <c:pt idx="135">
                  <c:v>2.8775004838248042</c:v>
                </c:pt>
                <c:pt idx="136">
                  <c:v>2.8806977065849124</c:v>
                </c:pt>
                <c:pt idx="137">
                  <c:v>2.8839020421868149</c:v>
                </c:pt>
                <c:pt idx="138">
                  <c:v>2.887113514394454</c:v>
                </c:pt>
                <c:pt idx="139">
                  <c:v>2.8903321470752434</c:v>
                </c:pt>
                <c:pt idx="140">
                  <c:v>2.8935579642031448</c:v>
                </c:pt>
                <c:pt idx="141">
                  <c:v>2.8967909898617785</c:v>
                </c:pt>
                <c:pt idx="142">
                  <c:v>2.9000312482391659</c:v>
                </c:pt>
                <c:pt idx="143">
                  <c:v>2.9032787636350381</c:v>
                </c:pt>
                <c:pt idx="144">
                  <c:v>2.9065335604555651</c:v>
                </c:pt>
                <c:pt idx="145">
                  <c:v>2.9097956632164816</c:v>
                </c:pt>
                <c:pt idx="146">
                  <c:v>2.9130650965462479</c:v>
                </c:pt>
                <c:pt idx="147">
                  <c:v>2.9163418851815939</c:v>
                </c:pt>
                <c:pt idx="148">
                  <c:v>2.919626053970672</c:v>
                </c:pt>
                <c:pt idx="149">
                  <c:v>2.9229176278762496</c:v>
                </c:pt>
                <c:pt idx="150">
                  <c:v>2.9262166319712306</c:v>
                </c:pt>
                <c:pt idx="151">
                  <c:v>2.92952309144184</c:v>
                </c:pt>
                <c:pt idx="152">
                  <c:v>2.9328370315908439</c:v>
                </c:pt>
                <c:pt idx="153">
                  <c:v>2.9361584778321896</c:v>
                </c:pt>
                <c:pt idx="154">
                  <c:v>2.9394874556985271</c:v>
                </c:pt>
                <c:pt idx="155">
                  <c:v>2.9428239908358451</c:v>
                </c:pt>
                <c:pt idx="156">
                  <c:v>2.9461681090066985</c:v>
                </c:pt>
                <c:pt idx="157">
                  <c:v>2.9495198360934856</c:v>
                </c:pt>
                <c:pt idx="158">
                  <c:v>2.95287919809391</c:v>
                </c:pt>
                <c:pt idx="159">
                  <c:v>2.9562462211242502</c:v>
                </c:pt>
                <c:pt idx="160">
                  <c:v>2.9596209314226565</c:v>
                </c:pt>
                <c:pt idx="161">
                  <c:v>2.9630033553446036</c:v>
                </c:pt>
                <c:pt idx="162">
                  <c:v>2.9663935193661781</c:v>
                </c:pt>
                <c:pt idx="163">
                  <c:v>2.9697914500874236</c:v>
                </c:pt>
                <c:pt idx="164">
                  <c:v>2.973197174226871</c:v>
                </c:pt>
                <c:pt idx="165">
                  <c:v>2.9766107186292921</c:v>
                </c:pt>
                <c:pt idx="166">
                  <c:v>2.980032110260225</c:v>
                </c:pt>
                <c:pt idx="167">
                  <c:v>2.9834613762093261</c:v>
                </c:pt>
                <c:pt idx="168">
                  <c:v>2.9868985436937638</c:v>
                </c:pt>
                <c:pt idx="169">
                  <c:v>2.9903436400535988</c:v>
                </c:pt>
                <c:pt idx="170">
                  <c:v>2.9937966927551707</c:v>
                </c:pt>
                <c:pt idx="171">
                  <c:v>2.9972577293945215</c:v>
                </c:pt>
                <c:pt idx="172">
                  <c:v>3.0007267776927611</c:v>
                </c:pt>
                <c:pt idx="173">
                  <c:v>3.00420386549948</c:v>
                </c:pt>
                <c:pt idx="174">
                  <c:v>3.0076890207962137</c:v>
                </c:pt>
                <c:pt idx="175">
                  <c:v>3.0111822716908723</c:v>
                </c:pt>
                <c:pt idx="176">
                  <c:v>3.0146836464257278</c:v>
                </c:pt>
                <c:pt idx="177">
                  <c:v>3.018193173371841</c:v>
                </c:pt>
                <c:pt idx="178">
                  <c:v>3.0217108810325342</c:v>
                </c:pt>
                <c:pt idx="179">
                  <c:v>3.0252367980469086</c:v>
                </c:pt>
                <c:pt idx="180">
                  <c:v>3.0287709531851492</c:v>
                </c:pt>
                <c:pt idx="181">
                  <c:v>3.0323133753520333</c:v>
                </c:pt>
                <c:pt idx="182">
                  <c:v>3.0358640935904866</c:v>
                </c:pt>
                <c:pt idx="183">
                  <c:v>3.0394231370768625</c:v>
                </c:pt>
                <c:pt idx="184">
                  <c:v>3.042990535124487</c:v>
                </c:pt>
                <c:pt idx="185">
                  <c:v>3.0465663171872523</c:v>
                </c:pt>
                <c:pt idx="186">
                  <c:v>3.0501505128539406</c:v>
                </c:pt>
                <c:pt idx="187">
                  <c:v>3.0537431518564651</c:v>
                </c:pt>
                <c:pt idx="188">
                  <c:v>3.0573442640641835</c:v>
                </c:pt>
                <c:pt idx="189">
                  <c:v>3.0609538794875144</c:v>
                </c:pt>
                <c:pt idx="190">
                  <c:v>3.0645720282815776</c:v>
                </c:pt>
                <c:pt idx="191">
                  <c:v>3.0681987407414262</c:v>
                </c:pt>
                <c:pt idx="192">
                  <c:v>3.0718340473056873</c:v>
                </c:pt>
                <c:pt idx="193">
                  <c:v>3.0754779785602504</c:v>
                </c:pt>
                <c:pt idx="194">
                  <c:v>3.0791305652325227</c:v>
                </c:pt>
                <c:pt idx="195">
                  <c:v>3.0827918381998525</c:v>
                </c:pt>
                <c:pt idx="196">
                  <c:v>3.0864618284837708</c:v>
                </c:pt>
                <c:pt idx="197">
                  <c:v>3.0901405672537066</c:v>
                </c:pt>
                <c:pt idx="198">
                  <c:v>3.0938280858307303</c:v>
                </c:pt>
                <c:pt idx="199">
                  <c:v>3.0975244156827304</c:v>
                </c:pt>
                <c:pt idx="200">
                  <c:v>3.1012295884281516</c:v>
                </c:pt>
                <c:pt idx="201">
                  <c:v>3.1049436358397946</c:v>
                </c:pt>
                <c:pt idx="202">
                  <c:v>3.1086665898399559</c:v>
                </c:pt>
                <c:pt idx="203">
                  <c:v>3.112398482504215</c:v>
                </c:pt>
                <c:pt idx="204">
                  <c:v>3.116139346065272</c:v>
                </c:pt>
                <c:pt idx="205">
                  <c:v>3.1198892129070912</c:v>
                </c:pt>
                <c:pt idx="206">
                  <c:v>3.1236481155736002</c:v>
                </c:pt>
                <c:pt idx="207">
                  <c:v>3.1274160867628273</c:v>
                </c:pt>
                <c:pt idx="208">
                  <c:v>3.1311931593307598</c:v>
                </c:pt>
                <c:pt idx="209">
                  <c:v>3.1349793662952425</c:v>
                </c:pt>
                <c:pt idx="210">
                  <c:v>3.1387747408310687</c:v>
                </c:pt>
                <c:pt idx="211">
                  <c:v>3.1425793162738733</c:v>
                </c:pt>
                <c:pt idx="212">
                  <c:v>3.1463931261240821</c:v>
                </c:pt>
                <c:pt idx="213">
                  <c:v>3.1502162040419703</c:v>
                </c:pt>
                <c:pt idx="214">
                  <c:v>3.1540485838516101</c:v>
                </c:pt>
                <c:pt idx="215">
                  <c:v>3.1578902995448499</c:v>
                </c:pt>
                <c:pt idx="216">
                  <c:v>3.1617413852753677</c:v>
                </c:pt>
                <c:pt idx="217">
                  <c:v>3.1656018753676447</c:v>
                </c:pt>
                <c:pt idx="218">
                  <c:v>3.1694718043110037</c:v>
                </c:pt>
                <c:pt idx="219">
                  <c:v>3.1733512067636216</c:v>
                </c:pt>
                <c:pt idx="220">
                  <c:v>3.1772401175565923</c:v>
                </c:pt>
                <c:pt idx="221">
                  <c:v>3.1811385716889333</c:v>
                </c:pt>
                <c:pt idx="222">
                  <c:v>3.1850466043316419</c:v>
                </c:pt>
                <c:pt idx="223">
                  <c:v>3.1889642508318063</c:v>
                </c:pt>
                <c:pt idx="224">
                  <c:v>3.1928915467075871</c:v>
                </c:pt>
                <c:pt idx="225">
                  <c:v>3.1968285276523245</c:v>
                </c:pt>
                <c:pt idx="226">
                  <c:v>3.2007752295386891</c:v>
                </c:pt>
                <c:pt idx="227">
                  <c:v>3.2047316884126213</c:v>
                </c:pt>
                <c:pt idx="228">
                  <c:v>3.2086979405026161</c:v>
                </c:pt>
                <c:pt idx="229">
                  <c:v>3.2126740222136534</c:v>
                </c:pt>
                <c:pt idx="230">
                  <c:v>3.2166599701313756</c:v>
                </c:pt>
                <c:pt idx="231">
                  <c:v>3.2206558210263276</c:v>
                </c:pt>
                <c:pt idx="232">
                  <c:v>3.2246616118488798</c:v>
                </c:pt>
                <c:pt idx="233">
                  <c:v>3.2286773797334596</c:v>
                </c:pt>
                <c:pt idx="234">
                  <c:v>3.2327031620028355</c:v>
                </c:pt>
                <c:pt idx="235">
                  <c:v>3.2367389961630222</c:v>
                </c:pt>
                <c:pt idx="236">
                  <c:v>3.2407849199075596</c:v>
                </c:pt>
                <c:pt idx="237">
                  <c:v>3.244840971121846</c:v>
                </c:pt>
                <c:pt idx="238">
                  <c:v>3.2489071878769678</c:v>
                </c:pt>
                <c:pt idx="239">
                  <c:v>3.2529836084393069</c:v>
                </c:pt>
                <c:pt idx="240">
                  <c:v>3.2570702712643667</c:v>
                </c:pt>
                <c:pt idx="241">
                  <c:v>3.261167215001131</c:v>
                </c:pt>
                <c:pt idx="242">
                  <c:v>3.2652744784964844</c:v>
                </c:pt>
                <c:pt idx="243">
                  <c:v>3.2693921007900606</c:v>
                </c:pt>
                <c:pt idx="244">
                  <c:v>3.2735201211186613</c:v>
                </c:pt>
                <c:pt idx="245">
                  <c:v>3.2776585789207204</c:v>
                </c:pt>
                <c:pt idx="246">
                  <c:v>3.2818075138300631</c:v>
                </c:pt>
                <c:pt idx="247">
                  <c:v>3.2859669656857546</c:v>
                </c:pt>
                <c:pt idx="248">
                  <c:v>3.2901369745258529</c:v>
                </c:pt>
                <c:pt idx="249">
                  <c:v>3.2943175805919056</c:v>
                </c:pt>
                <c:pt idx="250">
                  <c:v>3.2985088243335134</c:v>
                </c:pt>
                <c:pt idx="251">
                  <c:v>3.3027107464031262</c:v>
                </c:pt>
                <c:pt idx="252">
                  <c:v>3.3069233876606003</c:v>
                </c:pt>
                <c:pt idx="253">
                  <c:v>3.3111467891778079</c:v>
                </c:pt>
                <c:pt idx="254">
                  <c:v>3.3153809922334241</c:v>
                </c:pt>
                <c:pt idx="255">
                  <c:v>3.3196260383175309</c:v>
                </c:pt>
                <c:pt idx="256">
                  <c:v>3.32388196913629</c:v>
                </c:pt>
                <c:pt idx="257">
                  <c:v>3.3281488266055952</c:v>
                </c:pt>
                <c:pt idx="258">
                  <c:v>3.3324266528612765</c:v>
                </c:pt>
                <c:pt idx="259">
                  <c:v>3.3367154902527534</c:v>
                </c:pt>
                <c:pt idx="260">
                  <c:v>3.3410153813477312</c:v>
                </c:pt>
                <c:pt idx="261">
                  <c:v>3.3453263689369757</c:v>
                </c:pt>
                <c:pt idx="262">
                  <c:v>3.3496484960290349</c:v>
                </c:pt>
                <c:pt idx="263">
                  <c:v>3.3539818058550086</c:v>
                </c:pt>
                <c:pt idx="264">
                  <c:v>3.3583263418733664</c:v>
                </c:pt>
                <c:pt idx="265">
                  <c:v>3.3626821477646662</c:v>
                </c:pt>
                <c:pt idx="266">
                  <c:v>3.3670492674363688</c:v>
                </c:pt>
                <c:pt idx="267">
                  <c:v>3.3714277450277281</c:v>
                </c:pt>
                <c:pt idx="268">
                  <c:v>3.3758176249033434</c:v>
                </c:pt>
                <c:pt idx="269">
                  <c:v>3.3802189516637378</c:v>
                </c:pt>
                <c:pt idx="270">
                  <c:v>3.3846317701389128</c:v>
                </c:pt>
                <c:pt idx="271">
                  <c:v>3.3890561253932678</c:v>
                </c:pt>
                <c:pt idx="272">
                  <c:v>3.3934920627305898</c:v>
                </c:pt>
                <c:pt idx="273">
                  <c:v>3.3979396276887193</c:v>
                </c:pt>
                <c:pt idx="274">
                  <c:v>3.4023988660445315</c:v>
                </c:pt>
                <c:pt idx="275">
                  <c:v>3.4068698238189952</c:v>
                </c:pt>
                <c:pt idx="276">
                  <c:v>3.4113525472718136</c:v>
                </c:pt>
                <c:pt idx="277">
                  <c:v>3.4158470829064775</c:v>
                </c:pt>
                <c:pt idx="278">
                  <c:v>3.4203534774753832</c:v>
                </c:pt>
                <c:pt idx="279">
                  <c:v>3.4248717779732849</c:v>
                </c:pt>
                <c:pt idx="280">
                  <c:v>3.4294020316482818</c:v>
                </c:pt>
                <c:pt idx="281">
                  <c:v>3.433944285995266</c:v>
                </c:pt>
                <c:pt idx="282">
                  <c:v>3.4384985887610884</c:v>
                </c:pt>
                <c:pt idx="283">
                  <c:v>3.4430649879497821</c:v>
                </c:pt>
                <c:pt idx="284">
                  <c:v>3.4476435318171705</c:v>
                </c:pt>
                <c:pt idx="285">
                  <c:v>3.452234268876091</c:v>
                </c:pt>
                <c:pt idx="286">
                  <c:v>3.4568372479016958</c:v>
                </c:pt>
                <c:pt idx="287">
                  <c:v>3.461452517926034</c:v>
                </c:pt>
                <c:pt idx="288">
                  <c:v>3.4660801282433553</c:v>
                </c:pt>
                <c:pt idx="289">
                  <c:v>3.4707201284154725</c:v>
                </c:pt>
                <c:pt idx="290">
                  <c:v>3.4753725682651293</c:v>
                </c:pt>
                <c:pt idx="291">
                  <c:v>3.4800374978874031</c:v>
                </c:pt>
                <c:pt idx="292">
                  <c:v>3.4847149676430713</c:v>
                </c:pt>
                <c:pt idx="293">
                  <c:v>3.4894050281640254</c:v>
                </c:pt>
                <c:pt idx="294">
                  <c:v>3.4941077303587624</c:v>
                </c:pt>
                <c:pt idx="295">
                  <c:v>3.4988231254069269</c:v>
                </c:pt>
                <c:pt idx="296">
                  <c:v>3.5035512647648059</c:v>
                </c:pt>
                <c:pt idx="297">
                  <c:v>3.5082922001708909</c:v>
                </c:pt>
                <c:pt idx="298">
                  <c:v>3.5130459836391741</c:v>
                </c:pt>
                <c:pt idx="299">
                  <c:v>3.5178126674708863</c:v>
                </c:pt>
                <c:pt idx="300">
                  <c:v>3.5225923042477936</c:v>
                </c:pt>
                <c:pt idx="301">
                  <c:v>3.527384946837818</c:v>
                </c:pt>
                <c:pt idx="302">
                  <c:v>3.5321906484007219</c:v>
                </c:pt>
                <c:pt idx="303">
                  <c:v>3.5370094623826263</c:v>
                </c:pt>
                <c:pt idx="304">
                  <c:v>3.5418414425216969</c:v>
                </c:pt>
                <c:pt idx="305">
                  <c:v>3.5466866428539232</c:v>
                </c:pt>
                <c:pt idx="306">
                  <c:v>3.5515451177076081</c:v>
                </c:pt>
                <c:pt idx="307">
                  <c:v>3.5564169217091486</c:v>
                </c:pt>
                <c:pt idx="308">
                  <c:v>3.561302109788882</c:v>
                </c:pt>
                <c:pt idx="309">
                  <c:v>3.5662007371743045</c:v>
                </c:pt>
                <c:pt idx="310">
                  <c:v>3.5711128594022821</c:v>
                </c:pt>
                <c:pt idx="311">
                  <c:v>3.5760385323122694</c:v>
                </c:pt>
                <c:pt idx="312">
                  <c:v>3.5809778120522187</c:v>
                </c:pt>
                <c:pt idx="313">
                  <c:v>3.5859307550845712</c:v>
                </c:pt>
                <c:pt idx="314">
                  <c:v>3.5908974181807274</c:v>
                </c:pt>
                <c:pt idx="315">
                  <c:v>3.5958778584270372</c:v>
                </c:pt>
                <c:pt idx="316">
                  <c:v>3.6008721332308813</c:v>
                </c:pt>
                <c:pt idx="317">
                  <c:v>3.6058803003151261</c:v>
                </c:pt>
                <c:pt idx="318">
                  <c:v>3.6109024177242093</c:v>
                </c:pt>
                <c:pt idx="319">
                  <c:v>3.6159385438302984</c:v>
                </c:pt>
                <c:pt idx="320">
                  <c:v>3.6209887373264364</c:v>
                </c:pt>
                <c:pt idx="321">
                  <c:v>3.6260530572392597</c:v>
                </c:pt>
                <c:pt idx="322">
                  <c:v>3.6311315629221497</c:v>
                </c:pt>
                <c:pt idx="323">
                  <c:v>3.6362243140614536</c:v>
                </c:pt>
                <c:pt idx="324">
                  <c:v>3.6413313706828103</c:v>
                </c:pt>
                <c:pt idx="325">
                  <c:v>3.6464527931455777</c:v>
                </c:pt>
                <c:pt idx="326">
                  <c:v>3.651588642149163</c:v>
                </c:pt>
                <c:pt idx="327">
                  <c:v>3.6567389787394236</c:v>
                </c:pt>
                <c:pt idx="328">
                  <c:v>3.6619038643031052</c:v>
                </c:pt>
                <c:pt idx="329">
                  <c:v>3.6670833605742508</c:v>
                </c:pt>
                <c:pt idx="330">
                  <c:v>3.6722775296407124</c:v>
                </c:pt>
                <c:pt idx="331">
                  <c:v>3.6774864339372164</c:v>
                </c:pt>
                <c:pt idx="332">
                  <c:v>3.6827101362586441</c:v>
                </c:pt>
                <c:pt idx="333">
                  <c:v>3.6879486997531079</c:v>
                </c:pt>
                <c:pt idx="334">
                  <c:v>3.6932021879285291</c:v>
                </c:pt>
                <c:pt idx="335">
                  <c:v>3.6984706646593111</c:v>
                </c:pt>
                <c:pt idx="336">
                  <c:v>3.7037541941807537</c:v>
                </c:pt>
                <c:pt idx="337">
                  <c:v>3.7090528410957337</c:v>
                </c:pt>
                <c:pt idx="338">
                  <c:v>3.7143666703814744</c:v>
                </c:pt>
                <c:pt idx="339">
                  <c:v>3.719695747383962</c:v>
                </c:pt>
                <c:pt idx="340">
                  <c:v>3.7250401378247253</c:v>
                </c:pt>
                <c:pt idx="341">
                  <c:v>3.7303999078077155</c:v>
                </c:pt>
                <c:pt idx="342">
                  <c:v>3.7357751238123158</c:v>
                </c:pt>
                <c:pt idx="343">
                  <c:v>3.7411658527072165</c:v>
                </c:pt>
                <c:pt idx="344">
                  <c:v>3.7465721617434324</c:v>
                </c:pt>
                <c:pt idx="345">
                  <c:v>3.7519941185612717</c:v>
                </c:pt>
                <c:pt idx="346">
                  <c:v>3.7574317911973818</c:v>
                </c:pt>
                <c:pt idx="347">
                  <c:v>3.762885248079173</c:v>
                </c:pt>
                <c:pt idx="348">
                  <c:v>3.7683545580318758</c:v>
                </c:pt>
                <c:pt idx="349">
                  <c:v>3.7738397902857166</c:v>
                </c:pt>
                <c:pt idx="350">
                  <c:v>3.7793410144689004</c:v>
                </c:pt>
                <c:pt idx="351">
                  <c:v>3.7848583006219312</c:v>
                </c:pt>
                <c:pt idx="352">
                  <c:v>3.7903917191906165</c:v>
                </c:pt>
                <c:pt idx="353">
                  <c:v>3.7959413410333194</c:v>
                </c:pt>
                <c:pt idx="354">
                  <c:v>3.8015072374283236</c:v>
                </c:pt>
                <c:pt idx="355">
                  <c:v>3.8070894800682478</c:v>
                </c:pt>
                <c:pt idx="356">
                  <c:v>3.8126881410674263</c:v>
                </c:pt>
                <c:pt idx="357">
                  <c:v>3.8183032929693823</c:v>
                </c:pt>
                <c:pt idx="358">
                  <c:v>3.8239350087412585</c:v>
                </c:pt>
                <c:pt idx="359">
                  <c:v>3.8295833617813044</c:v>
                </c:pt>
                <c:pt idx="360">
                  <c:v>3.8352484259264887</c:v>
                </c:pt>
                <c:pt idx="361">
                  <c:v>3.8409302754454431</c:v>
                </c:pt>
                <c:pt idx="362">
                  <c:v>3.8466289850534685</c:v>
                </c:pt>
                <c:pt idx="363">
                  <c:v>3.8523446299055006</c:v>
                </c:pt>
                <c:pt idx="364">
                  <c:v>3.8580772856038212</c:v>
                </c:pt>
                <c:pt idx="365">
                  <c:v>3.8638270282058609</c:v>
                </c:pt>
                <c:pt idx="366">
                  <c:v>3.8695939342186554</c:v>
                </c:pt>
                <c:pt idx="367">
                  <c:v>3.8753780806066689</c:v>
                </c:pt>
                <c:pt idx="368">
                  <c:v>3.8811795447997439</c:v>
                </c:pt>
                <c:pt idx="369">
                  <c:v>3.8869984046875512</c:v>
                </c:pt>
                <c:pt idx="370">
                  <c:v>3.8928347386275624</c:v>
                </c:pt>
                <c:pt idx="371">
                  <c:v>3.8986886254531212</c:v>
                </c:pt>
                <c:pt idx="372">
                  <c:v>3.90456014446639</c:v>
                </c:pt>
                <c:pt idx="373">
                  <c:v>3.9104493754540761</c:v>
                </c:pt>
                <c:pt idx="374">
                  <c:v>3.9163563986803971</c:v>
                </c:pt>
                <c:pt idx="375">
                  <c:v>3.922281294895277</c:v>
                </c:pt>
                <c:pt idx="376">
                  <c:v>3.9282241453426501</c:v>
                </c:pt>
                <c:pt idx="377">
                  <c:v>3.9341850317549651</c:v>
                </c:pt>
                <c:pt idx="378">
                  <c:v>3.9401640363615105</c:v>
                </c:pt>
                <c:pt idx="379">
                  <c:v>3.9461612418968754</c:v>
                </c:pt>
                <c:pt idx="380">
                  <c:v>3.952176731595459</c:v>
                </c:pt>
                <c:pt idx="381">
                  <c:v>3.9582105891999553</c:v>
                </c:pt>
                <c:pt idx="382">
                  <c:v>3.9642628989699471</c:v>
                </c:pt>
                <c:pt idx="383">
                  <c:v>3.970333745674874</c:v>
                </c:pt>
                <c:pt idx="384">
                  <c:v>3.9764232146105338</c:v>
                </c:pt>
                <c:pt idx="385">
                  <c:v>3.9825313915920817</c:v>
                </c:pt>
                <c:pt idx="386">
                  <c:v>3.9886583629627523</c:v>
                </c:pt>
                <c:pt idx="387">
                  <c:v>3.9948042156027226</c:v>
                </c:pt>
                <c:pt idx="388">
                  <c:v>4.0009690369236814</c:v>
                </c:pt>
                <c:pt idx="389">
                  <c:v>4.0071529148777225</c:v>
                </c:pt>
                <c:pt idx="390">
                  <c:v>4.0133559379663559</c:v>
                </c:pt>
                <c:pt idx="391">
                  <c:v>4.0195781952351108</c:v>
                </c:pt>
                <c:pt idx="392">
                  <c:v>4.025819776282586</c:v>
                </c:pt>
                <c:pt idx="393">
                  <c:v>4.0320807712696212</c:v>
                </c:pt>
                <c:pt idx="394">
                  <c:v>4.0383612709123087</c:v>
                </c:pt>
                <c:pt idx="395">
                  <c:v>4.0446613664993514</c:v>
                </c:pt>
                <c:pt idx="396">
                  <c:v>4.0509811498851054</c:v>
                </c:pt>
                <c:pt idx="397">
                  <c:v>4.0573207134989051</c:v>
                </c:pt>
                <c:pt idx="398">
                  <c:v>4.0636801503545215</c:v>
                </c:pt>
                <c:pt idx="399">
                  <c:v>4.0700595540448505</c:v>
                </c:pt>
                <c:pt idx="400">
                  <c:v>4.0764590187514145</c:v>
                </c:pt>
                <c:pt idx="401">
                  <c:v>4.0828786392539937</c:v>
                </c:pt>
                <c:pt idx="402">
                  <c:v>4.0893185109236798</c:v>
                </c:pt>
                <c:pt idx="403">
                  <c:v>4.0957787297409158</c:v>
                </c:pt>
                <c:pt idx="404">
                  <c:v>4.1022593922885884</c:v>
                </c:pt>
                <c:pt idx="405">
                  <c:v>4.1087605957618258</c:v>
                </c:pt>
                <c:pt idx="406">
                  <c:v>4.115282437977938</c:v>
                </c:pt>
                <c:pt idx="407">
                  <c:v>4.1218250173712105</c:v>
                </c:pt>
                <c:pt idx="408">
                  <c:v>4.1283884330028853</c:v>
                </c:pt>
                <c:pt idx="409">
                  <c:v>4.1349727845712971</c:v>
                </c:pt>
                <c:pt idx="410">
                  <c:v>4.1415781724067013</c:v>
                </c:pt>
                <c:pt idx="411">
                  <c:v>4.1482046974814617</c:v>
                </c:pt>
                <c:pt idx="412">
                  <c:v>4.1548524614203624</c:v>
                </c:pt>
                <c:pt idx="413">
                  <c:v>4.1615215664937741</c:v>
                </c:pt>
                <c:pt idx="414">
                  <c:v>4.1682121156366803</c:v>
                </c:pt>
                <c:pt idx="415">
                  <c:v>4.1749242124418844</c:v>
                </c:pt>
                <c:pt idx="416">
                  <c:v>4.1816579611705196</c:v>
                </c:pt>
                <c:pt idx="417">
                  <c:v>4.1884134667627109</c:v>
                </c:pt>
                <c:pt idx="418">
                  <c:v>4.1951908348325491</c:v>
                </c:pt>
                <c:pt idx="419">
                  <c:v>4.2019901716788075</c:v>
                </c:pt>
                <c:pt idx="420">
                  <c:v>4.2088115842958151</c:v>
                </c:pt>
                <c:pt idx="421">
                  <c:v>4.2156551803684907</c:v>
                </c:pt>
                <c:pt idx="422">
                  <c:v>4.2225210682832692</c:v>
                </c:pt>
                <c:pt idx="423">
                  <c:v>4.2294093571391969</c:v>
                </c:pt>
                <c:pt idx="424">
                  <c:v>4.2363201567412263</c:v>
                </c:pt>
                <c:pt idx="425">
                  <c:v>4.2432535776203464</c:v>
                </c:pt>
                <c:pt idx="426">
                  <c:v>4.2502097310269402</c:v>
                </c:pt>
                <c:pt idx="427">
                  <c:v>4.25718872894209</c:v>
                </c:pt>
                <c:pt idx="428">
                  <c:v>4.2641906840890398</c:v>
                </c:pt>
                <c:pt idx="429">
                  <c:v>4.271215709928402</c:v>
                </c:pt>
                <c:pt idx="430">
                  <c:v>4.2782639206696977</c:v>
                </c:pt>
                <c:pt idx="431">
                  <c:v>4.2853354312830438</c:v>
                </c:pt>
                <c:pt idx="432">
                  <c:v>4.2924303574944513</c:v>
                </c:pt>
                <c:pt idx="433">
                  <c:v>4.2995488157975812</c:v>
                </c:pt>
                <c:pt idx="434">
                  <c:v>4.3066909234656965</c:v>
                </c:pt>
                <c:pt idx="435">
                  <c:v>4.3138567985451566</c:v>
                </c:pt>
                <c:pt idx="436">
                  <c:v>4.3210465598767458</c:v>
                </c:pt>
                <c:pt idx="437">
                  <c:v>4.3282603270892439</c:v>
                </c:pt>
                <c:pt idx="438">
                  <c:v>4.3354982206116128</c:v>
                </c:pt>
                <c:pt idx="439">
                  <c:v>4.3427603616853503</c:v>
                </c:pt>
                <c:pt idx="440">
                  <c:v>4.3500468723600108</c:v>
                </c:pt>
                <c:pt idx="441">
                  <c:v>4.3573578755056301</c:v>
                </c:pt>
                <c:pt idx="442">
                  <c:v>4.3646934948253584</c:v>
                </c:pt>
                <c:pt idx="443">
                  <c:v>4.3720538548510568</c:v>
                </c:pt>
                <c:pt idx="444">
                  <c:v>4.3794390809560086</c:v>
                </c:pt>
                <c:pt idx="445">
                  <c:v>4.3868492993678032</c:v>
                </c:pt>
                <c:pt idx="446">
                  <c:v>4.3942846371621167</c:v>
                </c:pt>
                <c:pt idx="447">
                  <c:v>4.4017452222853386</c:v>
                </c:pt>
                <c:pt idx="448">
                  <c:v>4.4092311835484388</c:v>
                </c:pt>
                <c:pt idx="449">
                  <c:v>4.4167426506401286</c:v>
                </c:pt>
                <c:pt idx="450">
                  <c:v>4.4242797541402279</c:v>
                </c:pt>
                <c:pt idx="451">
                  <c:v>4.4318426255155448</c:v>
                </c:pt>
                <c:pt idx="452">
                  <c:v>4.439431397133327</c:v>
                </c:pt>
                <c:pt idx="453">
                  <c:v>4.4470462022749295</c:v>
                </c:pt>
                <c:pt idx="454">
                  <c:v>4.4546871751298127</c:v>
                </c:pt>
                <c:pt idx="455">
                  <c:v>4.4623544508192303</c:v>
                </c:pt>
                <c:pt idx="456">
                  <c:v>4.4700481653903363</c:v>
                </c:pt>
                <c:pt idx="457">
                  <c:v>4.4777684558301534</c:v>
                </c:pt>
                <c:pt idx="458">
                  <c:v>4.4855154600797276</c:v>
                </c:pt>
                <c:pt idx="459">
                  <c:v>4.4932893170303432</c:v>
                </c:pt>
                <c:pt idx="460">
                  <c:v>4.5010901665377911</c:v>
                </c:pt>
                <c:pt idx="461">
                  <c:v>4.5089181494368589</c:v>
                </c:pt>
                <c:pt idx="462">
                  <c:v>4.5167734075376673</c:v>
                </c:pt>
                <c:pt idx="463">
                  <c:v>4.5246560836402754</c:v>
                </c:pt>
                <c:pt idx="464">
                  <c:v>4.5325663215494867</c:v>
                </c:pt>
                <c:pt idx="465">
                  <c:v>4.5405042660692798</c:v>
                </c:pt>
                <c:pt idx="466">
                  <c:v>4.5484700630280503</c:v>
                </c:pt>
                <c:pt idx="467">
                  <c:v>4.556463859273145</c:v>
                </c:pt>
                <c:pt idx="468">
                  <c:v>4.5644858026860371</c:v>
                </c:pt>
                <c:pt idx="469">
                  <c:v>4.5725360421977088</c:v>
                </c:pt>
                <c:pt idx="470">
                  <c:v>4.580614727785397</c:v>
                </c:pt>
                <c:pt idx="471">
                  <c:v>4.5887220104881052</c:v>
                </c:pt>
                <c:pt idx="472">
                  <c:v>4.5968580424223662</c:v>
                </c:pt>
                <c:pt idx="473">
                  <c:v>4.6050229767791304</c:v>
                </c:pt>
                <c:pt idx="474">
                  <c:v>4.6132169678396657</c:v>
                </c:pt>
                <c:pt idx="475">
                  <c:v>4.6214401709916739</c:v>
                </c:pt>
                <c:pt idx="476">
                  <c:v>4.6296927427242283</c:v>
                </c:pt>
                <c:pt idx="477">
                  <c:v>4.6379748406547501</c:v>
                </c:pt>
                <c:pt idx="478">
                  <c:v>4.6462866235240954</c:v>
                </c:pt>
                <c:pt idx="479">
                  <c:v>4.6546282512130697</c:v>
                </c:pt>
                <c:pt idx="480">
                  <c:v>4.6629998847592091</c:v>
                </c:pt>
                <c:pt idx="481">
                  <c:v>4.6714016863541659</c:v>
                </c:pt>
                <c:pt idx="482">
                  <c:v>4.6798338193606375</c:v>
                </c:pt>
                <c:pt idx="483">
                  <c:v>4.6882964483295408</c:v>
                </c:pt>
                <c:pt idx="484">
                  <c:v>4.6967897389976105</c:v>
                </c:pt>
                <c:pt idx="485">
                  <c:v>4.7053138583047316</c:v>
                </c:pt>
                <c:pt idx="486">
                  <c:v>4.7138689744115503</c:v>
                </c:pt>
                <c:pt idx="487">
                  <c:v>4.7224552566950386</c:v>
                </c:pt>
                <c:pt idx="488">
                  <c:v>4.7310728757774143</c:v>
                </c:pt>
                <c:pt idx="489">
                  <c:v>4.7397220035218854</c:v>
                </c:pt>
                <c:pt idx="490">
                  <c:v>4.7484028130507152</c:v>
                </c:pt>
                <c:pt idx="491">
                  <c:v>4.7571154787635601</c:v>
                </c:pt>
                <c:pt idx="492">
                  <c:v>4.7658601763356447</c:v>
                </c:pt>
                <c:pt idx="493">
                  <c:v>4.7746370827362918</c:v>
                </c:pt>
                <c:pt idx="494">
                  <c:v>4.7834463762477091</c:v>
                </c:pt>
                <c:pt idx="495">
                  <c:v>4.7922882364634241</c:v>
                </c:pt>
                <c:pt idx="496">
                  <c:v>4.8011628443072647</c:v>
                </c:pt>
                <c:pt idx="497">
                  <c:v>4.8100703820526496</c:v>
                </c:pt>
                <c:pt idx="498">
                  <c:v>4.8190110333189322</c:v>
                </c:pt>
                <c:pt idx="499">
                  <c:v>4.8279849831024979</c:v>
                </c:pt>
                <c:pt idx="500">
                  <c:v>4.8369924177733195</c:v>
                </c:pt>
                <c:pt idx="501">
                  <c:v>4.8460335250947706</c:v>
                </c:pt>
                <c:pt idx="502">
                  <c:v>4.8551084942437468</c:v>
                </c:pt>
                <c:pt idx="503">
                  <c:v>4.8642175158097967</c:v>
                </c:pt>
                <c:pt idx="504">
                  <c:v>4.8733607818154514</c:v>
                </c:pt>
                <c:pt idx="505">
                  <c:v>4.8825384857368768</c:v>
                </c:pt>
                <c:pt idx="506">
                  <c:v>4.8917508225009003</c:v>
                </c:pt>
                <c:pt idx="507">
                  <c:v>4.9009979885178447</c:v>
                </c:pt>
                <c:pt idx="508">
                  <c:v>4.9102801816787958</c:v>
                </c:pt>
                <c:pt idx="509">
                  <c:v>4.9195976013768403</c:v>
                </c:pt>
                <c:pt idx="510">
                  <c:v>4.9289504485286324</c:v>
                </c:pt>
                <c:pt idx="511">
                  <c:v>4.938338925574338</c:v>
                </c:pt>
                <c:pt idx="512">
                  <c:v>4.9477632364994539</c:v>
                </c:pt>
                <c:pt idx="513">
                  <c:v>4.9572235868569452</c:v>
                </c:pt>
                <c:pt idx="514">
                  <c:v>4.9667201837675341</c:v>
                </c:pt>
                <c:pt idx="515">
                  <c:v>4.9762532359421003</c:v>
                </c:pt>
                <c:pt idx="516">
                  <c:v>4.9858229537044352</c:v>
                </c:pt>
                <c:pt idx="517">
                  <c:v>4.9954295489893719</c:v>
                </c:pt>
                <c:pt idx="518">
                  <c:v>5.005073235378295</c:v>
                </c:pt>
                <c:pt idx="519">
                  <c:v>5.0147542280975461</c:v>
                </c:pt>
                <c:pt idx="520">
                  <c:v>5.0244727440418693</c:v>
                </c:pt>
                <c:pt idx="521">
                  <c:v>5.0342290017982139</c:v>
                </c:pt>
                <c:pt idx="522">
                  <c:v>5.0440232216469987</c:v>
                </c:pt>
                <c:pt idx="523">
                  <c:v>5.0538556255862108</c:v>
                </c:pt>
                <c:pt idx="524">
                  <c:v>5.0637264373558688</c:v>
                </c:pt>
                <c:pt idx="525">
                  <c:v>5.0736358824396977</c:v>
                </c:pt>
                <c:pt idx="526">
                  <c:v>5.083584188089902</c:v>
                </c:pt>
                <c:pt idx="527">
                  <c:v>5.0935715833523219</c:v>
                </c:pt>
                <c:pt idx="528">
                  <c:v>5.1035982990659292</c:v>
                </c:pt>
                <c:pt idx="529">
                  <c:v>5.1136645679013313</c:v>
                </c:pt>
                <c:pt idx="530">
                  <c:v>5.1237706243605921</c:v>
                </c:pt>
                <c:pt idx="531">
                  <c:v>5.1339167048031982</c:v>
                </c:pt>
                <c:pt idx="532">
                  <c:v>5.1441030474724219</c:v>
                </c:pt>
                <c:pt idx="533">
                  <c:v>5.154329892498188</c:v>
                </c:pt>
                <c:pt idx="534">
                  <c:v>5.1645974819237841</c:v>
                </c:pt>
                <c:pt idx="535">
                  <c:v>5.174906059732991</c:v>
                </c:pt>
                <c:pt idx="536">
                  <c:v>5.1852558718534389</c:v>
                </c:pt>
                <c:pt idx="537">
                  <c:v>5.1956471661840995</c:v>
                </c:pt>
                <c:pt idx="538">
                  <c:v>5.206080192623209</c:v>
                </c:pt>
                <c:pt idx="539">
                  <c:v>5.216555203069416</c:v>
                </c:pt>
                <c:pt idx="540">
                  <c:v>5.2270724514636964</c:v>
                </c:pt>
                <c:pt idx="541">
                  <c:v>5.237632193790887</c:v>
                </c:pt>
                <c:pt idx="542">
                  <c:v>5.2482346881085533</c:v>
                </c:pt>
                <c:pt idx="543">
                  <c:v>5.2588801945763128</c:v>
                </c:pt>
                <c:pt idx="544">
                  <c:v>5.2695689754606132</c:v>
                </c:pt>
                <c:pt idx="545">
                  <c:v>5.2803012951644668</c:v>
                </c:pt>
                <c:pt idx="546">
                  <c:v>5.2910774202576603</c:v>
                </c:pt>
                <c:pt idx="547">
                  <c:v>5.3018976194821184</c:v>
                </c:pt>
                <c:pt idx="548">
                  <c:v>5.312762163782546</c:v>
                </c:pt>
                <c:pt idx="549">
                  <c:v>5.3236713263375481</c:v>
                </c:pt>
                <c:pt idx="550">
                  <c:v>5.3346253825627743</c:v>
                </c:pt>
                <c:pt idx="551">
                  <c:v>5.3456246101567269</c:v>
                </c:pt>
                <c:pt idx="552">
                  <c:v>5.3566692891043788</c:v>
                </c:pt>
                <c:pt idx="553">
                  <c:v>5.3677597017093932</c:v>
                </c:pt>
                <c:pt idx="554">
                  <c:v>5.3788961326268572</c:v>
                </c:pt>
                <c:pt idx="555">
                  <c:v>5.3900788688703853</c:v>
                </c:pt>
                <c:pt idx="556">
                  <c:v>5.4013081998453494</c:v>
                </c:pt>
                <c:pt idx="557">
                  <c:v>5.4125844173826279</c:v>
                </c:pt>
                <c:pt idx="558">
                  <c:v>5.4239078157464284</c:v>
                </c:pt>
                <c:pt idx="559">
                  <c:v>5.4352786916685529</c:v>
                </c:pt>
                <c:pt idx="560">
                  <c:v>5.4466973443832245</c:v>
                </c:pt>
                <c:pt idx="561">
                  <c:v>5.4581640756326673</c:v>
                </c:pt>
                <c:pt idx="562">
                  <c:v>5.46967918971737</c:v>
                </c:pt>
                <c:pt idx="563">
                  <c:v>5.4812429935022244</c:v>
                </c:pt>
                <c:pt idx="564">
                  <c:v>5.4928557964526457</c:v>
                </c:pt>
                <c:pt idx="565">
                  <c:v>5.5045179106712716</c:v>
                </c:pt>
                <c:pt idx="566">
                  <c:v>5.5162296509078539</c:v>
                </c:pt>
                <c:pt idx="567">
                  <c:v>5.5279913345965506</c:v>
                </c:pt>
                <c:pt idx="568">
                  <c:v>5.5398032818938159</c:v>
                </c:pt>
                <c:pt idx="569">
                  <c:v>5.5516658156860661</c:v>
                </c:pt>
                <c:pt idx="570">
                  <c:v>5.5635792616435999</c:v>
                </c:pt>
                <c:pt idx="571">
                  <c:v>5.5755439482289146</c:v>
                </c:pt>
                <c:pt idx="572">
                  <c:v>5.5875602067360477</c:v>
                </c:pt>
                <c:pt idx="573">
                  <c:v>5.5996283713305726</c:v>
                </c:pt>
                <c:pt idx="574">
                  <c:v>5.6117487790618741</c:v>
                </c:pt>
                <c:pt idx="575">
                  <c:v>5.62392176990382</c:v>
                </c:pt>
                <c:pt idx="576">
                  <c:v>5.6361476867960727</c:v>
                </c:pt>
                <c:pt idx="577">
                  <c:v>5.6484268756573606</c:v>
                </c:pt>
                <c:pt idx="578">
                  <c:v>5.6607596854275064</c:v>
                </c:pt>
                <c:pt idx="579">
                  <c:v>5.6731464681101409</c:v>
                </c:pt>
                <c:pt idx="580">
                  <c:v>5.6855875787837693</c:v>
                </c:pt>
                <c:pt idx="581">
                  <c:v>5.6980833756613993</c:v>
                </c:pt>
                <c:pt idx="582">
                  <c:v>5.7106342201023725</c:v>
                </c:pt>
                <c:pt idx="583">
                  <c:v>5.7232404766568123</c:v>
                </c:pt>
                <c:pt idx="584">
                  <c:v>5.7359025131107906</c:v>
                </c:pt>
                <c:pt idx="585">
                  <c:v>5.748620700502487</c:v>
                </c:pt>
                <c:pt idx="586">
                  <c:v>5.7613954131681648</c:v>
                </c:pt>
                <c:pt idx="587">
                  <c:v>5.7742270287889079</c:v>
                </c:pt>
                <c:pt idx="588">
                  <c:v>5.7871159284079638</c:v>
                </c:pt>
                <c:pt idx="589">
                  <c:v>5.8000624964783318</c:v>
                </c:pt>
                <c:pt idx="590">
                  <c:v>5.8130671209111302</c:v>
                </c:pt>
                <c:pt idx="591">
                  <c:v>5.8261301930907985</c:v>
                </c:pt>
                <c:pt idx="592">
                  <c:v>5.839252107941344</c:v>
                </c:pt>
                <c:pt idx="593">
                  <c:v>5.8524332639424612</c:v>
                </c:pt>
                <c:pt idx="594">
                  <c:v>5.8656740631799682</c:v>
                </c:pt>
                <c:pt idx="595">
                  <c:v>5.8789749113970542</c:v>
                </c:pt>
                <c:pt idx="596">
                  <c:v>5.8923362180151333</c:v>
                </c:pt>
                <c:pt idx="597">
                  <c:v>5.9057583961860765</c:v>
                </c:pt>
                <c:pt idx="598">
                  <c:v>5.919241862845313</c:v>
                </c:pt>
                <c:pt idx="599">
                  <c:v>5.9327870387341166</c:v>
                </c:pt>
                <c:pt idx="600">
                  <c:v>5.946394348453742</c:v>
                </c:pt>
                <c:pt idx="601">
                  <c:v>5.9600642205204499</c:v>
                </c:pt>
                <c:pt idx="602">
                  <c:v>5.9737970873857433</c:v>
                </c:pt>
                <c:pt idx="603">
                  <c:v>5.9875933855103414</c:v>
                </c:pt>
                <c:pt idx="604">
                  <c:v>6.0014535553855222</c:v>
                </c:pt>
                <c:pt idx="605">
                  <c:v>6.0153780415906182</c:v>
                </c:pt>
                <c:pt idx="606">
                  <c:v>6.0293672928514557</c:v>
                </c:pt>
                <c:pt idx="607">
                  <c:v>6.0434217620668953</c:v>
                </c:pt>
                <c:pt idx="608">
                  <c:v>6.0575419063684626</c:v>
                </c:pt>
                <c:pt idx="609">
                  <c:v>6.0717281871809732</c:v>
                </c:pt>
                <c:pt idx="610">
                  <c:v>6.0859810702508268</c:v>
                </c:pt>
                <c:pt idx="611">
                  <c:v>6.1003010257078811</c:v>
                </c:pt>
                <c:pt idx="612">
                  <c:v>6.1146885281283669</c:v>
                </c:pt>
                <c:pt idx="613">
                  <c:v>6.1291440565612758</c:v>
                </c:pt>
                <c:pt idx="614">
                  <c:v>6.1436680946113746</c:v>
                </c:pt>
                <c:pt idx="615">
                  <c:v>6.1582611304669417</c:v>
                </c:pt>
                <c:pt idx="616">
                  <c:v>6.1729236569656374</c:v>
                </c:pt>
                <c:pt idx="617">
                  <c:v>6.1876561716614606</c:v>
                </c:pt>
                <c:pt idx="618">
                  <c:v>6.2024591768582278</c:v>
                </c:pt>
                <c:pt idx="619">
                  <c:v>6.2173331796779792</c:v>
                </c:pt>
                <c:pt idx="620">
                  <c:v>6.232278692130544</c:v>
                </c:pt>
                <c:pt idx="621">
                  <c:v>6.2472962311491518</c:v>
                </c:pt>
                <c:pt idx="622">
                  <c:v>6.2623863186615196</c:v>
                </c:pt>
                <c:pt idx="623">
                  <c:v>6.2775494816621373</c:v>
                </c:pt>
                <c:pt idx="624">
                  <c:v>6.2927862522461844</c:v>
                </c:pt>
                <c:pt idx="625">
                  <c:v>6.3080971677032203</c:v>
                </c:pt>
                <c:pt idx="626">
                  <c:v>6.3234827705527348</c:v>
                </c:pt>
                <c:pt idx="627">
                  <c:v>6.3389436086199975</c:v>
                </c:pt>
                <c:pt idx="628">
                  <c:v>6.3544802351131846</c:v>
                </c:pt>
                <c:pt idx="629">
                  <c:v>6.3700932086653124</c:v>
                </c:pt>
                <c:pt idx="630">
                  <c:v>6.385783093413135</c:v>
                </c:pt>
                <c:pt idx="631">
                  <c:v>6.4015504590773782</c:v>
                </c:pt>
                <c:pt idx="632">
                  <c:v>6.4173958810031735</c:v>
                </c:pt>
                <c:pt idx="633">
                  <c:v>6.4333199402627512</c:v>
                </c:pt>
                <c:pt idx="634">
                  <c:v>6.4493232236977596</c:v>
                </c:pt>
                <c:pt idx="635">
                  <c:v>6.4654063240035802</c:v>
                </c:pt>
                <c:pt idx="636">
                  <c:v>6.4815698398151191</c:v>
                </c:pt>
                <c:pt idx="637">
                  <c:v>6.4978143757560467</c:v>
                </c:pt>
                <c:pt idx="638">
                  <c:v>6.5141405425266115</c:v>
                </c:pt>
                <c:pt idx="639">
                  <c:v>6.5305489569929689</c:v>
                </c:pt>
                <c:pt idx="640">
                  <c:v>6.5470402422394658</c:v>
                </c:pt>
                <c:pt idx="641">
                  <c:v>6.5636150276601262</c:v>
                </c:pt>
                <c:pt idx="642">
                  <c:v>6.5802739490517057</c:v>
                </c:pt>
                <c:pt idx="643">
                  <c:v>6.5970176486648509</c:v>
                </c:pt>
                <c:pt idx="644">
                  <c:v>6.6138467753212007</c:v>
                </c:pt>
                <c:pt idx="645">
                  <c:v>6.6307619844668482</c:v>
                </c:pt>
                <c:pt idx="646">
                  <c:v>6.6477639382703702</c:v>
                </c:pt>
                <c:pt idx="647">
                  <c:v>6.664853305722553</c:v>
                </c:pt>
                <c:pt idx="648">
                  <c:v>6.6820307626976954</c:v>
                </c:pt>
                <c:pt idx="649">
                  <c:v>6.6992969920558254</c:v>
                </c:pt>
                <c:pt idx="650">
                  <c:v>6.7166526837467329</c:v>
                </c:pt>
                <c:pt idx="651">
                  <c:v>6.7340985348750042</c:v>
                </c:pt>
                <c:pt idx="652">
                  <c:v>6.7516352498066867</c:v>
                </c:pt>
                <c:pt idx="653">
                  <c:v>6.7692635402778256</c:v>
                </c:pt>
                <c:pt idx="654">
                  <c:v>6.7869841254588765</c:v>
                </c:pt>
                <c:pt idx="655">
                  <c:v>6.8047977320890629</c:v>
                </c:pt>
                <c:pt idx="656">
                  <c:v>6.8227050945436272</c:v>
                </c:pt>
                <c:pt idx="657">
                  <c:v>6.840706954948427</c:v>
                </c:pt>
                <c:pt idx="658">
                  <c:v>6.8588040632965637</c:v>
                </c:pt>
                <c:pt idx="659">
                  <c:v>6.8769971775245411</c:v>
                </c:pt>
                <c:pt idx="660">
                  <c:v>6.8952870636319643</c:v>
                </c:pt>
                <c:pt idx="661">
                  <c:v>6.9136744958033916</c:v>
                </c:pt>
                <c:pt idx="662">
                  <c:v>6.9321602564891132</c:v>
                </c:pt>
                <c:pt idx="663">
                  <c:v>6.9507451365302586</c:v>
                </c:pt>
                <c:pt idx="664">
                  <c:v>6.9694299352861426</c:v>
                </c:pt>
                <c:pt idx="665">
                  <c:v>6.9882154607150815</c:v>
                </c:pt>
                <c:pt idx="666">
                  <c:v>7.0071025295296119</c:v>
                </c:pt>
                <c:pt idx="667">
                  <c:v>7.0260919672808164</c:v>
                </c:pt>
                <c:pt idx="668">
                  <c:v>7.0451846084931056</c:v>
                </c:pt>
                <c:pt idx="669">
                  <c:v>7.0643812968014439</c:v>
                </c:pt>
                <c:pt idx="670">
                  <c:v>7.0836828850459028</c:v>
                </c:pt>
                <c:pt idx="671">
                  <c:v>7.1030902354126928</c:v>
                </c:pt>
                <c:pt idx="672">
                  <c:v>7.1226042195777639</c:v>
                </c:pt>
                <c:pt idx="673">
                  <c:v>7.1422257188071141</c:v>
                </c:pt>
                <c:pt idx="674">
                  <c:v>7.1619556241044373</c:v>
                </c:pt>
                <c:pt idx="675">
                  <c:v>7.1817948363614548</c:v>
                </c:pt>
                <c:pt idx="676">
                  <c:v>7.2017442664591691</c:v>
                </c:pt>
                <c:pt idx="677">
                  <c:v>7.2218048354484186</c:v>
                </c:pt>
                <c:pt idx="678">
                  <c:v>7.2419774746554948</c:v>
                </c:pt>
                <c:pt idx="679">
                  <c:v>7.2622631258416614</c:v>
                </c:pt>
                <c:pt idx="680">
                  <c:v>7.2826627413656206</c:v>
                </c:pt>
                <c:pt idx="681">
                  <c:v>7.3031772843009932</c:v>
                </c:pt>
                <c:pt idx="682">
                  <c:v>7.3238077286035281</c:v>
                </c:pt>
                <c:pt idx="683">
                  <c:v>7.3445550592814248</c:v>
                </c:pt>
                <c:pt idx="684">
                  <c:v>7.3654202725200024</c:v>
                </c:pt>
                <c:pt idx="685">
                  <c:v>7.3864043758570581</c:v>
                </c:pt>
                <c:pt idx="686">
                  <c:v>7.4075083883615074</c:v>
                </c:pt>
                <c:pt idx="687">
                  <c:v>7.4287333407601892</c:v>
                </c:pt>
                <c:pt idx="688">
                  <c:v>7.4500802756494506</c:v>
                </c:pt>
                <c:pt idx="689">
                  <c:v>7.4715502476274231</c:v>
                </c:pt>
                <c:pt idx="690">
                  <c:v>7.4931443234840582</c:v>
                </c:pt>
                <c:pt idx="691">
                  <c:v>7.5148635823947636</c:v>
                </c:pt>
                <c:pt idx="692">
                  <c:v>7.5367091160665911</c:v>
                </c:pt>
                <c:pt idx="693">
                  <c:v>7.5586820289378007</c:v>
                </c:pt>
                <c:pt idx="694">
                  <c:v>7.5807834383812329</c:v>
                </c:pt>
                <c:pt idx="695">
                  <c:v>7.6030144748537571</c:v>
                </c:pt>
                <c:pt idx="696">
                  <c:v>7.6253762821348525</c:v>
                </c:pt>
                <c:pt idx="697">
                  <c:v>7.6478700174825169</c:v>
                </c:pt>
                <c:pt idx="698">
                  <c:v>7.6704968518500349</c:v>
                </c:pt>
                <c:pt idx="699">
                  <c:v>7.693257970106937</c:v>
                </c:pt>
                <c:pt idx="700">
                  <c:v>7.7161545712106188</c:v>
                </c:pt>
                <c:pt idx="701">
                  <c:v>7.7391878684343158</c:v>
                </c:pt>
                <c:pt idx="702">
                  <c:v>7.7623590895994878</c:v>
                </c:pt>
                <c:pt idx="703">
                  <c:v>7.7856694772581561</c:v>
                </c:pt>
                <c:pt idx="704">
                  <c:v>7.80912028893278</c:v>
                </c:pt>
                <c:pt idx="705">
                  <c:v>7.8327127973607942</c:v>
                </c:pt>
                <c:pt idx="706">
                  <c:v>7.8564482906822146</c:v>
                </c:pt>
                <c:pt idx="707">
                  <c:v>7.8803280727230209</c:v>
                </c:pt>
                <c:pt idx="708">
                  <c:v>7.904353463190918</c:v>
                </c:pt>
                <c:pt idx="709">
                  <c:v>7.9285257979367509</c:v>
                </c:pt>
                <c:pt idx="710">
                  <c:v>7.9528464292210677</c:v>
                </c:pt>
                <c:pt idx="711">
                  <c:v>7.9773167259286861</c:v>
                </c:pt>
                <c:pt idx="712">
                  <c:v>8.0019380738441601</c:v>
                </c:pt>
                <c:pt idx="713">
                  <c:v>8.0267118759327118</c:v>
                </c:pt>
                <c:pt idx="714">
                  <c:v>8.0516395525684121</c:v>
                </c:pt>
                <c:pt idx="715">
                  <c:v>8.0767225418246174</c:v>
                </c:pt>
                <c:pt idx="716">
                  <c:v>8.1019622997702108</c:v>
                </c:pt>
                <c:pt idx="717">
                  <c:v>8.1273603007057407</c:v>
                </c:pt>
                <c:pt idx="718">
                  <c:v>8.152918037502829</c:v>
                </c:pt>
                <c:pt idx="719">
                  <c:v>8.1786370218507045</c:v>
                </c:pt>
                <c:pt idx="720">
                  <c:v>8.2045187845738123</c:v>
                </c:pt>
                <c:pt idx="721">
                  <c:v>8.230564875955876</c:v>
                </c:pt>
                <c:pt idx="722">
                  <c:v>8.2567768660091811</c:v>
                </c:pt>
                <c:pt idx="723">
                  <c:v>8.2831563448099725</c:v>
                </c:pt>
                <c:pt idx="724">
                  <c:v>8.3097049228407247</c:v>
                </c:pt>
                <c:pt idx="725">
                  <c:v>8.3364242312768351</c:v>
                </c:pt>
                <c:pt idx="726">
                  <c:v>8.3633159223410392</c:v>
                </c:pt>
                <c:pt idx="727">
                  <c:v>8.3903816696650981</c:v>
                </c:pt>
                <c:pt idx="728">
                  <c:v>8.4176231685880882</c:v>
                </c:pt>
                <c:pt idx="729">
                  <c:v>8.4450421365665385</c:v>
                </c:pt>
                <c:pt idx="730">
                  <c:v>8.4726403134860409</c:v>
                </c:pt>
                <c:pt idx="731">
                  <c:v>8.5004194620502673</c:v>
                </c:pt>
                <c:pt idx="732">
                  <c:v>8.5283813681780796</c:v>
                </c:pt>
                <c:pt idx="733">
                  <c:v>8.5565278413430566</c:v>
                </c:pt>
                <c:pt idx="734">
                  <c:v>8.5848607149852167</c:v>
                </c:pt>
                <c:pt idx="735">
                  <c:v>8.613381846931393</c:v>
                </c:pt>
                <c:pt idx="736">
                  <c:v>8.6420931197572273</c:v>
                </c:pt>
                <c:pt idx="737">
                  <c:v>8.6709964412232257</c:v>
                </c:pt>
                <c:pt idx="738">
                  <c:v>8.7000937447200215</c:v>
                </c:pt>
                <c:pt idx="739">
                  <c:v>8.7293869896469065</c:v>
                </c:pt>
                <c:pt idx="740">
                  <c:v>8.7588781619120173</c:v>
                </c:pt>
                <c:pt idx="741">
                  <c:v>8.7885692743280952</c:v>
                </c:pt>
                <c:pt idx="742">
                  <c:v>8.8184623670929874</c:v>
                </c:pt>
                <c:pt idx="743">
                  <c:v>8.8485595082804558</c:v>
                </c:pt>
                <c:pt idx="744">
                  <c:v>8.8788627942705975</c:v>
                </c:pt>
                <c:pt idx="745">
                  <c:v>8.9093743502596254</c:v>
                </c:pt>
                <c:pt idx="746">
                  <c:v>8.9400963307806727</c:v>
                </c:pt>
                <c:pt idx="747">
                  <c:v>8.9710309201554317</c:v>
                </c:pt>
                <c:pt idx="748">
                  <c:v>9.0021803330755823</c:v>
                </c:pt>
                <c:pt idx="749">
                  <c:v>9.0335468150753346</c:v>
                </c:pt>
                <c:pt idx="750">
                  <c:v>9.0651326430948629</c:v>
                </c:pt>
                <c:pt idx="751">
                  <c:v>9.0969401260561007</c:v>
                </c:pt>
                <c:pt idx="752">
                  <c:v>9.1289716053762415</c:v>
                </c:pt>
                <c:pt idx="753">
                  <c:v>9.1612294555665965</c:v>
                </c:pt>
                <c:pt idx="754">
                  <c:v>9.1937160848447324</c:v>
                </c:pt>
                <c:pt idx="755">
                  <c:v>9.2264339356835876</c:v>
                </c:pt>
                <c:pt idx="756">
                  <c:v>9.2593854854484565</c:v>
                </c:pt>
                <c:pt idx="757">
                  <c:v>9.2925732470481908</c:v>
                </c:pt>
                <c:pt idx="758">
                  <c:v>9.3259997695140697</c:v>
                </c:pt>
                <c:pt idx="759">
                  <c:v>9.3596676387212749</c:v>
                </c:pt>
                <c:pt idx="760">
                  <c:v>9.3935794779952211</c:v>
                </c:pt>
                <c:pt idx="761">
                  <c:v>9.4277379488186561</c:v>
                </c:pt>
                <c:pt idx="762">
                  <c:v>9.4621457515548286</c:v>
                </c:pt>
                <c:pt idx="763">
                  <c:v>9.4968056261059388</c:v>
                </c:pt>
                <c:pt idx="764">
                  <c:v>9.5317203526667491</c:v>
                </c:pt>
                <c:pt idx="765">
                  <c:v>9.5668927524954182</c:v>
                </c:pt>
                <c:pt idx="766">
                  <c:v>9.602325688619139</c:v>
                </c:pt>
                <c:pt idx="767">
                  <c:v>9.6380220666378644</c:v>
                </c:pt>
                <c:pt idx="768">
                  <c:v>9.6739848355466389</c:v>
                </c:pt>
                <c:pt idx="769">
                  <c:v>9.7102169884827791</c:v>
                </c:pt>
                <c:pt idx="770">
                  <c:v>9.7467215636309028</c:v>
                </c:pt>
                <c:pt idx="771">
                  <c:v>9.7835016450065861</c:v>
                </c:pt>
                <c:pt idx="772">
                  <c:v>9.8205603633527687</c:v>
                </c:pt>
                <c:pt idx="773">
                  <c:v>9.8579008970572648</c:v>
                </c:pt>
                <c:pt idx="774">
                  <c:v>9.8955264730038053</c:v>
                </c:pt>
                <c:pt idx="775">
                  <c:v>9.9334403675301335</c:v>
                </c:pt>
                <c:pt idx="776">
                  <c:v>9.9716459074088704</c:v>
                </c:pt>
                <c:pt idx="777">
                  <c:v>10.010146470761599</c:v>
                </c:pt>
                <c:pt idx="778">
                  <c:v>10.048945488083739</c:v>
                </c:pt>
                <c:pt idx="779">
                  <c:v>10.088046443293997</c:v>
                </c:pt>
                <c:pt idx="780">
                  <c:v>10.127452874706609</c:v>
                </c:pt>
                <c:pt idx="781">
                  <c:v>10.167168376179804</c:v>
                </c:pt>
                <c:pt idx="782">
                  <c:v>10.207196598137067</c:v>
                </c:pt>
                <c:pt idx="783">
                  <c:v>10.247541248715935</c:v>
                </c:pt>
                <c:pt idx="784">
                  <c:v>10.288206094944844</c:v>
                </c:pt>
                <c:pt idx="785">
                  <c:v>10.329194963852903</c:v>
                </c:pt>
                <c:pt idx="786">
                  <c:v>10.370511743701501</c:v>
                </c:pt>
                <c:pt idx="787">
                  <c:v>10.412160385246418</c:v>
                </c:pt>
                <c:pt idx="788">
                  <c:v>10.454144902932857</c:v>
                </c:pt>
                <c:pt idx="789">
                  <c:v>10.496469376217107</c:v>
                </c:pt>
                <c:pt idx="790">
                  <c:v>10.539137950921226</c:v>
                </c:pt>
                <c:pt idx="791">
                  <c:v>10.582154840509721</c:v>
                </c:pt>
                <c:pt idx="792">
                  <c:v>10.625524327565092</c:v>
                </c:pt>
                <c:pt idx="793">
                  <c:v>10.66925076513124</c:v>
                </c:pt>
                <c:pt idx="794">
                  <c:v>10.71333857820302</c:v>
                </c:pt>
                <c:pt idx="795">
                  <c:v>10.757792265253714</c:v>
                </c:pt>
                <c:pt idx="796">
                  <c:v>10.802616399696534</c:v>
                </c:pt>
                <c:pt idx="797">
                  <c:v>10.847815631486974</c:v>
                </c:pt>
                <c:pt idx="798">
                  <c:v>10.893394688766449</c:v>
                </c:pt>
                <c:pt idx="799">
                  <c:v>10.939358379440723</c:v>
                </c:pt>
                <c:pt idx="800">
                  <c:v>10.985711592905291</c:v>
                </c:pt>
                <c:pt idx="801">
                  <c:v>11.032459301815708</c:v>
                </c:pt>
                <c:pt idx="802">
                  <c:v>11.079606563781496</c:v>
                </c:pt>
                <c:pt idx="803">
                  <c:v>11.1271585232872</c:v>
                </c:pt>
                <c:pt idx="804">
                  <c:v>11.175120413478338</c:v>
                </c:pt>
                <c:pt idx="805">
                  <c:v>11.223497558117449</c:v>
                </c:pt>
                <c:pt idx="806">
                  <c:v>11.272295373592145</c:v>
                </c:pt>
                <c:pt idx="807">
                  <c:v>11.321519370861422</c:v>
                </c:pt>
                <c:pt idx="808">
                  <c:v>11.371175157567539</c:v>
                </c:pt>
                <c:pt idx="809">
                  <c:v>11.421268440204745</c:v>
                </c:pt>
                <c:pt idx="810">
                  <c:v>11.471805026215002</c:v>
                </c:pt>
                <c:pt idx="811">
                  <c:v>11.52279082633633</c:v>
                </c:pt>
                <c:pt idx="812">
                  <c:v>11.574231856815928</c:v>
                </c:pt>
                <c:pt idx="813">
                  <c:v>11.626134241815501</c:v>
                </c:pt>
                <c:pt idx="814">
                  <c:v>11.678504215882688</c:v>
                </c:pt>
                <c:pt idx="815">
                  <c:v>11.731348126366816</c:v>
                </c:pt>
                <c:pt idx="816">
                  <c:v>11.784672436023323</c:v>
                </c:pt>
                <c:pt idx="817">
                  <c:v>11.838483725690626</c:v>
                </c:pt>
                <c:pt idx="818">
                  <c:v>11.892788696914558</c:v>
                </c:pt>
                <c:pt idx="819">
                  <c:v>11.947594174771487</c:v>
                </c:pt>
                <c:pt idx="820">
                  <c:v>12.002907110771044</c:v>
                </c:pt>
                <c:pt idx="821">
                  <c:v>12.058734585695641</c:v>
                </c:pt>
                <c:pt idx="822">
                  <c:v>12.115083812736925</c:v>
                </c:pt>
                <c:pt idx="823">
                  <c:v>12.171962140501654</c:v>
                </c:pt>
                <c:pt idx="824">
                  <c:v>12.229377056249257</c:v>
                </c:pt>
                <c:pt idx="825">
                  <c:v>12.287336189222749</c:v>
                </c:pt>
                <c:pt idx="826">
                  <c:v>12.345847313938894</c:v>
                </c:pt>
                <c:pt idx="827">
                  <c:v>12.40491835370876</c:v>
                </c:pt>
                <c:pt idx="828">
                  <c:v>12.464557384261088</c:v>
                </c:pt>
                <c:pt idx="829">
                  <c:v>12.524772637330882</c:v>
                </c:pt>
                <c:pt idx="830">
                  <c:v>12.585572504492369</c:v>
                </c:pt>
                <c:pt idx="831">
                  <c:v>12.64696554110547</c:v>
                </c:pt>
                <c:pt idx="832">
                  <c:v>12.708960470218292</c:v>
                </c:pt>
                <c:pt idx="833">
                  <c:v>12.77156618682627</c:v>
                </c:pt>
                <c:pt idx="834">
                  <c:v>12.834791762014582</c:v>
                </c:pt>
                <c:pt idx="835">
                  <c:v>12.898646447387199</c:v>
                </c:pt>
                <c:pt idx="836">
                  <c:v>12.963139679630238</c:v>
                </c:pt>
                <c:pt idx="837">
                  <c:v>13.02828108506171</c:v>
                </c:pt>
                <c:pt idx="838">
                  <c:v>13.094080484470359</c:v>
                </c:pt>
                <c:pt idx="839">
                  <c:v>13.160547898103411</c:v>
                </c:pt>
                <c:pt idx="840">
                  <c:v>13.22769355065115</c:v>
                </c:pt>
                <c:pt idx="841">
                  <c:v>13.29552787654074</c:v>
                </c:pt>
                <c:pt idx="842">
                  <c:v>13.364061525395391</c:v>
                </c:pt>
                <c:pt idx="843">
                  <c:v>13.433305367484444</c:v>
                </c:pt>
                <c:pt idx="844">
                  <c:v>13.503270499613373</c:v>
                </c:pt>
                <c:pt idx="845">
                  <c:v>13.573968250926965</c:v>
                </c:pt>
                <c:pt idx="846">
                  <c:v>13.645410189077943</c:v>
                </c:pt>
                <c:pt idx="847">
                  <c:v>13.717608126593127</c:v>
                </c:pt>
                <c:pt idx="848">
                  <c:v>13.790574127273437</c:v>
                </c:pt>
                <c:pt idx="849">
                  <c:v>13.864320512968616</c:v>
                </c:pt>
                <c:pt idx="850">
                  <c:v>13.938859870572285</c:v>
                </c:pt>
                <c:pt idx="851">
                  <c:v>14.014205059069045</c:v>
                </c:pt>
                <c:pt idx="852">
                  <c:v>14.090369216986211</c:v>
                </c:pt>
                <c:pt idx="853">
                  <c:v>14.167365770091806</c:v>
                </c:pt>
                <c:pt idx="854">
                  <c:v>14.245208439145381</c:v>
                </c:pt>
                <c:pt idx="855">
                  <c:v>14.323911248208875</c:v>
                </c:pt>
                <c:pt idx="856">
                  <c:v>14.40348853292871</c:v>
                </c:pt>
                <c:pt idx="857">
                  <c:v>14.483954949300502</c:v>
                </c:pt>
                <c:pt idx="858">
                  <c:v>14.565325482731241</c:v>
                </c:pt>
                <c:pt idx="859">
                  <c:v>14.647615457217785</c:v>
                </c:pt>
                <c:pt idx="860">
                  <c:v>14.730840545029151</c:v>
                </c:pt>
                <c:pt idx="861">
                  <c:v>14.815016776723015</c:v>
                </c:pt>
                <c:pt idx="862">
                  <c:v>14.900160551287801</c:v>
                </c:pt>
                <c:pt idx="863">
                  <c:v>14.986288646968116</c:v>
                </c:pt>
                <c:pt idx="864">
                  <c:v>15.073418232133182</c:v>
                </c:pt>
                <c:pt idx="865">
                  <c:v>15.161566876750973</c:v>
                </c:pt>
                <c:pt idx="866">
                  <c:v>15.250752564269705</c:v>
                </c:pt>
                <c:pt idx="867">
                  <c:v>15.340993703711836</c:v>
                </c:pt>
                <c:pt idx="868">
                  <c:v>15.432309142409331</c:v>
                </c:pt>
                <c:pt idx="869">
                  <c:v>15.524718179198976</c:v>
                </c:pt>
                <c:pt idx="870">
                  <c:v>15.618240577877756</c:v>
                </c:pt>
                <c:pt idx="871">
                  <c:v>15.712896581364429</c:v>
                </c:pt>
                <c:pt idx="872">
                  <c:v>15.808706926381836</c:v>
                </c:pt>
                <c:pt idx="873">
                  <c:v>15.905692858429488</c:v>
                </c:pt>
                <c:pt idx="874">
                  <c:v>16.00387614768832</c:v>
                </c:pt>
                <c:pt idx="875">
                  <c:v>16.103279105136824</c:v>
                </c:pt>
                <c:pt idx="876">
                  <c:v>16.203924599527294</c:v>
                </c:pt>
                <c:pt idx="877">
                  <c:v>16.305836075005658</c:v>
                </c:pt>
                <c:pt idx="878">
                  <c:v>16.409037569161086</c:v>
                </c:pt>
                <c:pt idx="879">
                  <c:v>16.513553732004723</c:v>
                </c:pt>
                <c:pt idx="880">
                  <c:v>16.619409845681449</c:v>
                </c:pt>
                <c:pt idx="881">
                  <c:v>16.726631844696065</c:v>
                </c:pt>
              </c:numCache>
            </c:numRef>
          </c:xVal>
          <c:yVal>
            <c:numRef>
              <c:f>'Heating test 180919 coupon 2'!$G$4:$G$885</c:f>
              <c:numCache>
                <c:formatCode>General</c:formatCode>
                <c:ptCount val="882"/>
                <c:pt idx="0">
                  <c:v>0.18700559999999999</c:v>
                </c:pt>
                <c:pt idx="1">
                  <c:v>0.18700559999999999</c:v>
                </c:pt>
                <c:pt idx="2">
                  <c:v>0.18700559999999999</c:v>
                </c:pt>
                <c:pt idx="3">
                  <c:v>0.18700559999999999</c:v>
                </c:pt>
                <c:pt idx="4">
                  <c:v>0.18700559999999999</c:v>
                </c:pt>
                <c:pt idx="5">
                  <c:v>0.18700559999999999</c:v>
                </c:pt>
                <c:pt idx="6">
                  <c:v>0.18700559999999999</c:v>
                </c:pt>
                <c:pt idx="7">
                  <c:v>0.18700559999999999</c:v>
                </c:pt>
                <c:pt idx="8">
                  <c:v>0.18700559999999999</c:v>
                </c:pt>
                <c:pt idx="9">
                  <c:v>0.18700559999999999</c:v>
                </c:pt>
                <c:pt idx="10">
                  <c:v>0.18700559999999999</c:v>
                </c:pt>
                <c:pt idx="11">
                  <c:v>0.18700559999999999</c:v>
                </c:pt>
                <c:pt idx="12">
                  <c:v>0.18700559999999999</c:v>
                </c:pt>
                <c:pt idx="13">
                  <c:v>0.18753610000000001</c:v>
                </c:pt>
                <c:pt idx="14">
                  <c:v>0.18575519999999998</c:v>
                </c:pt>
                <c:pt idx="15">
                  <c:v>0.18422769999999999</c:v>
                </c:pt>
                <c:pt idx="16">
                  <c:v>0.1852423</c:v>
                </c:pt>
                <c:pt idx="17">
                  <c:v>0.18750889999999998</c:v>
                </c:pt>
                <c:pt idx="18">
                  <c:v>0.19010389999999999</c:v>
                </c:pt>
                <c:pt idx="19">
                  <c:v>0.1939459</c:v>
                </c:pt>
                <c:pt idx="20">
                  <c:v>0.19834950000000001</c:v>
                </c:pt>
                <c:pt idx="21">
                  <c:v>0.20165999999999998</c:v>
                </c:pt>
                <c:pt idx="22">
                  <c:v>0.20400380000000001</c:v>
                </c:pt>
                <c:pt idx="23">
                  <c:v>0.20656670000000002</c:v>
                </c:pt>
                <c:pt idx="24">
                  <c:v>0.20957419999999999</c:v>
                </c:pt>
                <c:pt idx="25">
                  <c:v>0.2124945</c:v>
                </c:pt>
                <c:pt idx="26">
                  <c:v>0.2155475</c:v>
                </c:pt>
                <c:pt idx="27">
                  <c:v>0.2178428</c:v>
                </c:pt>
                <c:pt idx="28">
                  <c:v>0.22034340000000002</c:v>
                </c:pt>
                <c:pt idx="29">
                  <c:v>0.22319900000000001</c:v>
                </c:pt>
                <c:pt idx="30">
                  <c:v>0.22602260000000002</c:v>
                </c:pt>
                <c:pt idx="31">
                  <c:v>0.22773960000000001</c:v>
                </c:pt>
                <c:pt idx="32">
                  <c:v>0.22802830000000002</c:v>
                </c:pt>
                <c:pt idx="33">
                  <c:v>0.22780320000000001</c:v>
                </c:pt>
                <c:pt idx="34">
                  <c:v>0.22812679999999999</c:v>
                </c:pt>
                <c:pt idx="35">
                  <c:v>0.22841220000000001</c:v>
                </c:pt>
                <c:pt idx="36">
                  <c:v>0.22825129999999999</c:v>
                </c:pt>
                <c:pt idx="37">
                  <c:v>0.22819110000000001</c:v>
                </c:pt>
                <c:pt idx="38">
                  <c:v>0.2293289</c:v>
                </c:pt>
                <c:pt idx="39">
                  <c:v>0.23104669999999999</c:v>
                </c:pt>
                <c:pt idx="40">
                  <c:v>0.23207340000000001</c:v>
                </c:pt>
                <c:pt idx="41">
                  <c:v>0.23130949999999997</c:v>
                </c:pt>
                <c:pt idx="42">
                  <c:v>0.22914430000000002</c:v>
                </c:pt>
                <c:pt idx="43">
                  <c:v>0.22583999999999999</c:v>
                </c:pt>
                <c:pt idx="44">
                  <c:v>0.22111059999999999</c:v>
                </c:pt>
                <c:pt idx="45">
                  <c:v>0.21567790000000001</c:v>
                </c:pt>
                <c:pt idx="46">
                  <c:v>0.21053659999999999</c:v>
                </c:pt>
                <c:pt idx="47">
                  <c:v>0.20645580000000002</c:v>
                </c:pt>
                <c:pt idx="48">
                  <c:v>0.20370890000000003</c:v>
                </c:pt>
                <c:pt idx="49">
                  <c:v>0.20162790000000003</c:v>
                </c:pt>
                <c:pt idx="50">
                  <c:v>0.1993586</c:v>
                </c:pt>
                <c:pt idx="51">
                  <c:v>0.19570659999999998</c:v>
                </c:pt>
                <c:pt idx="52">
                  <c:v>0.19314799999999999</c:v>
                </c:pt>
                <c:pt idx="53">
                  <c:v>0.19119659999999999</c:v>
                </c:pt>
                <c:pt idx="54">
                  <c:v>0.189609</c:v>
                </c:pt>
                <c:pt idx="55">
                  <c:v>0.1883512</c:v>
                </c:pt>
                <c:pt idx="56">
                  <c:v>0.18921470000000001</c:v>
                </c:pt>
                <c:pt idx="57">
                  <c:v>0.1929004</c:v>
                </c:pt>
                <c:pt idx="58">
                  <c:v>0.19781780000000002</c:v>
                </c:pt>
                <c:pt idx="59">
                  <c:v>0.20216399999999998</c:v>
                </c:pt>
                <c:pt idx="60">
                  <c:v>0.2062676</c:v>
                </c:pt>
                <c:pt idx="61">
                  <c:v>0.21071459999999997</c:v>
                </c:pt>
                <c:pt idx="62">
                  <c:v>0.215284</c:v>
                </c:pt>
                <c:pt idx="63">
                  <c:v>0.21909949999999997</c:v>
                </c:pt>
                <c:pt idx="64">
                  <c:v>0.2217278</c:v>
                </c:pt>
                <c:pt idx="65">
                  <c:v>0.2229718</c:v>
                </c:pt>
                <c:pt idx="66">
                  <c:v>0.22269369999999999</c:v>
                </c:pt>
                <c:pt idx="67">
                  <c:v>0.22161149999999999</c:v>
                </c:pt>
                <c:pt idx="68">
                  <c:v>0.22097029999999998</c:v>
                </c:pt>
                <c:pt idx="69">
                  <c:v>0.22085569999999999</c:v>
                </c:pt>
                <c:pt idx="70">
                  <c:v>0.22012280000000001</c:v>
                </c:pt>
                <c:pt idx="71">
                  <c:v>0.21847730000000001</c:v>
                </c:pt>
                <c:pt idx="72">
                  <c:v>0.2157917</c:v>
                </c:pt>
                <c:pt idx="73">
                  <c:v>0.21175769999999999</c:v>
                </c:pt>
                <c:pt idx="74">
                  <c:v>0.20752280000000001</c:v>
                </c:pt>
                <c:pt idx="75">
                  <c:v>0.2041345</c:v>
                </c:pt>
                <c:pt idx="76">
                  <c:v>0.20254449999999999</c:v>
                </c:pt>
                <c:pt idx="77">
                  <c:v>0.20231619999999997</c:v>
                </c:pt>
                <c:pt idx="78">
                  <c:v>0.20298019999999997</c:v>
                </c:pt>
                <c:pt idx="79">
                  <c:v>0.20373729999999998</c:v>
                </c:pt>
                <c:pt idx="80">
                  <c:v>0.20416800000000002</c:v>
                </c:pt>
                <c:pt idx="81">
                  <c:v>0.20458880000000002</c:v>
                </c:pt>
                <c:pt idx="82">
                  <c:v>0.20511190000000001</c:v>
                </c:pt>
                <c:pt idx="83">
                  <c:v>0.2062562</c:v>
                </c:pt>
                <c:pt idx="84">
                  <c:v>0.20892089999999999</c:v>
                </c:pt>
                <c:pt idx="85">
                  <c:v>0.21200049999999998</c:v>
                </c:pt>
                <c:pt idx="86">
                  <c:v>0.21422849999999999</c:v>
                </c:pt>
                <c:pt idx="87">
                  <c:v>0.2154201</c:v>
                </c:pt>
                <c:pt idx="88">
                  <c:v>0.2155465</c:v>
                </c:pt>
                <c:pt idx="89">
                  <c:v>0.21473419999999999</c:v>
                </c:pt>
                <c:pt idx="90">
                  <c:v>0.21260659999999998</c:v>
                </c:pt>
                <c:pt idx="91">
                  <c:v>0.20989740000000001</c:v>
                </c:pt>
                <c:pt idx="92">
                  <c:v>0.20717309999999997</c:v>
                </c:pt>
                <c:pt idx="93">
                  <c:v>0.20421010000000001</c:v>
                </c:pt>
                <c:pt idx="94">
                  <c:v>0.20140159999999999</c:v>
                </c:pt>
                <c:pt idx="95">
                  <c:v>0.19957649999999999</c:v>
                </c:pt>
                <c:pt idx="96">
                  <c:v>0.19839480000000001</c:v>
                </c:pt>
                <c:pt idx="97">
                  <c:v>0.19821539999999999</c:v>
                </c:pt>
                <c:pt idx="98">
                  <c:v>0.19908909999999999</c:v>
                </c:pt>
                <c:pt idx="99">
                  <c:v>0.1996289</c:v>
                </c:pt>
                <c:pt idx="100">
                  <c:v>0.20034679999999999</c:v>
                </c:pt>
                <c:pt idx="101">
                  <c:v>0.20229079999999999</c:v>
                </c:pt>
                <c:pt idx="102">
                  <c:v>0.2045641</c:v>
                </c:pt>
                <c:pt idx="103">
                  <c:v>0.20597580000000001</c:v>
                </c:pt>
                <c:pt idx="104">
                  <c:v>0.20640639999999999</c:v>
                </c:pt>
                <c:pt idx="105">
                  <c:v>0.20702300000000001</c:v>
                </c:pt>
                <c:pt idx="106">
                  <c:v>0.20779810000000001</c:v>
                </c:pt>
                <c:pt idx="107">
                  <c:v>0.20833140000000003</c:v>
                </c:pt>
                <c:pt idx="108">
                  <c:v>0.20838470000000003</c:v>
                </c:pt>
                <c:pt idx="109">
                  <c:v>0.20731949999999999</c:v>
                </c:pt>
                <c:pt idx="110">
                  <c:v>0.2066192</c:v>
                </c:pt>
                <c:pt idx="111">
                  <c:v>0.20706180000000002</c:v>
                </c:pt>
                <c:pt idx="112">
                  <c:v>0.20689920000000001</c:v>
                </c:pt>
                <c:pt idx="113">
                  <c:v>0.20423559999999999</c:v>
                </c:pt>
                <c:pt idx="114">
                  <c:v>0.19912990000000003</c:v>
                </c:pt>
                <c:pt idx="115">
                  <c:v>0.19372809999999999</c:v>
                </c:pt>
                <c:pt idx="116">
                  <c:v>0.18976200000000001</c:v>
                </c:pt>
                <c:pt idx="117">
                  <c:v>0.1880714</c:v>
                </c:pt>
                <c:pt idx="118">
                  <c:v>0.18893889999999999</c:v>
                </c:pt>
                <c:pt idx="119">
                  <c:v>0.1915886</c:v>
                </c:pt>
                <c:pt idx="120">
                  <c:v>0.19449350000000001</c:v>
                </c:pt>
                <c:pt idx="121">
                  <c:v>0.19788649999999997</c:v>
                </c:pt>
                <c:pt idx="122">
                  <c:v>0.20291369999999997</c:v>
                </c:pt>
                <c:pt idx="123">
                  <c:v>0.21013339999999997</c:v>
                </c:pt>
                <c:pt idx="124">
                  <c:v>0.21902570000000002</c:v>
                </c:pt>
                <c:pt idx="125">
                  <c:v>0.22781989999999999</c:v>
                </c:pt>
                <c:pt idx="126">
                  <c:v>0.23485799999999998</c:v>
                </c:pt>
                <c:pt idx="127">
                  <c:v>0.23969260000000001</c:v>
                </c:pt>
                <c:pt idx="128">
                  <c:v>0.2430503</c:v>
                </c:pt>
                <c:pt idx="129">
                  <c:v>0.2454867</c:v>
                </c:pt>
                <c:pt idx="130">
                  <c:v>0.24758480000000002</c:v>
                </c:pt>
                <c:pt idx="131">
                  <c:v>0.24996609999999997</c:v>
                </c:pt>
                <c:pt idx="132">
                  <c:v>0.25232399999999999</c:v>
                </c:pt>
                <c:pt idx="133">
                  <c:v>0.25455559999999999</c:v>
                </c:pt>
                <c:pt idx="134">
                  <c:v>0.25714720000000002</c:v>
                </c:pt>
                <c:pt idx="135">
                  <c:v>0.25902520000000001</c:v>
                </c:pt>
                <c:pt idx="136">
                  <c:v>0.25858530000000002</c:v>
                </c:pt>
                <c:pt idx="137">
                  <c:v>0.25617230000000002</c:v>
                </c:pt>
                <c:pt idx="138">
                  <c:v>0.2532837</c:v>
                </c:pt>
                <c:pt idx="139">
                  <c:v>0.25096609999999997</c:v>
                </c:pt>
                <c:pt idx="140">
                  <c:v>0.24953929999999999</c:v>
                </c:pt>
                <c:pt idx="141">
                  <c:v>0.24928860000000003</c:v>
                </c:pt>
                <c:pt idx="142">
                  <c:v>0.25031540000000002</c:v>
                </c:pt>
                <c:pt idx="143">
                  <c:v>0.25159370000000003</c:v>
                </c:pt>
                <c:pt idx="144">
                  <c:v>0.25193350000000003</c:v>
                </c:pt>
                <c:pt idx="145">
                  <c:v>0.25189660000000003</c:v>
                </c:pt>
                <c:pt idx="146">
                  <c:v>0.25260090000000002</c:v>
                </c:pt>
                <c:pt idx="147">
                  <c:v>0.25309799999999999</c:v>
                </c:pt>
                <c:pt idx="148">
                  <c:v>0.25202649999999999</c:v>
                </c:pt>
                <c:pt idx="149">
                  <c:v>0.24977070000000001</c:v>
                </c:pt>
                <c:pt idx="150">
                  <c:v>0.24747670000000002</c:v>
                </c:pt>
                <c:pt idx="151">
                  <c:v>0.24602750000000001</c:v>
                </c:pt>
                <c:pt idx="152">
                  <c:v>0.24570510000000001</c:v>
                </c:pt>
                <c:pt idx="153">
                  <c:v>0.24600020000000003</c:v>
                </c:pt>
                <c:pt idx="154">
                  <c:v>0.2465155</c:v>
                </c:pt>
                <c:pt idx="155">
                  <c:v>0.24709789999999998</c:v>
                </c:pt>
                <c:pt idx="156">
                  <c:v>0.24737429999999999</c:v>
                </c:pt>
                <c:pt idx="157">
                  <c:v>0.24773199999999998</c:v>
                </c:pt>
                <c:pt idx="158">
                  <c:v>0.2484459</c:v>
                </c:pt>
                <c:pt idx="159">
                  <c:v>0.24861739999999999</c:v>
                </c:pt>
                <c:pt idx="160">
                  <c:v>0.24808909999999998</c:v>
                </c:pt>
                <c:pt idx="161">
                  <c:v>0.24786840000000002</c:v>
                </c:pt>
                <c:pt idx="162">
                  <c:v>0.24822580000000002</c:v>
                </c:pt>
                <c:pt idx="163">
                  <c:v>0.24844680000000002</c:v>
                </c:pt>
                <c:pt idx="164">
                  <c:v>0.24796710000000002</c:v>
                </c:pt>
                <c:pt idx="165">
                  <c:v>0.2471875</c:v>
                </c:pt>
                <c:pt idx="166">
                  <c:v>0.2463284</c:v>
                </c:pt>
                <c:pt idx="167">
                  <c:v>0.24408170000000001</c:v>
                </c:pt>
                <c:pt idx="168">
                  <c:v>0.24013509999999999</c:v>
                </c:pt>
                <c:pt idx="169">
                  <c:v>0.23642279999999999</c:v>
                </c:pt>
                <c:pt idx="170">
                  <c:v>0.23424409999999998</c:v>
                </c:pt>
                <c:pt idx="171">
                  <c:v>0.23310129999999998</c:v>
                </c:pt>
                <c:pt idx="172">
                  <c:v>0.2325073</c:v>
                </c:pt>
                <c:pt idx="173">
                  <c:v>0.23194779999999998</c:v>
                </c:pt>
                <c:pt idx="174">
                  <c:v>0.23111660000000001</c:v>
                </c:pt>
                <c:pt idx="175">
                  <c:v>0.2306832</c:v>
                </c:pt>
                <c:pt idx="176">
                  <c:v>0.2304358</c:v>
                </c:pt>
                <c:pt idx="177">
                  <c:v>0.22915169999999999</c:v>
                </c:pt>
                <c:pt idx="178">
                  <c:v>0.2272333</c:v>
                </c:pt>
                <c:pt idx="179">
                  <c:v>0.2260093</c:v>
                </c:pt>
                <c:pt idx="180">
                  <c:v>0.22617090000000001</c:v>
                </c:pt>
                <c:pt idx="181">
                  <c:v>0.22796050000000001</c:v>
                </c:pt>
                <c:pt idx="182">
                  <c:v>0.23011180000000001</c:v>
                </c:pt>
                <c:pt idx="183">
                  <c:v>0.23093139999999998</c:v>
                </c:pt>
                <c:pt idx="184">
                  <c:v>0.2312968</c:v>
                </c:pt>
                <c:pt idx="185">
                  <c:v>0.23270029999999997</c:v>
                </c:pt>
                <c:pt idx="186">
                  <c:v>0.2343923</c:v>
                </c:pt>
                <c:pt idx="187">
                  <c:v>0.2354686</c:v>
                </c:pt>
                <c:pt idx="188">
                  <c:v>0.2365331</c:v>
                </c:pt>
                <c:pt idx="189">
                  <c:v>0.23777310000000001</c:v>
                </c:pt>
                <c:pt idx="190">
                  <c:v>0.23810310000000001</c:v>
                </c:pt>
                <c:pt idx="191">
                  <c:v>0.23719380000000001</c:v>
                </c:pt>
                <c:pt idx="192">
                  <c:v>0.23660450000000002</c:v>
                </c:pt>
                <c:pt idx="193">
                  <c:v>0.2373787</c:v>
                </c:pt>
                <c:pt idx="194">
                  <c:v>0.23820230000000001</c:v>
                </c:pt>
                <c:pt idx="195">
                  <c:v>0.2373941</c:v>
                </c:pt>
                <c:pt idx="196">
                  <c:v>0.2348297</c:v>
                </c:pt>
                <c:pt idx="197">
                  <c:v>0.2312207</c:v>
                </c:pt>
                <c:pt idx="198">
                  <c:v>0.22769740000000002</c:v>
                </c:pt>
                <c:pt idx="199">
                  <c:v>0.22531809999999999</c:v>
                </c:pt>
                <c:pt idx="200">
                  <c:v>0.2235646</c:v>
                </c:pt>
                <c:pt idx="201">
                  <c:v>0.22166830000000001</c:v>
                </c:pt>
                <c:pt idx="202">
                  <c:v>0.2200212</c:v>
                </c:pt>
                <c:pt idx="203">
                  <c:v>0.21902190000000002</c:v>
                </c:pt>
                <c:pt idx="204">
                  <c:v>0.2186244</c:v>
                </c:pt>
                <c:pt idx="205">
                  <c:v>0.21812480000000001</c:v>
                </c:pt>
                <c:pt idx="206">
                  <c:v>0.21678219999999998</c:v>
                </c:pt>
                <c:pt idx="207">
                  <c:v>0.21556909999999999</c:v>
                </c:pt>
                <c:pt idx="208">
                  <c:v>0.21624309999999999</c:v>
                </c:pt>
                <c:pt idx="209">
                  <c:v>0.21901310000000002</c:v>
                </c:pt>
                <c:pt idx="210">
                  <c:v>0.22283759999999997</c:v>
                </c:pt>
                <c:pt idx="211">
                  <c:v>0.22695240000000003</c:v>
                </c:pt>
                <c:pt idx="212">
                  <c:v>0.2308395</c:v>
                </c:pt>
                <c:pt idx="213">
                  <c:v>0.23379730000000001</c:v>
                </c:pt>
                <c:pt idx="214">
                  <c:v>0.23577469999999998</c:v>
                </c:pt>
                <c:pt idx="215">
                  <c:v>0.23723580000000002</c:v>
                </c:pt>
                <c:pt idx="216">
                  <c:v>0.23794029999999999</c:v>
                </c:pt>
                <c:pt idx="217">
                  <c:v>0.2375707</c:v>
                </c:pt>
                <c:pt idx="218">
                  <c:v>0.23651539999999999</c:v>
                </c:pt>
                <c:pt idx="219">
                  <c:v>0.23495270000000001</c:v>
                </c:pt>
                <c:pt idx="220">
                  <c:v>0.23293079999999999</c:v>
                </c:pt>
                <c:pt idx="221">
                  <c:v>0.23111280000000001</c:v>
                </c:pt>
                <c:pt idx="222">
                  <c:v>0.23015079999999999</c:v>
                </c:pt>
                <c:pt idx="223">
                  <c:v>0.22960709999999998</c:v>
                </c:pt>
                <c:pt idx="224">
                  <c:v>0.22853399999999999</c:v>
                </c:pt>
                <c:pt idx="225">
                  <c:v>0.22697289999999998</c:v>
                </c:pt>
                <c:pt idx="226">
                  <c:v>0.22565559999999998</c:v>
                </c:pt>
                <c:pt idx="227">
                  <c:v>0.22487090000000001</c:v>
                </c:pt>
                <c:pt idx="228">
                  <c:v>0.2243223</c:v>
                </c:pt>
                <c:pt idx="229">
                  <c:v>0.22400620000000002</c:v>
                </c:pt>
                <c:pt idx="230">
                  <c:v>0.224718</c:v>
                </c:pt>
                <c:pt idx="231">
                  <c:v>0.22662429999999997</c:v>
                </c:pt>
                <c:pt idx="232">
                  <c:v>0.22884110000000002</c:v>
                </c:pt>
                <c:pt idx="233">
                  <c:v>0.23126739999999998</c:v>
                </c:pt>
                <c:pt idx="234">
                  <c:v>0.2344357</c:v>
                </c:pt>
                <c:pt idx="235">
                  <c:v>0.23784539999999998</c:v>
                </c:pt>
                <c:pt idx="236">
                  <c:v>0.24045649999999999</c:v>
                </c:pt>
                <c:pt idx="237">
                  <c:v>0.24196000000000001</c:v>
                </c:pt>
                <c:pt idx="238">
                  <c:v>0.24260559999999998</c:v>
                </c:pt>
                <c:pt idx="239">
                  <c:v>0.24270630000000001</c:v>
                </c:pt>
                <c:pt idx="240">
                  <c:v>0.24264999999999998</c:v>
                </c:pt>
                <c:pt idx="241">
                  <c:v>0.2429605</c:v>
                </c:pt>
                <c:pt idx="242">
                  <c:v>0.24367460000000002</c:v>
                </c:pt>
                <c:pt idx="243">
                  <c:v>0.2441538</c:v>
                </c:pt>
                <c:pt idx="244">
                  <c:v>0.2440658</c:v>
                </c:pt>
                <c:pt idx="245">
                  <c:v>0.2436643</c:v>
                </c:pt>
                <c:pt idx="246">
                  <c:v>0.2430678</c:v>
                </c:pt>
                <c:pt idx="247">
                  <c:v>0.24231140000000001</c:v>
                </c:pt>
                <c:pt idx="248">
                  <c:v>0.24189630000000001</c:v>
                </c:pt>
                <c:pt idx="249">
                  <c:v>0.24195430000000001</c:v>
                </c:pt>
                <c:pt idx="250">
                  <c:v>0.24162540000000002</c:v>
                </c:pt>
                <c:pt idx="251">
                  <c:v>0.2399839</c:v>
                </c:pt>
                <c:pt idx="252">
                  <c:v>0.23686390000000002</c:v>
                </c:pt>
                <c:pt idx="253">
                  <c:v>0.23303099999999999</c:v>
                </c:pt>
                <c:pt idx="254">
                  <c:v>0.22979630000000001</c:v>
                </c:pt>
                <c:pt idx="255">
                  <c:v>0.227911</c:v>
                </c:pt>
                <c:pt idx="256">
                  <c:v>0.22716709999999998</c:v>
                </c:pt>
                <c:pt idx="257">
                  <c:v>0.22679919999999998</c:v>
                </c:pt>
                <c:pt idx="258">
                  <c:v>0.22621930000000001</c:v>
                </c:pt>
                <c:pt idx="259">
                  <c:v>0.22557639999999998</c:v>
                </c:pt>
                <c:pt idx="260">
                  <c:v>0.22533990000000001</c:v>
                </c:pt>
                <c:pt idx="261">
                  <c:v>0.2261666</c:v>
                </c:pt>
                <c:pt idx="262">
                  <c:v>0.2283674</c:v>
                </c:pt>
                <c:pt idx="263">
                  <c:v>0.2310036</c:v>
                </c:pt>
                <c:pt idx="264">
                  <c:v>0.23330199999999998</c:v>
                </c:pt>
                <c:pt idx="265">
                  <c:v>0.23578980000000002</c:v>
                </c:pt>
                <c:pt idx="266">
                  <c:v>0.2384058</c:v>
                </c:pt>
                <c:pt idx="267">
                  <c:v>0.23988320000000002</c:v>
                </c:pt>
                <c:pt idx="268">
                  <c:v>0.23970850000000002</c:v>
                </c:pt>
                <c:pt idx="269">
                  <c:v>0.23877709999999999</c:v>
                </c:pt>
                <c:pt idx="270">
                  <c:v>0.23799880000000001</c:v>
                </c:pt>
                <c:pt idx="271">
                  <c:v>0.2372775</c:v>
                </c:pt>
                <c:pt idx="272">
                  <c:v>0.23581510000000003</c:v>
                </c:pt>
                <c:pt idx="273">
                  <c:v>0.23320580000000002</c:v>
                </c:pt>
                <c:pt idx="274">
                  <c:v>0.23001279999999999</c:v>
                </c:pt>
                <c:pt idx="275">
                  <c:v>0.22690010000000002</c:v>
                </c:pt>
                <c:pt idx="276">
                  <c:v>0.22430259999999999</c:v>
                </c:pt>
                <c:pt idx="277">
                  <c:v>0.22279109999999999</c:v>
                </c:pt>
                <c:pt idx="278">
                  <c:v>0.22273290000000001</c:v>
                </c:pt>
                <c:pt idx="279">
                  <c:v>0.22347909999999999</c:v>
                </c:pt>
                <c:pt idx="280">
                  <c:v>0.22367039999999999</c:v>
                </c:pt>
                <c:pt idx="281">
                  <c:v>0.22290510000000002</c:v>
                </c:pt>
                <c:pt idx="282">
                  <c:v>0.22245229999999999</c:v>
                </c:pt>
                <c:pt idx="283">
                  <c:v>0.22383160000000002</c:v>
                </c:pt>
                <c:pt idx="284">
                  <c:v>0.22714580000000001</c:v>
                </c:pt>
                <c:pt idx="285">
                  <c:v>0.23105700000000001</c:v>
                </c:pt>
                <c:pt idx="286">
                  <c:v>0.23390809999999998</c:v>
                </c:pt>
                <c:pt idx="287">
                  <c:v>0.23521300000000001</c:v>
                </c:pt>
                <c:pt idx="288">
                  <c:v>0.23597330000000002</c:v>
                </c:pt>
                <c:pt idx="289">
                  <c:v>0.2365498</c:v>
                </c:pt>
                <c:pt idx="290">
                  <c:v>0.23608950000000001</c:v>
                </c:pt>
                <c:pt idx="291">
                  <c:v>0.23474300000000001</c:v>
                </c:pt>
                <c:pt idx="292">
                  <c:v>0.233739</c:v>
                </c:pt>
                <c:pt idx="293">
                  <c:v>0.23347029999999999</c:v>
                </c:pt>
                <c:pt idx="294">
                  <c:v>0.23321729999999999</c:v>
                </c:pt>
                <c:pt idx="295">
                  <c:v>0.23251750000000002</c:v>
                </c:pt>
                <c:pt idx="296">
                  <c:v>0.23201530000000001</c:v>
                </c:pt>
                <c:pt idx="297">
                  <c:v>0.23274020000000001</c:v>
                </c:pt>
                <c:pt idx="298">
                  <c:v>0.23469419999999999</c:v>
                </c:pt>
                <c:pt idx="299">
                  <c:v>0.23677009999999998</c:v>
                </c:pt>
                <c:pt idx="300">
                  <c:v>0.23807479999999998</c:v>
                </c:pt>
                <c:pt idx="301">
                  <c:v>0.2384616</c:v>
                </c:pt>
                <c:pt idx="302">
                  <c:v>0.23828370000000001</c:v>
                </c:pt>
                <c:pt idx="303">
                  <c:v>0.23808109999999999</c:v>
                </c:pt>
                <c:pt idx="304">
                  <c:v>0.2383922</c:v>
                </c:pt>
                <c:pt idx="305">
                  <c:v>0.23963389999999998</c:v>
                </c:pt>
                <c:pt idx="306">
                  <c:v>0.24151839999999999</c:v>
                </c:pt>
                <c:pt idx="307">
                  <c:v>0.24334</c:v>
                </c:pt>
                <c:pt idx="308">
                  <c:v>0.24456520000000001</c:v>
                </c:pt>
                <c:pt idx="309">
                  <c:v>0.24454720000000002</c:v>
                </c:pt>
                <c:pt idx="310">
                  <c:v>0.24284350000000002</c:v>
                </c:pt>
                <c:pt idx="311">
                  <c:v>0.2399492</c:v>
                </c:pt>
                <c:pt idx="312">
                  <c:v>0.2368499</c:v>
                </c:pt>
                <c:pt idx="313">
                  <c:v>0.2337822</c:v>
                </c:pt>
                <c:pt idx="314">
                  <c:v>0.2309368</c:v>
                </c:pt>
                <c:pt idx="315">
                  <c:v>0.22945169999999998</c:v>
                </c:pt>
                <c:pt idx="316">
                  <c:v>0.22948370000000001</c:v>
                </c:pt>
                <c:pt idx="317">
                  <c:v>0.22962490000000002</c:v>
                </c:pt>
                <c:pt idx="318">
                  <c:v>0.2291041</c:v>
                </c:pt>
                <c:pt idx="319">
                  <c:v>0.22863359999999999</c:v>
                </c:pt>
                <c:pt idx="320">
                  <c:v>0.22919780000000001</c:v>
                </c:pt>
                <c:pt idx="321">
                  <c:v>0.23079099999999997</c:v>
                </c:pt>
                <c:pt idx="322">
                  <c:v>0.23279260000000002</c:v>
                </c:pt>
                <c:pt idx="323">
                  <c:v>0.2347699</c:v>
                </c:pt>
                <c:pt idx="324">
                  <c:v>0.2365823</c:v>
                </c:pt>
                <c:pt idx="325">
                  <c:v>0.23852119999999999</c:v>
                </c:pt>
                <c:pt idx="326">
                  <c:v>0.24060290000000001</c:v>
                </c:pt>
                <c:pt idx="327">
                  <c:v>0.24185859999999998</c:v>
                </c:pt>
                <c:pt idx="328">
                  <c:v>0.2415534</c:v>
                </c:pt>
                <c:pt idx="329">
                  <c:v>0.24013530000000002</c:v>
                </c:pt>
                <c:pt idx="330">
                  <c:v>0.23850690000000002</c:v>
                </c:pt>
                <c:pt idx="331">
                  <c:v>0.2373372</c:v>
                </c:pt>
                <c:pt idx="332">
                  <c:v>0.23656630000000001</c:v>
                </c:pt>
                <c:pt idx="333">
                  <c:v>0.23562259999999999</c:v>
                </c:pt>
                <c:pt idx="334">
                  <c:v>0.23469670000000001</c:v>
                </c:pt>
                <c:pt idx="335">
                  <c:v>0.23469390000000001</c:v>
                </c:pt>
                <c:pt idx="336">
                  <c:v>0.2357474</c:v>
                </c:pt>
                <c:pt idx="337">
                  <c:v>0.23700370000000001</c:v>
                </c:pt>
                <c:pt idx="338">
                  <c:v>0.23825840000000001</c:v>
                </c:pt>
                <c:pt idx="339">
                  <c:v>0.24014380000000002</c:v>
                </c:pt>
                <c:pt idx="340">
                  <c:v>0.24222929999999998</c:v>
                </c:pt>
                <c:pt idx="341">
                  <c:v>0.24352399999999999</c:v>
                </c:pt>
                <c:pt idx="342">
                  <c:v>0.24441380000000001</c:v>
                </c:pt>
                <c:pt idx="343">
                  <c:v>0.24578999999999998</c:v>
                </c:pt>
                <c:pt idx="344">
                  <c:v>0.24760400000000002</c:v>
                </c:pt>
                <c:pt idx="345">
                  <c:v>0.24948999999999999</c:v>
                </c:pt>
                <c:pt idx="346">
                  <c:v>0.25118760000000001</c:v>
                </c:pt>
                <c:pt idx="347">
                  <c:v>0.25189630000000002</c:v>
                </c:pt>
                <c:pt idx="348">
                  <c:v>0.25088710000000003</c:v>
                </c:pt>
                <c:pt idx="349">
                  <c:v>0.24849270000000001</c:v>
                </c:pt>
                <c:pt idx="350">
                  <c:v>0.24533179999999999</c:v>
                </c:pt>
                <c:pt idx="351">
                  <c:v>0.24172759999999999</c:v>
                </c:pt>
                <c:pt idx="352">
                  <c:v>0.23846200000000001</c:v>
                </c:pt>
                <c:pt idx="353">
                  <c:v>0.23637850000000002</c:v>
                </c:pt>
                <c:pt idx="354">
                  <c:v>0.2352108</c:v>
                </c:pt>
                <c:pt idx="355">
                  <c:v>0.23450430000000003</c:v>
                </c:pt>
                <c:pt idx="356">
                  <c:v>0.23435119999999998</c:v>
                </c:pt>
                <c:pt idx="357">
                  <c:v>0.2345682</c:v>
                </c:pt>
                <c:pt idx="358">
                  <c:v>0.2350052</c:v>
                </c:pt>
                <c:pt idx="359">
                  <c:v>0.23560500000000001</c:v>
                </c:pt>
                <c:pt idx="360">
                  <c:v>0.23612989999999998</c:v>
                </c:pt>
                <c:pt idx="361">
                  <c:v>0.23694739999999997</c:v>
                </c:pt>
                <c:pt idx="362">
                  <c:v>0.23844539999999997</c:v>
                </c:pt>
                <c:pt idx="363">
                  <c:v>0.2401305</c:v>
                </c:pt>
                <c:pt idx="364">
                  <c:v>0.24154029999999999</c:v>
                </c:pt>
                <c:pt idx="365">
                  <c:v>0.24279240000000002</c:v>
                </c:pt>
                <c:pt idx="366">
                  <c:v>0.24384570000000003</c:v>
                </c:pt>
                <c:pt idx="367">
                  <c:v>0.24430860000000001</c:v>
                </c:pt>
                <c:pt idx="368">
                  <c:v>0.2442704</c:v>
                </c:pt>
                <c:pt idx="369">
                  <c:v>0.244363</c:v>
                </c:pt>
                <c:pt idx="370">
                  <c:v>0.24491660000000001</c:v>
                </c:pt>
                <c:pt idx="371">
                  <c:v>0.2457888</c:v>
                </c:pt>
                <c:pt idx="372">
                  <c:v>0.24658540000000001</c:v>
                </c:pt>
                <c:pt idx="373">
                  <c:v>0.24696610000000002</c:v>
                </c:pt>
                <c:pt idx="374">
                  <c:v>0.2472935</c:v>
                </c:pt>
                <c:pt idx="375">
                  <c:v>0.24815700000000002</c:v>
                </c:pt>
                <c:pt idx="376">
                  <c:v>0.24920160000000002</c:v>
                </c:pt>
                <c:pt idx="377">
                  <c:v>0.24967900000000001</c:v>
                </c:pt>
                <c:pt idx="378">
                  <c:v>0.2497048</c:v>
                </c:pt>
                <c:pt idx="379">
                  <c:v>0.24991769999999999</c:v>
                </c:pt>
                <c:pt idx="380">
                  <c:v>0.24994159999999999</c:v>
                </c:pt>
                <c:pt idx="381">
                  <c:v>0.24869940000000001</c:v>
                </c:pt>
                <c:pt idx="382">
                  <c:v>0.24674770000000001</c:v>
                </c:pt>
                <c:pt idx="383">
                  <c:v>0.24562780000000001</c:v>
                </c:pt>
                <c:pt idx="384">
                  <c:v>0.24545690000000003</c:v>
                </c:pt>
                <c:pt idx="385">
                  <c:v>0.24550919999999998</c:v>
                </c:pt>
                <c:pt idx="386">
                  <c:v>0.24531240000000001</c:v>
                </c:pt>
                <c:pt idx="387">
                  <c:v>0.24482290000000001</c:v>
                </c:pt>
                <c:pt idx="388">
                  <c:v>0.24478569999999999</c:v>
                </c:pt>
                <c:pt idx="389">
                  <c:v>0.24582940000000003</c:v>
                </c:pt>
                <c:pt idx="390">
                  <c:v>0.24730400000000002</c:v>
                </c:pt>
                <c:pt idx="391">
                  <c:v>0.24842259999999999</c:v>
                </c:pt>
                <c:pt idx="392">
                  <c:v>0.2494526</c:v>
                </c:pt>
                <c:pt idx="393">
                  <c:v>0.25061309999999998</c:v>
                </c:pt>
                <c:pt idx="394">
                  <c:v>0.25144109999999997</c:v>
                </c:pt>
                <c:pt idx="395">
                  <c:v>0.2514245</c:v>
                </c:pt>
                <c:pt idx="396">
                  <c:v>0.25042219999999998</c:v>
                </c:pt>
                <c:pt idx="397">
                  <c:v>0.24923710000000002</c:v>
                </c:pt>
                <c:pt idx="398">
                  <c:v>0.24919429999999998</c:v>
                </c:pt>
                <c:pt idx="399">
                  <c:v>0.25061549999999999</c:v>
                </c:pt>
                <c:pt idx="400">
                  <c:v>0.25269039999999998</c:v>
                </c:pt>
                <c:pt idx="401">
                  <c:v>0.25455629999999996</c:v>
                </c:pt>
                <c:pt idx="402">
                  <c:v>0.2555656</c:v>
                </c:pt>
                <c:pt idx="403">
                  <c:v>0.25550840000000002</c:v>
                </c:pt>
                <c:pt idx="404">
                  <c:v>0.25472729999999999</c:v>
                </c:pt>
                <c:pt idx="405">
                  <c:v>0.25395400000000001</c:v>
                </c:pt>
                <c:pt idx="406">
                  <c:v>0.25358789999999998</c:v>
                </c:pt>
                <c:pt idx="407">
                  <c:v>0.25340940000000001</c:v>
                </c:pt>
                <c:pt idx="408">
                  <c:v>0.25322510000000004</c:v>
                </c:pt>
                <c:pt idx="409">
                  <c:v>0.25362669999999998</c:v>
                </c:pt>
                <c:pt idx="410">
                  <c:v>0.25525199999999998</c:v>
                </c:pt>
                <c:pt idx="411">
                  <c:v>0.25806560000000001</c:v>
                </c:pt>
                <c:pt idx="412">
                  <c:v>0.26157170000000002</c:v>
                </c:pt>
                <c:pt idx="413">
                  <c:v>0.26469789999999999</c:v>
                </c:pt>
                <c:pt idx="414">
                  <c:v>0.26640409999999998</c:v>
                </c:pt>
                <c:pt idx="415">
                  <c:v>0.26669520000000002</c:v>
                </c:pt>
                <c:pt idx="416">
                  <c:v>0.2660612</c:v>
                </c:pt>
                <c:pt idx="417">
                  <c:v>0.2649377</c:v>
                </c:pt>
                <c:pt idx="418">
                  <c:v>0.26433909999999999</c:v>
                </c:pt>
                <c:pt idx="419">
                  <c:v>0.26476249999999996</c:v>
                </c:pt>
                <c:pt idx="420">
                  <c:v>0.26568320000000001</c:v>
                </c:pt>
                <c:pt idx="421">
                  <c:v>0.26721079999999997</c:v>
                </c:pt>
                <c:pt idx="422">
                  <c:v>0.26977129999999999</c:v>
                </c:pt>
                <c:pt idx="423">
                  <c:v>0.27277769999999996</c:v>
                </c:pt>
                <c:pt idx="424">
                  <c:v>0.27512790000000004</c:v>
                </c:pt>
                <c:pt idx="425">
                  <c:v>0.27627099999999999</c:v>
                </c:pt>
                <c:pt idx="426">
                  <c:v>0.2762927</c:v>
                </c:pt>
                <c:pt idx="427">
                  <c:v>0.2756866</c:v>
                </c:pt>
                <c:pt idx="428">
                  <c:v>0.27494360000000001</c:v>
                </c:pt>
                <c:pt idx="429">
                  <c:v>0.27410199999999996</c:v>
                </c:pt>
                <c:pt idx="430">
                  <c:v>0.27295520000000001</c:v>
                </c:pt>
                <c:pt idx="431">
                  <c:v>0.27196960000000003</c:v>
                </c:pt>
                <c:pt idx="432">
                  <c:v>0.27160299999999998</c:v>
                </c:pt>
                <c:pt idx="433">
                  <c:v>0.27163599999999999</c:v>
                </c:pt>
                <c:pt idx="434">
                  <c:v>0.27170539999999999</c:v>
                </c:pt>
                <c:pt idx="435">
                  <c:v>0.27147519999999997</c:v>
                </c:pt>
                <c:pt idx="436">
                  <c:v>0.27042099999999997</c:v>
                </c:pt>
                <c:pt idx="437">
                  <c:v>0.26849259999999997</c:v>
                </c:pt>
                <c:pt idx="438">
                  <c:v>0.26658530000000003</c:v>
                </c:pt>
                <c:pt idx="439">
                  <c:v>0.26541429999999999</c:v>
                </c:pt>
                <c:pt idx="440">
                  <c:v>0.26478000000000002</c:v>
                </c:pt>
                <c:pt idx="441">
                  <c:v>0.2644822</c:v>
                </c:pt>
                <c:pt idx="442">
                  <c:v>0.2645999</c:v>
                </c:pt>
                <c:pt idx="443">
                  <c:v>0.26483889999999999</c:v>
                </c:pt>
                <c:pt idx="444">
                  <c:v>0.2652794</c:v>
                </c:pt>
                <c:pt idx="445">
                  <c:v>0.2665459</c:v>
                </c:pt>
                <c:pt idx="446">
                  <c:v>0.26835959999999998</c:v>
                </c:pt>
                <c:pt idx="447">
                  <c:v>0.26968550000000002</c:v>
                </c:pt>
                <c:pt idx="448">
                  <c:v>0.27005950000000001</c:v>
                </c:pt>
                <c:pt idx="449">
                  <c:v>0.26991369999999998</c:v>
                </c:pt>
                <c:pt idx="450">
                  <c:v>0.26984410000000003</c:v>
                </c:pt>
                <c:pt idx="451">
                  <c:v>0.27044360000000001</c:v>
                </c:pt>
                <c:pt idx="452">
                  <c:v>0.2720629</c:v>
                </c:pt>
                <c:pt idx="453">
                  <c:v>0.27436749999999999</c:v>
                </c:pt>
                <c:pt idx="454">
                  <c:v>0.27709470000000003</c:v>
                </c:pt>
                <c:pt idx="455">
                  <c:v>0.27988449999999998</c:v>
                </c:pt>
                <c:pt idx="456">
                  <c:v>0.28204250000000003</c:v>
                </c:pt>
                <c:pt idx="457">
                  <c:v>0.2833097</c:v>
                </c:pt>
                <c:pt idx="458">
                  <c:v>0.28395480000000001</c:v>
                </c:pt>
                <c:pt idx="459">
                  <c:v>0.28460389999999997</c:v>
                </c:pt>
                <c:pt idx="460">
                  <c:v>0.28557199999999999</c:v>
                </c:pt>
                <c:pt idx="461">
                  <c:v>0.28681319999999999</c:v>
                </c:pt>
                <c:pt idx="462">
                  <c:v>0.28855780000000003</c:v>
                </c:pt>
                <c:pt idx="463">
                  <c:v>0.29054599999999997</c:v>
                </c:pt>
                <c:pt idx="464">
                  <c:v>0.29174549999999999</c:v>
                </c:pt>
                <c:pt idx="465">
                  <c:v>0.29185719999999998</c:v>
                </c:pt>
                <c:pt idx="466">
                  <c:v>0.29178409999999999</c:v>
                </c:pt>
                <c:pt idx="467">
                  <c:v>0.29234470000000001</c:v>
                </c:pt>
                <c:pt idx="468">
                  <c:v>0.29320200000000002</c:v>
                </c:pt>
                <c:pt idx="469">
                  <c:v>0.2933577</c:v>
                </c:pt>
                <c:pt idx="470">
                  <c:v>0.29241349999999999</c:v>
                </c:pt>
                <c:pt idx="471">
                  <c:v>0.2908538</c:v>
                </c:pt>
                <c:pt idx="472">
                  <c:v>0.2894505</c:v>
                </c:pt>
                <c:pt idx="473">
                  <c:v>0.28906560000000003</c:v>
                </c:pt>
                <c:pt idx="474">
                  <c:v>0.29018660000000002</c:v>
                </c:pt>
                <c:pt idx="475">
                  <c:v>0.29236259999999997</c:v>
                </c:pt>
                <c:pt idx="476">
                  <c:v>0.2944078</c:v>
                </c:pt>
                <c:pt idx="477">
                  <c:v>0.29553280000000004</c:v>
                </c:pt>
                <c:pt idx="478">
                  <c:v>0.29590049999999996</c:v>
                </c:pt>
                <c:pt idx="479">
                  <c:v>0.2958538</c:v>
                </c:pt>
                <c:pt idx="480">
                  <c:v>0.29576730000000001</c:v>
                </c:pt>
                <c:pt idx="481">
                  <c:v>0.29609150000000001</c:v>
                </c:pt>
                <c:pt idx="482">
                  <c:v>0.29704459999999999</c:v>
                </c:pt>
                <c:pt idx="483">
                  <c:v>0.29879479999999997</c:v>
                </c:pt>
                <c:pt idx="484">
                  <c:v>0.3011914</c:v>
                </c:pt>
                <c:pt idx="485">
                  <c:v>0.30388009999999999</c:v>
                </c:pt>
                <c:pt idx="486">
                  <c:v>0.30634490000000003</c:v>
                </c:pt>
                <c:pt idx="487">
                  <c:v>0.30765629999999999</c:v>
                </c:pt>
                <c:pt idx="488">
                  <c:v>0.30763779999999996</c:v>
                </c:pt>
                <c:pt idx="489">
                  <c:v>0.30750679999999997</c:v>
                </c:pt>
                <c:pt idx="490">
                  <c:v>0.30787750000000003</c:v>
                </c:pt>
                <c:pt idx="491">
                  <c:v>0.3078765</c:v>
                </c:pt>
                <c:pt idx="492">
                  <c:v>0.30697150000000001</c:v>
                </c:pt>
                <c:pt idx="493">
                  <c:v>0.30560919999999997</c:v>
                </c:pt>
                <c:pt idx="494">
                  <c:v>0.30413489999999999</c:v>
                </c:pt>
                <c:pt idx="495">
                  <c:v>0.30257259999999997</c:v>
                </c:pt>
                <c:pt idx="496">
                  <c:v>0.30120590000000003</c:v>
                </c:pt>
                <c:pt idx="497">
                  <c:v>0.30041990000000002</c:v>
                </c:pt>
                <c:pt idx="498">
                  <c:v>0.3001875</c:v>
                </c:pt>
                <c:pt idx="499">
                  <c:v>0.30015839999999999</c:v>
                </c:pt>
                <c:pt idx="500">
                  <c:v>0.2999329</c:v>
                </c:pt>
                <c:pt idx="501">
                  <c:v>0.29933109999999996</c:v>
                </c:pt>
                <c:pt idx="502">
                  <c:v>0.2990061</c:v>
                </c:pt>
                <c:pt idx="503">
                  <c:v>0.29985300000000004</c:v>
                </c:pt>
                <c:pt idx="504">
                  <c:v>0.30161509999999997</c:v>
                </c:pt>
                <c:pt idx="505">
                  <c:v>0.30349769999999998</c:v>
                </c:pt>
                <c:pt idx="506">
                  <c:v>0.30543490000000001</c:v>
                </c:pt>
                <c:pt idx="507">
                  <c:v>0.30738850000000001</c:v>
                </c:pt>
                <c:pt idx="508">
                  <c:v>0.3088535</c:v>
                </c:pt>
                <c:pt idx="509">
                  <c:v>0.30953750000000002</c:v>
                </c:pt>
                <c:pt idx="510">
                  <c:v>0.30937300000000001</c:v>
                </c:pt>
                <c:pt idx="511">
                  <c:v>0.3087898</c:v>
                </c:pt>
                <c:pt idx="512">
                  <c:v>0.3087182</c:v>
                </c:pt>
                <c:pt idx="513">
                  <c:v>0.30941079999999999</c:v>
                </c:pt>
                <c:pt idx="514">
                  <c:v>0.3101043</c:v>
                </c:pt>
                <c:pt idx="515">
                  <c:v>0.31063439999999998</c:v>
                </c:pt>
                <c:pt idx="516">
                  <c:v>0.31159480000000001</c:v>
                </c:pt>
                <c:pt idx="517">
                  <c:v>0.31287880000000001</c:v>
                </c:pt>
                <c:pt idx="518">
                  <c:v>0.31377490000000002</c:v>
                </c:pt>
                <c:pt idx="519">
                  <c:v>0.31445899999999999</c:v>
                </c:pt>
                <c:pt idx="520">
                  <c:v>0.31586380000000003</c:v>
                </c:pt>
                <c:pt idx="521">
                  <c:v>0.31811539999999999</c:v>
                </c:pt>
                <c:pt idx="522">
                  <c:v>0.32040669999999999</c:v>
                </c:pt>
                <c:pt idx="523">
                  <c:v>0.32224659999999999</c:v>
                </c:pt>
                <c:pt idx="524">
                  <c:v>0.32350249999999997</c:v>
                </c:pt>
                <c:pt idx="525">
                  <c:v>0.32427240000000002</c:v>
                </c:pt>
                <c:pt idx="526">
                  <c:v>0.32505400000000001</c:v>
                </c:pt>
                <c:pt idx="527">
                  <c:v>0.32589469999999998</c:v>
                </c:pt>
                <c:pt idx="528">
                  <c:v>0.32621859999999997</c:v>
                </c:pt>
                <c:pt idx="529">
                  <c:v>0.32561279999999998</c:v>
                </c:pt>
                <c:pt idx="530">
                  <c:v>0.32449</c:v>
                </c:pt>
                <c:pt idx="531">
                  <c:v>0.32325969999999998</c:v>
                </c:pt>
                <c:pt idx="532">
                  <c:v>0.3220731</c:v>
                </c:pt>
                <c:pt idx="533">
                  <c:v>0.32115060000000001</c:v>
                </c:pt>
                <c:pt idx="534">
                  <c:v>0.32063989999999998</c:v>
                </c:pt>
                <c:pt idx="535">
                  <c:v>0.32066810000000001</c:v>
                </c:pt>
                <c:pt idx="536">
                  <c:v>0.32125909999999996</c:v>
                </c:pt>
                <c:pt idx="537">
                  <c:v>0.32235969999999997</c:v>
                </c:pt>
                <c:pt idx="538">
                  <c:v>0.32373590000000002</c:v>
                </c:pt>
                <c:pt idx="539">
                  <c:v>0.32500600000000002</c:v>
                </c:pt>
                <c:pt idx="540">
                  <c:v>0.326237</c:v>
                </c:pt>
                <c:pt idx="541">
                  <c:v>0.3277196</c:v>
                </c:pt>
                <c:pt idx="542">
                  <c:v>0.32947879999999996</c:v>
                </c:pt>
                <c:pt idx="543">
                  <c:v>0.33156340000000001</c:v>
                </c:pt>
                <c:pt idx="544">
                  <c:v>0.33361020000000002</c:v>
                </c:pt>
                <c:pt idx="545">
                  <c:v>0.33482719999999999</c:v>
                </c:pt>
                <c:pt idx="546">
                  <c:v>0.33500610000000003</c:v>
                </c:pt>
                <c:pt idx="547">
                  <c:v>0.33507670000000001</c:v>
                </c:pt>
                <c:pt idx="548">
                  <c:v>0.33517849999999999</c:v>
                </c:pt>
                <c:pt idx="549">
                  <c:v>0.33525450000000001</c:v>
                </c:pt>
                <c:pt idx="550">
                  <c:v>0.3356326</c:v>
                </c:pt>
                <c:pt idx="551">
                  <c:v>0.3364933</c:v>
                </c:pt>
                <c:pt idx="552">
                  <c:v>0.33757129999999996</c:v>
                </c:pt>
                <c:pt idx="553">
                  <c:v>0.33829369999999997</c:v>
                </c:pt>
                <c:pt idx="554">
                  <c:v>0.33849850000000004</c:v>
                </c:pt>
                <c:pt idx="555">
                  <c:v>0.33846779999999999</c:v>
                </c:pt>
                <c:pt idx="556">
                  <c:v>0.33858939999999998</c:v>
                </c:pt>
                <c:pt idx="557">
                  <c:v>0.33906740000000002</c:v>
                </c:pt>
                <c:pt idx="558">
                  <c:v>0.34033990000000003</c:v>
                </c:pt>
                <c:pt idx="559">
                  <c:v>0.34229149999999997</c:v>
                </c:pt>
                <c:pt idx="560">
                  <c:v>0.34459319999999999</c:v>
                </c:pt>
                <c:pt idx="561">
                  <c:v>0.34657479999999996</c:v>
                </c:pt>
                <c:pt idx="562">
                  <c:v>0.3478716</c:v>
                </c:pt>
                <c:pt idx="563">
                  <c:v>0.34872560000000002</c:v>
                </c:pt>
                <c:pt idx="564">
                  <c:v>0.34968640000000001</c:v>
                </c:pt>
                <c:pt idx="565">
                  <c:v>0.35111550000000002</c:v>
                </c:pt>
                <c:pt idx="566">
                  <c:v>0.35268050000000001</c:v>
                </c:pt>
                <c:pt idx="567">
                  <c:v>0.35370409999999997</c:v>
                </c:pt>
                <c:pt idx="568">
                  <c:v>0.35440329999999998</c:v>
                </c:pt>
                <c:pt idx="569">
                  <c:v>0.35555300000000001</c:v>
                </c:pt>
                <c:pt idx="570">
                  <c:v>0.35720040000000003</c:v>
                </c:pt>
                <c:pt idx="571">
                  <c:v>0.35926439999999998</c:v>
                </c:pt>
                <c:pt idx="572">
                  <c:v>0.36143039999999999</c:v>
                </c:pt>
                <c:pt idx="573">
                  <c:v>0.36434660000000002</c:v>
                </c:pt>
                <c:pt idx="574">
                  <c:v>0.3680464</c:v>
                </c:pt>
                <c:pt idx="575">
                  <c:v>0.37189420000000001</c:v>
                </c:pt>
                <c:pt idx="576">
                  <c:v>0.37509779999999998</c:v>
                </c:pt>
                <c:pt idx="577">
                  <c:v>0.3775464</c:v>
                </c:pt>
                <c:pt idx="578">
                  <c:v>0.37968879999999999</c:v>
                </c:pt>
                <c:pt idx="579">
                  <c:v>0.38147620000000004</c:v>
                </c:pt>
                <c:pt idx="580">
                  <c:v>0.3833049</c:v>
                </c:pt>
                <c:pt idx="581">
                  <c:v>0.38487930000000004</c:v>
                </c:pt>
                <c:pt idx="582">
                  <c:v>0.38660100000000003</c:v>
                </c:pt>
                <c:pt idx="583">
                  <c:v>0.38842949999999998</c:v>
                </c:pt>
                <c:pt idx="584">
                  <c:v>0.3903549</c:v>
                </c:pt>
                <c:pt idx="585">
                  <c:v>0.39182310000000004</c:v>
                </c:pt>
                <c:pt idx="586">
                  <c:v>0.39311489999999999</c:v>
                </c:pt>
                <c:pt idx="587">
                  <c:v>0.39459559999999994</c:v>
                </c:pt>
                <c:pt idx="588">
                  <c:v>0.3968603</c:v>
                </c:pt>
                <c:pt idx="589">
                  <c:v>0.3993756</c:v>
                </c:pt>
                <c:pt idx="590">
                  <c:v>0.40149840000000003</c:v>
                </c:pt>
                <c:pt idx="591">
                  <c:v>0.40284379999999997</c:v>
                </c:pt>
                <c:pt idx="592">
                  <c:v>0.40345439999999999</c:v>
                </c:pt>
                <c:pt idx="593">
                  <c:v>0.40312150000000002</c:v>
                </c:pt>
                <c:pt idx="594">
                  <c:v>0.40246020000000005</c:v>
                </c:pt>
                <c:pt idx="595">
                  <c:v>0.40174369999999998</c:v>
                </c:pt>
                <c:pt idx="596">
                  <c:v>0.40146480000000001</c:v>
                </c:pt>
                <c:pt idx="597">
                  <c:v>0.40091629999999995</c:v>
                </c:pt>
                <c:pt idx="598">
                  <c:v>0.40002670000000001</c:v>
                </c:pt>
                <c:pt idx="599">
                  <c:v>0.39954730000000005</c:v>
                </c:pt>
                <c:pt idx="600">
                  <c:v>0.39930319999999997</c:v>
                </c:pt>
                <c:pt idx="601">
                  <c:v>0.399399</c:v>
                </c:pt>
                <c:pt idx="602">
                  <c:v>0.39937630000000002</c:v>
                </c:pt>
                <c:pt idx="603">
                  <c:v>0.39935969999999998</c:v>
                </c:pt>
                <c:pt idx="604">
                  <c:v>0.39991749999999998</c:v>
                </c:pt>
                <c:pt idx="605">
                  <c:v>0.4006265</c:v>
                </c:pt>
                <c:pt idx="606">
                  <c:v>0.40194150000000001</c:v>
                </c:pt>
                <c:pt idx="607">
                  <c:v>0.40303670000000003</c:v>
                </c:pt>
                <c:pt idx="608">
                  <c:v>0.40423990000000004</c:v>
                </c:pt>
                <c:pt idx="609">
                  <c:v>0.40565419999999996</c:v>
                </c:pt>
                <c:pt idx="610">
                  <c:v>0.40671210000000002</c:v>
                </c:pt>
                <c:pt idx="611">
                  <c:v>0.4069373</c:v>
                </c:pt>
                <c:pt idx="612">
                  <c:v>0.40686810000000001</c:v>
                </c:pt>
                <c:pt idx="613">
                  <c:v>0.40612030000000005</c:v>
                </c:pt>
                <c:pt idx="614">
                  <c:v>0.40492189999999995</c:v>
                </c:pt>
                <c:pt idx="615">
                  <c:v>0.40281479999999997</c:v>
                </c:pt>
                <c:pt idx="616">
                  <c:v>0.40008350000000004</c:v>
                </c:pt>
                <c:pt idx="617">
                  <c:v>0.39769920000000003</c:v>
                </c:pt>
                <c:pt idx="618">
                  <c:v>0.39706079999999994</c:v>
                </c:pt>
                <c:pt idx="619">
                  <c:v>0.39706489999999994</c:v>
                </c:pt>
                <c:pt idx="620">
                  <c:v>0.39726820000000002</c:v>
                </c:pt>
                <c:pt idx="621">
                  <c:v>0.39820589999999995</c:v>
                </c:pt>
                <c:pt idx="622">
                  <c:v>0.40064790000000006</c:v>
                </c:pt>
                <c:pt idx="623">
                  <c:v>0.4050684</c:v>
                </c:pt>
                <c:pt idx="624">
                  <c:v>0.41033830000000004</c:v>
                </c:pt>
                <c:pt idx="625">
                  <c:v>0.41587849999999998</c:v>
                </c:pt>
                <c:pt idx="626">
                  <c:v>0.42153959999999996</c:v>
                </c:pt>
                <c:pt idx="627">
                  <c:v>0.42747580000000002</c:v>
                </c:pt>
                <c:pt idx="628">
                  <c:v>0.43365340000000002</c:v>
                </c:pt>
                <c:pt idx="629">
                  <c:v>0.43952440000000004</c:v>
                </c:pt>
                <c:pt idx="630">
                  <c:v>0.44476819999999995</c:v>
                </c:pt>
                <c:pt idx="631">
                  <c:v>0.4487408</c:v>
                </c:pt>
                <c:pt idx="632">
                  <c:v>0.45245639999999998</c:v>
                </c:pt>
                <c:pt idx="633">
                  <c:v>0.45590179999999997</c:v>
                </c:pt>
                <c:pt idx="634">
                  <c:v>0.45845060000000004</c:v>
                </c:pt>
                <c:pt idx="635">
                  <c:v>0.45931480000000002</c:v>
                </c:pt>
                <c:pt idx="636">
                  <c:v>0.45874699999999996</c:v>
                </c:pt>
                <c:pt idx="637">
                  <c:v>0.45802500000000002</c:v>
                </c:pt>
                <c:pt idx="638">
                  <c:v>0.45717930000000001</c:v>
                </c:pt>
                <c:pt idx="639">
                  <c:v>0.45592790000000005</c:v>
                </c:pt>
                <c:pt idx="640">
                  <c:v>0.45450499999999999</c:v>
                </c:pt>
                <c:pt idx="641">
                  <c:v>0.45319360000000003</c:v>
                </c:pt>
                <c:pt idx="642">
                  <c:v>0.45217039999999997</c:v>
                </c:pt>
                <c:pt idx="643">
                  <c:v>0.45120899999999997</c:v>
                </c:pt>
                <c:pt idx="644">
                  <c:v>0.4503702</c:v>
                </c:pt>
                <c:pt idx="645">
                  <c:v>0.45032620000000001</c:v>
                </c:pt>
                <c:pt idx="646">
                  <c:v>0.4497427</c:v>
                </c:pt>
                <c:pt idx="647">
                  <c:v>0.44928299999999999</c:v>
                </c:pt>
                <c:pt idx="648">
                  <c:v>0.44829070000000004</c:v>
                </c:pt>
                <c:pt idx="649">
                  <c:v>0.44666400000000001</c:v>
                </c:pt>
                <c:pt idx="650">
                  <c:v>0.44526549999999998</c:v>
                </c:pt>
                <c:pt idx="651">
                  <c:v>0.44440790000000002</c:v>
                </c:pt>
                <c:pt idx="652">
                  <c:v>0.44482250000000001</c:v>
                </c:pt>
                <c:pt idx="653">
                  <c:v>0.44565610000000005</c:v>
                </c:pt>
                <c:pt idx="654">
                  <c:v>0.44613900000000001</c:v>
                </c:pt>
                <c:pt idx="655">
                  <c:v>0.44661910000000005</c:v>
                </c:pt>
                <c:pt idx="656">
                  <c:v>0.44728950000000001</c:v>
                </c:pt>
                <c:pt idx="657">
                  <c:v>0.44762999999999997</c:v>
                </c:pt>
                <c:pt idx="658">
                  <c:v>0.44687460000000001</c:v>
                </c:pt>
                <c:pt idx="659">
                  <c:v>0.4451734</c:v>
                </c:pt>
                <c:pt idx="660">
                  <c:v>0.44392390000000004</c:v>
                </c:pt>
                <c:pt idx="661">
                  <c:v>0.4441329</c:v>
                </c:pt>
                <c:pt idx="662">
                  <c:v>0.44486660000000006</c:v>
                </c:pt>
                <c:pt idx="663">
                  <c:v>0.44557940000000001</c:v>
                </c:pt>
                <c:pt idx="664">
                  <c:v>0.44590769999999996</c:v>
                </c:pt>
                <c:pt idx="665">
                  <c:v>0.44651810000000003</c:v>
                </c:pt>
                <c:pt idx="666">
                  <c:v>0.44758439999999999</c:v>
                </c:pt>
                <c:pt idx="667">
                  <c:v>0.44895300000000005</c:v>
                </c:pt>
                <c:pt idx="668">
                  <c:v>0.45017870000000004</c:v>
                </c:pt>
                <c:pt idx="669">
                  <c:v>0.45121689999999998</c:v>
                </c:pt>
                <c:pt idx="670">
                  <c:v>0.45127989999999996</c:v>
                </c:pt>
                <c:pt idx="671">
                  <c:v>0.45057799999999998</c:v>
                </c:pt>
                <c:pt idx="672">
                  <c:v>0.44921470000000002</c:v>
                </c:pt>
                <c:pt idx="673">
                  <c:v>0.44783469999999997</c:v>
                </c:pt>
                <c:pt idx="674">
                  <c:v>0.44678859999999998</c:v>
                </c:pt>
                <c:pt idx="675">
                  <c:v>0.4462777</c:v>
                </c:pt>
                <c:pt idx="676">
                  <c:v>0.44672100000000003</c:v>
                </c:pt>
                <c:pt idx="677">
                  <c:v>0.44720090000000001</c:v>
                </c:pt>
                <c:pt idx="678">
                  <c:v>0.44692910000000002</c:v>
                </c:pt>
                <c:pt idx="679">
                  <c:v>0.44597389999999998</c:v>
                </c:pt>
                <c:pt idx="680">
                  <c:v>0.44449610000000001</c:v>
                </c:pt>
                <c:pt idx="681">
                  <c:v>0.44338340000000004</c:v>
                </c:pt>
                <c:pt idx="682">
                  <c:v>0.44347730000000002</c:v>
                </c:pt>
                <c:pt idx="683">
                  <c:v>0.44498019999999999</c:v>
                </c:pt>
                <c:pt idx="684">
                  <c:v>0.44685219999999998</c:v>
                </c:pt>
                <c:pt idx="685">
                  <c:v>0.44829639999999998</c:v>
                </c:pt>
                <c:pt idx="686">
                  <c:v>0.44925329999999997</c:v>
                </c:pt>
                <c:pt idx="687">
                  <c:v>0.45031660000000001</c:v>
                </c:pt>
                <c:pt idx="688">
                  <c:v>0.45200939999999995</c:v>
                </c:pt>
                <c:pt idx="689">
                  <c:v>0.45421059999999996</c:v>
                </c:pt>
                <c:pt idx="690">
                  <c:v>0.45621239999999996</c:v>
                </c:pt>
                <c:pt idx="691">
                  <c:v>0.45806500000000006</c:v>
                </c:pt>
                <c:pt idx="692">
                  <c:v>0.460204</c:v>
                </c:pt>
                <c:pt idx="693">
                  <c:v>0.46227040000000003</c:v>
                </c:pt>
                <c:pt idx="694">
                  <c:v>0.46362979999999998</c:v>
                </c:pt>
                <c:pt idx="695">
                  <c:v>0.46476340000000005</c:v>
                </c:pt>
                <c:pt idx="696">
                  <c:v>0.46630710000000003</c:v>
                </c:pt>
                <c:pt idx="697">
                  <c:v>0.46747929999999999</c:v>
                </c:pt>
                <c:pt idx="698">
                  <c:v>0.46752690000000002</c:v>
                </c:pt>
                <c:pt idx="699">
                  <c:v>0.46741450000000001</c:v>
                </c:pt>
                <c:pt idx="700">
                  <c:v>0.46853099999999998</c:v>
                </c:pt>
                <c:pt idx="701">
                  <c:v>0.47086100000000003</c:v>
                </c:pt>
                <c:pt idx="702">
                  <c:v>0.47367240000000005</c:v>
                </c:pt>
                <c:pt idx="703">
                  <c:v>0.47637469999999998</c:v>
                </c:pt>
                <c:pt idx="704">
                  <c:v>0.47910590000000003</c:v>
                </c:pt>
                <c:pt idx="705">
                  <c:v>0.48288940000000002</c:v>
                </c:pt>
                <c:pt idx="706">
                  <c:v>0.48784140000000004</c:v>
                </c:pt>
                <c:pt idx="707">
                  <c:v>0.49239939999999999</c:v>
                </c:pt>
                <c:pt idx="708">
                  <c:v>0.49616950000000004</c:v>
                </c:pt>
                <c:pt idx="709">
                  <c:v>0.50044449999999996</c:v>
                </c:pt>
                <c:pt idx="710">
                  <c:v>0.50509609999999994</c:v>
                </c:pt>
                <c:pt idx="711">
                  <c:v>0.50903809999999994</c:v>
                </c:pt>
                <c:pt idx="712">
                  <c:v>0.51249210000000001</c:v>
                </c:pt>
                <c:pt idx="713">
                  <c:v>0.51585779999999992</c:v>
                </c:pt>
                <c:pt idx="714">
                  <c:v>0.51920750000000004</c:v>
                </c:pt>
                <c:pt idx="715">
                  <c:v>0.52259679999999997</c:v>
                </c:pt>
                <c:pt idx="716">
                  <c:v>0.52622499999999994</c:v>
                </c:pt>
                <c:pt idx="717">
                  <c:v>0.52996290000000001</c:v>
                </c:pt>
                <c:pt idx="718">
                  <c:v>0.53363729999999998</c:v>
                </c:pt>
                <c:pt idx="719">
                  <c:v>0.53703670000000003</c:v>
                </c:pt>
                <c:pt idx="720">
                  <c:v>0.53940379999999999</c:v>
                </c:pt>
                <c:pt idx="721">
                  <c:v>0.54002260000000002</c:v>
                </c:pt>
                <c:pt idx="722">
                  <c:v>0.53940029999999994</c:v>
                </c:pt>
                <c:pt idx="723">
                  <c:v>0.53919899999999998</c:v>
                </c:pt>
                <c:pt idx="724">
                  <c:v>0.54075989999999996</c:v>
                </c:pt>
                <c:pt idx="725">
                  <c:v>0.54375519999999999</c:v>
                </c:pt>
                <c:pt idx="726">
                  <c:v>0.54666340000000002</c:v>
                </c:pt>
                <c:pt idx="727">
                  <c:v>0.54904410000000003</c:v>
                </c:pt>
                <c:pt idx="728">
                  <c:v>0.55206690000000003</c:v>
                </c:pt>
                <c:pt idx="729">
                  <c:v>0.55608919999999995</c:v>
                </c:pt>
                <c:pt idx="730">
                  <c:v>0.55995850000000003</c:v>
                </c:pt>
                <c:pt idx="731">
                  <c:v>0.56313379999999991</c:v>
                </c:pt>
                <c:pt idx="732">
                  <c:v>0.56620579999999998</c:v>
                </c:pt>
                <c:pt idx="733">
                  <c:v>0.56922609999999996</c:v>
                </c:pt>
                <c:pt idx="734">
                  <c:v>0.57098870000000002</c:v>
                </c:pt>
                <c:pt idx="735">
                  <c:v>0.57130879999999995</c:v>
                </c:pt>
                <c:pt idx="736">
                  <c:v>0.57158399999999998</c:v>
                </c:pt>
                <c:pt idx="737">
                  <c:v>0.57205470000000003</c:v>
                </c:pt>
                <c:pt idx="738">
                  <c:v>0.57265889999999997</c:v>
                </c:pt>
                <c:pt idx="739">
                  <c:v>0.57437199999999999</c:v>
                </c:pt>
                <c:pt idx="740">
                  <c:v>0.5775863</c:v>
                </c:pt>
                <c:pt idx="741">
                  <c:v>0.58051810000000004</c:v>
                </c:pt>
                <c:pt idx="742">
                  <c:v>0.58163500000000001</c:v>
                </c:pt>
                <c:pt idx="743">
                  <c:v>0.58177190000000001</c:v>
                </c:pt>
                <c:pt idx="744">
                  <c:v>0.58200719999999995</c:v>
                </c:pt>
                <c:pt idx="745">
                  <c:v>0.58194099999999993</c:v>
                </c:pt>
                <c:pt idx="746">
                  <c:v>0.58201440000000004</c:v>
                </c:pt>
                <c:pt idx="747">
                  <c:v>0.58384769999999997</c:v>
                </c:pt>
                <c:pt idx="748">
                  <c:v>0.58773030000000004</c:v>
                </c:pt>
                <c:pt idx="749">
                  <c:v>0.59200940000000002</c:v>
                </c:pt>
                <c:pt idx="750">
                  <c:v>0.59501519999999997</c:v>
                </c:pt>
                <c:pt idx="751">
                  <c:v>0.59690149999999997</c:v>
                </c:pt>
                <c:pt idx="752">
                  <c:v>0.59846600000000005</c:v>
                </c:pt>
                <c:pt idx="753">
                  <c:v>0.59969859999999997</c:v>
                </c:pt>
                <c:pt idx="754">
                  <c:v>0.60089949999999992</c:v>
                </c:pt>
                <c:pt idx="755">
                  <c:v>0.60293370000000002</c:v>
                </c:pt>
                <c:pt idx="756">
                  <c:v>0.60598370000000001</c:v>
                </c:pt>
                <c:pt idx="757">
                  <c:v>0.60939589999999999</c:v>
                </c:pt>
                <c:pt idx="758">
                  <c:v>0.61260689999999995</c:v>
                </c:pt>
                <c:pt idx="759">
                  <c:v>0.61589280000000002</c:v>
                </c:pt>
                <c:pt idx="760">
                  <c:v>0.61961370000000004</c:v>
                </c:pt>
                <c:pt idx="761">
                  <c:v>0.62324020000000002</c:v>
                </c:pt>
                <c:pt idx="762">
                  <c:v>0.62610739999999998</c:v>
                </c:pt>
                <c:pt idx="763">
                  <c:v>0.62769730000000001</c:v>
                </c:pt>
                <c:pt idx="764">
                  <c:v>0.62729440000000003</c:v>
                </c:pt>
                <c:pt idx="765">
                  <c:v>0.6250405</c:v>
                </c:pt>
                <c:pt idx="766">
                  <c:v>0.62263999999999997</c:v>
                </c:pt>
                <c:pt idx="767">
                  <c:v>0.62147469999999994</c:v>
                </c:pt>
                <c:pt idx="768">
                  <c:v>0.62063839999999992</c:v>
                </c:pt>
                <c:pt idx="769">
                  <c:v>0.61909329999999996</c:v>
                </c:pt>
                <c:pt idx="770">
                  <c:v>0.61755490000000002</c:v>
                </c:pt>
                <c:pt idx="771">
                  <c:v>0.61616369999999998</c:v>
                </c:pt>
                <c:pt idx="772">
                  <c:v>0.61384470000000002</c:v>
                </c:pt>
                <c:pt idx="773">
                  <c:v>0.61027120000000001</c:v>
                </c:pt>
                <c:pt idx="774">
                  <c:v>0.60641509999999998</c:v>
                </c:pt>
                <c:pt idx="775">
                  <c:v>0.6035374</c:v>
                </c:pt>
                <c:pt idx="776">
                  <c:v>0.60217659999999995</c:v>
                </c:pt>
                <c:pt idx="777">
                  <c:v>0.60225329999999999</c:v>
                </c:pt>
                <c:pt idx="778">
                  <c:v>0.6033573000000001</c:v>
                </c:pt>
                <c:pt idx="779">
                  <c:v>0.60506950000000004</c:v>
                </c:pt>
                <c:pt idx="780">
                  <c:v>0.60706369999999998</c:v>
                </c:pt>
                <c:pt idx="781">
                  <c:v>0.60887600000000008</c:v>
                </c:pt>
                <c:pt idx="782">
                  <c:v>0.61075310000000005</c:v>
                </c:pt>
                <c:pt idx="783">
                  <c:v>0.61344290000000001</c:v>
                </c:pt>
                <c:pt idx="784">
                  <c:v>0.61644909999999997</c:v>
                </c:pt>
                <c:pt idx="785">
                  <c:v>0.61845629999999996</c:v>
                </c:pt>
                <c:pt idx="786">
                  <c:v>0.61933179999999999</c:v>
                </c:pt>
                <c:pt idx="787">
                  <c:v>0.62019670000000005</c:v>
                </c:pt>
                <c:pt idx="788">
                  <c:v>0.62189810000000001</c:v>
                </c:pt>
                <c:pt idx="789">
                  <c:v>0.62430960000000002</c:v>
                </c:pt>
                <c:pt idx="790">
                  <c:v>0.62711450000000002</c:v>
                </c:pt>
                <c:pt idx="791">
                  <c:v>0.63033430000000001</c:v>
                </c:pt>
                <c:pt idx="792">
                  <c:v>0.63387389999999999</c:v>
                </c:pt>
                <c:pt idx="793">
                  <c:v>0.63761299999999999</c:v>
                </c:pt>
                <c:pt idx="794">
                  <c:v>0.64113169999999997</c:v>
                </c:pt>
                <c:pt idx="795">
                  <c:v>0.6437505</c:v>
                </c:pt>
                <c:pt idx="796">
                  <c:v>0.64577090000000004</c:v>
                </c:pt>
                <c:pt idx="797">
                  <c:v>0.64797090000000002</c:v>
                </c:pt>
                <c:pt idx="798">
                  <c:v>0.65077940000000001</c:v>
                </c:pt>
                <c:pt idx="799">
                  <c:v>0.65408219999999995</c:v>
                </c:pt>
                <c:pt idx="800">
                  <c:v>0.65682719999999994</c:v>
                </c:pt>
                <c:pt idx="801">
                  <c:v>0.6581302</c:v>
                </c:pt>
                <c:pt idx="802">
                  <c:v>0.6583059</c:v>
                </c:pt>
                <c:pt idx="803">
                  <c:v>0.65863149999999993</c:v>
                </c:pt>
                <c:pt idx="804">
                  <c:v>0.66060490000000005</c:v>
                </c:pt>
                <c:pt idx="805">
                  <c:v>0.66457739999999998</c:v>
                </c:pt>
                <c:pt idx="806">
                  <c:v>0.66938739999999997</c:v>
                </c:pt>
                <c:pt idx="807">
                  <c:v>0.67375669999999999</c:v>
                </c:pt>
                <c:pt idx="808">
                  <c:v>0.67693019999999993</c:v>
                </c:pt>
                <c:pt idx="809">
                  <c:v>0.67886919999999995</c:v>
                </c:pt>
                <c:pt idx="810">
                  <c:v>0.68029490000000004</c:v>
                </c:pt>
                <c:pt idx="811">
                  <c:v>0.6813266</c:v>
                </c:pt>
                <c:pt idx="812">
                  <c:v>0.68219260000000004</c:v>
                </c:pt>
                <c:pt idx="813">
                  <c:v>0.68373319999999993</c:v>
                </c:pt>
                <c:pt idx="814">
                  <c:v>0.68542539999999996</c:v>
                </c:pt>
                <c:pt idx="815">
                  <c:v>0.68617459999999997</c:v>
                </c:pt>
                <c:pt idx="816">
                  <c:v>0.68587949999999998</c:v>
                </c:pt>
                <c:pt idx="817">
                  <c:v>0.68515119999999996</c:v>
                </c:pt>
                <c:pt idx="818">
                  <c:v>0.68442629999999993</c:v>
                </c:pt>
                <c:pt idx="819">
                  <c:v>0.68371729999999997</c:v>
                </c:pt>
                <c:pt idx="820">
                  <c:v>0.68365860000000001</c:v>
                </c:pt>
                <c:pt idx="821">
                  <c:v>0.68486530000000001</c:v>
                </c:pt>
                <c:pt idx="822">
                  <c:v>0.68681419999999993</c:v>
                </c:pt>
                <c:pt idx="823">
                  <c:v>0.68838659999999996</c:v>
                </c:pt>
                <c:pt idx="824">
                  <c:v>0.68938280000000007</c:v>
                </c:pt>
                <c:pt idx="825">
                  <c:v>0.69138919999999993</c:v>
                </c:pt>
                <c:pt idx="826">
                  <c:v>0.6954979</c:v>
                </c:pt>
                <c:pt idx="827">
                  <c:v>0.70134189999999996</c:v>
                </c:pt>
                <c:pt idx="828">
                  <c:v>0.70901190000000003</c:v>
                </c:pt>
                <c:pt idx="829">
                  <c:v>0.71774509999999991</c:v>
                </c:pt>
                <c:pt idx="830">
                  <c:v>0.72482440000000004</c:v>
                </c:pt>
                <c:pt idx="831">
                  <c:v>0.72905110000000006</c:v>
                </c:pt>
                <c:pt idx="832">
                  <c:v>0.73222390000000004</c:v>
                </c:pt>
                <c:pt idx="833">
                  <c:v>0.7361723</c:v>
                </c:pt>
                <c:pt idx="834">
                  <c:v>0.74041100000000004</c:v>
                </c:pt>
                <c:pt idx="835">
                  <c:v>0.74374080000000009</c:v>
                </c:pt>
                <c:pt idx="836">
                  <c:v>0.74665320000000002</c:v>
                </c:pt>
                <c:pt idx="837">
                  <c:v>0.75059159999999991</c:v>
                </c:pt>
                <c:pt idx="838">
                  <c:v>0.75291639999999993</c:v>
                </c:pt>
                <c:pt idx="839">
                  <c:v>0.75414380000000003</c:v>
                </c:pt>
                <c:pt idx="840">
                  <c:v>0.75510820000000001</c:v>
                </c:pt>
                <c:pt idx="841">
                  <c:v>0.75691600000000003</c:v>
                </c:pt>
                <c:pt idx="842">
                  <c:v>0.76041760000000003</c:v>
                </c:pt>
                <c:pt idx="843">
                  <c:v>0.76542779999999999</c:v>
                </c:pt>
                <c:pt idx="844">
                  <c:v>0.77025260000000006</c:v>
                </c:pt>
                <c:pt idx="845">
                  <c:v>0.77326260000000002</c:v>
                </c:pt>
                <c:pt idx="846">
                  <c:v>0.77500440000000004</c:v>
                </c:pt>
                <c:pt idx="847">
                  <c:v>0.7769374</c:v>
                </c:pt>
                <c:pt idx="848">
                  <c:v>0.77996299999999996</c:v>
                </c:pt>
                <c:pt idx="849">
                  <c:v>0.78445019999999999</c:v>
                </c:pt>
                <c:pt idx="850">
                  <c:v>0.78891499999999992</c:v>
                </c:pt>
                <c:pt idx="851">
                  <c:v>0.79106890000000007</c:v>
                </c:pt>
                <c:pt idx="852">
                  <c:v>0.79191959999999995</c:v>
                </c:pt>
                <c:pt idx="853">
                  <c:v>0.79426619999999992</c:v>
                </c:pt>
                <c:pt idx="854">
                  <c:v>0.79788080000000006</c:v>
                </c:pt>
                <c:pt idx="855">
                  <c:v>0.80062549999999999</c:v>
                </c:pt>
                <c:pt idx="856">
                  <c:v>0.8010082999999999</c:v>
                </c:pt>
                <c:pt idx="857">
                  <c:v>0.79936610000000008</c:v>
                </c:pt>
                <c:pt idx="858">
                  <c:v>0.79777790000000004</c:v>
                </c:pt>
                <c:pt idx="859">
                  <c:v>0.79775090000000004</c:v>
                </c:pt>
                <c:pt idx="860">
                  <c:v>0.79942780000000002</c:v>
                </c:pt>
                <c:pt idx="861">
                  <c:v>0.8032218000000001</c:v>
                </c:pt>
                <c:pt idx="862">
                  <c:v>0.80896760000000001</c:v>
                </c:pt>
                <c:pt idx="863">
                  <c:v>0.81817820000000008</c:v>
                </c:pt>
                <c:pt idx="864">
                  <c:v>0.82833190000000012</c:v>
                </c:pt>
                <c:pt idx="865">
                  <c:v>0.8366614</c:v>
                </c:pt>
                <c:pt idx="866">
                  <c:v>0.84331860000000003</c:v>
                </c:pt>
                <c:pt idx="867">
                  <c:v>0.8493581</c:v>
                </c:pt>
                <c:pt idx="868">
                  <c:v>0.8531932000000001</c:v>
                </c:pt>
                <c:pt idx="869">
                  <c:v>0.85503590000000007</c:v>
                </c:pt>
                <c:pt idx="870">
                  <c:v>0.85503590000000007</c:v>
                </c:pt>
                <c:pt idx="871">
                  <c:v>0.85503590000000007</c:v>
                </c:pt>
                <c:pt idx="872">
                  <c:v>0.85503590000000007</c:v>
                </c:pt>
                <c:pt idx="873">
                  <c:v>0.85503590000000007</c:v>
                </c:pt>
                <c:pt idx="874">
                  <c:v>0.85503590000000007</c:v>
                </c:pt>
                <c:pt idx="875">
                  <c:v>0.85503590000000007</c:v>
                </c:pt>
                <c:pt idx="876">
                  <c:v>0.85503590000000007</c:v>
                </c:pt>
                <c:pt idx="877">
                  <c:v>0.85503590000000007</c:v>
                </c:pt>
                <c:pt idx="878">
                  <c:v>0.85503590000000007</c:v>
                </c:pt>
                <c:pt idx="879">
                  <c:v>0.85503590000000007</c:v>
                </c:pt>
                <c:pt idx="880">
                  <c:v>0.85503590000000007</c:v>
                </c:pt>
                <c:pt idx="881">
                  <c:v>0.85503590000000007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1A3-435F-87B7-0DC06AB7FE86}"/>
            </c:ext>
          </c:extLst>
        </c:ser>
        <c:ser>
          <c:idx val="1"/>
          <c:order val="1"/>
          <c:tx>
            <c:v>Post heat test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name>Post Heat Test</c:name>
            <c:spPr>
              <a:ln w="19050" cap="rnd">
                <a:solidFill>
                  <a:srgbClr val="FF0000"/>
                </a:solidFill>
                <a:prstDash val="solid"/>
              </a:ln>
              <a:effectLst/>
            </c:spPr>
            <c:trendlineType val="movingAvg"/>
            <c:period val="38"/>
            <c:dispRSqr val="0"/>
            <c:dispEq val="0"/>
          </c:trendline>
          <c:xVal>
            <c:numRef>
              <c:f>'Heating test 180919 coupon 2'!$M$4:$M$885</c:f>
              <c:numCache>
                <c:formatCode>General</c:formatCode>
                <c:ptCount val="882"/>
                <c:pt idx="0">
                  <c:v>2.5025366176891475</c:v>
                </c:pt>
                <c:pt idx="1">
                  <c:v>2.5049545274649216</c:v>
                </c:pt>
                <c:pt idx="2">
                  <c:v>2.5073771140487731</c:v>
                </c:pt>
                <c:pt idx="3">
                  <c:v>2.5098043910222829</c:v>
                </c:pt>
                <c:pt idx="4">
                  <c:v>2.5122363720215657</c:v>
                </c:pt>
                <c:pt idx="5">
                  <c:v>2.5146730707337484</c:v>
                </c:pt>
                <c:pt idx="6">
                  <c:v>2.5171145008991069</c:v>
                </c:pt>
                <c:pt idx="7">
                  <c:v>2.519560676313235</c:v>
                </c:pt>
                <c:pt idx="8">
                  <c:v>2.5220116108228638</c:v>
                </c:pt>
                <c:pt idx="9">
                  <c:v>2.5244673183312001</c:v>
                </c:pt>
                <c:pt idx="10">
                  <c:v>2.526927812793744</c:v>
                </c:pt>
                <c:pt idx="11">
                  <c:v>2.5293931082204537</c:v>
                </c:pt>
                <c:pt idx="12">
                  <c:v>2.5318632186779344</c:v>
                </c:pt>
                <c:pt idx="13">
                  <c:v>2.5343381582858697</c:v>
                </c:pt>
                <c:pt idx="14">
                  <c:v>2.5368179412192053</c:v>
                </c:pt>
                <c:pt idx="15">
                  <c:v>2.5393025817103507</c:v>
                </c:pt>
                <c:pt idx="16">
                  <c:v>2.5417920940455971</c:v>
                </c:pt>
                <c:pt idx="17">
                  <c:v>2.5442864925673114</c:v>
                </c:pt>
                <c:pt idx="18">
                  <c:v>2.5467857916761609</c:v>
                </c:pt>
                <c:pt idx="19">
                  <c:v>2.5492900058268551</c:v>
                </c:pt>
                <c:pt idx="20">
                  <c:v>2.5517991495336156</c:v>
                </c:pt>
                <c:pt idx="21">
                  <c:v>2.554313237365907</c:v>
                </c:pt>
                <c:pt idx="22">
                  <c:v>2.5568322839506656</c:v>
                </c:pt>
                <c:pt idx="23">
                  <c:v>2.5593563039745479</c:v>
                </c:pt>
                <c:pt idx="24">
                  <c:v>2.561885312180296</c:v>
                </c:pt>
                <c:pt idx="25">
                  <c:v>2.5644193233689787</c:v>
                </c:pt>
                <c:pt idx="26">
                  <c:v>2.5669583524022581</c:v>
                </c:pt>
                <c:pt idx="27">
                  <c:v>2.5695024141987357</c:v>
                </c:pt>
                <c:pt idx="28">
                  <c:v>2.5720515237362109</c:v>
                </c:pt>
                <c:pt idx="29">
                  <c:v>2.5746056960539669</c:v>
                </c:pt>
                <c:pt idx="30">
                  <c:v>2.5771649462484301</c:v>
                </c:pt>
                <c:pt idx="31">
                  <c:v>2.5797292894787711</c:v>
                </c:pt>
                <c:pt idx="32">
                  <c:v>2.5822987409625591</c:v>
                </c:pt>
                <c:pt idx="33">
                  <c:v>2.5848733159780499</c:v>
                </c:pt>
                <c:pt idx="34">
                  <c:v>2.5874530298664955</c:v>
                </c:pt>
                <c:pt idx="35">
                  <c:v>2.5900378980284455</c:v>
                </c:pt>
                <c:pt idx="36">
                  <c:v>2.5926279359260471</c:v>
                </c:pt>
                <c:pt idx="37">
                  <c:v>2.5952231590853785</c:v>
                </c:pt>
                <c:pt idx="38">
                  <c:v>2.5978235830920497</c:v>
                </c:pt>
                <c:pt idx="39">
                  <c:v>2.6004292235969024</c:v>
                </c:pt>
                <c:pt idx="40">
                  <c:v>2.6030400963116045</c:v>
                </c:pt>
                <c:pt idx="41">
                  <c:v>2.6056562170109845</c:v>
                </c:pt>
                <c:pt idx="42">
                  <c:v>2.6082776015353883</c:v>
                </c:pt>
                <c:pt idx="43">
                  <c:v>2.6109042657869317</c:v>
                </c:pt>
                <c:pt idx="44">
                  <c:v>2.6135362257318482</c:v>
                </c:pt>
                <c:pt idx="45">
                  <c:v>2.6161734974028668</c:v>
                </c:pt>
                <c:pt idx="46">
                  <c:v>2.6188160968954435</c:v>
                </c:pt>
                <c:pt idx="47">
                  <c:v>2.6214640403701286</c:v>
                </c:pt>
                <c:pt idx="48">
                  <c:v>2.6241173440549659</c:v>
                </c:pt>
                <c:pt idx="49">
                  <c:v>2.626776024241007</c:v>
                </c:pt>
                <c:pt idx="50">
                  <c:v>2.6294400972881564</c:v>
                </c:pt>
                <c:pt idx="51">
                  <c:v>2.6321095796206819</c:v>
                </c:pt>
                <c:pt idx="52">
                  <c:v>2.634784487729612</c:v>
                </c:pt>
                <c:pt idx="53">
                  <c:v>2.6374648381751657</c:v>
                </c:pt>
                <c:pt idx="54">
                  <c:v>2.6401506475829306</c:v>
                </c:pt>
                <c:pt idx="55">
                  <c:v>2.6428419326462826</c:v>
                </c:pt>
                <c:pt idx="56">
                  <c:v>2.6455387101288301</c:v>
                </c:pt>
                <c:pt idx="57">
                  <c:v>2.6482409968605762</c:v>
                </c:pt>
                <c:pt idx="58">
                  <c:v>2.6509488097403557</c:v>
                </c:pt>
                <c:pt idx="59">
                  <c:v>2.6536621657383002</c:v>
                </c:pt>
                <c:pt idx="60">
                  <c:v>2.656381081891273</c:v>
                </c:pt>
                <c:pt idx="61">
                  <c:v>2.6591055753088551</c:v>
                </c:pt>
                <c:pt idx="62">
                  <c:v>2.6618356631687741</c:v>
                </c:pt>
                <c:pt idx="63">
                  <c:v>2.6645713627193706</c:v>
                </c:pt>
                <c:pt idx="64">
                  <c:v>2.6673126912820986</c:v>
                </c:pt>
                <c:pt idx="65">
                  <c:v>2.6700596662476337</c:v>
                </c:pt>
                <c:pt idx="66">
                  <c:v>2.6728123050783634</c:v>
                </c:pt>
                <c:pt idx="67">
                  <c:v>2.6755706253109039</c:v>
                </c:pt>
                <c:pt idx="68">
                  <c:v>2.6783346445521894</c:v>
                </c:pt>
                <c:pt idx="69">
                  <c:v>2.6811043804819841</c:v>
                </c:pt>
                <c:pt idx="70">
                  <c:v>2.6838798508554169</c:v>
                </c:pt>
                <c:pt idx="71">
                  <c:v>2.6866610734983327</c:v>
                </c:pt>
                <c:pt idx="72">
                  <c:v>2.6894480663134286</c:v>
                </c:pt>
                <c:pt idx="73">
                  <c:v>2.6922408472755976</c:v>
                </c:pt>
                <c:pt idx="74">
                  <c:v>2.6950394344344661</c:v>
                </c:pt>
                <c:pt idx="75">
                  <c:v>2.6978438459169745</c:v>
                </c:pt>
                <c:pt idx="76">
                  <c:v>2.7006540999234039</c:v>
                </c:pt>
                <c:pt idx="77">
                  <c:v>2.7034702147299514</c:v>
                </c:pt>
                <c:pt idx="78">
                  <c:v>2.7062922086913139</c:v>
                </c:pt>
                <c:pt idx="79">
                  <c:v>2.7091201002367145</c:v>
                </c:pt>
                <c:pt idx="80">
                  <c:v>2.7119539078724788</c:v>
                </c:pt>
                <c:pt idx="81">
                  <c:v>2.7147936501846561</c:v>
                </c:pt>
                <c:pt idx="82">
                  <c:v>2.7176393458342765</c:v>
                </c:pt>
                <c:pt idx="83">
                  <c:v>2.7204910135636489</c:v>
                </c:pt>
                <c:pt idx="84">
                  <c:v>2.7233486721916123</c:v>
                </c:pt>
                <c:pt idx="85">
                  <c:v>2.7262123406161582</c:v>
                </c:pt>
                <c:pt idx="86">
                  <c:v>2.7290820378170784</c:v>
                </c:pt>
                <c:pt idx="87">
                  <c:v>2.7319577828519312</c:v>
                </c:pt>
                <c:pt idx="88">
                  <c:v>2.734839594858685</c:v>
                </c:pt>
                <c:pt idx="89">
                  <c:v>2.737727493058387</c:v>
                </c:pt>
                <c:pt idx="90">
                  <c:v>2.7406214967503608</c:v>
                </c:pt>
                <c:pt idx="91">
                  <c:v>2.7435216253186252</c:v>
                </c:pt>
                <c:pt idx="92">
                  <c:v>2.7464278982270773</c:v>
                </c:pt>
                <c:pt idx="93">
                  <c:v>2.7493403350221723</c:v>
                </c:pt>
                <c:pt idx="94">
                  <c:v>2.7522589553356358</c:v>
                </c:pt>
                <c:pt idx="95">
                  <c:v>2.7551837788803715</c:v>
                </c:pt>
                <c:pt idx="96">
                  <c:v>2.7581148254531662</c:v>
                </c:pt>
                <c:pt idx="97">
                  <c:v>2.7610521149374199</c:v>
                </c:pt>
                <c:pt idx="98">
                  <c:v>2.76399566729904</c:v>
                </c:pt>
                <c:pt idx="99">
                  <c:v>2.7669455025891607</c:v>
                </c:pt>
                <c:pt idx="100">
                  <c:v>2.7699016409469079</c:v>
                </c:pt>
                <c:pt idx="101">
                  <c:v>2.7728641025944922</c:v>
                </c:pt>
                <c:pt idx="102">
                  <c:v>2.7758329078438031</c:v>
                </c:pt>
                <c:pt idx="103">
                  <c:v>2.7788080770915062</c:v>
                </c:pt>
                <c:pt idx="104">
                  <c:v>2.7817896308218</c:v>
                </c:pt>
                <c:pt idx="105">
                  <c:v>2.7847775896092175</c:v>
                </c:pt>
                <c:pt idx="106">
                  <c:v>2.7877719741144573</c:v>
                </c:pt>
                <c:pt idx="107">
                  <c:v>2.7907728050871756</c:v>
                </c:pt>
                <c:pt idx="108">
                  <c:v>2.7937801033688046</c:v>
                </c:pt>
                <c:pt idx="109">
                  <c:v>2.7967938898883662</c:v>
                </c:pt>
                <c:pt idx="110">
                  <c:v>2.7998141856652863</c:v>
                </c:pt>
                <c:pt idx="111">
                  <c:v>2.8028410118122378</c:v>
                </c:pt>
                <c:pt idx="112">
                  <c:v>2.8058743895301501</c:v>
                </c:pt>
                <c:pt idx="113">
                  <c:v>2.8089143401149776</c:v>
                </c:pt>
                <c:pt idx="114">
                  <c:v>2.8119608849527009</c:v>
                </c:pt>
                <c:pt idx="115">
                  <c:v>2.815014045522179</c:v>
                </c:pt>
                <c:pt idx="116">
                  <c:v>2.8180738433980363</c:v>
                </c:pt>
                <c:pt idx="117">
                  <c:v>2.8211403002464208</c:v>
                </c:pt>
                <c:pt idx="118">
                  <c:v>2.8242134378278823</c:v>
                </c:pt>
                <c:pt idx="119">
                  <c:v>2.8272932780002877</c:v>
                </c:pt>
                <c:pt idx="120">
                  <c:v>2.8303798427145543</c:v>
                </c:pt>
                <c:pt idx="121">
                  <c:v>2.8334731540175584</c:v>
                </c:pt>
                <c:pt idx="122">
                  <c:v>2.8365732340550704</c:v>
                </c:pt>
                <c:pt idx="123">
                  <c:v>2.8396801050666673</c:v>
                </c:pt>
                <c:pt idx="124">
                  <c:v>2.8427937893926929</c:v>
                </c:pt>
                <c:pt idx="125">
                  <c:v>2.8459143094691606</c:v>
                </c:pt>
                <c:pt idx="126">
                  <c:v>2.8490416878306997</c:v>
                </c:pt>
                <c:pt idx="127">
                  <c:v>2.8521759471135382</c:v>
                </c:pt>
                <c:pt idx="128">
                  <c:v>2.8553171100511863</c:v>
                </c:pt>
                <c:pt idx="129">
                  <c:v>2.8584651994774055</c:v>
                </c:pt>
                <c:pt idx="130">
                  <c:v>2.8616202383292246</c:v>
                </c:pt>
                <c:pt idx="131">
                  <c:v>2.864782249642595</c:v>
                </c:pt>
                <c:pt idx="132">
                  <c:v>2.8679512565553953</c:v>
                </c:pt>
                <c:pt idx="133">
                  <c:v>2.8711272823104639</c:v>
                </c:pt>
                <c:pt idx="134">
                  <c:v>2.874310350250417</c:v>
                </c:pt>
                <c:pt idx="135">
                  <c:v>2.8775004838248042</c:v>
                </c:pt>
                <c:pt idx="136">
                  <c:v>2.8806977065849124</c:v>
                </c:pt>
                <c:pt idx="137">
                  <c:v>2.8839020421868149</c:v>
                </c:pt>
                <c:pt idx="138">
                  <c:v>2.887113514394454</c:v>
                </c:pt>
                <c:pt idx="139">
                  <c:v>2.8903321470752434</c:v>
                </c:pt>
                <c:pt idx="140">
                  <c:v>2.8935579642031448</c:v>
                </c:pt>
                <c:pt idx="141">
                  <c:v>2.8967909898617785</c:v>
                </c:pt>
                <c:pt idx="142">
                  <c:v>2.9000312482391659</c:v>
                </c:pt>
                <c:pt idx="143">
                  <c:v>2.9032787636350381</c:v>
                </c:pt>
                <c:pt idx="144">
                  <c:v>2.9065335604555651</c:v>
                </c:pt>
                <c:pt idx="145">
                  <c:v>2.9097956632164816</c:v>
                </c:pt>
                <c:pt idx="146">
                  <c:v>2.9130650965462479</c:v>
                </c:pt>
                <c:pt idx="147">
                  <c:v>2.9163418851815939</c:v>
                </c:pt>
                <c:pt idx="148">
                  <c:v>2.919626053970672</c:v>
                </c:pt>
                <c:pt idx="149">
                  <c:v>2.9229176278762496</c:v>
                </c:pt>
                <c:pt idx="150">
                  <c:v>2.9262166319712306</c:v>
                </c:pt>
                <c:pt idx="151">
                  <c:v>2.92952309144184</c:v>
                </c:pt>
                <c:pt idx="152">
                  <c:v>2.9328370315908439</c:v>
                </c:pt>
                <c:pt idx="153">
                  <c:v>2.9361584778321896</c:v>
                </c:pt>
                <c:pt idx="154">
                  <c:v>2.9394874556985271</c:v>
                </c:pt>
                <c:pt idx="155">
                  <c:v>2.9428239908358451</c:v>
                </c:pt>
                <c:pt idx="156">
                  <c:v>2.9461681090066985</c:v>
                </c:pt>
                <c:pt idx="157">
                  <c:v>2.9495198360934856</c:v>
                </c:pt>
                <c:pt idx="158">
                  <c:v>2.95287919809391</c:v>
                </c:pt>
                <c:pt idx="159">
                  <c:v>2.9562462211242502</c:v>
                </c:pt>
                <c:pt idx="160">
                  <c:v>2.9596209314226565</c:v>
                </c:pt>
                <c:pt idx="161">
                  <c:v>2.9630033553446036</c:v>
                </c:pt>
                <c:pt idx="162">
                  <c:v>2.9663935193661781</c:v>
                </c:pt>
                <c:pt idx="163">
                  <c:v>2.9697914500874236</c:v>
                </c:pt>
                <c:pt idx="164">
                  <c:v>2.973197174226871</c:v>
                </c:pt>
                <c:pt idx="165">
                  <c:v>2.9766107186292921</c:v>
                </c:pt>
                <c:pt idx="166">
                  <c:v>2.980032110260225</c:v>
                </c:pt>
                <c:pt idx="167">
                  <c:v>2.9834613762093261</c:v>
                </c:pt>
                <c:pt idx="168">
                  <c:v>2.9868985436937638</c:v>
                </c:pt>
                <c:pt idx="169">
                  <c:v>2.9903436400535988</c:v>
                </c:pt>
                <c:pt idx="170">
                  <c:v>2.9937966927551707</c:v>
                </c:pt>
                <c:pt idx="171">
                  <c:v>2.9972577293945215</c:v>
                </c:pt>
                <c:pt idx="172">
                  <c:v>3.0007267776927611</c:v>
                </c:pt>
                <c:pt idx="173">
                  <c:v>3.00420386549948</c:v>
                </c:pt>
                <c:pt idx="174">
                  <c:v>3.0076890207962137</c:v>
                </c:pt>
                <c:pt idx="175">
                  <c:v>3.0111822716908723</c:v>
                </c:pt>
                <c:pt idx="176">
                  <c:v>3.0146836464257278</c:v>
                </c:pt>
                <c:pt idx="177">
                  <c:v>3.018193173371841</c:v>
                </c:pt>
                <c:pt idx="178">
                  <c:v>3.0217108810325342</c:v>
                </c:pt>
                <c:pt idx="179">
                  <c:v>3.0252367980469086</c:v>
                </c:pt>
                <c:pt idx="180">
                  <c:v>3.0287709531851492</c:v>
                </c:pt>
                <c:pt idx="181">
                  <c:v>3.0323133753520333</c:v>
                </c:pt>
                <c:pt idx="182">
                  <c:v>3.0358640935904866</c:v>
                </c:pt>
                <c:pt idx="183">
                  <c:v>3.0394231370768625</c:v>
                </c:pt>
                <c:pt idx="184">
                  <c:v>3.042990535124487</c:v>
                </c:pt>
                <c:pt idx="185">
                  <c:v>3.0465663171872523</c:v>
                </c:pt>
                <c:pt idx="186">
                  <c:v>3.0501505128539406</c:v>
                </c:pt>
                <c:pt idx="187">
                  <c:v>3.0537431518564651</c:v>
                </c:pt>
                <c:pt idx="188">
                  <c:v>3.0573442640641835</c:v>
                </c:pt>
                <c:pt idx="189">
                  <c:v>3.0609538794875144</c:v>
                </c:pt>
                <c:pt idx="190">
                  <c:v>3.0645720282815776</c:v>
                </c:pt>
                <c:pt idx="191">
                  <c:v>3.0681987407414262</c:v>
                </c:pt>
                <c:pt idx="192">
                  <c:v>3.0718340473056873</c:v>
                </c:pt>
                <c:pt idx="193">
                  <c:v>3.0754779785602504</c:v>
                </c:pt>
                <c:pt idx="194">
                  <c:v>3.0791305652325227</c:v>
                </c:pt>
                <c:pt idx="195">
                  <c:v>3.0827918381998525</c:v>
                </c:pt>
                <c:pt idx="196">
                  <c:v>3.0864618284837708</c:v>
                </c:pt>
                <c:pt idx="197">
                  <c:v>3.0901405672537066</c:v>
                </c:pt>
                <c:pt idx="198">
                  <c:v>3.0938280858307303</c:v>
                </c:pt>
                <c:pt idx="199">
                  <c:v>3.0975244156827304</c:v>
                </c:pt>
                <c:pt idx="200">
                  <c:v>3.1012295884281516</c:v>
                </c:pt>
                <c:pt idx="201">
                  <c:v>3.1049436358397946</c:v>
                </c:pt>
                <c:pt idx="202">
                  <c:v>3.1086665898399559</c:v>
                </c:pt>
                <c:pt idx="203">
                  <c:v>3.112398482504215</c:v>
                </c:pt>
                <c:pt idx="204">
                  <c:v>3.116139346065272</c:v>
                </c:pt>
                <c:pt idx="205">
                  <c:v>3.1198892129070912</c:v>
                </c:pt>
                <c:pt idx="206">
                  <c:v>3.1236481155736002</c:v>
                </c:pt>
                <c:pt idx="207">
                  <c:v>3.1274160867628273</c:v>
                </c:pt>
                <c:pt idx="208">
                  <c:v>3.1311931593307598</c:v>
                </c:pt>
                <c:pt idx="209">
                  <c:v>3.1349793662952425</c:v>
                </c:pt>
                <c:pt idx="210">
                  <c:v>3.1387747408310687</c:v>
                </c:pt>
                <c:pt idx="211">
                  <c:v>3.1425793162738733</c:v>
                </c:pt>
                <c:pt idx="212">
                  <c:v>3.1463931261240821</c:v>
                </c:pt>
                <c:pt idx="213">
                  <c:v>3.1502162040419703</c:v>
                </c:pt>
                <c:pt idx="214">
                  <c:v>3.1540485838516101</c:v>
                </c:pt>
                <c:pt idx="215">
                  <c:v>3.1578902995448499</c:v>
                </c:pt>
                <c:pt idx="216">
                  <c:v>3.1617413852753677</c:v>
                </c:pt>
                <c:pt idx="217">
                  <c:v>3.1656018753676447</c:v>
                </c:pt>
                <c:pt idx="218">
                  <c:v>3.1694718043110037</c:v>
                </c:pt>
                <c:pt idx="219">
                  <c:v>3.1733512067636216</c:v>
                </c:pt>
                <c:pt idx="220">
                  <c:v>3.1772401175565923</c:v>
                </c:pt>
                <c:pt idx="221">
                  <c:v>3.1811385716889333</c:v>
                </c:pt>
                <c:pt idx="222">
                  <c:v>3.1850466043316419</c:v>
                </c:pt>
                <c:pt idx="223">
                  <c:v>3.1889642508318063</c:v>
                </c:pt>
                <c:pt idx="224">
                  <c:v>3.1928915467075871</c:v>
                </c:pt>
                <c:pt idx="225">
                  <c:v>3.1968285276523245</c:v>
                </c:pt>
                <c:pt idx="226">
                  <c:v>3.2007752295386891</c:v>
                </c:pt>
                <c:pt idx="227">
                  <c:v>3.2047316884126213</c:v>
                </c:pt>
                <c:pt idx="228">
                  <c:v>3.2086979405026161</c:v>
                </c:pt>
                <c:pt idx="229">
                  <c:v>3.2126740222136534</c:v>
                </c:pt>
                <c:pt idx="230">
                  <c:v>3.2166599701313756</c:v>
                </c:pt>
                <c:pt idx="231">
                  <c:v>3.2206558210263276</c:v>
                </c:pt>
                <c:pt idx="232">
                  <c:v>3.2246616118488798</c:v>
                </c:pt>
                <c:pt idx="233">
                  <c:v>3.2286773797334596</c:v>
                </c:pt>
                <c:pt idx="234">
                  <c:v>3.2327031620028355</c:v>
                </c:pt>
                <c:pt idx="235">
                  <c:v>3.2367389961630222</c:v>
                </c:pt>
                <c:pt idx="236">
                  <c:v>3.2407849199075596</c:v>
                </c:pt>
                <c:pt idx="237">
                  <c:v>3.244840971121846</c:v>
                </c:pt>
                <c:pt idx="238">
                  <c:v>3.2489071878769678</c:v>
                </c:pt>
                <c:pt idx="239">
                  <c:v>3.2529836084393069</c:v>
                </c:pt>
                <c:pt idx="240">
                  <c:v>3.2570702712643667</c:v>
                </c:pt>
                <c:pt idx="241">
                  <c:v>3.261167215001131</c:v>
                </c:pt>
                <c:pt idx="242">
                  <c:v>3.2652744784964844</c:v>
                </c:pt>
                <c:pt idx="243">
                  <c:v>3.2693921007900606</c:v>
                </c:pt>
                <c:pt idx="244">
                  <c:v>3.2735201211186613</c:v>
                </c:pt>
                <c:pt idx="245">
                  <c:v>3.2776585789207204</c:v>
                </c:pt>
                <c:pt idx="246">
                  <c:v>3.2818075138300631</c:v>
                </c:pt>
                <c:pt idx="247">
                  <c:v>3.2859669656857546</c:v>
                </c:pt>
                <c:pt idx="248">
                  <c:v>3.2901369745258529</c:v>
                </c:pt>
                <c:pt idx="249">
                  <c:v>3.2943175805919056</c:v>
                </c:pt>
                <c:pt idx="250">
                  <c:v>3.2985088243335134</c:v>
                </c:pt>
                <c:pt idx="251">
                  <c:v>3.3027107464031262</c:v>
                </c:pt>
                <c:pt idx="252">
                  <c:v>3.3069233876606003</c:v>
                </c:pt>
                <c:pt idx="253">
                  <c:v>3.3111467891778079</c:v>
                </c:pt>
                <c:pt idx="254">
                  <c:v>3.3153809922334241</c:v>
                </c:pt>
                <c:pt idx="255">
                  <c:v>3.3196260383175309</c:v>
                </c:pt>
                <c:pt idx="256">
                  <c:v>3.32388196913629</c:v>
                </c:pt>
                <c:pt idx="257">
                  <c:v>3.3281488266055952</c:v>
                </c:pt>
                <c:pt idx="258">
                  <c:v>3.3324266528612765</c:v>
                </c:pt>
                <c:pt idx="259">
                  <c:v>3.3367154902527534</c:v>
                </c:pt>
                <c:pt idx="260">
                  <c:v>3.3410153813477312</c:v>
                </c:pt>
                <c:pt idx="261">
                  <c:v>3.3453263689369757</c:v>
                </c:pt>
                <c:pt idx="262">
                  <c:v>3.3496484960290349</c:v>
                </c:pt>
                <c:pt idx="263">
                  <c:v>3.3539818058550086</c:v>
                </c:pt>
                <c:pt idx="264">
                  <c:v>3.3583263418733664</c:v>
                </c:pt>
                <c:pt idx="265">
                  <c:v>3.3626821477646662</c:v>
                </c:pt>
                <c:pt idx="266">
                  <c:v>3.3670492674363688</c:v>
                </c:pt>
                <c:pt idx="267">
                  <c:v>3.3714277450277281</c:v>
                </c:pt>
                <c:pt idx="268">
                  <c:v>3.3758176249033434</c:v>
                </c:pt>
                <c:pt idx="269">
                  <c:v>3.3802189516637378</c:v>
                </c:pt>
                <c:pt idx="270">
                  <c:v>3.3846317701389128</c:v>
                </c:pt>
                <c:pt idx="271">
                  <c:v>3.3890561253932678</c:v>
                </c:pt>
                <c:pt idx="272">
                  <c:v>3.3934920627305898</c:v>
                </c:pt>
                <c:pt idx="273">
                  <c:v>3.3979396276887193</c:v>
                </c:pt>
                <c:pt idx="274">
                  <c:v>3.4023988660445315</c:v>
                </c:pt>
                <c:pt idx="275">
                  <c:v>3.4068698238189952</c:v>
                </c:pt>
                <c:pt idx="276">
                  <c:v>3.4113525472718136</c:v>
                </c:pt>
                <c:pt idx="277">
                  <c:v>3.4158470829064775</c:v>
                </c:pt>
                <c:pt idx="278">
                  <c:v>3.4203534774753832</c:v>
                </c:pt>
                <c:pt idx="279">
                  <c:v>3.4248717779732849</c:v>
                </c:pt>
                <c:pt idx="280">
                  <c:v>3.4294020316482818</c:v>
                </c:pt>
                <c:pt idx="281">
                  <c:v>3.433944285995266</c:v>
                </c:pt>
                <c:pt idx="282">
                  <c:v>3.4384985887610884</c:v>
                </c:pt>
                <c:pt idx="283">
                  <c:v>3.4430649879497821</c:v>
                </c:pt>
                <c:pt idx="284">
                  <c:v>3.4476435318171705</c:v>
                </c:pt>
                <c:pt idx="285">
                  <c:v>3.452234268876091</c:v>
                </c:pt>
                <c:pt idx="286">
                  <c:v>3.4568372479016958</c:v>
                </c:pt>
                <c:pt idx="287">
                  <c:v>3.461452517926034</c:v>
                </c:pt>
                <c:pt idx="288">
                  <c:v>3.4660801282433553</c:v>
                </c:pt>
                <c:pt idx="289">
                  <c:v>3.4707201284154725</c:v>
                </c:pt>
                <c:pt idx="290">
                  <c:v>3.4753725682651293</c:v>
                </c:pt>
                <c:pt idx="291">
                  <c:v>3.4800374978874031</c:v>
                </c:pt>
                <c:pt idx="292">
                  <c:v>3.4847149676430713</c:v>
                </c:pt>
                <c:pt idx="293">
                  <c:v>3.4894050281640254</c:v>
                </c:pt>
                <c:pt idx="294">
                  <c:v>3.4941077303587624</c:v>
                </c:pt>
                <c:pt idx="295">
                  <c:v>3.4988231254069269</c:v>
                </c:pt>
                <c:pt idx="296">
                  <c:v>3.5035512647648059</c:v>
                </c:pt>
                <c:pt idx="297">
                  <c:v>3.5082922001708909</c:v>
                </c:pt>
                <c:pt idx="298">
                  <c:v>3.5130459836391741</c:v>
                </c:pt>
                <c:pt idx="299">
                  <c:v>3.5178126674708863</c:v>
                </c:pt>
                <c:pt idx="300">
                  <c:v>3.5225923042477936</c:v>
                </c:pt>
                <c:pt idx="301">
                  <c:v>3.527384946837818</c:v>
                </c:pt>
                <c:pt idx="302">
                  <c:v>3.5321906484007219</c:v>
                </c:pt>
                <c:pt idx="303">
                  <c:v>3.5370094623826263</c:v>
                </c:pt>
                <c:pt idx="304">
                  <c:v>3.5418414425216969</c:v>
                </c:pt>
                <c:pt idx="305">
                  <c:v>3.5466866428539232</c:v>
                </c:pt>
                <c:pt idx="306">
                  <c:v>3.5515451177076081</c:v>
                </c:pt>
                <c:pt idx="307">
                  <c:v>3.5564169217091486</c:v>
                </c:pt>
                <c:pt idx="308">
                  <c:v>3.561302109788882</c:v>
                </c:pt>
                <c:pt idx="309">
                  <c:v>3.5662007371743045</c:v>
                </c:pt>
                <c:pt idx="310">
                  <c:v>3.5711128594022821</c:v>
                </c:pt>
                <c:pt idx="311">
                  <c:v>3.5760385323122694</c:v>
                </c:pt>
                <c:pt idx="312">
                  <c:v>3.5809778120522187</c:v>
                </c:pt>
                <c:pt idx="313">
                  <c:v>3.5859307550845712</c:v>
                </c:pt>
                <c:pt idx="314">
                  <c:v>3.5908974181807274</c:v>
                </c:pt>
                <c:pt idx="315">
                  <c:v>3.5958778584270372</c:v>
                </c:pt>
                <c:pt idx="316">
                  <c:v>3.6008721332308813</c:v>
                </c:pt>
                <c:pt idx="317">
                  <c:v>3.6058803003151261</c:v>
                </c:pt>
                <c:pt idx="318">
                  <c:v>3.6109024177242093</c:v>
                </c:pt>
                <c:pt idx="319">
                  <c:v>3.6159385438302984</c:v>
                </c:pt>
                <c:pt idx="320">
                  <c:v>3.6209887373264364</c:v>
                </c:pt>
                <c:pt idx="321">
                  <c:v>3.6260530572392597</c:v>
                </c:pt>
                <c:pt idx="322">
                  <c:v>3.6311315629221497</c:v>
                </c:pt>
                <c:pt idx="323">
                  <c:v>3.6362243140614536</c:v>
                </c:pt>
                <c:pt idx="324">
                  <c:v>3.6413313706828103</c:v>
                </c:pt>
                <c:pt idx="325">
                  <c:v>3.6464527931455777</c:v>
                </c:pt>
                <c:pt idx="326">
                  <c:v>3.651588642149163</c:v>
                </c:pt>
                <c:pt idx="327">
                  <c:v>3.6567389787394236</c:v>
                </c:pt>
                <c:pt idx="328">
                  <c:v>3.6619038643031052</c:v>
                </c:pt>
                <c:pt idx="329">
                  <c:v>3.6670833605742508</c:v>
                </c:pt>
                <c:pt idx="330">
                  <c:v>3.6722775296407124</c:v>
                </c:pt>
                <c:pt idx="331">
                  <c:v>3.6774864339372164</c:v>
                </c:pt>
                <c:pt idx="332">
                  <c:v>3.6827101362586441</c:v>
                </c:pt>
                <c:pt idx="333">
                  <c:v>3.6879486997531079</c:v>
                </c:pt>
                <c:pt idx="334">
                  <c:v>3.6932021879285291</c:v>
                </c:pt>
                <c:pt idx="335">
                  <c:v>3.6984706646593111</c:v>
                </c:pt>
                <c:pt idx="336">
                  <c:v>3.7037541941807537</c:v>
                </c:pt>
                <c:pt idx="337">
                  <c:v>3.7090528410957337</c:v>
                </c:pt>
                <c:pt idx="338">
                  <c:v>3.7143666703814744</c:v>
                </c:pt>
                <c:pt idx="339">
                  <c:v>3.719695747383962</c:v>
                </c:pt>
                <c:pt idx="340">
                  <c:v>3.7250401378247253</c:v>
                </c:pt>
                <c:pt idx="341">
                  <c:v>3.7303999078077155</c:v>
                </c:pt>
                <c:pt idx="342">
                  <c:v>3.7357751238123158</c:v>
                </c:pt>
                <c:pt idx="343">
                  <c:v>3.7411658527072165</c:v>
                </c:pt>
                <c:pt idx="344">
                  <c:v>3.7465721617434324</c:v>
                </c:pt>
                <c:pt idx="345">
                  <c:v>3.7519941185612717</c:v>
                </c:pt>
                <c:pt idx="346">
                  <c:v>3.7574317911973818</c:v>
                </c:pt>
                <c:pt idx="347">
                  <c:v>3.762885248079173</c:v>
                </c:pt>
                <c:pt idx="348">
                  <c:v>3.7683545580318758</c:v>
                </c:pt>
                <c:pt idx="349">
                  <c:v>3.7738397902857166</c:v>
                </c:pt>
                <c:pt idx="350">
                  <c:v>3.7793410144689004</c:v>
                </c:pt>
                <c:pt idx="351">
                  <c:v>3.7848583006219312</c:v>
                </c:pt>
                <c:pt idx="352">
                  <c:v>3.7903917191906165</c:v>
                </c:pt>
                <c:pt idx="353">
                  <c:v>3.7959413410333194</c:v>
                </c:pt>
                <c:pt idx="354">
                  <c:v>3.8015072374283236</c:v>
                </c:pt>
                <c:pt idx="355">
                  <c:v>3.8070894800682478</c:v>
                </c:pt>
                <c:pt idx="356">
                  <c:v>3.8126881410674263</c:v>
                </c:pt>
                <c:pt idx="357">
                  <c:v>3.8183032929693823</c:v>
                </c:pt>
                <c:pt idx="358">
                  <c:v>3.8239350087412585</c:v>
                </c:pt>
                <c:pt idx="359">
                  <c:v>3.8295833617813044</c:v>
                </c:pt>
                <c:pt idx="360">
                  <c:v>3.8352484259264887</c:v>
                </c:pt>
                <c:pt idx="361">
                  <c:v>3.8409302754454431</c:v>
                </c:pt>
                <c:pt idx="362">
                  <c:v>3.8466289850534685</c:v>
                </c:pt>
                <c:pt idx="363">
                  <c:v>3.8523446299055006</c:v>
                </c:pt>
                <c:pt idx="364">
                  <c:v>3.8580772856038212</c:v>
                </c:pt>
                <c:pt idx="365">
                  <c:v>3.8638270282058609</c:v>
                </c:pt>
                <c:pt idx="366">
                  <c:v>3.8695939342186554</c:v>
                </c:pt>
                <c:pt idx="367">
                  <c:v>3.8753780806066689</c:v>
                </c:pt>
                <c:pt idx="368">
                  <c:v>3.8811795447997439</c:v>
                </c:pt>
                <c:pt idx="369">
                  <c:v>3.8869984046875512</c:v>
                </c:pt>
                <c:pt idx="370">
                  <c:v>3.8928347386275624</c:v>
                </c:pt>
                <c:pt idx="371">
                  <c:v>3.8986886254531212</c:v>
                </c:pt>
                <c:pt idx="372">
                  <c:v>3.90456014446639</c:v>
                </c:pt>
                <c:pt idx="373">
                  <c:v>3.9104493754540761</c:v>
                </c:pt>
                <c:pt idx="374">
                  <c:v>3.9163563986803971</c:v>
                </c:pt>
                <c:pt idx="375">
                  <c:v>3.922281294895277</c:v>
                </c:pt>
                <c:pt idx="376">
                  <c:v>3.9282241453426501</c:v>
                </c:pt>
                <c:pt idx="377">
                  <c:v>3.9341850317549651</c:v>
                </c:pt>
                <c:pt idx="378">
                  <c:v>3.9401640363615105</c:v>
                </c:pt>
                <c:pt idx="379">
                  <c:v>3.9461612418968754</c:v>
                </c:pt>
                <c:pt idx="380">
                  <c:v>3.952176731595459</c:v>
                </c:pt>
                <c:pt idx="381">
                  <c:v>3.9582105891999553</c:v>
                </c:pt>
                <c:pt idx="382">
                  <c:v>3.9642628989699471</c:v>
                </c:pt>
                <c:pt idx="383">
                  <c:v>3.970333745674874</c:v>
                </c:pt>
                <c:pt idx="384">
                  <c:v>3.9764232146105338</c:v>
                </c:pt>
                <c:pt idx="385">
                  <c:v>3.9825313915920817</c:v>
                </c:pt>
                <c:pt idx="386">
                  <c:v>3.9886583629627523</c:v>
                </c:pt>
                <c:pt idx="387">
                  <c:v>3.9948042156027226</c:v>
                </c:pt>
                <c:pt idx="388">
                  <c:v>4.0009690369236814</c:v>
                </c:pt>
                <c:pt idx="389">
                  <c:v>4.0071529148777225</c:v>
                </c:pt>
                <c:pt idx="390">
                  <c:v>4.0133559379663559</c:v>
                </c:pt>
                <c:pt idx="391">
                  <c:v>4.0195781952351108</c:v>
                </c:pt>
                <c:pt idx="392">
                  <c:v>4.025819776282586</c:v>
                </c:pt>
                <c:pt idx="393">
                  <c:v>4.0320807712696212</c:v>
                </c:pt>
                <c:pt idx="394">
                  <c:v>4.0383612709123087</c:v>
                </c:pt>
                <c:pt idx="395">
                  <c:v>4.0446613664993514</c:v>
                </c:pt>
                <c:pt idx="396">
                  <c:v>4.0509811498851054</c:v>
                </c:pt>
                <c:pt idx="397">
                  <c:v>4.0573207134989051</c:v>
                </c:pt>
                <c:pt idx="398">
                  <c:v>4.0636801503545215</c:v>
                </c:pt>
                <c:pt idx="399">
                  <c:v>4.0700595540448505</c:v>
                </c:pt>
                <c:pt idx="400">
                  <c:v>4.0764590187514145</c:v>
                </c:pt>
                <c:pt idx="401">
                  <c:v>4.0828786392539937</c:v>
                </c:pt>
                <c:pt idx="402">
                  <c:v>4.0893185109236798</c:v>
                </c:pt>
                <c:pt idx="403">
                  <c:v>4.0957787297409158</c:v>
                </c:pt>
                <c:pt idx="404">
                  <c:v>4.1022593922885884</c:v>
                </c:pt>
                <c:pt idx="405">
                  <c:v>4.1087605957618258</c:v>
                </c:pt>
                <c:pt idx="406">
                  <c:v>4.115282437977938</c:v>
                </c:pt>
                <c:pt idx="407">
                  <c:v>4.1218250173712105</c:v>
                </c:pt>
                <c:pt idx="408">
                  <c:v>4.1283884330028853</c:v>
                </c:pt>
                <c:pt idx="409">
                  <c:v>4.1349727845712971</c:v>
                </c:pt>
                <c:pt idx="410">
                  <c:v>4.1415781724067013</c:v>
                </c:pt>
                <c:pt idx="411">
                  <c:v>4.1482046974814617</c:v>
                </c:pt>
                <c:pt idx="412">
                  <c:v>4.1548524614203624</c:v>
                </c:pt>
                <c:pt idx="413">
                  <c:v>4.1615215664937741</c:v>
                </c:pt>
                <c:pt idx="414">
                  <c:v>4.1682121156366803</c:v>
                </c:pt>
                <c:pt idx="415">
                  <c:v>4.1749242124418844</c:v>
                </c:pt>
                <c:pt idx="416">
                  <c:v>4.1816579611705196</c:v>
                </c:pt>
                <c:pt idx="417">
                  <c:v>4.1884134667627109</c:v>
                </c:pt>
                <c:pt idx="418">
                  <c:v>4.1951908348325491</c:v>
                </c:pt>
                <c:pt idx="419">
                  <c:v>4.2019901716788075</c:v>
                </c:pt>
                <c:pt idx="420">
                  <c:v>4.2088115842958151</c:v>
                </c:pt>
                <c:pt idx="421">
                  <c:v>4.2156551803684907</c:v>
                </c:pt>
                <c:pt idx="422">
                  <c:v>4.2225210682832692</c:v>
                </c:pt>
                <c:pt idx="423">
                  <c:v>4.2294093571391969</c:v>
                </c:pt>
                <c:pt idx="424">
                  <c:v>4.2363201567412263</c:v>
                </c:pt>
                <c:pt idx="425">
                  <c:v>4.2432535776203464</c:v>
                </c:pt>
                <c:pt idx="426">
                  <c:v>4.2502097310269402</c:v>
                </c:pt>
                <c:pt idx="427">
                  <c:v>4.25718872894209</c:v>
                </c:pt>
                <c:pt idx="428">
                  <c:v>4.2641906840890398</c:v>
                </c:pt>
                <c:pt idx="429">
                  <c:v>4.271215709928402</c:v>
                </c:pt>
                <c:pt idx="430">
                  <c:v>4.2782639206696977</c:v>
                </c:pt>
                <c:pt idx="431">
                  <c:v>4.2853354312830438</c:v>
                </c:pt>
                <c:pt idx="432">
                  <c:v>4.2924303574944513</c:v>
                </c:pt>
                <c:pt idx="433">
                  <c:v>4.2995488157975812</c:v>
                </c:pt>
                <c:pt idx="434">
                  <c:v>4.3066909234656965</c:v>
                </c:pt>
                <c:pt idx="435">
                  <c:v>4.3138567985451566</c:v>
                </c:pt>
                <c:pt idx="436">
                  <c:v>4.3210465598767458</c:v>
                </c:pt>
                <c:pt idx="437">
                  <c:v>4.3282603270892439</c:v>
                </c:pt>
                <c:pt idx="438">
                  <c:v>4.3354982206116128</c:v>
                </c:pt>
                <c:pt idx="439">
                  <c:v>4.3427603616853503</c:v>
                </c:pt>
                <c:pt idx="440">
                  <c:v>4.3500468723600108</c:v>
                </c:pt>
                <c:pt idx="441">
                  <c:v>4.3573578755056301</c:v>
                </c:pt>
                <c:pt idx="442">
                  <c:v>4.3646934948253584</c:v>
                </c:pt>
                <c:pt idx="443">
                  <c:v>4.3720538548510568</c:v>
                </c:pt>
                <c:pt idx="444">
                  <c:v>4.3794390809560086</c:v>
                </c:pt>
                <c:pt idx="445">
                  <c:v>4.3868492993678032</c:v>
                </c:pt>
                <c:pt idx="446">
                  <c:v>4.3942846371621167</c:v>
                </c:pt>
                <c:pt idx="447">
                  <c:v>4.4017452222853386</c:v>
                </c:pt>
                <c:pt idx="448">
                  <c:v>4.4092311835484388</c:v>
                </c:pt>
                <c:pt idx="449">
                  <c:v>4.4167426506401286</c:v>
                </c:pt>
                <c:pt idx="450">
                  <c:v>4.4242797541402279</c:v>
                </c:pt>
                <c:pt idx="451">
                  <c:v>4.4318426255155448</c:v>
                </c:pt>
                <c:pt idx="452">
                  <c:v>4.439431397133327</c:v>
                </c:pt>
                <c:pt idx="453">
                  <c:v>4.4470462022749295</c:v>
                </c:pt>
                <c:pt idx="454">
                  <c:v>4.4546871751298127</c:v>
                </c:pt>
                <c:pt idx="455">
                  <c:v>4.4623544508192303</c:v>
                </c:pt>
                <c:pt idx="456">
                  <c:v>4.4700481653903363</c:v>
                </c:pt>
                <c:pt idx="457">
                  <c:v>4.4777684558301534</c:v>
                </c:pt>
                <c:pt idx="458">
                  <c:v>4.4855154600797276</c:v>
                </c:pt>
                <c:pt idx="459">
                  <c:v>4.4932893170303432</c:v>
                </c:pt>
                <c:pt idx="460">
                  <c:v>4.5010901665377911</c:v>
                </c:pt>
                <c:pt idx="461">
                  <c:v>4.5089181494368589</c:v>
                </c:pt>
                <c:pt idx="462">
                  <c:v>4.5167734075376673</c:v>
                </c:pt>
                <c:pt idx="463">
                  <c:v>4.5246560836402754</c:v>
                </c:pt>
                <c:pt idx="464">
                  <c:v>4.5325663215494867</c:v>
                </c:pt>
                <c:pt idx="465">
                  <c:v>4.5405042660692798</c:v>
                </c:pt>
                <c:pt idx="466">
                  <c:v>4.5484700630280503</c:v>
                </c:pt>
                <c:pt idx="467">
                  <c:v>4.556463859273145</c:v>
                </c:pt>
                <c:pt idx="468">
                  <c:v>4.5644858026860371</c:v>
                </c:pt>
                <c:pt idx="469">
                  <c:v>4.5725360421977088</c:v>
                </c:pt>
                <c:pt idx="470">
                  <c:v>4.580614727785397</c:v>
                </c:pt>
                <c:pt idx="471">
                  <c:v>4.5887220104881052</c:v>
                </c:pt>
                <c:pt idx="472">
                  <c:v>4.5968580424223662</c:v>
                </c:pt>
                <c:pt idx="473">
                  <c:v>4.6050229767791304</c:v>
                </c:pt>
                <c:pt idx="474">
                  <c:v>4.6132169678396657</c:v>
                </c:pt>
                <c:pt idx="475">
                  <c:v>4.6214401709916739</c:v>
                </c:pt>
                <c:pt idx="476">
                  <c:v>4.6296927427242283</c:v>
                </c:pt>
                <c:pt idx="477">
                  <c:v>4.6379748406547501</c:v>
                </c:pt>
                <c:pt idx="478">
                  <c:v>4.6462866235240954</c:v>
                </c:pt>
                <c:pt idx="479">
                  <c:v>4.6546282512130697</c:v>
                </c:pt>
                <c:pt idx="480">
                  <c:v>4.6629998847592091</c:v>
                </c:pt>
                <c:pt idx="481">
                  <c:v>4.6714016863541659</c:v>
                </c:pt>
                <c:pt idx="482">
                  <c:v>4.6798338193606375</c:v>
                </c:pt>
                <c:pt idx="483">
                  <c:v>4.6882964483295408</c:v>
                </c:pt>
                <c:pt idx="484">
                  <c:v>4.6967897389976105</c:v>
                </c:pt>
                <c:pt idx="485">
                  <c:v>4.7053138583047316</c:v>
                </c:pt>
                <c:pt idx="486">
                  <c:v>4.7138689744115503</c:v>
                </c:pt>
                <c:pt idx="487">
                  <c:v>4.7224552566950386</c:v>
                </c:pt>
                <c:pt idx="488">
                  <c:v>4.7310728757774143</c:v>
                </c:pt>
                <c:pt idx="489">
                  <c:v>4.7397220035218854</c:v>
                </c:pt>
                <c:pt idx="490">
                  <c:v>4.7484028130507152</c:v>
                </c:pt>
                <c:pt idx="491">
                  <c:v>4.7571154787635601</c:v>
                </c:pt>
                <c:pt idx="492">
                  <c:v>4.7658601763356447</c:v>
                </c:pt>
                <c:pt idx="493">
                  <c:v>4.7746370827362918</c:v>
                </c:pt>
                <c:pt idx="494">
                  <c:v>4.7834463762477091</c:v>
                </c:pt>
                <c:pt idx="495">
                  <c:v>4.7922882364634241</c:v>
                </c:pt>
                <c:pt idx="496">
                  <c:v>4.8011628443072647</c:v>
                </c:pt>
                <c:pt idx="497">
                  <c:v>4.8100703820526496</c:v>
                </c:pt>
                <c:pt idx="498">
                  <c:v>4.8190110333189322</c:v>
                </c:pt>
                <c:pt idx="499">
                  <c:v>4.8279849831024979</c:v>
                </c:pt>
                <c:pt idx="500">
                  <c:v>4.8369924177733195</c:v>
                </c:pt>
                <c:pt idx="501">
                  <c:v>4.8460335250947706</c:v>
                </c:pt>
                <c:pt idx="502">
                  <c:v>4.8551084942437468</c:v>
                </c:pt>
                <c:pt idx="503">
                  <c:v>4.8642175158097967</c:v>
                </c:pt>
                <c:pt idx="504">
                  <c:v>4.8733607818154514</c:v>
                </c:pt>
                <c:pt idx="505">
                  <c:v>4.8825384857368768</c:v>
                </c:pt>
                <c:pt idx="506">
                  <c:v>4.8917508225009003</c:v>
                </c:pt>
                <c:pt idx="507">
                  <c:v>4.9009979885178447</c:v>
                </c:pt>
                <c:pt idx="508">
                  <c:v>4.9102801816787958</c:v>
                </c:pt>
                <c:pt idx="509">
                  <c:v>4.9195976013768403</c:v>
                </c:pt>
                <c:pt idx="510">
                  <c:v>4.9289504485286324</c:v>
                </c:pt>
                <c:pt idx="511">
                  <c:v>4.938338925574338</c:v>
                </c:pt>
                <c:pt idx="512">
                  <c:v>4.9477632364994539</c:v>
                </c:pt>
                <c:pt idx="513">
                  <c:v>4.9572235868569452</c:v>
                </c:pt>
                <c:pt idx="514">
                  <c:v>4.9667201837675341</c:v>
                </c:pt>
                <c:pt idx="515">
                  <c:v>4.9762532359421003</c:v>
                </c:pt>
                <c:pt idx="516">
                  <c:v>4.9858229537044352</c:v>
                </c:pt>
                <c:pt idx="517">
                  <c:v>4.9954295489893719</c:v>
                </c:pt>
                <c:pt idx="518">
                  <c:v>5.005073235378295</c:v>
                </c:pt>
                <c:pt idx="519">
                  <c:v>5.0147542280975461</c:v>
                </c:pt>
                <c:pt idx="520">
                  <c:v>5.0244727440418693</c:v>
                </c:pt>
                <c:pt idx="521">
                  <c:v>5.0342290017982139</c:v>
                </c:pt>
                <c:pt idx="522">
                  <c:v>5.0440232216469987</c:v>
                </c:pt>
                <c:pt idx="523">
                  <c:v>5.0538556255862108</c:v>
                </c:pt>
                <c:pt idx="524">
                  <c:v>5.0637264373558688</c:v>
                </c:pt>
                <c:pt idx="525">
                  <c:v>5.0736358824396977</c:v>
                </c:pt>
                <c:pt idx="526">
                  <c:v>5.083584188089902</c:v>
                </c:pt>
                <c:pt idx="527">
                  <c:v>5.0935715833523219</c:v>
                </c:pt>
                <c:pt idx="528">
                  <c:v>5.1035982990659292</c:v>
                </c:pt>
                <c:pt idx="529">
                  <c:v>5.1136645679013313</c:v>
                </c:pt>
                <c:pt idx="530">
                  <c:v>5.1237706243605921</c:v>
                </c:pt>
                <c:pt idx="531">
                  <c:v>5.1339167048031982</c:v>
                </c:pt>
                <c:pt idx="532">
                  <c:v>5.1441030474724219</c:v>
                </c:pt>
                <c:pt idx="533">
                  <c:v>5.154329892498188</c:v>
                </c:pt>
                <c:pt idx="534">
                  <c:v>5.1645974819237841</c:v>
                </c:pt>
                <c:pt idx="535">
                  <c:v>5.174906059732991</c:v>
                </c:pt>
                <c:pt idx="536">
                  <c:v>5.1852558718534389</c:v>
                </c:pt>
                <c:pt idx="537">
                  <c:v>5.1956471661840995</c:v>
                </c:pt>
                <c:pt idx="538">
                  <c:v>5.206080192623209</c:v>
                </c:pt>
                <c:pt idx="539">
                  <c:v>5.216555203069416</c:v>
                </c:pt>
                <c:pt idx="540">
                  <c:v>5.2270724514636964</c:v>
                </c:pt>
                <c:pt idx="541">
                  <c:v>5.237632193790887</c:v>
                </c:pt>
                <c:pt idx="542">
                  <c:v>5.2482346881085533</c:v>
                </c:pt>
                <c:pt idx="543">
                  <c:v>5.2588801945763128</c:v>
                </c:pt>
                <c:pt idx="544">
                  <c:v>5.2695689754606132</c:v>
                </c:pt>
                <c:pt idx="545">
                  <c:v>5.2803012951644668</c:v>
                </c:pt>
                <c:pt idx="546">
                  <c:v>5.2910774202576603</c:v>
                </c:pt>
                <c:pt idx="547">
                  <c:v>5.3018976194821184</c:v>
                </c:pt>
                <c:pt idx="548">
                  <c:v>5.312762163782546</c:v>
                </c:pt>
                <c:pt idx="549">
                  <c:v>5.3236713263375481</c:v>
                </c:pt>
                <c:pt idx="550">
                  <c:v>5.3346253825627743</c:v>
                </c:pt>
                <c:pt idx="551">
                  <c:v>5.3456246101567269</c:v>
                </c:pt>
                <c:pt idx="552">
                  <c:v>5.3566692891043788</c:v>
                </c:pt>
                <c:pt idx="553">
                  <c:v>5.3677597017093932</c:v>
                </c:pt>
                <c:pt idx="554">
                  <c:v>5.3788961326268572</c:v>
                </c:pt>
                <c:pt idx="555">
                  <c:v>5.3900788688703853</c:v>
                </c:pt>
                <c:pt idx="556">
                  <c:v>5.4013081998453494</c:v>
                </c:pt>
                <c:pt idx="557">
                  <c:v>5.4125844173826279</c:v>
                </c:pt>
                <c:pt idx="558">
                  <c:v>5.4239078157464284</c:v>
                </c:pt>
                <c:pt idx="559">
                  <c:v>5.4352786916685529</c:v>
                </c:pt>
                <c:pt idx="560">
                  <c:v>5.4466973443832245</c:v>
                </c:pt>
                <c:pt idx="561">
                  <c:v>5.4581640756326673</c:v>
                </c:pt>
                <c:pt idx="562">
                  <c:v>5.46967918971737</c:v>
                </c:pt>
                <c:pt idx="563">
                  <c:v>5.4812429935022244</c:v>
                </c:pt>
                <c:pt idx="564">
                  <c:v>5.4928557964526457</c:v>
                </c:pt>
                <c:pt idx="565">
                  <c:v>5.5045179106712716</c:v>
                </c:pt>
                <c:pt idx="566">
                  <c:v>5.5162296509078539</c:v>
                </c:pt>
                <c:pt idx="567">
                  <c:v>5.5279913345965506</c:v>
                </c:pt>
                <c:pt idx="568">
                  <c:v>5.5398032818938159</c:v>
                </c:pt>
                <c:pt idx="569">
                  <c:v>5.5516658156860661</c:v>
                </c:pt>
                <c:pt idx="570">
                  <c:v>5.5635792616435999</c:v>
                </c:pt>
                <c:pt idx="571">
                  <c:v>5.5755439482289146</c:v>
                </c:pt>
                <c:pt idx="572">
                  <c:v>5.5875602067360477</c:v>
                </c:pt>
                <c:pt idx="573">
                  <c:v>5.5996283713305726</c:v>
                </c:pt>
                <c:pt idx="574">
                  <c:v>5.6117487790618741</c:v>
                </c:pt>
                <c:pt idx="575">
                  <c:v>5.62392176990382</c:v>
                </c:pt>
                <c:pt idx="576">
                  <c:v>5.6361476867960727</c:v>
                </c:pt>
                <c:pt idx="577">
                  <c:v>5.6484268756573606</c:v>
                </c:pt>
                <c:pt idx="578">
                  <c:v>5.6607596854275064</c:v>
                </c:pt>
                <c:pt idx="579">
                  <c:v>5.6731464681101409</c:v>
                </c:pt>
                <c:pt idx="580">
                  <c:v>5.6855875787837693</c:v>
                </c:pt>
                <c:pt idx="581">
                  <c:v>5.6980833756613993</c:v>
                </c:pt>
                <c:pt idx="582">
                  <c:v>5.7106342201023725</c:v>
                </c:pt>
                <c:pt idx="583">
                  <c:v>5.7232404766568123</c:v>
                </c:pt>
                <c:pt idx="584">
                  <c:v>5.7359025131107906</c:v>
                </c:pt>
                <c:pt idx="585">
                  <c:v>5.748620700502487</c:v>
                </c:pt>
                <c:pt idx="586">
                  <c:v>5.7613954131681648</c:v>
                </c:pt>
                <c:pt idx="587">
                  <c:v>5.7742270287889079</c:v>
                </c:pt>
                <c:pt idx="588">
                  <c:v>5.7871159284079638</c:v>
                </c:pt>
                <c:pt idx="589">
                  <c:v>5.8000624964783318</c:v>
                </c:pt>
                <c:pt idx="590">
                  <c:v>5.8130671209111302</c:v>
                </c:pt>
                <c:pt idx="591">
                  <c:v>5.8261301930907985</c:v>
                </c:pt>
                <c:pt idx="592">
                  <c:v>5.839252107941344</c:v>
                </c:pt>
                <c:pt idx="593">
                  <c:v>5.8524332639424612</c:v>
                </c:pt>
                <c:pt idx="594">
                  <c:v>5.8656740631799682</c:v>
                </c:pt>
                <c:pt idx="595">
                  <c:v>5.8789749113970542</c:v>
                </c:pt>
                <c:pt idx="596">
                  <c:v>5.8923362180151333</c:v>
                </c:pt>
                <c:pt idx="597">
                  <c:v>5.9057583961860765</c:v>
                </c:pt>
                <c:pt idx="598">
                  <c:v>5.919241862845313</c:v>
                </c:pt>
                <c:pt idx="599">
                  <c:v>5.9327870387341166</c:v>
                </c:pt>
                <c:pt idx="600">
                  <c:v>5.946394348453742</c:v>
                </c:pt>
                <c:pt idx="601">
                  <c:v>5.9600642205204499</c:v>
                </c:pt>
                <c:pt idx="602">
                  <c:v>5.9737970873857433</c:v>
                </c:pt>
                <c:pt idx="603">
                  <c:v>5.9875933855103414</c:v>
                </c:pt>
                <c:pt idx="604">
                  <c:v>6.0014535553855222</c:v>
                </c:pt>
                <c:pt idx="605">
                  <c:v>6.0153780415906182</c:v>
                </c:pt>
                <c:pt idx="606">
                  <c:v>6.0293672928514557</c:v>
                </c:pt>
                <c:pt idx="607">
                  <c:v>6.0434217620668953</c:v>
                </c:pt>
                <c:pt idx="608">
                  <c:v>6.0575419063684626</c:v>
                </c:pt>
                <c:pt idx="609">
                  <c:v>6.0717281871809732</c:v>
                </c:pt>
                <c:pt idx="610">
                  <c:v>6.0859810702508268</c:v>
                </c:pt>
                <c:pt idx="611">
                  <c:v>6.1003010257078811</c:v>
                </c:pt>
                <c:pt idx="612">
                  <c:v>6.1146885281283669</c:v>
                </c:pt>
                <c:pt idx="613">
                  <c:v>6.1291440565612758</c:v>
                </c:pt>
                <c:pt idx="614">
                  <c:v>6.1436680946113746</c:v>
                </c:pt>
                <c:pt idx="615">
                  <c:v>6.1582611304669417</c:v>
                </c:pt>
                <c:pt idx="616">
                  <c:v>6.1729236569656374</c:v>
                </c:pt>
                <c:pt idx="617">
                  <c:v>6.1876561716614606</c:v>
                </c:pt>
                <c:pt idx="618">
                  <c:v>6.2024591768582278</c:v>
                </c:pt>
                <c:pt idx="619">
                  <c:v>6.2173331796779792</c:v>
                </c:pt>
                <c:pt idx="620">
                  <c:v>6.232278692130544</c:v>
                </c:pt>
                <c:pt idx="621">
                  <c:v>6.2472962311491518</c:v>
                </c:pt>
                <c:pt idx="622">
                  <c:v>6.2623863186615196</c:v>
                </c:pt>
                <c:pt idx="623">
                  <c:v>6.2775494816621373</c:v>
                </c:pt>
                <c:pt idx="624">
                  <c:v>6.2927862522461844</c:v>
                </c:pt>
                <c:pt idx="625">
                  <c:v>6.3080971677032203</c:v>
                </c:pt>
                <c:pt idx="626">
                  <c:v>6.3234827705527348</c:v>
                </c:pt>
                <c:pt idx="627">
                  <c:v>6.3389436086199975</c:v>
                </c:pt>
                <c:pt idx="628">
                  <c:v>6.3544802351131846</c:v>
                </c:pt>
                <c:pt idx="629">
                  <c:v>6.3700932086653124</c:v>
                </c:pt>
                <c:pt idx="630">
                  <c:v>6.385783093413135</c:v>
                </c:pt>
                <c:pt idx="631">
                  <c:v>6.4015504590773782</c:v>
                </c:pt>
                <c:pt idx="632">
                  <c:v>6.4173958810031735</c:v>
                </c:pt>
                <c:pt idx="633">
                  <c:v>6.4333199402627512</c:v>
                </c:pt>
                <c:pt idx="634">
                  <c:v>6.4493232236977596</c:v>
                </c:pt>
                <c:pt idx="635">
                  <c:v>6.4654063240035802</c:v>
                </c:pt>
                <c:pt idx="636">
                  <c:v>6.4815698398151191</c:v>
                </c:pt>
                <c:pt idx="637">
                  <c:v>6.4978143757560467</c:v>
                </c:pt>
                <c:pt idx="638">
                  <c:v>6.5141405425266115</c:v>
                </c:pt>
                <c:pt idx="639">
                  <c:v>6.5305489569929689</c:v>
                </c:pt>
                <c:pt idx="640">
                  <c:v>6.5470402422394658</c:v>
                </c:pt>
                <c:pt idx="641">
                  <c:v>6.5636150276601262</c:v>
                </c:pt>
                <c:pt idx="642">
                  <c:v>6.5802739490517057</c:v>
                </c:pt>
                <c:pt idx="643">
                  <c:v>6.5970176486648509</c:v>
                </c:pt>
                <c:pt idx="644">
                  <c:v>6.6138467753212007</c:v>
                </c:pt>
                <c:pt idx="645">
                  <c:v>6.6307619844668482</c:v>
                </c:pt>
                <c:pt idx="646">
                  <c:v>6.6477639382703702</c:v>
                </c:pt>
                <c:pt idx="647">
                  <c:v>6.664853305722553</c:v>
                </c:pt>
                <c:pt idx="648">
                  <c:v>6.6820307626976954</c:v>
                </c:pt>
                <c:pt idx="649">
                  <c:v>6.6992969920558254</c:v>
                </c:pt>
                <c:pt idx="650">
                  <c:v>6.7166526837467329</c:v>
                </c:pt>
                <c:pt idx="651">
                  <c:v>6.7340985348750042</c:v>
                </c:pt>
                <c:pt idx="652">
                  <c:v>6.7516352498066867</c:v>
                </c:pt>
                <c:pt idx="653">
                  <c:v>6.7692635402778256</c:v>
                </c:pt>
                <c:pt idx="654">
                  <c:v>6.7869841254588765</c:v>
                </c:pt>
                <c:pt idx="655">
                  <c:v>6.8047977320890629</c:v>
                </c:pt>
                <c:pt idx="656">
                  <c:v>6.8227050945436272</c:v>
                </c:pt>
                <c:pt idx="657">
                  <c:v>6.840706954948427</c:v>
                </c:pt>
                <c:pt idx="658">
                  <c:v>6.8588040632965637</c:v>
                </c:pt>
                <c:pt idx="659">
                  <c:v>6.8769971775245411</c:v>
                </c:pt>
                <c:pt idx="660">
                  <c:v>6.8952870636319643</c:v>
                </c:pt>
                <c:pt idx="661">
                  <c:v>6.9136744958033916</c:v>
                </c:pt>
                <c:pt idx="662">
                  <c:v>6.9321602564891132</c:v>
                </c:pt>
                <c:pt idx="663">
                  <c:v>6.9507451365302586</c:v>
                </c:pt>
                <c:pt idx="664">
                  <c:v>6.9694299352861426</c:v>
                </c:pt>
                <c:pt idx="665">
                  <c:v>6.9882154607150815</c:v>
                </c:pt>
                <c:pt idx="666">
                  <c:v>7.0071025295296119</c:v>
                </c:pt>
                <c:pt idx="667">
                  <c:v>7.0260919672808164</c:v>
                </c:pt>
                <c:pt idx="668">
                  <c:v>7.0451846084931056</c:v>
                </c:pt>
                <c:pt idx="669">
                  <c:v>7.0643812968014439</c:v>
                </c:pt>
                <c:pt idx="670">
                  <c:v>7.0836828850459028</c:v>
                </c:pt>
                <c:pt idx="671">
                  <c:v>7.1030902354126928</c:v>
                </c:pt>
                <c:pt idx="672">
                  <c:v>7.1226042195777639</c:v>
                </c:pt>
                <c:pt idx="673">
                  <c:v>7.1422257188071141</c:v>
                </c:pt>
                <c:pt idx="674">
                  <c:v>7.1619556241044373</c:v>
                </c:pt>
                <c:pt idx="675">
                  <c:v>7.1817948363614548</c:v>
                </c:pt>
                <c:pt idx="676">
                  <c:v>7.2017442664591691</c:v>
                </c:pt>
                <c:pt idx="677">
                  <c:v>7.2218048354484186</c:v>
                </c:pt>
                <c:pt idx="678">
                  <c:v>7.2419774746554948</c:v>
                </c:pt>
                <c:pt idx="679">
                  <c:v>7.2622631258416614</c:v>
                </c:pt>
                <c:pt idx="680">
                  <c:v>7.2826627413656206</c:v>
                </c:pt>
                <c:pt idx="681">
                  <c:v>7.3031772843009932</c:v>
                </c:pt>
                <c:pt idx="682">
                  <c:v>7.3238077286035281</c:v>
                </c:pt>
                <c:pt idx="683">
                  <c:v>7.3445550592814248</c:v>
                </c:pt>
                <c:pt idx="684">
                  <c:v>7.3654202725200024</c:v>
                </c:pt>
                <c:pt idx="685">
                  <c:v>7.3864043758570581</c:v>
                </c:pt>
                <c:pt idx="686">
                  <c:v>7.4075083883615074</c:v>
                </c:pt>
                <c:pt idx="687">
                  <c:v>7.4287333407601892</c:v>
                </c:pt>
                <c:pt idx="688">
                  <c:v>7.4500802756494506</c:v>
                </c:pt>
                <c:pt idx="689">
                  <c:v>7.4715502476274231</c:v>
                </c:pt>
                <c:pt idx="690">
                  <c:v>7.4931443234840582</c:v>
                </c:pt>
                <c:pt idx="691">
                  <c:v>7.5148635823947636</c:v>
                </c:pt>
                <c:pt idx="692">
                  <c:v>7.5367091160665911</c:v>
                </c:pt>
                <c:pt idx="693">
                  <c:v>7.5586820289378007</c:v>
                </c:pt>
                <c:pt idx="694">
                  <c:v>7.5807834383812329</c:v>
                </c:pt>
                <c:pt idx="695">
                  <c:v>7.6030144748537571</c:v>
                </c:pt>
                <c:pt idx="696">
                  <c:v>7.6253762821348525</c:v>
                </c:pt>
                <c:pt idx="697">
                  <c:v>7.6478700174825169</c:v>
                </c:pt>
                <c:pt idx="698">
                  <c:v>7.6704968518500349</c:v>
                </c:pt>
                <c:pt idx="699">
                  <c:v>7.693257970106937</c:v>
                </c:pt>
                <c:pt idx="700">
                  <c:v>7.7161545712106188</c:v>
                </c:pt>
                <c:pt idx="701">
                  <c:v>7.7391878684343158</c:v>
                </c:pt>
                <c:pt idx="702">
                  <c:v>7.7623590895994878</c:v>
                </c:pt>
                <c:pt idx="703">
                  <c:v>7.7856694772581561</c:v>
                </c:pt>
                <c:pt idx="704">
                  <c:v>7.80912028893278</c:v>
                </c:pt>
                <c:pt idx="705">
                  <c:v>7.8327127973607942</c:v>
                </c:pt>
                <c:pt idx="706">
                  <c:v>7.8564482906822146</c:v>
                </c:pt>
                <c:pt idx="707">
                  <c:v>7.8803280727230209</c:v>
                </c:pt>
                <c:pt idx="708">
                  <c:v>7.904353463190918</c:v>
                </c:pt>
                <c:pt idx="709">
                  <c:v>7.9285257979367509</c:v>
                </c:pt>
                <c:pt idx="710">
                  <c:v>7.9528464292210677</c:v>
                </c:pt>
                <c:pt idx="711">
                  <c:v>7.9773167259286861</c:v>
                </c:pt>
                <c:pt idx="712">
                  <c:v>8.0019380738441601</c:v>
                </c:pt>
                <c:pt idx="713">
                  <c:v>8.0267118759327118</c:v>
                </c:pt>
                <c:pt idx="714">
                  <c:v>8.0516395525684121</c:v>
                </c:pt>
                <c:pt idx="715">
                  <c:v>8.0767225418246174</c:v>
                </c:pt>
                <c:pt idx="716">
                  <c:v>8.1019622997702108</c:v>
                </c:pt>
                <c:pt idx="717">
                  <c:v>8.1273603007057407</c:v>
                </c:pt>
                <c:pt idx="718">
                  <c:v>8.152918037502829</c:v>
                </c:pt>
                <c:pt idx="719">
                  <c:v>8.1786370218507045</c:v>
                </c:pt>
                <c:pt idx="720">
                  <c:v>8.2045187845738123</c:v>
                </c:pt>
                <c:pt idx="721">
                  <c:v>8.230564875955876</c:v>
                </c:pt>
                <c:pt idx="722">
                  <c:v>8.2567768660091811</c:v>
                </c:pt>
                <c:pt idx="723">
                  <c:v>8.2831563448099725</c:v>
                </c:pt>
                <c:pt idx="724">
                  <c:v>8.3097049228407247</c:v>
                </c:pt>
                <c:pt idx="725">
                  <c:v>8.3364242312768351</c:v>
                </c:pt>
                <c:pt idx="726">
                  <c:v>8.3633159223410392</c:v>
                </c:pt>
                <c:pt idx="727">
                  <c:v>8.3903816696650981</c:v>
                </c:pt>
                <c:pt idx="728">
                  <c:v>8.4176231685880882</c:v>
                </c:pt>
                <c:pt idx="729">
                  <c:v>8.4450421365665385</c:v>
                </c:pt>
                <c:pt idx="730">
                  <c:v>8.4726403134860409</c:v>
                </c:pt>
                <c:pt idx="731">
                  <c:v>8.5004194620502673</c:v>
                </c:pt>
                <c:pt idx="732">
                  <c:v>8.5283813681780796</c:v>
                </c:pt>
                <c:pt idx="733">
                  <c:v>8.5565278413430566</c:v>
                </c:pt>
                <c:pt idx="734">
                  <c:v>8.5848607149852167</c:v>
                </c:pt>
                <c:pt idx="735">
                  <c:v>8.613381846931393</c:v>
                </c:pt>
                <c:pt idx="736">
                  <c:v>8.6420931197572273</c:v>
                </c:pt>
                <c:pt idx="737">
                  <c:v>8.6709964412232257</c:v>
                </c:pt>
                <c:pt idx="738">
                  <c:v>8.7000937447200215</c:v>
                </c:pt>
                <c:pt idx="739">
                  <c:v>8.7293869896469065</c:v>
                </c:pt>
                <c:pt idx="740">
                  <c:v>8.7588781619120173</c:v>
                </c:pt>
                <c:pt idx="741">
                  <c:v>8.7885692743280952</c:v>
                </c:pt>
                <c:pt idx="742">
                  <c:v>8.8184623670929874</c:v>
                </c:pt>
                <c:pt idx="743">
                  <c:v>8.8485595082804558</c:v>
                </c:pt>
                <c:pt idx="744">
                  <c:v>8.8788627942705975</c:v>
                </c:pt>
                <c:pt idx="745">
                  <c:v>8.9093743502596254</c:v>
                </c:pt>
                <c:pt idx="746">
                  <c:v>8.9400963307806727</c:v>
                </c:pt>
                <c:pt idx="747">
                  <c:v>8.9710309201554317</c:v>
                </c:pt>
                <c:pt idx="748">
                  <c:v>9.0021803330755823</c:v>
                </c:pt>
                <c:pt idx="749">
                  <c:v>9.0335468150753346</c:v>
                </c:pt>
                <c:pt idx="750">
                  <c:v>9.0651326430948629</c:v>
                </c:pt>
                <c:pt idx="751">
                  <c:v>9.0969401260561007</c:v>
                </c:pt>
                <c:pt idx="752">
                  <c:v>9.1289716053762415</c:v>
                </c:pt>
                <c:pt idx="753">
                  <c:v>9.1612294555665965</c:v>
                </c:pt>
                <c:pt idx="754">
                  <c:v>9.1937160848447324</c:v>
                </c:pt>
                <c:pt idx="755">
                  <c:v>9.2264339356835876</c:v>
                </c:pt>
                <c:pt idx="756">
                  <c:v>9.2593854854484565</c:v>
                </c:pt>
                <c:pt idx="757">
                  <c:v>9.2925732470481908</c:v>
                </c:pt>
                <c:pt idx="758">
                  <c:v>9.3259997695140697</c:v>
                </c:pt>
                <c:pt idx="759">
                  <c:v>9.3596676387212749</c:v>
                </c:pt>
                <c:pt idx="760">
                  <c:v>9.3935794779952211</c:v>
                </c:pt>
                <c:pt idx="761">
                  <c:v>9.4277379488186561</c:v>
                </c:pt>
                <c:pt idx="762">
                  <c:v>9.4621457515548286</c:v>
                </c:pt>
                <c:pt idx="763">
                  <c:v>9.4968056261059388</c:v>
                </c:pt>
                <c:pt idx="764">
                  <c:v>9.5317203526667491</c:v>
                </c:pt>
                <c:pt idx="765">
                  <c:v>9.5668927524954182</c:v>
                </c:pt>
                <c:pt idx="766">
                  <c:v>9.602325688619139</c:v>
                </c:pt>
                <c:pt idx="767">
                  <c:v>9.6380220666378644</c:v>
                </c:pt>
                <c:pt idx="768">
                  <c:v>9.6739848355466389</c:v>
                </c:pt>
                <c:pt idx="769">
                  <c:v>9.7102169884827791</c:v>
                </c:pt>
                <c:pt idx="770">
                  <c:v>9.7467215636309028</c:v>
                </c:pt>
                <c:pt idx="771">
                  <c:v>9.7835016450065861</c:v>
                </c:pt>
                <c:pt idx="772">
                  <c:v>9.8205603633527687</c:v>
                </c:pt>
                <c:pt idx="773">
                  <c:v>9.8579008970572648</c:v>
                </c:pt>
                <c:pt idx="774">
                  <c:v>9.8955264730038053</c:v>
                </c:pt>
                <c:pt idx="775">
                  <c:v>9.9334403675301335</c:v>
                </c:pt>
                <c:pt idx="776">
                  <c:v>9.9716459074088704</c:v>
                </c:pt>
                <c:pt idx="777">
                  <c:v>10.010146470761599</c:v>
                </c:pt>
                <c:pt idx="778">
                  <c:v>10.048945488083739</c:v>
                </c:pt>
                <c:pt idx="779">
                  <c:v>10.088046443293997</c:v>
                </c:pt>
                <c:pt idx="780">
                  <c:v>10.127452874706609</c:v>
                </c:pt>
                <c:pt idx="781">
                  <c:v>10.167168376179804</c:v>
                </c:pt>
                <c:pt idx="782">
                  <c:v>10.207196598137067</c:v>
                </c:pt>
                <c:pt idx="783">
                  <c:v>10.247541248715935</c:v>
                </c:pt>
                <c:pt idx="784">
                  <c:v>10.288206094944844</c:v>
                </c:pt>
                <c:pt idx="785">
                  <c:v>10.329194963852903</c:v>
                </c:pt>
                <c:pt idx="786">
                  <c:v>10.370511743701501</c:v>
                </c:pt>
                <c:pt idx="787">
                  <c:v>10.412160385246418</c:v>
                </c:pt>
                <c:pt idx="788">
                  <c:v>10.454144902932857</c:v>
                </c:pt>
                <c:pt idx="789">
                  <c:v>10.496469376217107</c:v>
                </c:pt>
                <c:pt idx="790">
                  <c:v>10.539137950921226</c:v>
                </c:pt>
                <c:pt idx="791">
                  <c:v>10.582154840509721</c:v>
                </c:pt>
                <c:pt idx="792">
                  <c:v>10.625524327565092</c:v>
                </c:pt>
                <c:pt idx="793">
                  <c:v>10.66925076513124</c:v>
                </c:pt>
                <c:pt idx="794">
                  <c:v>10.71333857820302</c:v>
                </c:pt>
                <c:pt idx="795">
                  <c:v>10.757792265253714</c:v>
                </c:pt>
                <c:pt idx="796">
                  <c:v>10.802616399696534</c:v>
                </c:pt>
                <c:pt idx="797">
                  <c:v>10.847815631486974</c:v>
                </c:pt>
                <c:pt idx="798">
                  <c:v>10.893394688766449</c:v>
                </c:pt>
                <c:pt idx="799">
                  <c:v>10.939358379440723</c:v>
                </c:pt>
                <c:pt idx="800">
                  <c:v>10.985711592905291</c:v>
                </c:pt>
                <c:pt idx="801">
                  <c:v>11.032459301815708</c:v>
                </c:pt>
                <c:pt idx="802">
                  <c:v>11.079606563781496</c:v>
                </c:pt>
                <c:pt idx="803">
                  <c:v>11.1271585232872</c:v>
                </c:pt>
                <c:pt idx="804">
                  <c:v>11.175120413478338</c:v>
                </c:pt>
                <c:pt idx="805">
                  <c:v>11.223497558117449</c:v>
                </c:pt>
                <c:pt idx="806">
                  <c:v>11.272295373592145</c:v>
                </c:pt>
                <c:pt idx="807">
                  <c:v>11.321519370861422</c:v>
                </c:pt>
                <c:pt idx="808">
                  <c:v>11.371175157567539</c:v>
                </c:pt>
                <c:pt idx="809">
                  <c:v>11.421268440204745</c:v>
                </c:pt>
                <c:pt idx="810">
                  <c:v>11.471805026215002</c:v>
                </c:pt>
                <c:pt idx="811">
                  <c:v>11.52279082633633</c:v>
                </c:pt>
                <c:pt idx="812">
                  <c:v>11.574231856815928</c:v>
                </c:pt>
                <c:pt idx="813">
                  <c:v>11.626134241815501</c:v>
                </c:pt>
                <c:pt idx="814">
                  <c:v>11.678504215882688</c:v>
                </c:pt>
                <c:pt idx="815">
                  <c:v>11.731348126366816</c:v>
                </c:pt>
                <c:pt idx="816">
                  <c:v>11.784672436023323</c:v>
                </c:pt>
                <c:pt idx="817">
                  <c:v>11.838483725690626</c:v>
                </c:pt>
                <c:pt idx="818">
                  <c:v>11.892788696914558</c:v>
                </c:pt>
                <c:pt idx="819">
                  <c:v>11.947594174771487</c:v>
                </c:pt>
                <c:pt idx="820">
                  <c:v>12.002907110771044</c:v>
                </c:pt>
                <c:pt idx="821">
                  <c:v>12.058734585695641</c:v>
                </c:pt>
                <c:pt idx="822">
                  <c:v>12.115083812736925</c:v>
                </c:pt>
                <c:pt idx="823">
                  <c:v>12.171962140501654</c:v>
                </c:pt>
                <c:pt idx="824">
                  <c:v>12.229377056249257</c:v>
                </c:pt>
                <c:pt idx="825">
                  <c:v>12.287336189222749</c:v>
                </c:pt>
                <c:pt idx="826">
                  <c:v>12.345847313938894</c:v>
                </c:pt>
                <c:pt idx="827">
                  <c:v>12.40491835370876</c:v>
                </c:pt>
                <c:pt idx="828">
                  <c:v>12.464557384261088</c:v>
                </c:pt>
                <c:pt idx="829">
                  <c:v>12.524772637330882</c:v>
                </c:pt>
                <c:pt idx="830">
                  <c:v>12.585572504492369</c:v>
                </c:pt>
                <c:pt idx="831">
                  <c:v>12.64696554110547</c:v>
                </c:pt>
                <c:pt idx="832">
                  <c:v>12.708960470218292</c:v>
                </c:pt>
                <c:pt idx="833">
                  <c:v>12.77156618682627</c:v>
                </c:pt>
                <c:pt idx="834">
                  <c:v>12.834791762014582</c:v>
                </c:pt>
                <c:pt idx="835">
                  <c:v>12.898646447387199</c:v>
                </c:pt>
                <c:pt idx="836">
                  <c:v>12.963139679630238</c:v>
                </c:pt>
                <c:pt idx="837">
                  <c:v>13.02828108506171</c:v>
                </c:pt>
                <c:pt idx="838">
                  <c:v>13.094080484470359</c:v>
                </c:pt>
                <c:pt idx="839">
                  <c:v>13.160547898103411</c:v>
                </c:pt>
                <c:pt idx="840">
                  <c:v>13.22769355065115</c:v>
                </c:pt>
                <c:pt idx="841">
                  <c:v>13.29552787654074</c:v>
                </c:pt>
                <c:pt idx="842">
                  <c:v>13.364061525395391</c:v>
                </c:pt>
                <c:pt idx="843">
                  <c:v>13.433305367484444</c:v>
                </c:pt>
                <c:pt idx="844">
                  <c:v>13.503270499613373</c:v>
                </c:pt>
                <c:pt idx="845">
                  <c:v>13.573968250926965</c:v>
                </c:pt>
                <c:pt idx="846">
                  <c:v>13.645410189077943</c:v>
                </c:pt>
                <c:pt idx="847">
                  <c:v>13.717608126593127</c:v>
                </c:pt>
                <c:pt idx="848">
                  <c:v>13.790574127273437</c:v>
                </c:pt>
                <c:pt idx="849">
                  <c:v>13.864320512968616</c:v>
                </c:pt>
                <c:pt idx="850">
                  <c:v>13.938859870572285</c:v>
                </c:pt>
                <c:pt idx="851">
                  <c:v>14.014205059069045</c:v>
                </c:pt>
                <c:pt idx="852">
                  <c:v>14.090369216986211</c:v>
                </c:pt>
                <c:pt idx="853">
                  <c:v>14.167365770091806</c:v>
                </c:pt>
                <c:pt idx="854">
                  <c:v>14.245208439145381</c:v>
                </c:pt>
                <c:pt idx="855">
                  <c:v>14.323911248208875</c:v>
                </c:pt>
                <c:pt idx="856">
                  <c:v>14.40348853292871</c:v>
                </c:pt>
                <c:pt idx="857">
                  <c:v>14.483954949300502</c:v>
                </c:pt>
                <c:pt idx="858">
                  <c:v>14.565325482731241</c:v>
                </c:pt>
                <c:pt idx="859">
                  <c:v>14.647615457217785</c:v>
                </c:pt>
                <c:pt idx="860">
                  <c:v>14.730840545029151</c:v>
                </c:pt>
                <c:pt idx="861">
                  <c:v>14.815016776723015</c:v>
                </c:pt>
                <c:pt idx="862">
                  <c:v>14.900160551287801</c:v>
                </c:pt>
                <c:pt idx="863">
                  <c:v>14.986288646968116</c:v>
                </c:pt>
                <c:pt idx="864">
                  <c:v>15.073418232133182</c:v>
                </c:pt>
                <c:pt idx="865">
                  <c:v>15.161566876750973</c:v>
                </c:pt>
                <c:pt idx="866">
                  <c:v>15.250752564269705</c:v>
                </c:pt>
                <c:pt idx="867">
                  <c:v>15.340993703711836</c:v>
                </c:pt>
                <c:pt idx="868">
                  <c:v>15.432309142409331</c:v>
                </c:pt>
                <c:pt idx="869">
                  <c:v>15.524718179198976</c:v>
                </c:pt>
                <c:pt idx="870">
                  <c:v>15.618240577877756</c:v>
                </c:pt>
                <c:pt idx="871">
                  <c:v>15.712896581364429</c:v>
                </c:pt>
                <c:pt idx="872">
                  <c:v>15.808706926381836</c:v>
                </c:pt>
                <c:pt idx="873">
                  <c:v>15.905692858429488</c:v>
                </c:pt>
                <c:pt idx="874">
                  <c:v>16.00387614768832</c:v>
                </c:pt>
                <c:pt idx="875">
                  <c:v>16.103279105136824</c:v>
                </c:pt>
                <c:pt idx="876">
                  <c:v>16.203924599527294</c:v>
                </c:pt>
                <c:pt idx="877">
                  <c:v>16.305836075005658</c:v>
                </c:pt>
                <c:pt idx="878">
                  <c:v>16.409037569161086</c:v>
                </c:pt>
                <c:pt idx="879">
                  <c:v>16.513553732004723</c:v>
                </c:pt>
                <c:pt idx="880">
                  <c:v>16.619409845681449</c:v>
                </c:pt>
                <c:pt idx="881">
                  <c:v>16.726631844696065</c:v>
                </c:pt>
              </c:numCache>
            </c:numRef>
          </c:xVal>
          <c:yVal>
            <c:numRef>
              <c:f>'Heating test 180919 coupon 2'!$O$4:$O$885</c:f>
              <c:numCache>
                <c:formatCode>General</c:formatCode>
                <c:ptCount val="882"/>
                <c:pt idx="0">
                  <c:v>0.1904206</c:v>
                </c:pt>
                <c:pt idx="1">
                  <c:v>0.1904206</c:v>
                </c:pt>
                <c:pt idx="2">
                  <c:v>0.1904206</c:v>
                </c:pt>
                <c:pt idx="3">
                  <c:v>0.1904206</c:v>
                </c:pt>
                <c:pt idx="4">
                  <c:v>0.1904206</c:v>
                </c:pt>
                <c:pt idx="5">
                  <c:v>0.1904206</c:v>
                </c:pt>
                <c:pt idx="6">
                  <c:v>0.1904206</c:v>
                </c:pt>
                <c:pt idx="7">
                  <c:v>0.1904206</c:v>
                </c:pt>
                <c:pt idx="8">
                  <c:v>0.1904206</c:v>
                </c:pt>
                <c:pt idx="9">
                  <c:v>0.1904206</c:v>
                </c:pt>
                <c:pt idx="10">
                  <c:v>0.1904206</c:v>
                </c:pt>
                <c:pt idx="11">
                  <c:v>0.1904206</c:v>
                </c:pt>
                <c:pt idx="12">
                  <c:v>0.1904206</c:v>
                </c:pt>
                <c:pt idx="13">
                  <c:v>0.1909883</c:v>
                </c:pt>
                <c:pt idx="14">
                  <c:v>0.192271</c:v>
                </c:pt>
                <c:pt idx="15">
                  <c:v>0.19320670000000001</c:v>
                </c:pt>
                <c:pt idx="16">
                  <c:v>0.1940452</c:v>
                </c:pt>
                <c:pt idx="17">
                  <c:v>0.19546609999999998</c:v>
                </c:pt>
                <c:pt idx="18">
                  <c:v>0.19820240000000003</c:v>
                </c:pt>
                <c:pt idx="19">
                  <c:v>0.20236960000000001</c:v>
                </c:pt>
                <c:pt idx="20">
                  <c:v>0.20735780000000001</c:v>
                </c:pt>
                <c:pt idx="21">
                  <c:v>0.21259939999999999</c:v>
                </c:pt>
                <c:pt idx="22">
                  <c:v>0.2181293</c:v>
                </c:pt>
                <c:pt idx="23">
                  <c:v>0.2247489</c:v>
                </c:pt>
                <c:pt idx="24">
                  <c:v>0.23224840000000002</c:v>
                </c:pt>
                <c:pt idx="25">
                  <c:v>0.23965850000000002</c:v>
                </c:pt>
                <c:pt idx="26">
                  <c:v>0.24851700000000002</c:v>
                </c:pt>
                <c:pt idx="27">
                  <c:v>0.25674839999999999</c:v>
                </c:pt>
                <c:pt idx="28">
                  <c:v>0.26351220000000003</c:v>
                </c:pt>
                <c:pt idx="29">
                  <c:v>0.26880999999999999</c:v>
                </c:pt>
                <c:pt idx="30">
                  <c:v>0.27438829999999997</c:v>
                </c:pt>
                <c:pt idx="31">
                  <c:v>0.28024679999999996</c:v>
                </c:pt>
                <c:pt idx="32">
                  <c:v>0.2852055</c:v>
                </c:pt>
                <c:pt idx="33">
                  <c:v>0.28796889999999997</c:v>
                </c:pt>
                <c:pt idx="34">
                  <c:v>0.28906809999999999</c:v>
                </c:pt>
                <c:pt idx="35">
                  <c:v>0.2896842</c:v>
                </c:pt>
                <c:pt idx="36">
                  <c:v>0.29099820000000004</c:v>
                </c:pt>
                <c:pt idx="37">
                  <c:v>0.29168079999999996</c:v>
                </c:pt>
                <c:pt idx="38">
                  <c:v>0.29043279999999999</c:v>
                </c:pt>
                <c:pt idx="39">
                  <c:v>0.2867017</c:v>
                </c:pt>
                <c:pt idx="40">
                  <c:v>0.28191330000000003</c:v>
                </c:pt>
                <c:pt idx="41">
                  <c:v>0.27726270000000003</c:v>
                </c:pt>
                <c:pt idx="42">
                  <c:v>0.27323829999999999</c:v>
                </c:pt>
                <c:pt idx="43">
                  <c:v>0.2687737</c:v>
                </c:pt>
                <c:pt idx="44">
                  <c:v>0.26343329999999998</c:v>
                </c:pt>
                <c:pt idx="45">
                  <c:v>0.2576407</c:v>
                </c:pt>
                <c:pt idx="46">
                  <c:v>0.25087149999999997</c:v>
                </c:pt>
                <c:pt idx="47">
                  <c:v>0.24354429999999999</c:v>
                </c:pt>
                <c:pt idx="48">
                  <c:v>0.23645659999999999</c:v>
                </c:pt>
                <c:pt idx="49">
                  <c:v>0.2295672</c:v>
                </c:pt>
                <c:pt idx="50">
                  <c:v>0.2236679</c:v>
                </c:pt>
                <c:pt idx="51">
                  <c:v>0.21748879999999998</c:v>
                </c:pt>
                <c:pt idx="52">
                  <c:v>0.2145176</c:v>
                </c:pt>
                <c:pt idx="53">
                  <c:v>0.21387310000000001</c:v>
                </c:pt>
                <c:pt idx="54">
                  <c:v>0.21561420000000003</c:v>
                </c:pt>
                <c:pt idx="55">
                  <c:v>0.21774939999999998</c:v>
                </c:pt>
                <c:pt idx="56">
                  <c:v>0.22058820000000001</c:v>
                </c:pt>
                <c:pt idx="57">
                  <c:v>0.225218</c:v>
                </c:pt>
                <c:pt idx="58">
                  <c:v>0.23264330000000003</c:v>
                </c:pt>
                <c:pt idx="59">
                  <c:v>0.24263209999999999</c:v>
                </c:pt>
                <c:pt idx="60">
                  <c:v>0.2539053</c:v>
                </c:pt>
                <c:pt idx="61">
                  <c:v>0.26462539999999996</c:v>
                </c:pt>
                <c:pt idx="62">
                  <c:v>0.27483000000000002</c:v>
                </c:pt>
                <c:pt idx="63">
                  <c:v>0.28422720000000001</c:v>
                </c:pt>
                <c:pt idx="64">
                  <c:v>0.2917188</c:v>
                </c:pt>
                <c:pt idx="65">
                  <c:v>0.29725269999999998</c:v>
                </c:pt>
                <c:pt idx="66">
                  <c:v>0.30093519999999996</c:v>
                </c:pt>
                <c:pt idx="67">
                  <c:v>0.30223460000000002</c:v>
                </c:pt>
                <c:pt idx="68">
                  <c:v>0.30129739999999999</c:v>
                </c:pt>
                <c:pt idx="69">
                  <c:v>0.29801870000000003</c:v>
                </c:pt>
                <c:pt idx="70">
                  <c:v>0.29192600000000002</c:v>
                </c:pt>
                <c:pt idx="71">
                  <c:v>0.2851108</c:v>
                </c:pt>
                <c:pt idx="72">
                  <c:v>0.27965080000000003</c:v>
                </c:pt>
                <c:pt idx="73">
                  <c:v>0.27518609999999999</c:v>
                </c:pt>
                <c:pt idx="74">
                  <c:v>0.27177960000000001</c:v>
                </c:pt>
                <c:pt idx="75">
                  <c:v>0.2687426</c:v>
                </c:pt>
                <c:pt idx="76">
                  <c:v>0.26616040000000002</c:v>
                </c:pt>
                <c:pt idx="77">
                  <c:v>0.26299050000000002</c:v>
                </c:pt>
                <c:pt idx="78">
                  <c:v>0.25953999999999999</c:v>
                </c:pt>
                <c:pt idx="79">
                  <c:v>0.25664210000000004</c:v>
                </c:pt>
                <c:pt idx="80">
                  <c:v>0.25534960000000001</c:v>
                </c:pt>
                <c:pt idx="81">
                  <c:v>0.25611159999999999</c:v>
                </c:pt>
                <c:pt idx="82">
                  <c:v>0.25764569999999998</c:v>
                </c:pt>
                <c:pt idx="83">
                  <c:v>0.25889459999999997</c:v>
                </c:pt>
                <c:pt idx="84">
                  <c:v>0.26031789999999999</c:v>
                </c:pt>
                <c:pt idx="85">
                  <c:v>0.2607777</c:v>
                </c:pt>
                <c:pt idx="86">
                  <c:v>0.2601328</c:v>
                </c:pt>
                <c:pt idx="87">
                  <c:v>0.25906309999999999</c:v>
                </c:pt>
                <c:pt idx="88">
                  <c:v>0.25724469999999999</c:v>
                </c:pt>
                <c:pt idx="89">
                  <c:v>0.25603919999999997</c:v>
                </c:pt>
                <c:pt idx="90">
                  <c:v>0.25547220000000004</c:v>
                </c:pt>
                <c:pt idx="91">
                  <c:v>0.25443260000000001</c:v>
                </c:pt>
                <c:pt idx="92">
                  <c:v>0.25214819999999999</c:v>
                </c:pt>
                <c:pt idx="93">
                  <c:v>0.24903909999999999</c:v>
                </c:pt>
                <c:pt idx="94">
                  <c:v>0.24649099999999999</c:v>
                </c:pt>
                <c:pt idx="95">
                  <c:v>0.24657619999999997</c:v>
                </c:pt>
                <c:pt idx="96">
                  <c:v>0.2483033</c:v>
                </c:pt>
                <c:pt idx="97">
                  <c:v>0.24973000000000001</c:v>
                </c:pt>
                <c:pt idx="98">
                  <c:v>0.25024270000000004</c:v>
                </c:pt>
                <c:pt idx="99">
                  <c:v>0.24906350000000002</c:v>
                </c:pt>
                <c:pt idx="100">
                  <c:v>0.2469237</c:v>
                </c:pt>
                <c:pt idx="101">
                  <c:v>0.24452760000000001</c:v>
                </c:pt>
                <c:pt idx="102">
                  <c:v>0.24170200000000003</c:v>
                </c:pt>
                <c:pt idx="103">
                  <c:v>0.2392946</c:v>
                </c:pt>
                <c:pt idx="104">
                  <c:v>0.23754119999999998</c:v>
                </c:pt>
                <c:pt idx="105">
                  <c:v>0.23701709999999998</c:v>
                </c:pt>
                <c:pt idx="106">
                  <c:v>0.23700019999999999</c:v>
                </c:pt>
                <c:pt idx="107">
                  <c:v>0.23715749999999999</c:v>
                </c:pt>
                <c:pt idx="108">
                  <c:v>0.23740279999999997</c:v>
                </c:pt>
                <c:pt idx="109">
                  <c:v>0.2358519</c:v>
                </c:pt>
                <c:pt idx="110">
                  <c:v>0.2341452</c:v>
                </c:pt>
                <c:pt idx="111">
                  <c:v>0.23443370000000002</c:v>
                </c:pt>
                <c:pt idx="112">
                  <c:v>0.2358556</c:v>
                </c:pt>
                <c:pt idx="113">
                  <c:v>0.23696530000000002</c:v>
                </c:pt>
                <c:pt idx="114">
                  <c:v>0.2372225</c:v>
                </c:pt>
                <c:pt idx="115">
                  <c:v>0.2369076</c:v>
                </c:pt>
                <c:pt idx="116">
                  <c:v>0.23620350000000001</c:v>
                </c:pt>
                <c:pt idx="117">
                  <c:v>0.23606189999999999</c:v>
                </c:pt>
                <c:pt idx="118">
                  <c:v>0.2370988</c:v>
                </c:pt>
                <c:pt idx="119">
                  <c:v>0.23880720000000003</c:v>
                </c:pt>
                <c:pt idx="120">
                  <c:v>0.23971690000000001</c:v>
                </c:pt>
                <c:pt idx="121">
                  <c:v>0.23948350000000002</c:v>
                </c:pt>
                <c:pt idx="122">
                  <c:v>0.23800700000000002</c:v>
                </c:pt>
                <c:pt idx="123">
                  <c:v>0.2358577</c:v>
                </c:pt>
                <c:pt idx="124">
                  <c:v>0.2342148</c:v>
                </c:pt>
                <c:pt idx="125">
                  <c:v>0.2331606</c:v>
                </c:pt>
                <c:pt idx="126">
                  <c:v>0.23267359999999998</c:v>
                </c:pt>
                <c:pt idx="127">
                  <c:v>0.23275779999999999</c:v>
                </c:pt>
                <c:pt idx="128">
                  <c:v>0.2334764</c:v>
                </c:pt>
                <c:pt idx="129">
                  <c:v>0.23508079999999998</c:v>
                </c:pt>
                <c:pt idx="130">
                  <c:v>0.2373806</c:v>
                </c:pt>
                <c:pt idx="131">
                  <c:v>0.23959099999999997</c:v>
                </c:pt>
                <c:pt idx="132">
                  <c:v>0.24110289999999998</c:v>
                </c:pt>
                <c:pt idx="133">
                  <c:v>0.24198539999999999</c:v>
                </c:pt>
                <c:pt idx="134">
                  <c:v>0.24277539999999997</c:v>
                </c:pt>
                <c:pt idx="135">
                  <c:v>0.2432493</c:v>
                </c:pt>
                <c:pt idx="136">
                  <c:v>0.24287380000000003</c:v>
                </c:pt>
                <c:pt idx="137">
                  <c:v>0.24216049999999997</c:v>
                </c:pt>
                <c:pt idx="138">
                  <c:v>0.24182019999999999</c:v>
                </c:pt>
                <c:pt idx="139">
                  <c:v>0.2414635</c:v>
                </c:pt>
                <c:pt idx="140">
                  <c:v>0.24032039999999999</c:v>
                </c:pt>
                <c:pt idx="141">
                  <c:v>0.23886879999999999</c:v>
                </c:pt>
                <c:pt idx="142">
                  <c:v>0.23784759999999999</c:v>
                </c:pt>
                <c:pt idx="143">
                  <c:v>0.23732599999999998</c:v>
                </c:pt>
                <c:pt idx="144">
                  <c:v>0.23703919999999998</c:v>
                </c:pt>
                <c:pt idx="145">
                  <c:v>0.23611019999999999</c:v>
                </c:pt>
                <c:pt idx="146">
                  <c:v>0.23424040000000002</c:v>
                </c:pt>
                <c:pt idx="147">
                  <c:v>0.23166850000000003</c:v>
                </c:pt>
                <c:pt idx="148">
                  <c:v>0.22878280000000001</c:v>
                </c:pt>
                <c:pt idx="149">
                  <c:v>0.2262942</c:v>
                </c:pt>
                <c:pt idx="150">
                  <c:v>0.22483320000000001</c:v>
                </c:pt>
                <c:pt idx="151">
                  <c:v>0.2239305</c:v>
                </c:pt>
                <c:pt idx="152">
                  <c:v>0.2233078</c:v>
                </c:pt>
                <c:pt idx="153">
                  <c:v>0.22388080000000002</c:v>
                </c:pt>
                <c:pt idx="154">
                  <c:v>0.22541699999999998</c:v>
                </c:pt>
                <c:pt idx="155">
                  <c:v>0.22677420000000001</c:v>
                </c:pt>
                <c:pt idx="156">
                  <c:v>0.22781270000000001</c:v>
                </c:pt>
                <c:pt idx="157">
                  <c:v>0.22876340000000001</c:v>
                </c:pt>
                <c:pt idx="158">
                  <c:v>0.22898209999999999</c:v>
                </c:pt>
                <c:pt idx="159">
                  <c:v>0.22848550000000001</c:v>
                </c:pt>
                <c:pt idx="160">
                  <c:v>0.22848379999999999</c:v>
                </c:pt>
                <c:pt idx="161">
                  <c:v>0.22890010000000002</c:v>
                </c:pt>
                <c:pt idx="162">
                  <c:v>0.2285211</c:v>
                </c:pt>
                <c:pt idx="163">
                  <c:v>0.2278309</c:v>
                </c:pt>
                <c:pt idx="164">
                  <c:v>0.2285915</c:v>
                </c:pt>
                <c:pt idx="165">
                  <c:v>0.23099119999999998</c:v>
                </c:pt>
                <c:pt idx="166">
                  <c:v>0.23371669999999997</c:v>
                </c:pt>
                <c:pt idx="167">
                  <c:v>0.23623659999999999</c:v>
                </c:pt>
                <c:pt idx="168">
                  <c:v>0.23840459999999999</c:v>
                </c:pt>
                <c:pt idx="169">
                  <c:v>0.23946800000000001</c:v>
                </c:pt>
                <c:pt idx="170">
                  <c:v>0.2398555</c:v>
                </c:pt>
                <c:pt idx="171">
                  <c:v>0.23994460000000001</c:v>
                </c:pt>
                <c:pt idx="172">
                  <c:v>0.2396548</c:v>
                </c:pt>
                <c:pt idx="173">
                  <c:v>0.23954210000000001</c:v>
                </c:pt>
                <c:pt idx="174">
                  <c:v>0.24012</c:v>
                </c:pt>
                <c:pt idx="175">
                  <c:v>0.24093539999999999</c:v>
                </c:pt>
                <c:pt idx="176">
                  <c:v>0.24202780000000002</c:v>
                </c:pt>
                <c:pt idx="177">
                  <c:v>0.24425129999999998</c:v>
                </c:pt>
                <c:pt idx="178">
                  <c:v>0.24686240000000001</c:v>
                </c:pt>
                <c:pt idx="179">
                  <c:v>0.2478204</c:v>
                </c:pt>
                <c:pt idx="180">
                  <c:v>0.24676129999999999</c:v>
                </c:pt>
                <c:pt idx="181">
                  <c:v>0.2448613</c:v>
                </c:pt>
                <c:pt idx="182">
                  <c:v>0.24262639999999999</c:v>
                </c:pt>
                <c:pt idx="183">
                  <c:v>0.24045820000000001</c:v>
                </c:pt>
                <c:pt idx="184">
                  <c:v>0.23913340000000002</c:v>
                </c:pt>
                <c:pt idx="185">
                  <c:v>0.23843810000000001</c:v>
                </c:pt>
                <c:pt idx="186">
                  <c:v>0.23807690000000001</c:v>
                </c:pt>
                <c:pt idx="187">
                  <c:v>0.23852769999999998</c:v>
                </c:pt>
                <c:pt idx="188">
                  <c:v>0.2390418</c:v>
                </c:pt>
                <c:pt idx="189">
                  <c:v>0.23797750000000001</c:v>
                </c:pt>
                <c:pt idx="190">
                  <c:v>0.23569319999999999</c:v>
                </c:pt>
                <c:pt idx="191">
                  <c:v>0.23366500000000001</c:v>
                </c:pt>
                <c:pt idx="192">
                  <c:v>0.23255049999999999</c:v>
                </c:pt>
                <c:pt idx="193">
                  <c:v>0.23296210000000001</c:v>
                </c:pt>
                <c:pt idx="194">
                  <c:v>0.2348026</c:v>
                </c:pt>
                <c:pt idx="195">
                  <c:v>0.2363613</c:v>
                </c:pt>
                <c:pt idx="196">
                  <c:v>0.23657499999999998</c:v>
                </c:pt>
                <c:pt idx="197">
                  <c:v>0.23651430000000001</c:v>
                </c:pt>
                <c:pt idx="198">
                  <c:v>0.23709489999999997</c:v>
                </c:pt>
                <c:pt idx="199">
                  <c:v>0.23790450000000002</c:v>
                </c:pt>
                <c:pt idx="200">
                  <c:v>0.23915790000000001</c:v>
                </c:pt>
                <c:pt idx="201">
                  <c:v>0.24119450000000001</c:v>
                </c:pt>
                <c:pt idx="202">
                  <c:v>0.2423872</c:v>
                </c:pt>
                <c:pt idx="203">
                  <c:v>0.24173189999999997</c:v>
                </c:pt>
                <c:pt idx="204">
                  <c:v>0.24105239999999997</c:v>
                </c:pt>
                <c:pt idx="205">
                  <c:v>0.2417125</c:v>
                </c:pt>
                <c:pt idx="206">
                  <c:v>0.24298219999999998</c:v>
                </c:pt>
                <c:pt idx="207">
                  <c:v>0.24467299999999997</c:v>
                </c:pt>
                <c:pt idx="208">
                  <c:v>0.24692839999999999</c:v>
                </c:pt>
                <c:pt idx="209">
                  <c:v>0.2488465</c:v>
                </c:pt>
                <c:pt idx="210">
                  <c:v>0.24999869999999999</c:v>
                </c:pt>
                <c:pt idx="211">
                  <c:v>0.25038909999999998</c:v>
                </c:pt>
                <c:pt idx="212">
                  <c:v>0.2494731</c:v>
                </c:pt>
                <c:pt idx="213">
                  <c:v>0.24747319999999998</c:v>
                </c:pt>
                <c:pt idx="214">
                  <c:v>0.2457317</c:v>
                </c:pt>
                <c:pt idx="215">
                  <c:v>0.24520689999999998</c:v>
                </c:pt>
                <c:pt idx="216">
                  <c:v>0.2461179</c:v>
                </c:pt>
                <c:pt idx="217">
                  <c:v>0.24804559999999998</c:v>
                </c:pt>
                <c:pt idx="218">
                  <c:v>0.2492704</c:v>
                </c:pt>
                <c:pt idx="219">
                  <c:v>0.2479278</c:v>
                </c:pt>
                <c:pt idx="220">
                  <c:v>0.24411849999999999</c:v>
                </c:pt>
                <c:pt idx="221">
                  <c:v>0.2392842</c:v>
                </c:pt>
                <c:pt idx="222">
                  <c:v>0.234732</c:v>
                </c:pt>
                <c:pt idx="223">
                  <c:v>0.23170500000000002</c:v>
                </c:pt>
                <c:pt idx="224">
                  <c:v>0.23096120000000001</c:v>
                </c:pt>
                <c:pt idx="225">
                  <c:v>0.2312485</c:v>
                </c:pt>
                <c:pt idx="226">
                  <c:v>0.23056510000000002</c:v>
                </c:pt>
                <c:pt idx="227">
                  <c:v>0.22915129999999997</c:v>
                </c:pt>
                <c:pt idx="228">
                  <c:v>0.22802600000000001</c:v>
                </c:pt>
                <c:pt idx="229">
                  <c:v>0.22678410000000002</c:v>
                </c:pt>
                <c:pt idx="230">
                  <c:v>0.22581390000000001</c:v>
                </c:pt>
                <c:pt idx="231">
                  <c:v>0.22631959999999998</c:v>
                </c:pt>
                <c:pt idx="232">
                  <c:v>0.22753780000000001</c:v>
                </c:pt>
                <c:pt idx="233">
                  <c:v>0.228107</c:v>
                </c:pt>
                <c:pt idx="234">
                  <c:v>0.22781110000000002</c:v>
                </c:pt>
                <c:pt idx="235">
                  <c:v>0.2264824</c:v>
                </c:pt>
                <c:pt idx="236">
                  <c:v>0.22414719999999999</c:v>
                </c:pt>
                <c:pt idx="237">
                  <c:v>0.2220027</c:v>
                </c:pt>
                <c:pt idx="238">
                  <c:v>0.2214874</c:v>
                </c:pt>
                <c:pt idx="239">
                  <c:v>0.22275880000000001</c:v>
                </c:pt>
                <c:pt idx="240">
                  <c:v>0.22473609999999999</c:v>
                </c:pt>
                <c:pt idx="241">
                  <c:v>0.22663129999999998</c:v>
                </c:pt>
                <c:pt idx="242">
                  <c:v>0.22817110000000002</c:v>
                </c:pt>
                <c:pt idx="243">
                  <c:v>0.22935439999999999</c:v>
                </c:pt>
                <c:pt idx="244">
                  <c:v>0.23053589999999999</c:v>
                </c:pt>
                <c:pt idx="245">
                  <c:v>0.2318868</c:v>
                </c:pt>
                <c:pt idx="246">
                  <c:v>0.23384120000000003</c:v>
                </c:pt>
                <c:pt idx="247">
                  <c:v>0.23682349999999996</c:v>
                </c:pt>
                <c:pt idx="248">
                  <c:v>0.23979800000000001</c:v>
                </c:pt>
                <c:pt idx="249">
                  <c:v>0.24153740000000001</c:v>
                </c:pt>
                <c:pt idx="250">
                  <c:v>0.2421992</c:v>
                </c:pt>
                <c:pt idx="251">
                  <c:v>0.2420678</c:v>
                </c:pt>
                <c:pt idx="252">
                  <c:v>0.24087969999999997</c:v>
                </c:pt>
                <c:pt idx="253">
                  <c:v>0.23911480000000002</c:v>
                </c:pt>
                <c:pt idx="254">
                  <c:v>0.2381537</c:v>
                </c:pt>
                <c:pt idx="255">
                  <c:v>0.23829799999999998</c:v>
                </c:pt>
                <c:pt idx="256">
                  <c:v>0.2384298</c:v>
                </c:pt>
                <c:pt idx="257">
                  <c:v>0.2373239</c:v>
                </c:pt>
                <c:pt idx="258">
                  <c:v>0.23436949999999998</c:v>
                </c:pt>
                <c:pt idx="259">
                  <c:v>0.23064169999999998</c:v>
                </c:pt>
                <c:pt idx="260">
                  <c:v>0.22796270000000002</c:v>
                </c:pt>
                <c:pt idx="261">
                  <c:v>0.22674620000000001</c:v>
                </c:pt>
                <c:pt idx="262">
                  <c:v>0.22656989999999999</c:v>
                </c:pt>
                <c:pt idx="263">
                  <c:v>0.22728580000000001</c:v>
                </c:pt>
                <c:pt idx="264">
                  <c:v>0.22850879999999998</c:v>
                </c:pt>
                <c:pt idx="265">
                  <c:v>0.22976300000000002</c:v>
                </c:pt>
                <c:pt idx="266">
                  <c:v>0.2315132</c:v>
                </c:pt>
                <c:pt idx="267">
                  <c:v>0.23438800000000001</c:v>
                </c:pt>
                <c:pt idx="268">
                  <c:v>0.2372824</c:v>
                </c:pt>
                <c:pt idx="269">
                  <c:v>0.23865150000000002</c:v>
                </c:pt>
                <c:pt idx="270">
                  <c:v>0.23873259999999999</c:v>
                </c:pt>
                <c:pt idx="271">
                  <c:v>0.23838309999999999</c:v>
                </c:pt>
                <c:pt idx="272">
                  <c:v>0.23782120000000001</c:v>
                </c:pt>
                <c:pt idx="273">
                  <c:v>0.23706750000000001</c:v>
                </c:pt>
                <c:pt idx="274">
                  <c:v>0.23553329999999997</c:v>
                </c:pt>
                <c:pt idx="275">
                  <c:v>0.23270650000000001</c:v>
                </c:pt>
                <c:pt idx="276">
                  <c:v>0.23000300000000001</c:v>
                </c:pt>
                <c:pt idx="277">
                  <c:v>0.22912250000000001</c:v>
                </c:pt>
                <c:pt idx="278">
                  <c:v>0.22981940000000001</c:v>
                </c:pt>
                <c:pt idx="279">
                  <c:v>0.23108609999999999</c:v>
                </c:pt>
                <c:pt idx="280">
                  <c:v>0.23214070000000001</c:v>
                </c:pt>
                <c:pt idx="281">
                  <c:v>0.2320441</c:v>
                </c:pt>
                <c:pt idx="282">
                  <c:v>0.23120889999999999</c:v>
                </c:pt>
                <c:pt idx="283">
                  <c:v>0.23193150000000001</c:v>
                </c:pt>
                <c:pt idx="284">
                  <c:v>0.23472490000000001</c:v>
                </c:pt>
                <c:pt idx="285">
                  <c:v>0.2376104</c:v>
                </c:pt>
                <c:pt idx="286">
                  <c:v>0.23999199999999998</c:v>
                </c:pt>
                <c:pt idx="287">
                  <c:v>0.24270889999999998</c:v>
                </c:pt>
                <c:pt idx="288">
                  <c:v>0.24564330000000001</c:v>
                </c:pt>
                <c:pt idx="289">
                  <c:v>0.24853060000000002</c:v>
                </c:pt>
                <c:pt idx="290">
                  <c:v>0.25194359999999999</c:v>
                </c:pt>
                <c:pt idx="291">
                  <c:v>0.25534089999999998</c:v>
                </c:pt>
                <c:pt idx="292">
                  <c:v>0.25660949999999999</c:v>
                </c:pt>
                <c:pt idx="293">
                  <c:v>0.25549370000000005</c:v>
                </c:pt>
                <c:pt idx="294">
                  <c:v>0.25399919999999998</c:v>
                </c:pt>
                <c:pt idx="295">
                  <c:v>0.25301889999999999</c:v>
                </c:pt>
                <c:pt idx="296">
                  <c:v>0.25203710000000001</c:v>
                </c:pt>
                <c:pt idx="297">
                  <c:v>0.25062849999999998</c:v>
                </c:pt>
                <c:pt idx="298">
                  <c:v>0.24855950000000002</c:v>
                </c:pt>
                <c:pt idx="299">
                  <c:v>0.2463784</c:v>
                </c:pt>
                <c:pt idx="300">
                  <c:v>0.24523710000000001</c:v>
                </c:pt>
                <c:pt idx="301">
                  <c:v>0.24484889999999998</c:v>
                </c:pt>
                <c:pt idx="302">
                  <c:v>0.24417380000000002</c:v>
                </c:pt>
                <c:pt idx="303">
                  <c:v>0.2434607</c:v>
                </c:pt>
                <c:pt idx="304">
                  <c:v>0.24292390000000003</c:v>
                </c:pt>
                <c:pt idx="305">
                  <c:v>0.242091</c:v>
                </c:pt>
                <c:pt idx="306">
                  <c:v>0.24151310000000001</c:v>
                </c:pt>
                <c:pt idx="307">
                  <c:v>0.24207989999999999</c:v>
                </c:pt>
                <c:pt idx="308">
                  <c:v>0.24298919999999999</c:v>
                </c:pt>
                <c:pt idx="309">
                  <c:v>0.24292430000000001</c:v>
                </c:pt>
                <c:pt idx="310">
                  <c:v>0.24230879999999999</c:v>
                </c:pt>
                <c:pt idx="311">
                  <c:v>0.24219279999999999</c:v>
                </c:pt>
                <c:pt idx="312">
                  <c:v>0.2424191</c:v>
                </c:pt>
                <c:pt idx="313">
                  <c:v>0.2426307</c:v>
                </c:pt>
                <c:pt idx="314">
                  <c:v>0.24303359999999999</c:v>
                </c:pt>
                <c:pt idx="315">
                  <c:v>0.2429422</c:v>
                </c:pt>
                <c:pt idx="316">
                  <c:v>0.24153260000000001</c:v>
                </c:pt>
                <c:pt idx="317">
                  <c:v>0.2400687</c:v>
                </c:pt>
                <c:pt idx="318">
                  <c:v>0.2399403</c:v>
                </c:pt>
                <c:pt idx="319">
                  <c:v>0.24043889999999998</c:v>
                </c:pt>
                <c:pt idx="320">
                  <c:v>0.24068269999999997</c:v>
                </c:pt>
                <c:pt idx="321">
                  <c:v>0.24086200000000002</c:v>
                </c:pt>
                <c:pt idx="322">
                  <c:v>0.24095140000000001</c:v>
                </c:pt>
                <c:pt idx="323">
                  <c:v>0.24069069999999998</c:v>
                </c:pt>
                <c:pt idx="324">
                  <c:v>0.24040480000000003</c:v>
                </c:pt>
                <c:pt idx="325">
                  <c:v>0.24047299999999999</c:v>
                </c:pt>
                <c:pt idx="326">
                  <c:v>0.24108869999999999</c:v>
                </c:pt>
                <c:pt idx="327">
                  <c:v>0.24210070000000003</c:v>
                </c:pt>
                <c:pt idx="328">
                  <c:v>0.24265749999999997</c:v>
                </c:pt>
                <c:pt idx="329">
                  <c:v>0.24224370000000001</c:v>
                </c:pt>
                <c:pt idx="330">
                  <c:v>0.24136650000000001</c:v>
                </c:pt>
                <c:pt idx="331">
                  <c:v>0.2409974</c:v>
                </c:pt>
                <c:pt idx="332">
                  <c:v>0.24154010000000001</c:v>
                </c:pt>
                <c:pt idx="333">
                  <c:v>0.24225539999999998</c:v>
                </c:pt>
                <c:pt idx="334">
                  <c:v>0.2426256</c:v>
                </c:pt>
                <c:pt idx="335">
                  <c:v>0.24283180000000001</c:v>
                </c:pt>
                <c:pt idx="336">
                  <c:v>0.24229609999999999</c:v>
                </c:pt>
                <c:pt idx="337">
                  <c:v>0.24064540000000001</c:v>
                </c:pt>
                <c:pt idx="338">
                  <c:v>0.23904609999999998</c:v>
                </c:pt>
                <c:pt idx="339">
                  <c:v>0.23864070000000001</c:v>
                </c:pt>
                <c:pt idx="340">
                  <c:v>0.23981940000000002</c:v>
                </c:pt>
                <c:pt idx="341">
                  <c:v>0.24218669999999998</c:v>
                </c:pt>
                <c:pt idx="342">
                  <c:v>0.2442541</c:v>
                </c:pt>
                <c:pt idx="343">
                  <c:v>0.24495540000000002</c:v>
                </c:pt>
                <c:pt idx="344">
                  <c:v>0.2445213</c:v>
                </c:pt>
                <c:pt idx="345">
                  <c:v>0.24376160000000002</c:v>
                </c:pt>
                <c:pt idx="346">
                  <c:v>0.2432474</c:v>
                </c:pt>
                <c:pt idx="347">
                  <c:v>0.24300869999999999</c:v>
                </c:pt>
                <c:pt idx="348">
                  <c:v>0.24328930000000001</c:v>
                </c:pt>
                <c:pt idx="349">
                  <c:v>0.2442124</c:v>
                </c:pt>
                <c:pt idx="350">
                  <c:v>0.24509829999999999</c:v>
                </c:pt>
                <c:pt idx="351">
                  <c:v>0.24542359999999999</c:v>
                </c:pt>
                <c:pt idx="352">
                  <c:v>0.24524999999999997</c:v>
                </c:pt>
                <c:pt idx="353">
                  <c:v>0.24497089999999999</c:v>
                </c:pt>
                <c:pt idx="354">
                  <c:v>0.24527379999999999</c:v>
                </c:pt>
                <c:pt idx="355">
                  <c:v>0.24662019999999998</c:v>
                </c:pt>
                <c:pt idx="356">
                  <c:v>0.24846479999999999</c:v>
                </c:pt>
                <c:pt idx="357">
                  <c:v>0.24953020000000001</c:v>
                </c:pt>
                <c:pt idx="358">
                  <c:v>0.2495154</c:v>
                </c:pt>
                <c:pt idx="359">
                  <c:v>0.24943989999999999</c:v>
                </c:pt>
                <c:pt idx="360">
                  <c:v>0.25005520000000003</c:v>
                </c:pt>
                <c:pt idx="361">
                  <c:v>0.25139410000000001</c:v>
                </c:pt>
                <c:pt idx="362">
                  <c:v>0.25337889999999996</c:v>
                </c:pt>
                <c:pt idx="363">
                  <c:v>0.2559051</c:v>
                </c:pt>
                <c:pt idx="364">
                  <c:v>0.25809930000000003</c:v>
                </c:pt>
                <c:pt idx="365">
                  <c:v>0.25828010000000001</c:v>
                </c:pt>
                <c:pt idx="366">
                  <c:v>0.2561041</c:v>
                </c:pt>
                <c:pt idx="367">
                  <c:v>0.2532355</c:v>
                </c:pt>
                <c:pt idx="368">
                  <c:v>0.25112329999999999</c:v>
                </c:pt>
                <c:pt idx="369">
                  <c:v>0.25008389999999997</c:v>
                </c:pt>
                <c:pt idx="370">
                  <c:v>0.24981610000000001</c:v>
                </c:pt>
                <c:pt idx="371">
                  <c:v>0.2499528</c:v>
                </c:pt>
                <c:pt idx="372">
                  <c:v>0.25076209999999999</c:v>
                </c:pt>
                <c:pt idx="373">
                  <c:v>0.25245480000000003</c:v>
                </c:pt>
                <c:pt idx="374">
                  <c:v>0.2544669</c:v>
                </c:pt>
                <c:pt idx="375">
                  <c:v>0.25628690000000004</c:v>
                </c:pt>
                <c:pt idx="376">
                  <c:v>0.25792110000000001</c:v>
                </c:pt>
                <c:pt idx="377">
                  <c:v>0.25984879999999999</c:v>
                </c:pt>
                <c:pt idx="378">
                  <c:v>0.26212269999999999</c:v>
                </c:pt>
                <c:pt idx="379">
                  <c:v>0.2636927</c:v>
                </c:pt>
                <c:pt idx="380">
                  <c:v>0.26417639999999998</c:v>
                </c:pt>
                <c:pt idx="381">
                  <c:v>0.26452599999999998</c:v>
                </c:pt>
                <c:pt idx="382">
                  <c:v>0.26535500000000001</c:v>
                </c:pt>
                <c:pt idx="383">
                  <c:v>0.26636110000000002</c:v>
                </c:pt>
                <c:pt idx="384">
                  <c:v>0.2669163</c:v>
                </c:pt>
                <c:pt idx="385">
                  <c:v>0.26667819999999998</c:v>
                </c:pt>
                <c:pt idx="386">
                  <c:v>0.26594990000000002</c:v>
                </c:pt>
                <c:pt idx="387">
                  <c:v>0.26519860000000001</c:v>
                </c:pt>
                <c:pt idx="388">
                  <c:v>0.26413150000000002</c:v>
                </c:pt>
                <c:pt idx="389">
                  <c:v>0.26235439999999999</c:v>
                </c:pt>
                <c:pt idx="390">
                  <c:v>0.26075090000000001</c:v>
                </c:pt>
                <c:pt idx="391">
                  <c:v>0.2604514</c:v>
                </c:pt>
                <c:pt idx="392">
                  <c:v>0.26111000000000001</c:v>
                </c:pt>
                <c:pt idx="393">
                  <c:v>0.26165300000000002</c:v>
                </c:pt>
                <c:pt idx="394">
                  <c:v>0.2619359</c:v>
                </c:pt>
                <c:pt idx="395">
                  <c:v>0.26243289999999997</c:v>
                </c:pt>
                <c:pt idx="396">
                  <c:v>0.2630692</c:v>
                </c:pt>
                <c:pt idx="397">
                  <c:v>0.26330619999999999</c:v>
                </c:pt>
                <c:pt idx="398">
                  <c:v>0.26302150000000002</c:v>
                </c:pt>
                <c:pt idx="399">
                  <c:v>0.26306620000000003</c:v>
                </c:pt>
                <c:pt idx="400">
                  <c:v>0.26412160000000001</c:v>
                </c:pt>
                <c:pt idx="401">
                  <c:v>0.26532800000000001</c:v>
                </c:pt>
                <c:pt idx="402">
                  <c:v>0.26527339999999999</c:v>
                </c:pt>
                <c:pt idx="403">
                  <c:v>0.26399790000000001</c:v>
                </c:pt>
                <c:pt idx="404">
                  <c:v>0.2625381</c:v>
                </c:pt>
                <c:pt idx="405">
                  <c:v>0.261573</c:v>
                </c:pt>
                <c:pt idx="406">
                  <c:v>0.26051639999999998</c:v>
                </c:pt>
                <c:pt idx="407">
                  <c:v>0.25896659999999999</c:v>
                </c:pt>
                <c:pt idx="408">
                  <c:v>0.25774729999999996</c:v>
                </c:pt>
                <c:pt idx="409">
                  <c:v>0.2577139</c:v>
                </c:pt>
                <c:pt idx="410">
                  <c:v>0.25874570000000002</c:v>
                </c:pt>
                <c:pt idx="411">
                  <c:v>0.26029469999999999</c:v>
                </c:pt>
                <c:pt idx="412">
                  <c:v>0.26200669999999998</c:v>
                </c:pt>
                <c:pt idx="413">
                  <c:v>0.2638509</c:v>
                </c:pt>
                <c:pt idx="414">
                  <c:v>0.26598450000000001</c:v>
                </c:pt>
                <c:pt idx="415">
                  <c:v>0.2681115</c:v>
                </c:pt>
                <c:pt idx="416">
                  <c:v>0.26938810000000002</c:v>
                </c:pt>
                <c:pt idx="417">
                  <c:v>0.26955590000000001</c:v>
                </c:pt>
                <c:pt idx="418">
                  <c:v>0.26936569999999999</c:v>
                </c:pt>
                <c:pt idx="419">
                  <c:v>0.26909739999999999</c:v>
                </c:pt>
                <c:pt idx="420">
                  <c:v>0.26833809999999997</c:v>
                </c:pt>
                <c:pt idx="421">
                  <c:v>0.26741019999999999</c:v>
                </c:pt>
                <c:pt idx="422">
                  <c:v>0.26752159999999997</c:v>
                </c:pt>
                <c:pt idx="423">
                  <c:v>0.26937749999999999</c:v>
                </c:pt>
                <c:pt idx="424">
                  <c:v>0.27199410000000002</c:v>
                </c:pt>
                <c:pt idx="425">
                  <c:v>0.27361070000000004</c:v>
                </c:pt>
                <c:pt idx="426">
                  <c:v>0.2737638</c:v>
                </c:pt>
                <c:pt idx="427">
                  <c:v>0.27324209999999999</c:v>
                </c:pt>
                <c:pt idx="428">
                  <c:v>0.27264129999999998</c:v>
                </c:pt>
                <c:pt idx="429">
                  <c:v>0.27236519999999997</c:v>
                </c:pt>
                <c:pt idx="430">
                  <c:v>0.27226479999999997</c:v>
                </c:pt>
                <c:pt idx="431">
                  <c:v>0.27256920000000001</c:v>
                </c:pt>
                <c:pt idx="432">
                  <c:v>0.27413359999999998</c:v>
                </c:pt>
                <c:pt idx="433">
                  <c:v>0.27688679999999999</c:v>
                </c:pt>
                <c:pt idx="434">
                  <c:v>0.27961530000000001</c:v>
                </c:pt>
                <c:pt idx="435">
                  <c:v>0.28118169999999998</c:v>
                </c:pt>
                <c:pt idx="436">
                  <c:v>0.28122930000000002</c:v>
                </c:pt>
                <c:pt idx="437">
                  <c:v>0.28043689999999999</c:v>
                </c:pt>
                <c:pt idx="438">
                  <c:v>0.27969100000000002</c:v>
                </c:pt>
                <c:pt idx="439">
                  <c:v>0.27887490000000004</c:v>
                </c:pt>
                <c:pt idx="440">
                  <c:v>0.27752910000000003</c:v>
                </c:pt>
                <c:pt idx="441">
                  <c:v>0.27631</c:v>
                </c:pt>
                <c:pt idx="442">
                  <c:v>0.27611819999999998</c:v>
                </c:pt>
                <c:pt idx="443">
                  <c:v>0.27676799999999996</c:v>
                </c:pt>
                <c:pt idx="444">
                  <c:v>0.2773043</c:v>
                </c:pt>
                <c:pt idx="445">
                  <c:v>0.27764500000000003</c:v>
                </c:pt>
                <c:pt idx="446">
                  <c:v>0.27844950000000002</c:v>
                </c:pt>
                <c:pt idx="447">
                  <c:v>0.2798214</c:v>
                </c:pt>
                <c:pt idx="448">
                  <c:v>0.28095429999999999</c:v>
                </c:pt>
                <c:pt idx="449">
                  <c:v>0.28103729999999999</c:v>
                </c:pt>
                <c:pt idx="450">
                  <c:v>0.28064079999999997</c:v>
                </c:pt>
                <c:pt idx="451">
                  <c:v>0.28127239999999998</c:v>
                </c:pt>
                <c:pt idx="452">
                  <c:v>0.28352070000000001</c:v>
                </c:pt>
                <c:pt idx="453">
                  <c:v>0.28675240000000002</c:v>
                </c:pt>
                <c:pt idx="454">
                  <c:v>0.29011919999999997</c:v>
                </c:pt>
                <c:pt idx="455">
                  <c:v>0.2931878</c:v>
                </c:pt>
                <c:pt idx="456">
                  <c:v>0.2958345</c:v>
                </c:pt>
                <c:pt idx="457">
                  <c:v>0.29762880000000003</c:v>
                </c:pt>
                <c:pt idx="458">
                  <c:v>0.29814740000000001</c:v>
                </c:pt>
                <c:pt idx="459">
                  <c:v>0.29763659999999997</c:v>
                </c:pt>
                <c:pt idx="460">
                  <c:v>0.29670170000000001</c:v>
                </c:pt>
                <c:pt idx="461">
                  <c:v>0.29589969999999999</c:v>
                </c:pt>
                <c:pt idx="462">
                  <c:v>0.29530099999999998</c:v>
                </c:pt>
                <c:pt idx="463">
                  <c:v>0.29475439999999997</c:v>
                </c:pt>
                <c:pt idx="464">
                  <c:v>0.2948133</c:v>
                </c:pt>
                <c:pt idx="465">
                  <c:v>0.2958809</c:v>
                </c:pt>
                <c:pt idx="466">
                  <c:v>0.29713390000000001</c:v>
                </c:pt>
                <c:pt idx="467">
                  <c:v>0.29789650000000001</c:v>
                </c:pt>
                <c:pt idx="468">
                  <c:v>0.29783359999999998</c:v>
                </c:pt>
                <c:pt idx="469">
                  <c:v>0.29690910000000004</c:v>
                </c:pt>
                <c:pt idx="470">
                  <c:v>0.29558119999999999</c:v>
                </c:pt>
                <c:pt idx="471">
                  <c:v>0.2942844</c:v>
                </c:pt>
                <c:pt idx="472">
                  <c:v>0.29325709999999999</c:v>
                </c:pt>
                <c:pt idx="473">
                  <c:v>0.29303119999999999</c:v>
                </c:pt>
                <c:pt idx="474">
                  <c:v>0.29396309999999998</c:v>
                </c:pt>
                <c:pt idx="475">
                  <c:v>0.29559289999999999</c:v>
                </c:pt>
                <c:pt idx="476">
                  <c:v>0.29727799999999999</c:v>
                </c:pt>
                <c:pt idx="477">
                  <c:v>0.29881479999999999</c:v>
                </c:pt>
                <c:pt idx="478">
                  <c:v>0.29994799999999999</c:v>
                </c:pt>
                <c:pt idx="479">
                  <c:v>0.30051549999999999</c:v>
                </c:pt>
                <c:pt idx="480">
                  <c:v>0.3011083</c:v>
                </c:pt>
                <c:pt idx="481">
                  <c:v>0.302313</c:v>
                </c:pt>
                <c:pt idx="482">
                  <c:v>0.30391319999999999</c:v>
                </c:pt>
                <c:pt idx="483">
                  <c:v>0.30534809999999996</c:v>
                </c:pt>
                <c:pt idx="484">
                  <c:v>0.306454</c:v>
                </c:pt>
                <c:pt idx="485">
                  <c:v>0.30727139999999997</c:v>
                </c:pt>
                <c:pt idx="486">
                  <c:v>0.30770770000000003</c:v>
                </c:pt>
                <c:pt idx="487">
                  <c:v>0.30822240000000001</c:v>
                </c:pt>
                <c:pt idx="488">
                  <c:v>0.30914900000000001</c:v>
                </c:pt>
                <c:pt idx="489">
                  <c:v>0.30983379999999999</c:v>
                </c:pt>
                <c:pt idx="490">
                  <c:v>0.31014439999999999</c:v>
                </c:pt>
                <c:pt idx="491">
                  <c:v>0.3106198</c:v>
                </c:pt>
                <c:pt idx="492">
                  <c:v>0.31089139999999998</c:v>
                </c:pt>
                <c:pt idx="493">
                  <c:v>0.31058469999999999</c:v>
                </c:pt>
                <c:pt idx="494">
                  <c:v>0.31002760000000001</c:v>
                </c:pt>
                <c:pt idx="495">
                  <c:v>0.30901139999999999</c:v>
                </c:pt>
                <c:pt idx="496">
                  <c:v>0.307529</c:v>
                </c:pt>
                <c:pt idx="497">
                  <c:v>0.3064615</c:v>
                </c:pt>
                <c:pt idx="498">
                  <c:v>0.30609370000000002</c:v>
                </c:pt>
                <c:pt idx="499">
                  <c:v>0.30607760000000001</c:v>
                </c:pt>
                <c:pt idx="500">
                  <c:v>0.30659400000000003</c:v>
                </c:pt>
                <c:pt idx="501">
                  <c:v>0.30767610000000001</c:v>
                </c:pt>
                <c:pt idx="502">
                  <c:v>0.30884810000000001</c:v>
                </c:pt>
                <c:pt idx="503">
                  <c:v>0.30978329999999998</c:v>
                </c:pt>
                <c:pt idx="504">
                  <c:v>0.31056819999999996</c:v>
                </c:pt>
                <c:pt idx="505">
                  <c:v>0.31150109999999998</c:v>
                </c:pt>
                <c:pt idx="506">
                  <c:v>0.31283470000000002</c:v>
                </c:pt>
                <c:pt idx="507">
                  <c:v>0.31439549999999999</c:v>
                </c:pt>
                <c:pt idx="508">
                  <c:v>0.31578349999999999</c:v>
                </c:pt>
                <c:pt idx="509">
                  <c:v>0.31687080000000001</c:v>
                </c:pt>
                <c:pt idx="510">
                  <c:v>0.31817200000000001</c:v>
                </c:pt>
                <c:pt idx="511">
                  <c:v>0.32018360000000001</c:v>
                </c:pt>
                <c:pt idx="512">
                  <c:v>0.32218869999999999</c:v>
                </c:pt>
                <c:pt idx="513">
                  <c:v>0.32356260000000003</c:v>
                </c:pt>
                <c:pt idx="514">
                  <c:v>0.32457510000000001</c:v>
                </c:pt>
                <c:pt idx="515">
                  <c:v>0.32550209999999996</c:v>
                </c:pt>
                <c:pt idx="516">
                  <c:v>0.32609379999999999</c:v>
                </c:pt>
                <c:pt idx="517">
                  <c:v>0.3260343</c:v>
                </c:pt>
                <c:pt idx="518">
                  <c:v>0.3251327</c:v>
                </c:pt>
                <c:pt idx="519">
                  <c:v>0.32358379999999998</c:v>
                </c:pt>
                <c:pt idx="520">
                  <c:v>0.32227070000000002</c:v>
                </c:pt>
                <c:pt idx="521">
                  <c:v>0.32196579999999997</c:v>
                </c:pt>
                <c:pt idx="522">
                  <c:v>0.32220599999999999</c:v>
                </c:pt>
                <c:pt idx="523">
                  <c:v>0.32238879999999998</c:v>
                </c:pt>
                <c:pt idx="524">
                  <c:v>0.3226</c:v>
                </c:pt>
                <c:pt idx="525">
                  <c:v>0.32274019999999998</c:v>
                </c:pt>
                <c:pt idx="526">
                  <c:v>0.32252750000000002</c:v>
                </c:pt>
                <c:pt idx="527">
                  <c:v>0.32199699999999998</c:v>
                </c:pt>
                <c:pt idx="528">
                  <c:v>0.3215076</c:v>
                </c:pt>
                <c:pt idx="529">
                  <c:v>0.32116900000000004</c:v>
                </c:pt>
                <c:pt idx="530">
                  <c:v>0.32107239999999998</c:v>
                </c:pt>
                <c:pt idx="531">
                  <c:v>0.32085140000000001</c:v>
                </c:pt>
                <c:pt idx="532">
                  <c:v>0.32025560000000003</c:v>
                </c:pt>
                <c:pt idx="533">
                  <c:v>0.31983309999999998</c:v>
                </c:pt>
                <c:pt idx="534">
                  <c:v>0.32020730000000003</c:v>
                </c:pt>
                <c:pt idx="535">
                  <c:v>0.32104559999999999</c:v>
                </c:pt>
                <c:pt idx="536">
                  <c:v>0.32152180000000002</c:v>
                </c:pt>
                <c:pt idx="537">
                  <c:v>0.32180609999999998</c:v>
                </c:pt>
                <c:pt idx="538">
                  <c:v>0.32235720000000001</c:v>
                </c:pt>
                <c:pt idx="539">
                  <c:v>0.3233316</c:v>
                </c:pt>
                <c:pt idx="540">
                  <c:v>0.32480360000000003</c:v>
                </c:pt>
                <c:pt idx="541">
                  <c:v>0.3265284</c:v>
                </c:pt>
                <c:pt idx="542">
                  <c:v>0.32842919999999998</c:v>
                </c:pt>
                <c:pt idx="543">
                  <c:v>0.33060260000000002</c:v>
                </c:pt>
                <c:pt idx="544">
                  <c:v>0.33266190000000001</c:v>
                </c:pt>
                <c:pt idx="545">
                  <c:v>0.33456399999999997</c:v>
                </c:pt>
                <c:pt idx="546">
                  <c:v>0.33647310000000002</c:v>
                </c:pt>
                <c:pt idx="547">
                  <c:v>0.33904339999999999</c:v>
                </c:pt>
                <c:pt idx="548">
                  <c:v>0.34170440000000002</c:v>
                </c:pt>
                <c:pt idx="549">
                  <c:v>0.34370970000000001</c:v>
                </c:pt>
                <c:pt idx="550">
                  <c:v>0.34497690000000003</c:v>
                </c:pt>
                <c:pt idx="551">
                  <c:v>0.34594769999999997</c:v>
                </c:pt>
                <c:pt idx="552">
                  <c:v>0.34639160000000002</c:v>
                </c:pt>
                <c:pt idx="553">
                  <c:v>0.34565260000000003</c:v>
                </c:pt>
                <c:pt idx="554">
                  <c:v>0.34435779999999999</c:v>
                </c:pt>
                <c:pt idx="555">
                  <c:v>0.34340280000000001</c:v>
                </c:pt>
                <c:pt idx="556">
                  <c:v>0.34306739999999997</c:v>
                </c:pt>
                <c:pt idx="557">
                  <c:v>0.34307219999999999</c:v>
                </c:pt>
                <c:pt idx="558">
                  <c:v>0.34337909999999999</c:v>
                </c:pt>
                <c:pt idx="559">
                  <c:v>0.34337809999999996</c:v>
                </c:pt>
                <c:pt idx="560">
                  <c:v>0.34331060000000002</c:v>
                </c:pt>
                <c:pt idx="561">
                  <c:v>0.34357010000000004</c:v>
                </c:pt>
                <c:pt idx="562">
                  <c:v>0.34486640000000002</c:v>
                </c:pt>
                <c:pt idx="563">
                  <c:v>0.34773670000000001</c:v>
                </c:pt>
                <c:pt idx="564">
                  <c:v>0.35142790000000002</c:v>
                </c:pt>
                <c:pt idx="565">
                  <c:v>0.35505789999999998</c:v>
                </c:pt>
                <c:pt idx="566">
                  <c:v>0.35848839999999998</c:v>
                </c:pt>
                <c:pt idx="567">
                  <c:v>0.36148989999999998</c:v>
                </c:pt>
                <c:pt idx="568">
                  <c:v>0.36436170000000001</c:v>
                </c:pt>
                <c:pt idx="569">
                  <c:v>0.36773440000000002</c:v>
                </c:pt>
                <c:pt idx="570">
                  <c:v>0.37143549999999997</c:v>
                </c:pt>
                <c:pt idx="571">
                  <c:v>0.37561489999999997</c:v>
                </c:pt>
                <c:pt idx="572">
                  <c:v>0.37952749999999996</c:v>
                </c:pt>
                <c:pt idx="573">
                  <c:v>0.38369110000000001</c:v>
                </c:pt>
                <c:pt idx="574">
                  <c:v>0.38800250000000003</c:v>
                </c:pt>
                <c:pt idx="575">
                  <c:v>0.39233990000000002</c:v>
                </c:pt>
                <c:pt idx="576">
                  <c:v>0.39611159999999995</c:v>
                </c:pt>
                <c:pt idx="577">
                  <c:v>0.39891789999999999</c:v>
                </c:pt>
                <c:pt idx="578">
                  <c:v>0.40143510000000004</c:v>
                </c:pt>
                <c:pt idx="579">
                  <c:v>0.40300849999999999</c:v>
                </c:pt>
                <c:pt idx="580">
                  <c:v>0.40298080000000003</c:v>
                </c:pt>
                <c:pt idx="581">
                  <c:v>0.40088509999999999</c:v>
                </c:pt>
                <c:pt idx="582">
                  <c:v>0.39952140000000003</c:v>
                </c:pt>
                <c:pt idx="583">
                  <c:v>0.40016440000000003</c:v>
                </c:pt>
                <c:pt idx="584">
                  <c:v>0.40293459999999998</c:v>
                </c:pt>
                <c:pt idx="585">
                  <c:v>0.40720820000000002</c:v>
                </c:pt>
                <c:pt idx="586">
                  <c:v>0.41262950000000004</c:v>
                </c:pt>
                <c:pt idx="587">
                  <c:v>0.41767899999999997</c:v>
                </c:pt>
                <c:pt idx="588">
                  <c:v>0.4227515</c:v>
                </c:pt>
                <c:pt idx="589">
                  <c:v>0.42779109999999998</c:v>
                </c:pt>
                <c:pt idx="590">
                  <c:v>0.43266739999999998</c:v>
                </c:pt>
                <c:pt idx="591">
                  <c:v>0.43701099999999998</c:v>
                </c:pt>
                <c:pt idx="592">
                  <c:v>0.44077939999999993</c:v>
                </c:pt>
                <c:pt idx="593">
                  <c:v>0.44388229999999995</c:v>
                </c:pt>
                <c:pt idx="594">
                  <c:v>0.44736899999999996</c:v>
                </c:pt>
                <c:pt idx="595">
                  <c:v>0.45056030000000002</c:v>
                </c:pt>
                <c:pt idx="596">
                  <c:v>0.45372889999999999</c:v>
                </c:pt>
                <c:pt idx="597">
                  <c:v>0.45608970000000004</c:v>
                </c:pt>
                <c:pt idx="598">
                  <c:v>0.45761950000000001</c:v>
                </c:pt>
                <c:pt idx="599">
                  <c:v>0.45924199999999998</c:v>
                </c:pt>
                <c:pt idx="600">
                  <c:v>0.46017449999999999</c:v>
                </c:pt>
                <c:pt idx="601">
                  <c:v>0.46057240000000005</c:v>
                </c:pt>
                <c:pt idx="602">
                  <c:v>0.4593275</c:v>
                </c:pt>
                <c:pt idx="603">
                  <c:v>0.45622889999999999</c:v>
                </c:pt>
                <c:pt idx="604">
                  <c:v>0.45311010000000002</c:v>
                </c:pt>
                <c:pt idx="605">
                  <c:v>0.45064479999999996</c:v>
                </c:pt>
                <c:pt idx="606">
                  <c:v>0.45034510000000005</c:v>
                </c:pt>
                <c:pt idx="607">
                  <c:v>0.45043799999999995</c:v>
                </c:pt>
                <c:pt idx="608">
                  <c:v>0.45076919999999998</c:v>
                </c:pt>
                <c:pt idx="609">
                  <c:v>0.45100189999999996</c:v>
                </c:pt>
                <c:pt idx="610">
                  <c:v>0.45025189999999998</c:v>
                </c:pt>
                <c:pt idx="611">
                  <c:v>0.44822190000000001</c:v>
                </c:pt>
                <c:pt idx="612">
                  <c:v>0.44601259999999998</c:v>
                </c:pt>
                <c:pt idx="613">
                  <c:v>0.44246629999999998</c:v>
                </c:pt>
                <c:pt idx="614">
                  <c:v>0.43781350000000002</c:v>
                </c:pt>
                <c:pt idx="615">
                  <c:v>0.43139159999999999</c:v>
                </c:pt>
                <c:pt idx="616">
                  <c:v>0.42401050000000001</c:v>
                </c:pt>
                <c:pt idx="617">
                  <c:v>0.41729389999999994</c:v>
                </c:pt>
                <c:pt idx="618">
                  <c:v>0.41365750000000001</c:v>
                </c:pt>
                <c:pt idx="619">
                  <c:v>0.41173850000000001</c:v>
                </c:pt>
                <c:pt idx="620">
                  <c:v>0.41140899999999997</c:v>
                </c:pt>
                <c:pt idx="621">
                  <c:v>0.41343250000000004</c:v>
                </c:pt>
                <c:pt idx="622">
                  <c:v>0.41845709999999997</c:v>
                </c:pt>
                <c:pt idx="623">
                  <c:v>0.42691669999999998</c:v>
                </c:pt>
                <c:pt idx="624">
                  <c:v>0.43709179999999997</c:v>
                </c:pt>
                <c:pt idx="625">
                  <c:v>0.4476946</c:v>
                </c:pt>
                <c:pt idx="626">
                  <c:v>0.45676270000000002</c:v>
                </c:pt>
                <c:pt idx="627">
                  <c:v>0.46445870000000006</c:v>
                </c:pt>
                <c:pt idx="628">
                  <c:v>0.47265780000000002</c:v>
                </c:pt>
                <c:pt idx="629">
                  <c:v>0.4809524</c:v>
                </c:pt>
                <c:pt idx="630">
                  <c:v>0.48939960000000005</c:v>
                </c:pt>
                <c:pt idx="631">
                  <c:v>0.49871179999999998</c:v>
                </c:pt>
                <c:pt idx="632">
                  <c:v>0.50948879999999996</c:v>
                </c:pt>
                <c:pt idx="633">
                  <c:v>0.51815079999999991</c:v>
                </c:pt>
                <c:pt idx="634">
                  <c:v>0.52341799999999994</c:v>
                </c:pt>
                <c:pt idx="635">
                  <c:v>0.52577479999999999</c:v>
                </c:pt>
                <c:pt idx="636">
                  <c:v>0.525501</c:v>
                </c:pt>
                <c:pt idx="637">
                  <c:v>0.5237636</c:v>
                </c:pt>
                <c:pt idx="638">
                  <c:v>0.52021150000000005</c:v>
                </c:pt>
                <c:pt idx="639">
                  <c:v>0.51488960000000006</c:v>
                </c:pt>
                <c:pt idx="640">
                  <c:v>0.50908880000000001</c:v>
                </c:pt>
                <c:pt idx="641">
                  <c:v>0.50372780000000006</c:v>
                </c:pt>
                <c:pt idx="642">
                  <c:v>0.49931569999999997</c:v>
                </c:pt>
                <c:pt idx="643">
                  <c:v>0.49504709999999996</c:v>
                </c:pt>
                <c:pt idx="644">
                  <c:v>0.49057429999999996</c:v>
                </c:pt>
                <c:pt idx="645">
                  <c:v>0.48765059999999999</c:v>
                </c:pt>
                <c:pt idx="646">
                  <c:v>0.48426119999999995</c:v>
                </c:pt>
                <c:pt idx="647">
                  <c:v>0.48109000000000002</c:v>
                </c:pt>
                <c:pt idx="648">
                  <c:v>0.47676819999999998</c:v>
                </c:pt>
                <c:pt idx="649">
                  <c:v>0.47108360000000005</c:v>
                </c:pt>
                <c:pt idx="650">
                  <c:v>0.46532819999999997</c:v>
                </c:pt>
                <c:pt idx="651">
                  <c:v>0.4601865</c:v>
                </c:pt>
                <c:pt idx="652">
                  <c:v>0.45749550000000005</c:v>
                </c:pt>
                <c:pt idx="653">
                  <c:v>0.45637230000000006</c:v>
                </c:pt>
                <c:pt idx="654">
                  <c:v>0.4561231</c:v>
                </c:pt>
                <c:pt idx="655">
                  <c:v>0.45692769999999999</c:v>
                </c:pt>
                <c:pt idx="656">
                  <c:v>0.45737599999999995</c:v>
                </c:pt>
                <c:pt idx="657">
                  <c:v>0.45656969999999997</c:v>
                </c:pt>
                <c:pt idx="658">
                  <c:v>0.45531649999999996</c:v>
                </c:pt>
                <c:pt idx="659">
                  <c:v>0.45384869999999999</c:v>
                </c:pt>
                <c:pt idx="660">
                  <c:v>0.45211050000000003</c:v>
                </c:pt>
                <c:pt idx="661">
                  <c:v>0.45058100000000001</c:v>
                </c:pt>
                <c:pt idx="662">
                  <c:v>0.44852269999999994</c:v>
                </c:pt>
                <c:pt idx="663">
                  <c:v>0.44717879999999999</c:v>
                </c:pt>
                <c:pt idx="664">
                  <c:v>0.44694780000000001</c:v>
                </c:pt>
                <c:pt idx="665">
                  <c:v>0.44809519999999997</c:v>
                </c:pt>
                <c:pt idx="666">
                  <c:v>0.45002719999999996</c:v>
                </c:pt>
                <c:pt idx="667">
                  <c:v>0.45256810000000003</c:v>
                </c:pt>
                <c:pt idx="668">
                  <c:v>0.45520760000000005</c:v>
                </c:pt>
                <c:pt idx="669">
                  <c:v>0.45755409999999996</c:v>
                </c:pt>
                <c:pt idx="670">
                  <c:v>0.45816030000000002</c:v>
                </c:pt>
                <c:pt idx="671">
                  <c:v>0.45860290000000004</c:v>
                </c:pt>
                <c:pt idx="672">
                  <c:v>0.45959030000000001</c:v>
                </c:pt>
                <c:pt idx="673">
                  <c:v>0.46116960000000001</c:v>
                </c:pt>
                <c:pt idx="674">
                  <c:v>0.46250950000000002</c:v>
                </c:pt>
                <c:pt idx="675">
                  <c:v>0.46247060000000001</c:v>
                </c:pt>
                <c:pt idx="676">
                  <c:v>0.46189919999999995</c:v>
                </c:pt>
                <c:pt idx="677">
                  <c:v>0.46145370000000002</c:v>
                </c:pt>
                <c:pt idx="678">
                  <c:v>0.46109840000000002</c:v>
                </c:pt>
                <c:pt idx="679">
                  <c:v>0.46047249999999995</c:v>
                </c:pt>
                <c:pt idx="680">
                  <c:v>0.45920070000000002</c:v>
                </c:pt>
                <c:pt idx="681">
                  <c:v>0.4577253</c:v>
                </c:pt>
                <c:pt idx="682">
                  <c:v>0.45562500000000006</c:v>
                </c:pt>
                <c:pt idx="683">
                  <c:v>0.45311950000000001</c:v>
                </c:pt>
                <c:pt idx="684">
                  <c:v>0.45052789999999998</c:v>
                </c:pt>
                <c:pt idx="685">
                  <c:v>0.44837389999999994</c:v>
                </c:pt>
                <c:pt idx="686">
                  <c:v>0.44770019999999999</c:v>
                </c:pt>
                <c:pt idx="687">
                  <c:v>0.44958810000000005</c:v>
                </c:pt>
                <c:pt idx="688">
                  <c:v>0.4531172</c:v>
                </c:pt>
                <c:pt idx="689">
                  <c:v>0.45652189999999998</c:v>
                </c:pt>
                <c:pt idx="690">
                  <c:v>0.45862940000000002</c:v>
                </c:pt>
                <c:pt idx="691">
                  <c:v>0.45934829999999999</c:v>
                </c:pt>
                <c:pt idx="692">
                  <c:v>0.45869650000000001</c:v>
                </c:pt>
                <c:pt idx="693">
                  <c:v>0.456957</c:v>
                </c:pt>
                <c:pt idx="694">
                  <c:v>0.45552090000000001</c:v>
                </c:pt>
                <c:pt idx="695">
                  <c:v>0.45624410000000004</c:v>
                </c:pt>
                <c:pt idx="696">
                  <c:v>0.45830579999999999</c:v>
                </c:pt>
                <c:pt idx="697">
                  <c:v>0.45864139999999998</c:v>
                </c:pt>
                <c:pt idx="698">
                  <c:v>0.45613110000000001</c:v>
                </c:pt>
                <c:pt idx="699">
                  <c:v>0.45227890000000004</c:v>
                </c:pt>
                <c:pt idx="700">
                  <c:v>0.44939499999999999</c:v>
                </c:pt>
                <c:pt idx="701">
                  <c:v>0.44844879999999998</c:v>
                </c:pt>
                <c:pt idx="702">
                  <c:v>0.44860699999999998</c:v>
                </c:pt>
                <c:pt idx="703">
                  <c:v>0.44908580000000003</c:v>
                </c:pt>
                <c:pt idx="704">
                  <c:v>0.45037030000000006</c:v>
                </c:pt>
                <c:pt idx="705">
                  <c:v>0.45263059999999999</c:v>
                </c:pt>
                <c:pt idx="706">
                  <c:v>0.4553565</c:v>
                </c:pt>
                <c:pt idx="707">
                  <c:v>0.45848499999999998</c:v>
                </c:pt>
                <c:pt idx="708">
                  <c:v>0.46241359999999998</c:v>
                </c:pt>
                <c:pt idx="709">
                  <c:v>0.4675396</c:v>
                </c:pt>
                <c:pt idx="710">
                  <c:v>0.47367210000000004</c:v>
                </c:pt>
                <c:pt idx="711">
                  <c:v>0.47988690000000001</c:v>
                </c:pt>
                <c:pt idx="712">
                  <c:v>0.48528709999999997</c:v>
                </c:pt>
                <c:pt idx="713">
                  <c:v>0.48957330000000004</c:v>
                </c:pt>
                <c:pt idx="714">
                  <c:v>0.49408840000000004</c:v>
                </c:pt>
                <c:pt idx="715">
                  <c:v>0.4997588</c:v>
                </c:pt>
                <c:pt idx="716">
                  <c:v>0.50633649999999997</c:v>
                </c:pt>
                <c:pt idx="717">
                  <c:v>0.51309859999999996</c:v>
                </c:pt>
                <c:pt idx="718">
                  <c:v>0.52011109999999994</c:v>
                </c:pt>
                <c:pt idx="719">
                  <c:v>0.52694400000000008</c:v>
                </c:pt>
                <c:pt idx="720">
                  <c:v>0.53167259999999994</c:v>
                </c:pt>
                <c:pt idx="721">
                  <c:v>0.53372589999999998</c:v>
                </c:pt>
                <c:pt idx="722">
                  <c:v>0.53484029999999994</c:v>
                </c:pt>
                <c:pt idx="723">
                  <c:v>0.53674539999999993</c:v>
                </c:pt>
                <c:pt idx="724">
                  <c:v>0.53994999999999993</c:v>
                </c:pt>
                <c:pt idx="725">
                  <c:v>0.54362169999999999</c:v>
                </c:pt>
                <c:pt idx="726">
                  <c:v>0.54650430000000005</c:v>
                </c:pt>
                <c:pt idx="727">
                  <c:v>0.54841050000000002</c:v>
                </c:pt>
                <c:pt idx="728">
                  <c:v>0.54944789999999999</c:v>
                </c:pt>
                <c:pt idx="729">
                  <c:v>0.5497514</c:v>
                </c:pt>
                <c:pt idx="730">
                  <c:v>0.55033340000000008</c:v>
                </c:pt>
                <c:pt idx="731">
                  <c:v>0.55175609999999997</c:v>
                </c:pt>
                <c:pt idx="732">
                  <c:v>0.55342740000000001</c:v>
                </c:pt>
                <c:pt idx="733">
                  <c:v>0.55514560000000002</c:v>
                </c:pt>
                <c:pt idx="734">
                  <c:v>0.55707329999999999</c:v>
                </c:pt>
                <c:pt idx="735">
                  <c:v>0.55903309999999995</c:v>
                </c:pt>
                <c:pt idx="736">
                  <c:v>0.56113800000000003</c:v>
                </c:pt>
                <c:pt idx="737">
                  <c:v>0.5644768</c:v>
                </c:pt>
                <c:pt idx="738">
                  <c:v>0.57002129999999995</c:v>
                </c:pt>
                <c:pt idx="739">
                  <c:v>0.57585839999999999</c:v>
                </c:pt>
                <c:pt idx="740">
                  <c:v>0.58039069999999993</c:v>
                </c:pt>
                <c:pt idx="741">
                  <c:v>0.58450400000000002</c:v>
                </c:pt>
                <c:pt idx="742">
                  <c:v>0.58941730000000003</c:v>
                </c:pt>
                <c:pt idx="743">
                  <c:v>0.59417529999999996</c:v>
                </c:pt>
                <c:pt idx="744">
                  <c:v>0.5974777</c:v>
                </c:pt>
                <c:pt idx="745">
                  <c:v>0.5994777</c:v>
                </c:pt>
                <c:pt idx="746">
                  <c:v>0.6009795</c:v>
                </c:pt>
                <c:pt idx="747">
                  <c:v>0.60253259999999997</c:v>
                </c:pt>
                <c:pt idx="748">
                  <c:v>0.60385430000000007</c:v>
                </c:pt>
                <c:pt idx="749">
                  <c:v>0.60404650000000004</c:v>
                </c:pt>
                <c:pt idx="750">
                  <c:v>0.60285659999999996</c:v>
                </c:pt>
                <c:pt idx="751">
                  <c:v>0.60066090000000005</c:v>
                </c:pt>
                <c:pt idx="752">
                  <c:v>0.59767689999999996</c:v>
                </c:pt>
                <c:pt idx="753">
                  <c:v>0.59432309999999999</c:v>
                </c:pt>
                <c:pt idx="754">
                  <c:v>0.59097549999999999</c:v>
                </c:pt>
                <c:pt idx="755">
                  <c:v>0.58766649999999998</c:v>
                </c:pt>
                <c:pt idx="756">
                  <c:v>0.58524429999999994</c:v>
                </c:pt>
                <c:pt idx="757">
                  <c:v>0.58470140000000004</c:v>
                </c:pt>
                <c:pt idx="758">
                  <c:v>0.58543680000000009</c:v>
                </c:pt>
                <c:pt idx="759">
                  <c:v>0.58648990000000001</c:v>
                </c:pt>
                <c:pt idx="760">
                  <c:v>0.58813300000000002</c:v>
                </c:pt>
                <c:pt idx="761">
                  <c:v>0.59079219999999999</c:v>
                </c:pt>
                <c:pt idx="762">
                  <c:v>0.59363529999999998</c:v>
                </c:pt>
                <c:pt idx="763">
                  <c:v>0.59587760000000001</c:v>
                </c:pt>
                <c:pt idx="764">
                  <c:v>0.59849750000000002</c:v>
                </c:pt>
                <c:pt idx="765">
                  <c:v>0.60214780000000001</c:v>
                </c:pt>
                <c:pt idx="766">
                  <c:v>0.60550939999999998</c:v>
                </c:pt>
                <c:pt idx="767">
                  <c:v>0.60763610000000001</c:v>
                </c:pt>
                <c:pt idx="768">
                  <c:v>0.60910640000000005</c:v>
                </c:pt>
                <c:pt idx="769">
                  <c:v>0.61073100000000002</c:v>
                </c:pt>
                <c:pt idx="770">
                  <c:v>0.61281059999999998</c:v>
                </c:pt>
                <c:pt idx="771">
                  <c:v>0.61476710000000001</c:v>
                </c:pt>
                <c:pt idx="772">
                  <c:v>0.61563970000000001</c:v>
                </c:pt>
                <c:pt idx="773">
                  <c:v>0.61554580000000003</c:v>
                </c:pt>
                <c:pt idx="774">
                  <c:v>0.61527209999999999</c:v>
                </c:pt>
                <c:pt idx="775">
                  <c:v>0.61488080000000001</c:v>
                </c:pt>
                <c:pt idx="776">
                  <c:v>0.61413709999999999</c:v>
                </c:pt>
                <c:pt idx="777">
                  <c:v>0.61334140000000004</c:v>
                </c:pt>
                <c:pt idx="778">
                  <c:v>0.61320079999999999</c:v>
                </c:pt>
                <c:pt idx="779">
                  <c:v>0.61437649999999999</c:v>
                </c:pt>
                <c:pt idx="780">
                  <c:v>0.61677570000000004</c:v>
                </c:pt>
                <c:pt idx="781">
                  <c:v>0.6193649</c:v>
                </c:pt>
                <c:pt idx="782">
                  <c:v>0.6216969</c:v>
                </c:pt>
                <c:pt idx="783">
                  <c:v>0.62423699999999993</c:v>
                </c:pt>
                <c:pt idx="784">
                  <c:v>0.6264459</c:v>
                </c:pt>
                <c:pt idx="785">
                  <c:v>0.62756610000000002</c:v>
                </c:pt>
                <c:pt idx="786">
                  <c:v>0.62859799999999999</c:v>
                </c:pt>
                <c:pt idx="787">
                  <c:v>0.63073699999999999</c:v>
                </c:pt>
                <c:pt idx="788">
                  <c:v>0.63332699999999997</c:v>
                </c:pt>
                <c:pt idx="789">
                  <c:v>0.63496799999999998</c:v>
                </c:pt>
                <c:pt idx="790">
                  <c:v>0.63560609999999995</c:v>
                </c:pt>
                <c:pt idx="791">
                  <c:v>0.63629999999999998</c:v>
                </c:pt>
                <c:pt idx="792">
                  <c:v>0.63763780000000003</c:v>
                </c:pt>
                <c:pt idx="793">
                  <c:v>0.63883100000000004</c:v>
                </c:pt>
                <c:pt idx="794">
                  <c:v>0.63893900000000003</c:v>
                </c:pt>
                <c:pt idx="795">
                  <c:v>0.63915420000000001</c:v>
                </c:pt>
                <c:pt idx="796">
                  <c:v>0.64110499999999992</c:v>
                </c:pt>
                <c:pt idx="797">
                  <c:v>0.64424789999999998</c:v>
                </c:pt>
                <c:pt idx="798">
                  <c:v>0.64768110000000001</c:v>
                </c:pt>
                <c:pt idx="799">
                  <c:v>0.65145580000000003</c:v>
                </c:pt>
                <c:pt idx="800">
                  <c:v>0.65528390000000003</c:v>
                </c:pt>
                <c:pt idx="801">
                  <c:v>0.65841309999999997</c:v>
                </c:pt>
                <c:pt idx="802">
                  <c:v>0.66078190000000003</c:v>
                </c:pt>
                <c:pt idx="803">
                  <c:v>0.66299330000000001</c:v>
                </c:pt>
                <c:pt idx="804">
                  <c:v>0.66488019999999992</c:v>
                </c:pt>
                <c:pt idx="805">
                  <c:v>0.66566619999999999</c:v>
                </c:pt>
                <c:pt idx="806">
                  <c:v>0.66539930000000003</c:v>
                </c:pt>
                <c:pt idx="807">
                  <c:v>0.66492740000000006</c:v>
                </c:pt>
                <c:pt idx="808">
                  <c:v>0.66526940000000001</c:v>
                </c:pt>
                <c:pt idx="809">
                  <c:v>0.6668366</c:v>
                </c:pt>
                <c:pt idx="810">
                  <c:v>0.66870499999999999</c:v>
                </c:pt>
                <c:pt idx="811">
                  <c:v>0.66935279999999997</c:v>
                </c:pt>
                <c:pt idx="812">
                  <c:v>0.66818349999999993</c:v>
                </c:pt>
                <c:pt idx="813">
                  <c:v>0.66669040000000002</c:v>
                </c:pt>
                <c:pt idx="814">
                  <c:v>0.66708279999999998</c:v>
                </c:pt>
                <c:pt idx="815">
                  <c:v>0.66960209999999998</c:v>
                </c:pt>
                <c:pt idx="816">
                  <c:v>0.67289290000000002</c:v>
                </c:pt>
                <c:pt idx="817">
                  <c:v>0.67524770000000001</c:v>
                </c:pt>
                <c:pt idx="818">
                  <c:v>0.67596710000000004</c:v>
                </c:pt>
                <c:pt idx="819">
                  <c:v>0.67645089999999997</c:v>
                </c:pt>
                <c:pt idx="820">
                  <c:v>0.67781580000000008</c:v>
                </c:pt>
                <c:pt idx="821">
                  <c:v>0.68021619999999994</c:v>
                </c:pt>
                <c:pt idx="822">
                  <c:v>0.68423349999999994</c:v>
                </c:pt>
                <c:pt idx="823">
                  <c:v>0.6889864</c:v>
                </c:pt>
                <c:pt idx="824">
                  <c:v>0.69190640000000003</c:v>
                </c:pt>
                <c:pt idx="825">
                  <c:v>0.69249349999999998</c:v>
                </c:pt>
                <c:pt idx="826">
                  <c:v>0.69314429999999994</c:v>
                </c:pt>
                <c:pt idx="827">
                  <c:v>0.69503139999999997</c:v>
                </c:pt>
                <c:pt idx="828">
                  <c:v>0.69688660000000002</c:v>
                </c:pt>
                <c:pt idx="829">
                  <c:v>0.6992853</c:v>
                </c:pt>
                <c:pt idx="830">
                  <c:v>0.704843</c:v>
                </c:pt>
                <c:pt idx="831">
                  <c:v>0.71403100000000008</c:v>
                </c:pt>
                <c:pt idx="832">
                  <c:v>0.72435859999999996</c:v>
                </c:pt>
                <c:pt idx="833">
                  <c:v>0.7323537</c:v>
                </c:pt>
                <c:pt idx="834">
                  <c:v>0.73676970000000008</c:v>
                </c:pt>
                <c:pt idx="835">
                  <c:v>0.74043990000000004</c:v>
                </c:pt>
                <c:pt idx="836">
                  <c:v>0.74694139999999998</c:v>
                </c:pt>
                <c:pt idx="837">
                  <c:v>0.75811220000000001</c:v>
                </c:pt>
                <c:pt idx="838">
                  <c:v>0.76550830000000003</c:v>
                </c:pt>
                <c:pt idx="839">
                  <c:v>0.76893430000000007</c:v>
                </c:pt>
                <c:pt idx="840">
                  <c:v>0.76853890000000002</c:v>
                </c:pt>
                <c:pt idx="841">
                  <c:v>0.76582539999999999</c:v>
                </c:pt>
                <c:pt idx="842">
                  <c:v>0.76317080000000004</c:v>
                </c:pt>
                <c:pt idx="843">
                  <c:v>0.76276160000000004</c:v>
                </c:pt>
                <c:pt idx="844">
                  <c:v>0.76466650000000003</c:v>
                </c:pt>
                <c:pt idx="845">
                  <c:v>0.76689249999999998</c:v>
                </c:pt>
                <c:pt idx="846">
                  <c:v>0.76810710000000004</c:v>
                </c:pt>
                <c:pt idx="847">
                  <c:v>0.76838899999999999</c:v>
                </c:pt>
                <c:pt idx="848">
                  <c:v>0.76783859999999993</c:v>
                </c:pt>
                <c:pt idx="849">
                  <c:v>0.76671849999999997</c:v>
                </c:pt>
                <c:pt idx="850">
                  <c:v>0.76644369999999995</c:v>
                </c:pt>
                <c:pt idx="851">
                  <c:v>0.76907110000000001</c:v>
                </c:pt>
                <c:pt idx="852">
                  <c:v>0.77595370000000008</c:v>
                </c:pt>
                <c:pt idx="853">
                  <c:v>0.78672369999999991</c:v>
                </c:pt>
                <c:pt idx="854">
                  <c:v>0.79841110000000004</c:v>
                </c:pt>
                <c:pt idx="855">
                  <c:v>0.80922870000000002</c:v>
                </c:pt>
                <c:pt idx="856">
                  <c:v>0.81867020000000001</c:v>
                </c:pt>
                <c:pt idx="857">
                  <c:v>0.82585179999999991</c:v>
                </c:pt>
                <c:pt idx="858">
                  <c:v>0.83158589999999999</c:v>
                </c:pt>
                <c:pt idx="859">
                  <c:v>0.83807390000000004</c:v>
                </c:pt>
                <c:pt idx="860">
                  <c:v>0.84491210000000005</c:v>
                </c:pt>
                <c:pt idx="861">
                  <c:v>0.85020110000000004</c:v>
                </c:pt>
                <c:pt idx="862">
                  <c:v>0.85094030000000009</c:v>
                </c:pt>
                <c:pt idx="863">
                  <c:v>0.85415639999999993</c:v>
                </c:pt>
                <c:pt idx="864">
                  <c:v>0.85958719999999988</c:v>
                </c:pt>
                <c:pt idx="865">
                  <c:v>0.86660250000000005</c:v>
                </c:pt>
                <c:pt idx="866">
                  <c:v>0.87467289999999998</c:v>
                </c:pt>
                <c:pt idx="867">
                  <c:v>0.8817297999999999</c:v>
                </c:pt>
                <c:pt idx="868">
                  <c:v>0.88386039999999999</c:v>
                </c:pt>
                <c:pt idx="869">
                  <c:v>0.88061270000000003</c:v>
                </c:pt>
                <c:pt idx="870">
                  <c:v>0.88061270000000003</c:v>
                </c:pt>
                <c:pt idx="871">
                  <c:v>0.88061270000000003</c:v>
                </c:pt>
                <c:pt idx="872">
                  <c:v>0.88061270000000003</c:v>
                </c:pt>
                <c:pt idx="873">
                  <c:v>0.88061270000000003</c:v>
                </c:pt>
                <c:pt idx="874">
                  <c:v>0.88061270000000003</c:v>
                </c:pt>
                <c:pt idx="875">
                  <c:v>0.88061270000000003</c:v>
                </c:pt>
                <c:pt idx="876">
                  <c:v>0.88061270000000003</c:v>
                </c:pt>
                <c:pt idx="877">
                  <c:v>0.88061270000000003</c:v>
                </c:pt>
                <c:pt idx="878">
                  <c:v>0.88061270000000003</c:v>
                </c:pt>
                <c:pt idx="879">
                  <c:v>0.88061270000000003</c:v>
                </c:pt>
                <c:pt idx="880">
                  <c:v>0.88061270000000003</c:v>
                </c:pt>
                <c:pt idx="881">
                  <c:v>0.88061270000000003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1A3-435F-87B7-0DC06AB7FE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8862608"/>
        <c:axId val="1428863696"/>
      </c:scatterChart>
      <c:valAx>
        <c:axId val="1428862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>
                    <a:solidFill>
                      <a:schemeClr val="bg1"/>
                    </a:solidFill>
                  </a:rPr>
                  <a:t>Wavelengh Micrometres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8863696"/>
        <c:crosses val="autoZero"/>
        <c:crossBetween val="midCat"/>
      </c:valAx>
      <c:valAx>
        <c:axId val="1428863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bg1"/>
                    </a:solidFill>
                  </a:rPr>
                  <a:t>THR Reflectance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88626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ayout>
        <c:manualLayout>
          <c:xMode val="edge"/>
          <c:yMode val="edge"/>
          <c:x val="0.79699986654210597"/>
          <c:y val="0.65249262400151309"/>
          <c:w val="0.17012904973935269"/>
          <c:h val="0.20067023036710985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E0A15-3655-4875-83C4-A8C4D2AEBB94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0D3B5-55FD-47BC-894F-3F0D511B91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447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777073" y="9428402"/>
            <a:ext cx="2890458" cy="496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727" tIns="45363" rIns="90727" bIns="45363" anchor="b"/>
          <a:lstStyle/>
          <a:p>
            <a:pPr algn="r">
              <a:defRPr/>
            </a:pPr>
            <a:fld id="{E1FC57A5-6CEC-4BA9-8CB8-C8E89DD7DA75}" type="slidenum">
              <a:rPr lang="en-GB" sz="1200">
                <a:latin typeface="+mn-lt"/>
              </a:rPr>
              <a:pPr algn="r">
                <a:defRPr/>
              </a:pPr>
              <a:t>2</a:t>
            </a:fld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9266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777073" y="9428402"/>
            <a:ext cx="2890458" cy="496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727" tIns="45363" rIns="90727" bIns="45363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FC57A5-6CEC-4BA9-8CB8-C8E89DD7DA75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746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777073" y="9428402"/>
            <a:ext cx="2890458" cy="496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727" tIns="45363" rIns="90727" bIns="45363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FC57A5-6CEC-4BA9-8CB8-C8E89DD7DA75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746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C11A4-22E5-BC49-8542-ACDCAF8A9DD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59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777073" y="9428402"/>
            <a:ext cx="2890458" cy="496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727" tIns="45363" rIns="90727" bIns="45363" anchor="b"/>
          <a:lstStyle/>
          <a:p>
            <a:pPr algn="r">
              <a:defRPr/>
            </a:pPr>
            <a:fld id="{E1FC57A5-6CEC-4BA9-8CB8-C8E89DD7DA75}" type="slidenum">
              <a:rPr lang="en-GB" sz="1200">
                <a:latin typeface="+mn-lt"/>
              </a:rPr>
              <a:pPr algn="r">
                <a:defRPr/>
              </a:pPr>
              <a:t>5</a:t>
            </a:fld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083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777073" y="9428402"/>
            <a:ext cx="2890458" cy="496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727" tIns="45363" rIns="90727" bIns="45363" anchor="b"/>
          <a:lstStyle/>
          <a:p>
            <a:pPr algn="r">
              <a:defRPr/>
            </a:pPr>
            <a:fld id="{E1FC57A5-6CEC-4BA9-8CB8-C8E89DD7DA75}" type="slidenum">
              <a:rPr lang="en-GB" sz="1200">
                <a:latin typeface="+mn-lt"/>
              </a:rPr>
              <a:pPr algn="r">
                <a:defRPr/>
              </a:pPr>
              <a:t>7</a:t>
            </a:fld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213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777073" y="9428402"/>
            <a:ext cx="2890458" cy="496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727" tIns="45363" rIns="90727" bIns="45363" anchor="b"/>
          <a:lstStyle/>
          <a:p>
            <a:pPr algn="r">
              <a:defRPr/>
            </a:pPr>
            <a:fld id="{E1FC57A5-6CEC-4BA9-8CB8-C8E89DD7DA75}" type="slidenum">
              <a:rPr lang="en-GB" sz="1200">
                <a:latin typeface="+mn-lt"/>
              </a:rPr>
              <a:pPr algn="r">
                <a:defRPr/>
              </a:pPr>
              <a:t>8</a:t>
            </a:fld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6642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777073" y="9428402"/>
            <a:ext cx="2890458" cy="496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727" tIns="45363" rIns="90727" bIns="45363" anchor="b"/>
          <a:lstStyle/>
          <a:p>
            <a:pPr algn="r">
              <a:defRPr/>
            </a:pPr>
            <a:fld id="{E1FC57A5-6CEC-4BA9-8CB8-C8E89DD7DA75}" type="slidenum">
              <a:rPr lang="en-GB" sz="1200">
                <a:latin typeface="+mn-lt"/>
              </a:rPr>
              <a:pPr algn="r">
                <a:defRPr/>
              </a:pPr>
              <a:t>9</a:t>
            </a:fld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0414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777073" y="9428402"/>
            <a:ext cx="2890458" cy="496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727" tIns="45363" rIns="90727" bIns="45363" anchor="b"/>
          <a:lstStyle/>
          <a:p>
            <a:pPr algn="r">
              <a:defRPr/>
            </a:pPr>
            <a:fld id="{E1FC57A5-6CEC-4BA9-8CB8-C8E89DD7DA75}" type="slidenum">
              <a:rPr lang="en-GB" sz="1200">
                <a:latin typeface="+mn-lt"/>
              </a:rPr>
              <a:pPr algn="r">
                <a:defRPr/>
              </a:pPr>
              <a:t>11</a:t>
            </a:fld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99724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777073" y="9428402"/>
            <a:ext cx="2890458" cy="496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727" tIns="45363" rIns="90727" bIns="45363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FC57A5-6CEC-4BA9-8CB8-C8E89DD7DA75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95324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777073" y="9428402"/>
            <a:ext cx="2890458" cy="496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727" tIns="45363" rIns="90727" bIns="45363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FC57A5-6CEC-4BA9-8CB8-C8E89DD7DA75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3390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495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573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425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5960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50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4219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666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161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260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8477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2972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110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415AF-77A4-4067-B5D1-73CF0ED1A303}" type="datetimeFigureOut">
              <a:rPr lang="en-GB" smtClean="0"/>
              <a:t>21/06/2021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91EAF-EE82-447A-930C-3806245AFC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427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mage of the Sunrise from the International Space 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706409" y="1362141"/>
            <a:ext cx="7929970" cy="96213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3200" dirty="0">
                <a:solidFill>
                  <a:schemeClr val="bg1"/>
                </a:solidFill>
                <a:ea typeface="+mj-ea"/>
                <a:cs typeface="Rajdhani Semibold" panose="02000000000000000000" pitchFamily="2" charset="0"/>
              </a:rPr>
              <a:t>Coatings for UHV Instrument Stray Light Suppression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3ED7E0-9812-614B-A95E-0477ED866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600" y="344138"/>
            <a:ext cx="3155809" cy="10180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9099" y="5474251"/>
            <a:ext cx="5354595" cy="1268626"/>
          </a:xfrm>
          <a:prstGeom prst="rect">
            <a:avLst/>
          </a:prstGeom>
        </p:spPr>
      </p:pic>
      <p:pic>
        <p:nvPicPr>
          <p:cNvPr id="1026" name="Picture 2" descr="Materials and Engineering Technologies for Particle Accelerator Beam Diagnostic Instruments">
            <a:extLst>
              <a:ext uri="{FF2B5EF4-FFF2-40B4-BE49-F238E27FC236}">
                <a16:creationId xmlns:a16="http://schemas.microsoft.com/office/drawing/2014/main" id="{81EAC3BE-33AD-4BA7-9483-9F90A524F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932" y="4050584"/>
            <a:ext cx="2805394" cy="186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RN logo and symbol, meaning, history, PNG">
            <a:extLst>
              <a:ext uri="{FF2B5EF4-FFF2-40B4-BE49-F238E27FC236}">
                <a16:creationId xmlns:a16="http://schemas.microsoft.com/office/drawing/2014/main" id="{3E6F8DFF-C436-4003-A7DA-B97C19C6F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1326" y="4050584"/>
            <a:ext cx="2608473" cy="221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9479F3-8FB8-4902-9FA2-DAA18BA2528E}"/>
              </a:ext>
            </a:extLst>
          </p:cNvPr>
          <p:cNvSpPr txBox="1"/>
          <p:nvPr/>
        </p:nvSpPr>
        <p:spPr>
          <a:xfrm>
            <a:off x="1673848" y="3244333"/>
            <a:ext cx="3137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Presented by: Ben Jensen - CTO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83D234-5317-4141-A82E-40565CB8C556}"/>
              </a:ext>
            </a:extLst>
          </p:cNvPr>
          <p:cNvSpPr txBox="1"/>
          <p:nvPr/>
        </p:nvSpPr>
        <p:spPr>
          <a:xfrm>
            <a:off x="10582066" y="119052"/>
            <a:ext cx="1516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Version: 03.06.21_V0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035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80582" y="272712"/>
            <a:ext cx="6009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cs typeface="Rajdhani Semibold" panose="02000000000000000000" pitchFamily="2" charset="0"/>
              </a:rPr>
              <a:t>Vantablack S-VIS: (VUV) Vacuum UV Exposure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50379" y="5654759"/>
            <a:ext cx="34143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Wavelength range: 115nm – 700nm</a:t>
            </a:r>
          </a:p>
          <a:p>
            <a:r>
              <a:rPr lang="en-GB" sz="1400" dirty="0">
                <a:solidFill>
                  <a:schemeClr val="bg1"/>
                </a:solidFill>
              </a:rPr>
              <a:t>Sources: Deuterium and Xenon </a:t>
            </a:r>
          </a:p>
          <a:p>
            <a:r>
              <a:rPr lang="en-GB" sz="1400" dirty="0">
                <a:solidFill>
                  <a:schemeClr val="bg1"/>
                </a:solidFill>
              </a:rPr>
              <a:t>Acceleration Factor: 10</a:t>
            </a:r>
          </a:p>
          <a:p>
            <a:r>
              <a:rPr lang="en-GB" sz="1400" dirty="0">
                <a:solidFill>
                  <a:schemeClr val="bg1"/>
                </a:solidFill>
              </a:rPr>
              <a:t>Substrate Temperature: 180°C</a:t>
            </a:r>
          </a:p>
        </p:txBody>
      </p:sp>
      <p:sp>
        <p:nvSpPr>
          <p:cNvPr id="2" name="Rectangle 1"/>
          <p:cNvSpPr/>
          <p:nvPr/>
        </p:nvSpPr>
        <p:spPr>
          <a:xfrm>
            <a:off x="5562600" y="1266825"/>
            <a:ext cx="504825" cy="3762375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105400" y="1266824"/>
            <a:ext cx="200025" cy="3762375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037242" y="1266825"/>
            <a:ext cx="142875" cy="3762375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377146" y="1266824"/>
            <a:ext cx="665148" cy="3762375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7612999" y="1266085"/>
            <a:ext cx="378222" cy="423397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991221" y="1246950"/>
            <a:ext cx="2677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Bands denote measurement instrument</a:t>
            </a:r>
          </a:p>
          <a:p>
            <a:r>
              <a:rPr lang="en-GB" sz="1200" dirty="0">
                <a:solidFill>
                  <a:schemeClr val="bg1"/>
                </a:solidFill>
              </a:rPr>
              <a:t>artefacts from spectrometer light pipe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63173" y="5703759"/>
            <a:ext cx="3158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No change in reflectance after 7000 ESH Exposure</a:t>
            </a:r>
          </a:p>
        </p:txBody>
      </p:sp>
      <p:pic>
        <p:nvPicPr>
          <p:cNvPr id="5126" name="Picture 6" descr="Image result for Ultra violet radiation symbo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6055" y="2140469"/>
            <a:ext cx="2217877" cy="242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03ED7E0-9812-614B-A95E-0477ED866E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193" y="287103"/>
            <a:ext cx="1767456" cy="570147"/>
          </a:xfrm>
          <a:prstGeom prst="rect">
            <a:avLst/>
          </a:prstGeom>
        </p:spPr>
      </p:pic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708E93B8-339B-4B4B-AF75-DC8B1359CC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68248"/>
              </p:ext>
            </p:extLst>
          </p:nvPr>
        </p:nvGraphicFramePr>
        <p:xfrm>
          <a:off x="624570" y="781852"/>
          <a:ext cx="8811519" cy="4975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70722" y="6431334"/>
            <a:ext cx="40767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Measurement by TS Space Systems  (ESA/NASA Audited equipment)</a:t>
            </a:r>
          </a:p>
        </p:txBody>
      </p:sp>
    </p:spTree>
    <p:extLst>
      <p:ext uri="{BB962C8B-B14F-4D97-AF65-F5344CB8AC3E}">
        <p14:creationId xmlns:p14="http://schemas.microsoft.com/office/powerpoint/2010/main" val="582853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Image result for radiation sign black backgroun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42159" y="3483681"/>
            <a:ext cx="3380963" cy="289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4034" y="741643"/>
            <a:ext cx="11397211" cy="546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6061-T6 Aluminium with MIL-DTL-5541, Type I, Class III passivation layer below bonded S-IR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6061-T6 Aluminium with clear anodize finish below bonded S-VIS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Coated substrates exposed to a dose of or over 2Mrad proton + 2Mrad gamma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r>
              <a:rPr lang="en-GB" u="sng" dirty="0">
                <a:solidFill>
                  <a:schemeClr val="bg1"/>
                </a:solidFill>
              </a:rPr>
              <a:t>Tests repeated on multiple substrates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Results: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Optical properties unchanged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No particulates generated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No damp heat degradation of the coating after the following test:</a:t>
            </a:r>
          </a:p>
          <a:p>
            <a:pPr lvl="1">
              <a:spcBef>
                <a:spcPts val="600"/>
              </a:spcBef>
            </a:pPr>
            <a:r>
              <a:rPr lang="en-GB" dirty="0">
                <a:solidFill>
                  <a:schemeClr val="bg1"/>
                </a:solidFill>
              </a:rPr>
              <a:t>•	T = 85 deg. C.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•	R.H. = 95% humidity.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•	Time = 20 days continuous.</a:t>
            </a:r>
          </a:p>
          <a:p>
            <a:pPr lvl="1"/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634" y="276225"/>
            <a:ext cx="6735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cs typeface="Rajdhani Semibold" panose="02000000000000000000" pitchFamily="2" charset="0"/>
              </a:rPr>
              <a:t>Vantablack S-VIS: Radiation Resistance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1634" y="6200674"/>
            <a:ext cx="44438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aseline="30000" dirty="0">
                <a:solidFill>
                  <a:schemeClr val="bg1"/>
                </a:solidFill>
              </a:rPr>
              <a:t>1</a:t>
            </a:r>
            <a:r>
              <a:rPr lang="en-GB" sz="1100" dirty="0">
                <a:solidFill>
                  <a:schemeClr val="bg1"/>
                </a:solidFill>
              </a:rPr>
              <a:t>Measurement by undisclosed third party as part of flight qualification test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1634" y="6381649"/>
            <a:ext cx="6032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aseline="30000" dirty="0">
                <a:solidFill>
                  <a:schemeClr val="bg1"/>
                </a:solidFill>
              </a:rPr>
              <a:t>2</a:t>
            </a:r>
            <a:r>
              <a:rPr lang="en-GB" sz="1100" dirty="0">
                <a:solidFill>
                  <a:schemeClr val="bg1"/>
                </a:solidFill>
              </a:rPr>
              <a:t>Measurement also completed on S-VIS by undisclosed US third party as part of flight qualification test</a:t>
            </a:r>
          </a:p>
        </p:txBody>
      </p:sp>
    </p:spTree>
    <p:extLst>
      <p:ext uri="{BB962C8B-B14F-4D97-AF65-F5344CB8AC3E}">
        <p14:creationId xmlns:p14="http://schemas.microsoft.com/office/powerpoint/2010/main" val="80529669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FC794CD2-A710-49C7-BAF6-1EA69BD162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9897054"/>
              </p:ext>
            </p:extLst>
          </p:nvPr>
        </p:nvGraphicFramePr>
        <p:xfrm>
          <a:off x="371549" y="1882546"/>
          <a:ext cx="5143500" cy="4271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7F7BCA65-B6C6-490F-9475-4BC62F6C90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5338550"/>
              </p:ext>
            </p:extLst>
          </p:nvPr>
        </p:nvGraphicFramePr>
        <p:xfrm>
          <a:off x="5610299" y="1882546"/>
          <a:ext cx="6181725" cy="4271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25426" y="6224289"/>
            <a:ext cx="5383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Variation is within the uncertainty of the spectrometers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9244" y="844329"/>
            <a:ext cx="10258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 coupon is heated to 200°C in air on a hot plate at 50% RH and held for 4 hours to test for delamination or a change in optical properties. The cycle is repeated 5 times and then the sample is re-measured.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9244" y="272712"/>
            <a:ext cx="5961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cs typeface="Rajdhani Semibold" panose="02000000000000000000" pitchFamily="2" charset="0"/>
              </a:rPr>
              <a:t>Vantablack S-VIS: Atmospheric Thermal Soak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ED7E0-9812-614B-A95E-0477ED866E9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1" y="218887"/>
            <a:ext cx="1774818" cy="57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7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DE3D146E-556F-B840-8444-F3D92A83BBDF}"/>
              </a:ext>
            </a:extLst>
          </p:cNvPr>
          <p:cNvSpPr txBox="1"/>
          <p:nvPr/>
        </p:nvSpPr>
        <p:spPr>
          <a:xfrm>
            <a:off x="388818" y="732140"/>
            <a:ext cx="822178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/>
            <a:endParaRPr lang="en-GB" sz="1000" b="1" dirty="0">
              <a:solidFill>
                <a:prstClr val="white"/>
              </a:solidFill>
              <a:latin typeface="Montserrat Light" panose="00000400000000000000" pitchFamily="2" charset="0"/>
            </a:endParaRPr>
          </a:p>
          <a:p>
            <a:pPr lvl="0" defTabSz="914400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prstClr val="white"/>
                </a:solidFill>
              </a:rPr>
              <a:t>Preparation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Tooling design &amp; manufacture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Masking is done using hard tooling or silicon free tape</a:t>
            </a:r>
            <a:br>
              <a:rPr lang="en-GB" dirty="0">
                <a:solidFill>
                  <a:prstClr val="white"/>
                </a:solidFill>
              </a:rPr>
            </a:br>
            <a:endParaRPr lang="en-GB" dirty="0">
              <a:solidFill>
                <a:prstClr val="white"/>
              </a:solidFill>
            </a:endParaRPr>
          </a:p>
          <a:p>
            <a:pPr lvl="0" defTabSz="914400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prstClr val="white"/>
                </a:solidFill>
              </a:rPr>
              <a:t>Spray deposition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Polyimide base layer (if used) and carbon nanotube films are deposited by spraying either by hand or robot (line of sight)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Masking is</a:t>
            </a:r>
            <a:r>
              <a:rPr kumimoji="0" lang="en-GB" sz="180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removed after spray deposition stages </a:t>
            </a:r>
          </a:p>
          <a:p>
            <a:pPr lvl="0" defTabSz="914400"/>
            <a:endParaRPr lang="en-GB" dirty="0">
              <a:solidFill>
                <a:prstClr val="white"/>
              </a:solidFill>
            </a:endParaRPr>
          </a:p>
          <a:p>
            <a:pPr lvl="0" defTabSz="914400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prstClr val="white"/>
                </a:solidFill>
              </a:rPr>
              <a:t>Post-processing (activation) 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prstClr val="white"/>
                </a:solidFill>
              </a:rPr>
              <a:t>Coatings are post-processed in SNS’ own reactors to create required optical cavities and also to make the finished coating super-hydrophobic  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kumimoji="0" lang="en-GB" sz="180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Reactor</a:t>
            </a:r>
            <a:r>
              <a:rPr kumimoji="0" lang="en-GB" sz="1800" i="0" u="none" strike="noStrike" kern="1200" cap="none" spc="0" normalizeH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process steps take place under vacuum and up to 280℃</a:t>
            </a:r>
          </a:p>
          <a:p>
            <a:pPr lvl="0" defTabSz="914400"/>
            <a:endParaRPr lang="en-GB" sz="2000" dirty="0">
              <a:solidFill>
                <a:prstClr val="white"/>
              </a:solidFill>
            </a:endParaRPr>
          </a:p>
          <a:p>
            <a:pPr lvl="0" defTabSz="914400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prstClr val="white"/>
                </a:solidFill>
              </a:rPr>
              <a:t>Vantablack CX2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prstClr val="white"/>
                </a:solidFill>
              </a:rPr>
              <a:t>Simple spray application process using conventional spray systems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kumimoji="0" lang="en-GB" sz="1800" i="0" u="none" strike="noStrike" kern="1200" cap="none" spc="0" normalizeH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Vacuum degassing 24hrs after spraying to make UHV compatible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BD486D-000F-4176-804E-E77F7FBC6773}"/>
              </a:ext>
            </a:extLst>
          </p:cNvPr>
          <p:cNvSpPr txBox="1"/>
          <p:nvPr/>
        </p:nvSpPr>
        <p:spPr>
          <a:xfrm>
            <a:off x="270719" y="270475"/>
            <a:ext cx="8986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Rajdhani Semibold" panose="02000000000000000000" pitchFamily="2" charset="0"/>
              </a:rPr>
              <a:t>Application Process for S-VIS/CX2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1031AB-996C-4015-87EE-5383568289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96313" y="322675"/>
            <a:ext cx="2781648" cy="23145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47C198-7E80-42A9-BB19-4E0544441A3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6313" y="4828111"/>
            <a:ext cx="2781648" cy="185466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7A3263-F388-4367-AC81-C62CB455533C}"/>
              </a:ext>
            </a:extLst>
          </p:cNvPr>
          <p:cNvCxnSpPr>
            <a:cxnSpLocks/>
          </p:cNvCxnSpPr>
          <p:nvPr/>
        </p:nvCxnSpPr>
        <p:spPr>
          <a:xfrm>
            <a:off x="8725993" y="926773"/>
            <a:ext cx="0" cy="54864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F61FCC48-5F17-4230-9B16-99F5481709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6313" y="2781258"/>
            <a:ext cx="2781647" cy="1925756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744627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C34F379-9492-A84E-99C1-D1A1308D00CB}"/>
              </a:ext>
            </a:extLst>
          </p:cNvPr>
          <p:cNvSpPr txBox="1"/>
          <p:nvPr/>
        </p:nvSpPr>
        <p:spPr>
          <a:xfrm>
            <a:off x="399143" y="895931"/>
            <a:ext cx="8827847" cy="5575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spcBef>
                <a:spcPts val="600"/>
              </a:spcBef>
              <a:spcAft>
                <a:spcPts val="600"/>
              </a:spcAft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Component Size &amp; Form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Parts to be coated must fit within vacuum chamber envelope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Maximum</a:t>
            </a:r>
            <a:r>
              <a:rPr kumimoji="0" lang="en-GB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650mm(X) 450mm(Y) and 125/230mm(Z) – larger chamber possible/investment 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prstClr val="white"/>
                </a:solidFill>
              </a:rPr>
              <a:t>Spray</a:t>
            </a:r>
            <a:r>
              <a:rPr lang="en-GB" dirty="0">
                <a:solidFill>
                  <a:prstClr val="white"/>
                </a:solidFill>
              </a:rPr>
              <a:t> process is </a:t>
            </a:r>
            <a:r>
              <a:rPr lang="en-GB" dirty="0" err="1">
                <a:solidFill>
                  <a:prstClr val="white"/>
                </a:solidFill>
              </a:rPr>
              <a:t>LoS</a:t>
            </a:r>
            <a:r>
              <a:rPr lang="en-GB" dirty="0">
                <a:solidFill>
                  <a:prstClr val="white"/>
                </a:solidFill>
              </a:rPr>
              <a:t> – so ”shadow” areas cannot be coated – design for access/assemble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endParaRPr lang="en-GB" sz="200" dirty="0">
              <a:solidFill>
                <a:prstClr val="white"/>
              </a:solidFill>
            </a:endParaRPr>
          </a:p>
          <a:p>
            <a:pPr lvl="0" defTabSz="914400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prstClr val="white"/>
                </a:solidFill>
              </a:rPr>
              <a:t>Tubes and holes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For o</a:t>
            </a: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pen ended tubes &lt;c</a:t>
            </a:r>
            <a:r>
              <a:rPr lang="en-GB" dirty="0">
                <a:solidFill>
                  <a:prstClr val="white"/>
                </a:solidFill>
              </a:rPr>
              <a:t>150mm length we aim to limit L/D to 2.5max – please consult us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Blind</a:t>
            </a:r>
            <a:r>
              <a:rPr kumimoji="0" lang="en-GB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tubes/cavities can be difficult due to fan gas turbulence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endParaRPr lang="en-GB" sz="600" dirty="0">
              <a:solidFill>
                <a:prstClr val="white"/>
              </a:solidFill>
            </a:endParaRPr>
          </a:p>
          <a:p>
            <a:pPr lvl="0" defTabSz="914400">
              <a:spcBef>
                <a:spcPts val="600"/>
              </a:spcBef>
              <a:spcAft>
                <a:spcPts val="600"/>
              </a:spcAft>
            </a:pPr>
            <a:r>
              <a:rPr kumimoji="0" lang="en-GB" sz="200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Knife edges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Excellent coating of knife edges is possible with the polyimide bonded version of S-VIS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kumimoji="0" lang="en-GB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Coating should not be terminated at the edge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Knife edge angle should be 30</a:t>
            </a:r>
            <a:r>
              <a:rPr lang="en-GB" baseline="30000" dirty="0">
                <a:solidFill>
                  <a:prstClr val="white"/>
                </a:solidFill>
              </a:rPr>
              <a:t>∘ </a:t>
            </a:r>
            <a:r>
              <a:rPr lang="en-GB" dirty="0">
                <a:solidFill>
                  <a:prstClr val="white"/>
                </a:solidFill>
              </a:rPr>
              <a:t>or greater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endParaRPr lang="en-GB" sz="400" dirty="0">
              <a:solidFill>
                <a:prstClr val="white"/>
              </a:solidFill>
            </a:endParaRPr>
          </a:p>
          <a:p>
            <a:pPr lvl="0" defTabSz="914400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prstClr val="white"/>
                </a:solidFill>
              </a:rPr>
              <a:t>Threads &amp; Grooves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Functional threads should not be coated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Grooves can be coated – though high aspect ratio grooves can be difficult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Pooling or over-etching can occur 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endParaRPr kumimoji="0" lang="en-GB" sz="2000" i="0" strike="noStrike" kern="1200" cap="none" spc="0" normalizeH="0" baseline="30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7168" name="Group 7167">
            <a:extLst>
              <a:ext uri="{FF2B5EF4-FFF2-40B4-BE49-F238E27FC236}">
                <a16:creationId xmlns:a16="http://schemas.microsoft.com/office/drawing/2014/main" id="{68F29C5A-61A9-6C4A-8E8B-8E8DAB80E259}"/>
              </a:ext>
            </a:extLst>
          </p:cNvPr>
          <p:cNvGrpSpPr/>
          <p:nvPr/>
        </p:nvGrpSpPr>
        <p:grpSpPr>
          <a:xfrm>
            <a:off x="9502109" y="1187170"/>
            <a:ext cx="2082771" cy="1493769"/>
            <a:chOff x="548609" y="1349095"/>
            <a:chExt cx="2082771" cy="149376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BA788CE-A57E-0242-B1E6-EE07DE29B4E1}"/>
                </a:ext>
              </a:extLst>
            </p:cNvPr>
            <p:cNvGrpSpPr/>
            <p:nvPr/>
          </p:nvGrpSpPr>
          <p:grpSpPr>
            <a:xfrm>
              <a:off x="548609" y="1349095"/>
              <a:ext cx="2082771" cy="1493769"/>
              <a:chOff x="8110818" y="1746794"/>
              <a:chExt cx="1605548" cy="1138216"/>
            </a:xfrm>
          </p:grpSpPr>
          <p:sp>
            <p:nvSpPr>
              <p:cNvPr id="18" name="Cube 17">
                <a:extLst>
                  <a:ext uri="{FF2B5EF4-FFF2-40B4-BE49-F238E27FC236}">
                    <a16:creationId xmlns:a16="http://schemas.microsoft.com/office/drawing/2014/main" id="{0D32181C-701A-2545-823E-A25B4EEA6268}"/>
                  </a:ext>
                </a:extLst>
              </p:cNvPr>
              <p:cNvSpPr/>
              <p:nvPr/>
            </p:nvSpPr>
            <p:spPr>
              <a:xfrm>
                <a:off x="8393515" y="1768581"/>
                <a:ext cx="1322851" cy="817314"/>
              </a:xfrm>
              <a:prstGeom prst="cube">
                <a:avLst>
                  <a:gd name="adj" fmla="val 44021"/>
                </a:avLst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5EFBB7D-3475-EB4D-BD9B-3ACD33999009}"/>
                  </a:ext>
                </a:extLst>
              </p:cNvPr>
              <p:cNvSpPr txBox="1"/>
              <p:nvPr/>
            </p:nvSpPr>
            <p:spPr>
              <a:xfrm>
                <a:off x="8572943" y="2608011"/>
                <a:ext cx="702436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650-400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09FB1F8-78BC-3942-A42B-B62B344637F2}"/>
                  </a:ext>
                </a:extLst>
              </p:cNvPr>
              <p:cNvSpPr txBox="1"/>
              <p:nvPr/>
            </p:nvSpPr>
            <p:spPr>
              <a:xfrm>
                <a:off x="8140761" y="1746794"/>
                <a:ext cx="541487" cy="2110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chemeClr val="bg1"/>
                    </a:solidFill>
                  </a:rPr>
                  <a:t>450-400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543EFE2-4A88-C143-B61B-DB1915D0489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24508" y="2108457"/>
                <a:ext cx="1" cy="499554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53AEC63-3703-894A-BF79-FD23716E4EA0}"/>
                  </a:ext>
                </a:extLst>
              </p:cNvPr>
              <p:cNvSpPr txBox="1"/>
              <p:nvPr/>
            </p:nvSpPr>
            <p:spPr>
              <a:xfrm rot="16200000">
                <a:off x="7900824" y="2223216"/>
                <a:ext cx="681598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bg1"/>
                    </a:solidFill>
                  </a:rPr>
                  <a:t>Max 230</a:t>
                </a:r>
              </a:p>
            </p:txBody>
          </p: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1E73AB9-DD5E-3746-9ABB-45E7B6CB31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7234" y="2537265"/>
              <a:ext cx="1166366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D1E995-7EA6-E24D-9D14-7BF8CB4DFBA0}"/>
              </a:ext>
            </a:extLst>
          </p:cNvPr>
          <p:cNvGrpSpPr/>
          <p:nvPr/>
        </p:nvGrpSpPr>
        <p:grpSpPr>
          <a:xfrm>
            <a:off x="9008889" y="2702208"/>
            <a:ext cx="2674932" cy="1252641"/>
            <a:chOff x="4594421" y="4250322"/>
            <a:chExt cx="2674932" cy="1252641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3CBDC45-9B01-504A-A1DC-FFF49A353047}"/>
                </a:ext>
              </a:extLst>
            </p:cNvPr>
            <p:cNvSpPr/>
            <p:nvPr/>
          </p:nvSpPr>
          <p:spPr>
            <a:xfrm>
              <a:off x="5293359" y="4250322"/>
              <a:ext cx="1975994" cy="1202995"/>
            </a:xfrm>
            <a:prstGeom prst="rect">
              <a:avLst/>
            </a:prstGeom>
            <a:pattFill prst="wdUpDiag">
              <a:fgClr>
                <a:schemeClr val="bg1"/>
              </a:fgClr>
              <a:bgClr>
                <a:schemeClr val="tx1"/>
              </a:bgClr>
            </a:patt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2251F78-7B05-884E-9128-EEA220F2110D}"/>
                </a:ext>
              </a:extLst>
            </p:cNvPr>
            <p:cNvSpPr/>
            <p:nvPr/>
          </p:nvSpPr>
          <p:spPr>
            <a:xfrm>
              <a:off x="5293359" y="4404422"/>
              <a:ext cx="511743" cy="89479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ECB9472-7E8D-4042-8C51-3448FC75FF83}"/>
                </a:ext>
              </a:extLst>
            </p:cNvPr>
            <p:cNvSpPr/>
            <p:nvPr/>
          </p:nvSpPr>
          <p:spPr>
            <a:xfrm>
              <a:off x="5860307" y="4404422"/>
              <a:ext cx="532170" cy="89479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FDD3868-38AC-DA4A-B7E3-CDD684F6D9DC}"/>
                </a:ext>
              </a:extLst>
            </p:cNvPr>
            <p:cNvSpPr/>
            <p:nvPr/>
          </p:nvSpPr>
          <p:spPr>
            <a:xfrm>
              <a:off x="6458606" y="4404422"/>
              <a:ext cx="810746" cy="89479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235E9F5-05EA-A24D-81D2-BF9B3057AC95}"/>
                </a:ext>
              </a:extLst>
            </p:cNvPr>
            <p:cNvSpPr/>
            <p:nvPr/>
          </p:nvSpPr>
          <p:spPr>
            <a:xfrm>
              <a:off x="5665523" y="4706581"/>
              <a:ext cx="1156643" cy="2904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64C82EF-8A99-C84A-99DB-824984415F0F}"/>
                </a:ext>
              </a:extLst>
            </p:cNvPr>
            <p:cNvCxnSpPr>
              <a:cxnSpLocks/>
              <a:endCxn id="68" idx="0"/>
            </p:cNvCxnSpPr>
            <p:nvPr/>
          </p:nvCxnSpPr>
          <p:spPr>
            <a:xfrm flipV="1">
              <a:off x="4996146" y="4679762"/>
              <a:ext cx="1409046" cy="655168"/>
            </a:xfrm>
            <a:prstGeom prst="line">
              <a:avLst/>
            </a:prstGeom>
            <a:ln w="31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Snip Same-side Corner of Rectangle 54">
              <a:extLst>
                <a:ext uri="{FF2B5EF4-FFF2-40B4-BE49-F238E27FC236}">
                  <a16:creationId xmlns:a16="http://schemas.microsoft.com/office/drawing/2014/main" id="{56DC3D4E-D3A6-1F45-85B2-B239984DE8DE}"/>
                </a:ext>
              </a:extLst>
            </p:cNvPr>
            <p:cNvSpPr/>
            <p:nvPr/>
          </p:nvSpPr>
          <p:spPr>
            <a:xfrm rot="3632687">
              <a:off x="4738320" y="5237243"/>
              <a:ext cx="121821" cy="409619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F5BD1EC-642B-C349-923F-417598D20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77567" y="4440136"/>
              <a:ext cx="408849" cy="901203"/>
            </a:xfrm>
            <a:prstGeom prst="line">
              <a:avLst/>
            </a:prstGeom>
            <a:ln w="3175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6E29BB7-3412-1941-B08C-8979621BE1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77567" y="5334930"/>
              <a:ext cx="261376" cy="6409"/>
            </a:xfrm>
            <a:prstGeom prst="line">
              <a:avLst/>
            </a:prstGeom>
            <a:ln w="3175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E121412-DA10-174D-A3A0-695190E94E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77567" y="4440135"/>
              <a:ext cx="628140" cy="901204"/>
            </a:xfrm>
            <a:prstGeom prst="line">
              <a:avLst/>
            </a:prstGeom>
            <a:ln w="3175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C983803B-DAB7-BF46-ABB7-B6727255C6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77567" y="4592535"/>
              <a:ext cx="780540" cy="748804"/>
            </a:xfrm>
            <a:prstGeom prst="line">
              <a:avLst/>
            </a:prstGeom>
            <a:ln w="3175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991C5A6-C40F-AC41-8552-6955117DDB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77567" y="4744935"/>
              <a:ext cx="932940" cy="596404"/>
            </a:xfrm>
            <a:prstGeom prst="line">
              <a:avLst/>
            </a:prstGeom>
            <a:ln w="3175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B26F384-F336-C14A-A3B9-73D6451183E4}"/>
                </a:ext>
              </a:extLst>
            </p:cNvPr>
            <p:cNvCxnSpPr>
              <a:cxnSpLocks/>
              <a:endCxn id="68" idx="0"/>
            </p:cNvCxnSpPr>
            <p:nvPr/>
          </p:nvCxnSpPr>
          <p:spPr>
            <a:xfrm flipV="1">
              <a:off x="4996146" y="4679762"/>
              <a:ext cx="1409046" cy="655168"/>
            </a:xfrm>
            <a:prstGeom prst="line">
              <a:avLst/>
            </a:prstGeom>
            <a:ln w="3175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FEC56868-C643-8747-ADA0-8CD9945C93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77567" y="5122638"/>
              <a:ext cx="831806" cy="218701"/>
            </a:xfrm>
            <a:prstGeom prst="line">
              <a:avLst/>
            </a:prstGeom>
            <a:ln w="3175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8373FFA-D373-D548-98D2-DB2C910EF5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82940" y="4433388"/>
              <a:ext cx="331" cy="261136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1EBEB84-AA45-FD4F-9238-08EAA562147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66389" y="4424934"/>
              <a:ext cx="248253" cy="645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89C72D6-5062-264F-BA72-3F3D2C59D8B2}"/>
                </a:ext>
              </a:extLst>
            </p:cNvPr>
            <p:cNvCxnSpPr>
              <a:cxnSpLocks/>
            </p:cNvCxnSpPr>
            <p:nvPr/>
          </p:nvCxnSpPr>
          <p:spPr>
            <a:xfrm>
              <a:off x="5882794" y="5005777"/>
              <a:ext cx="331" cy="261136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63F95A2-7FA8-FA4A-B02F-39A331997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66243" y="5274722"/>
              <a:ext cx="248253" cy="645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25">
              <a:extLst>
                <a:ext uri="{FF2B5EF4-FFF2-40B4-BE49-F238E27FC236}">
                  <a16:creationId xmlns:a16="http://schemas.microsoft.com/office/drawing/2014/main" id="{C047503B-9DC3-FE41-8451-C8D9E80636E3}"/>
                </a:ext>
              </a:extLst>
            </p:cNvPr>
            <p:cNvSpPr txBox="1"/>
            <p:nvPr/>
          </p:nvSpPr>
          <p:spPr>
            <a:xfrm>
              <a:off x="6433025" y="4403910"/>
              <a:ext cx="836327" cy="5078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r>
                <a:rPr lang="en-US" sz="900" dirty="0">
                  <a:solidFill>
                    <a:schemeClr val="bg1"/>
                  </a:solidFill>
                </a:rPr>
                <a:t>RED AREAS IN SPRAY SHADOW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1BF1A68-E9EE-3A42-B088-BEC9D3941BE5}"/>
              </a:ext>
            </a:extLst>
          </p:cNvPr>
          <p:cNvGrpSpPr/>
          <p:nvPr/>
        </p:nvGrpSpPr>
        <p:grpSpPr>
          <a:xfrm>
            <a:off x="9622671" y="4117495"/>
            <a:ext cx="2050290" cy="1216547"/>
            <a:chOff x="4697174" y="4455817"/>
            <a:chExt cx="2451315" cy="1522350"/>
          </a:xfrm>
        </p:grpSpPr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A2C3FBF5-9C97-9C48-8ADC-BF1CD1B6E400}"/>
                </a:ext>
              </a:extLst>
            </p:cNvPr>
            <p:cNvSpPr/>
            <p:nvPr/>
          </p:nvSpPr>
          <p:spPr>
            <a:xfrm>
              <a:off x="4855563" y="4620422"/>
              <a:ext cx="2286000" cy="543791"/>
            </a:xfrm>
            <a:custGeom>
              <a:avLst/>
              <a:gdLst>
                <a:gd name="connsiteX0" fmla="*/ 86591 w 2286000"/>
                <a:gd name="connsiteY0" fmla="*/ 509154 h 543791"/>
                <a:gd name="connsiteX1" fmla="*/ 1073727 w 2286000"/>
                <a:gd name="connsiteY1" fmla="*/ 10391 h 543791"/>
                <a:gd name="connsiteX2" fmla="*/ 2286000 w 2286000"/>
                <a:gd name="connsiteY2" fmla="*/ 0 h 543791"/>
                <a:gd name="connsiteX3" fmla="*/ 2286000 w 2286000"/>
                <a:gd name="connsiteY3" fmla="*/ 516082 h 543791"/>
                <a:gd name="connsiteX4" fmla="*/ 0 w 2286000"/>
                <a:gd name="connsiteY4" fmla="*/ 543791 h 543791"/>
                <a:gd name="connsiteX5" fmla="*/ 86591 w 2286000"/>
                <a:gd name="connsiteY5" fmla="*/ 509154 h 543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0" h="543791">
                  <a:moveTo>
                    <a:pt x="86591" y="509154"/>
                  </a:moveTo>
                  <a:lnTo>
                    <a:pt x="1073727" y="10391"/>
                  </a:lnTo>
                  <a:lnTo>
                    <a:pt x="2286000" y="0"/>
                  </a:lnTo>
                  <a:lnTo>
                    <a:pt x="2286000" y="516082"/>
                  </a:lnTo>
                  <a:lnTo>
                    <a:pt x="0" y="543791"/>
                  </a:lnTo>
                  <a:lnTo>
                    <a:pt x="86591" y="509154"/>
                  </a:lnTo>
                  <a:close/>
                </a:path>
              </a:pathLst>
            </a:custGeom>
            <a:pattFill prst="wdUpDiag">
              <a:fgClr>
                <a:schemeClr val="bg1"/>
              </a:fgClr>
              <a:bgClr>
                <a:schemeClr val="tx1"/>
              </a:bgClr>
            </a:patt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C09BDE87-9632-5440-AFCE-6536043CEF1E}"/>
                </a:ext>
              </a:extLst>
            </p:cNvPr>
            <p:cNvSpPr/>
            <p:nvPr/>
          </p:nvSpPr>
          <p:spPr>
            <a:xfrm>
              <a:off x="4855563" y="5420790"/>
              <a:ext cx="2286000" cy="543791"/>
            </a:xfrm>
            <a:custGeom>
              <a:avLst/>
              <a:gdLst>
                <a:gd name="connsiteX0" fmla="*/ 86591 w 2286000"/>
                <a:gd name="connsiteY0" fmla="*/ 509154 h 543791"/>
                <a:gd name="connsiteX1" fmla="*/ 1073727 w 2286000"/>
                <a:gd name="connsiteY1" fmla="*/ 10391 h 543791"/>
                <a:gd name="connsiteX2" fmla="*/ 2286000 w 2286000"/>
                <a:gd name="connsiteY2" fmla="*/ 0 h 543791"/>
                <a:gd name="connsiteX3" fmla="*/ 2286000 w 2286000"/>
                <a:gd name="connsiteY3" fmla="*/ 516082 h 543791"/>
                <a:gd name="connsiteX4" fmla="*/ 0 w 2286000"/>
                <a:gd name="connsiteY4" fmla="*/ 543791 h 543791"/>
                <a:gd name="connsiteX5" fmla="*/ 86591 w 2286000"/>
                <a:gd name="connsiteY5" fmla="*/ 509154 h 543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0" h="543791">
                  <a:moveTo>
                    <a:pt x="86591" y="509154"/>
                  </a:moveTo>
                  <a:lnTo>
                    <a:pt x="1073727" y="10391"/>
                  </a:lnTo>
                  <a:lnTo>
                    <a:pt x="2286000" y="0"/>
                  </a:lnTo>
                  <a:lnTo>
                    <a:pt x="2286000" y="516082"/>
                  </a:lnTo>
                  <a:lnTo>
                    <a:pt x="0" y="543791"/>
                  </a:lnTo>
                  <a:lnTo>
                    <a:pt x="86591" y="509154"/>
                  </a:lnTo>
                  <a:close/>
                </a:path>
              </a:pathLst>
            </a:custGeom>
            <a:pattFill prst="wdUpDiag">
              <a:fgClr>
                <a:schemeClr val="bg1"/>
              </a:fgClr>
              <a:bgClr>
                <a:schemeClr val="tx1"/>
              </a:bgClr>
            </a:patt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B149401B-918B-F940-8FBD-565D56B41487}"/>
                </a:ext>
              </a:extLst>
            </p:cNvPr>
            <p:cNvSpPr/>
            <p:nvPr/>
          </p:nvSpPr>
          <p:spPr>
            <a:xfrm>
              <a:off x="4814000" y="5157564"/>
              <a:ext cx="2320636" cy="27431"/>
            </a:xfrm>
            <a:custGeom>
              <a:avLst/>
              <a:gdLst>
                <a:gd name="connsiteX0" fmla="*/ 2337955 w 2337955"/>
                <a:gd name="connsiteY0" fmla="*/ 0 h 34637"/>
                <a:gd name="connsiteX1" fmla="*/ 0 w 2337955"/>
                <a:gd name="connsiteY1" fmla="*/ 34637 h 34637"/>
                <a:gd name="connsiteX2" fmla="*/ 0 w 2337955"/>
                <a:gd name="connsiteY2" fmla="*/ 13855 h 34637"/>
                <a:gd name="connsiteX3" fmla="*/ 0 w 2337955"/>
                <a:gd name="connsiteY3" fmla="*/ 13855 h 34637"/>
                <a:gd name="connsiteX4" fmla="*/ 0 w 2337955"/>
                <a:gd name="connsiteY4" fmla="*/ 13855 h 34637"/>
                <a:gd name="connsiteX0" fmla="*/ 2306967 w 2306967"/>
                <a:gd name="connsiteY0" fmla="*/ 1890 h 20782"/>
                <a:gd name="connsiteX1" fmla="*/ 0 w 2306967"/>
                <a:gd name="connsiteY1" fmla="*/ 20782 h 20782"/>
                <a:gd name="connsiteX2" fmla="*/ 0 w 2306967"/>
                <a:gd name="connsiteY2" fmla="*/ 0 h 20782"/>
                <a:gd name="connsiteX3" fmla="*/ 0 w 2306967"/>
                <a:gd name="connsiteY3" fmla="*/ 0 h 20782"/>
                <a:gd name="connsiteX4" fmla="*/ 0 w 2306967"/>
                <a:gd name="connsiteY4" fmla="*/ 0 h 20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967" h="20782">
                  <a:moveTo>
                    <a:pt x="2306967" y="1890"/>
                  </a:moveTo>
                  <a:lnTo>
                    <a:pt x="0" y="2078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7DA14A7-3000-5C48-BA8C-F60A6AE2A6B4}"/>
                </a:ext>
              </a:extLst>
            </p:cNvPr>
            <p:cNvSpPr/>
            <p:nvPr/>
          </p:nvSpPr>
          <p:spPr>
            <a:xfrm>
              <a:off x="4810534" y="5403204"/>
              <a:ext cx="2337955" cy="574963"/>
            </a:xfrm>
            <a:custGeom>
              <a:avLst/>
              <a:gdLst>
                <a:gd name="connsiteX0" fmla="*/ 2337954 w 2337954"/>
                <a:gd name="connsiteY0" fmla="*/ 550718 h 574963"/>
                <a:gd name="connsiteX1" fmla="*/ 0 w 2337954"/>
                <a:gd name="connsiteY1" fmla="*/ 574963 h 574963"/>
                <a:gd name="connsiteX2" fmla="*/ 3463 w 2337954"/>
                <a:gd name="connsiteY2" fmla="*/ 547254 h 574963"/>
                <a:gd name="connsiteX3" fmla="*/ 1118754 w 2337954"/>
                <a:gd name="connsiteY3" fmla="*/ 3463 h 574963"/>
                <a:gd name="connsiteX4" fmla="*/ 1416627 w 2337954"/>
                <a:gd name="connsiteY4" fmla="*/ 0 h 574963"/>
                <a:gd name="connsiteX0" fmla="*/ 2337955 w 2337955"/>
                <a:gd name="connsiteY0" fmla="*/ 550718 h 574963"/>
                <a:gd name="connsiteX1" fmla="*/ 1 w 2337955"/>
                <a:gd name="connsiteY1" fmla="*/ 574963 h 574963"/>
                <a:gd name="connsiteX2" fmla="*/ 0 w 2337955"/>
                <a:gd name="connsiteY2" fmla="*/ 564572 h 574963"/>
                <a:gd name="connsiteX3" fmla="*/ 1118755 w 2337955"/>
                <a:gd name="connsiteY3" fmla="*/ 3463 h 574963"/>
                <a:gd name="connsiteX4" fmla="*/ 1416628 w 2337955"/>
                <a:gd name="connsiteY4" fmla="*/ 0 h 57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7955" h="574963">
                  <a:moveTo>
                    <a:pt x="2337955" y="550718"/>
                  </a:moveTo>
                  <a:lnTo>
                    <a:pt x="1" y="574963"/>
                  </a:lnTo>
                  <a:cubicBezTo>
                    <a:pt x="1" y="571499"/>
                    <a:pt x="0" y="568036"/>
                    <a:pt x="0" y="564572"/>
                  </a:cubicBezTo>
                  <a:lnTo>
                    <a:pt x="1118755" y="3463"/>
                  </a:lnTo>
                  <a:lnTo>
                    <a:pt x="1416628" y="0"/>
                  </a:lnTo>
                </a:path>
              </a:pathLst>
            </a:cu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18E8090F-D316-4044-95AE-DF51A960D60A}"/>
                </a:ext>
              </a:extLst>
            </p:cNvPr>
            <p:cNvSpPr txBox="1"/>
            <p:nvPr/>
          </p:nvSpPr>
          <p:spPr>
            <a:xfrm>
              <a:off x="4697174" y="4455817"/>
              <a:ext cx="571513" cy="65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</a:rPr>
                <a:t>✗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4824D3B-C3DB-EA4E-946C-8CB7FFF9C74A}"/>
                </a:ext>
              </a:extLst>
            </p:cNvPr>
            <p:cNvSpPr txBox="1"/>
            <p:nvPr/>
          </p:nvSpPr>
          <p:spPr>
            <a:xfrm>
              <a:off x="4697174" y="5309295"/>
              <a:ext cx="542764" cy="654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00B050"/>
                  </a:solidFill>
                </a:rPr>
                <a:t>✓</a:t>
              </a:r>
            </a:p>
          </p:txBody>
        </p:sp>
      </p:grpSp>
      <p:grpSp>
        <p:nvGrpSpPr>
          <p:cNvPr id="7169" name="Group 7168">
            <a:extLst>
              <a:ext uri="{FF2B5EF4-FFF2-40B4-BE49-F238E27FC236}">
                <a16:creationId xmlns:a16="http://schemas.microsoft.com/office/drawing/2014/main" id="{02CF40A4-E289-C44E-80FD-533369529734}"/>
              </a:ext>
            </a:extLst>
          </p:cNvPr>
          <p:cNvGrpSpPr/>
          <p:nvPr/>
        </p:nvGrpSpPr>
        <p:grpSpPr>
          <a:xfrm>
            <a:off x="9705899" y="5456281"/>
            <a:ext cx="1955475" cy="914400"/>
            <a:chOff x="887979" y="5618206"/>
            <a:chExt cx="1819896" cy="914400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BC310FCE-B9D3-984C-9865-307CDF22B25D}"/>
                </a:ext>
              </a:extLst>
            </p:cNvPr>
            <p:cNvGrpSpPr/>
            <p:nvPr/>
          </p:nvGrpSpPr>
          <p:grpSpPr>
            <a:xfrm>
              <a:off x="887979" y="5690632"/>
              <a:ext cx="1819896" cy="527211"/>
              <a:chOff x="5199903" y="5605257"/>
              <a:chExt cx="2286000" cy="582090"/>
            </a:xfrm>
          </p:grpSpPr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0F145B88-EF26-9348-A985-CF5A1FA229F2}"/>
                  </a:ext>
                </a:extLst>
              </p:cNvPr>
              <p:cNvSpPr/>
              <p:nvPr/>
            </p:nvSpPr>
            <p:spPr>
              <a:xfrm>
                <a:off x="5199903" y="5605257"/>
                <a:ext cx="2286000" cy="543791"/>
              </a:xfrm>
              <a:custGeom>
                <a:avLst/>
                <a:gdLst>
                  <a:gd name="connsiteX0" fmla="*/ 86591 w 2286000"/>
                  <a:gd name="connsiteY0" fmla="*/ 509154 h 543791"/>
                  <a:gd name="connsiteX1" fmla="*/ 1073727 w 2286000"/>
                  <a:gd name="connsiteY1" fmla="*/ 10391 h 543791"/>
                  <a:gd name="connsiteX2" fmla="*/ 2286000 w 2286000"/>
                  <a:gd name="connsiteY2" fmla="*/ 0 h 543791"/>
                  <a:gd name="connsiteX3" fmla="*/ 2286000 w 2286000"/>
                  <a:gd name="connsiteY3" fmla="*/ 516082 h 543791"/>
                  <a:gd name="connsiteX4" fmla="*/ 0 w 2286000"/>
                  <a:gd name="connsiteY4" fmla="*/ 543791 h 543791"/>
                  <a:gd name="connsiteX5" fmla="*/ 86591 w 2286000"/>
                  <a:gd name="connsiteY5" fmla="*/ 509154 h 543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0" h="543791">
                    <a:moveTo>
                      <a:pt x="86591" y="509154"/>
                    </a:moveTo>
                    <a:lnTo>
                      <a:pt x="1073727" y="10391"/>
                    </a:lnTo>
                    <a:lnTo>
                      <a:pt x="2286000" y="0"/>
                    </a:lnTo>
                    <a:lnTo>
                      <a:pt x="2286000" y="516082"/>
                    </a:lnTo>
                    <a:lnTo>
                      <a:pt x="0" y="543791"/>
                    </a:lnTo>
                    <a:lnTo>
                      <a:pt x="86591" y="509154"/>
                    </a:ln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ED1D9B0D-8180-354B-9D18-0FF033096FC6}"/>
                  </a:ext>
                </a:extLst>
              </p:cNvPr>
              <p:cNvSpPr txBox="1"/>
              <p:nvPr/>
            </p:nvSpPr>
            <p:spPr>
              <a:xfrm>
                <a:off x="5603588" y="5881514"/>
                <a:ext cx="854151" cy="305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Min 30</a:t>
                </a: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º</a:t>
                </a:r>
              </a:p>
            </p:txBody>
          </p:sp>
        </p:grp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8980520C-2CDA-814F-98F8-5B6F08BB8D03}"/>
                </a:ext>
              </a:extLst>
            </p:cNvPr>
            <p:cNvSpPr/>
            <p:nvPr/>
          </p:nvSpPr>
          <p:spPr>
            <a:xfrm rot="2398568">
              <a:off x="994136" y="5618206"/>
              <a:ext cx="914400" cy="914400"/>
            </a:xfrm>
            <a:prstGeom prst="arc">
              <a:avLst>
                <a:gd name="adj1" fmla="val 16200000"/>
                <a:gd name="adj2" fmla="val 20063164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8F0826E-C9C1-4B7A-9061-B84FF14CB16C}"/>
              </a:ext>
            </a:extLst>
          </p:cNvPr>
          <p:cNvSpPr txBox="1"/>
          <p:nvPr/>
        </p:nvSpPr>
        <p:spPr>
          <a:xfrm>
            <a:off x="270719" y="270475"/>
            <a:ext cx="8986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Rajdhani Semibold" panose="02000000000000000000" pitchFamily="2" charset="0"/>
              </a:rPr>
              <a:t>Design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269141739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309DD285-0924-C84F-9586-64EDBA021C68}"/>
              </a:ext>
            </a:extLst>
          </p:cNvPr>
          <p:cNvSpPr txBox="1"/>
          <p:nvPr/>
        </p:nvSpPr>
        <p:spPr>
          <a:xfrm>
            <a:off x="270719" y="270475"/>
            <a:ext cx="8986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Rajdhani Semibold" panose="02000000000000000000" pitchFamily="2" charset="0"/>
              </a:rPr>
              <a:t>Design Considerations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34F379-9492-A84E-99C1-D1A1308D00CB}"/>
              </a:ext>
            </a:extLst>
          </p:cNvPr>
          <p:cNvSpPr txBox="1"/>
          <p:nvPr/>
        </p:nvSpPr>
        <p:spPr>
          <a:xfrm>
            <a:off x="432644" y="907241"/>
            <a:ext cx="8139856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Substrate Materials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A wide range of substrate materials can be coated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white"/>
                </a:solidFill>
              </a:rPr>
              <a:t> Metals, ceramics and glasses – some engineering polymers</a:t>
            </a:r>
            <a:endParaRPr kumimoji="0" lang="en-GB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Vantablack does not provide corrosion protection but</a:t>
            </a:r>
            <a:r>
              <a:rPr kumimoji="0" lang="en-GB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c</a:t>
            </a: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oating can be applied to Alodine/</a:t>
            </a:r>
            <a:r>
              <a:rPr kumimoji="0" lang="en-GB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Surtech</a:t>
            </a: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treated surfaces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Coating on anodised surfaces is OK, must be hot-water sealed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Gold surfaces to be Vantablack coated must have a nickel underlayer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Handling</a:t>
            </a:r>
          </a:p>
          <a:p>
            <a:pPr marL="3175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As the Vantablack surface cannot be touched, consideration</a:t>
            </a:r>
            <a:r>
              <a:rPr kumimoji="0" lang="en-GB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must be given to how parts will be handled and packed for shipping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Existing (or new) features to be designated as handling points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Ensure screwheads/washers do not impact coated areas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Any features for tool engagement should be clear of Vantablack coating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dirty="0">
              <a:solidFill>
                <a:prstClr val="white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0ECD17-08F0-C245-83D6-807D9BC40E39}"/>
              </a:ext>
            </a:extLst>
          </p:cNvPr>
          <p:cNvSpPr txBox="1"/>
          <p:nvPr/>
        </p:nvSpPr>
        <p:spPr>
          <a:xfrm>
            <a:off x="-3258583" y="7381546"/>
            <a:ext cx="22765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MISSE deployment (Image credit: NASA)</a:t>
            </a: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74A86401-B4D8-5241-A7CA-2AECED5EF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8885" y="2809399"/>
            <a:ext cx="2340000" cy="1545283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9085953D-54CD-B241-82FC-F91A284B2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8885" y="1016387"/>
            <a:ext cx="2340000" cy="155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45908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Related image">
            <a:extLst>
              <a:ext uri="{FF2B5EF4-FFF2-40B4-BE49-F238E27FC236}">
                <a16:creationId xmlns:a16="http://schemas.microsoft.com/office/drawing/2014/main" id="{4A3982E9-AB04-4BC6-A488-6C963CE01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 flipV="1">
            <a:off x="-2115768" y="2115764"/>
            <a:ext cx="6858000" cy="262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0ECD17-08F0-C245-83D6-807D9BC40E39}"/>
              </a:ext>
            </a:extLst>
          </p:cNvPr>
          <p:cNvSpPr txBox="1"/>
          <p:nvPr/>
        </p:nvSpPr>
        <p:spPr>
          <a:xfrm>
            <a:off x="-3258583" y="7381546"/>
            <a:ext cx="22765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MISSE deployment (Image credit: NASA)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6CD9B9-B518-4336-8105-283F17988654}"/>
              </a:ext>
            </a:extLst>
          </p:cNvPr>
          <p:cNvSpPr txBox="1"/>
          <p:nvPr/>
        </p:nvSpPr>
        <p:spPr>
          <a:xfrm>
            <a:off x="1602904" y="3082861"/>
            <a:ext cx="89861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0" dirty="0">
                <a:solidFill>
                  <a:prstClr val="white"/>
                </a:solidFill>
                <a:cs typeface="Rajdhani Semibold" panose="02000000000000000000" pitchFamily="2" charset="0"/>
              </a:rPr>
              <a:t>Q&amp;A</a:t>
            </a:r>
            <a:endParaRPr kumimoji="0" lang="en-GB" sz="8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Rajdhani Semibold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7E9AB-F052-462A-AA9F-1F9E585B4D86}"/>
              </a:ext>
            </a:extLst>
          </p:cNvPr>
          <p:cNvSpPr txBox="1"/>
          <p:nvPr/>
        </p:nvSpPr>
        <p:spPr>
          <a:xfrm>
            <a:off x="1602904" y="2176786"/>
            <a:ext cx="8986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dirty="0">
                <a:solidFill>
                  <a:prstClr val="white"/>
                </a:solidFill>
                <a:cs typeface="Rajdhani Semibold" panose="02000000000000000000" pitchFamily="2" charset="0"/>
              </a:rPr>
              <a:t>Thank you for listening!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Rajdhani Semibold" panose="02000000000000000000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F635488-E6B4-4148-AC13-AB11CE42DC2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3414" y="5312375"/>
            <a:ext cx="5354595" cy="126862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2B54839-2D9F-421C-A16C-593DD0202D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5425" y="388440"/>
            <a:ext cx="3155809" cy="101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23634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0970" y="926773"/>
            <a:ext cx="7294824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b="1" i="1" dirty="0">
              <a:solidFill>
                <a:schemeClr val="bg1"/>
              </a:solidFill>
              <a:latin typeface="+mj-lt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High absorbance at specific instrument wavelength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Good TIS and BRDF to simplify baffle design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Low outgassing at chamber operational temperatures 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Compatible with UHV bakeout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No degradation from long term UV exposure 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Tolerant to gamma and proton radiation exposure without breakdown or particulate generation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Thermally stable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Electrically conductive 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+mj-lt"/>
            </a:endParaRPr>
          </a:p>
          <a:p>
            <a:pPr lvl="1"/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633" y="285750"/>
            <a:ext cx="8986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Desirable Properties for UHV Coatings Used in Stray Light Control</a:t>
            </a:r>
          </a:p>
        </p:txBody>
      </p:sp>
      <p:pic>
        <p:nvPicPr>
          <p:cNvPr id="1026" name="DC933BB8-C6A3-40AC-8820-F061D48B0554">
            <a:extLst>
              <a:ext uri="{FF2B5EF4-FFF2-40B4-BE49-F238E27FC236}">
                <a16:creationId xmlns:a16="http://schemas.microsoft.com/office/drawing/2014/main" id="{013EC89E-C14D-4345-9EE2-78502D0F5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808" y="1149645"/>
            <a:ext cx="344422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7A6F31-EB0C-4C08-81C8-CA292D161539}"/>
              </a:ext>
            </a:extLst>
          </p:cNvPr>
          <p:cNvSpPr txBox="1"/>
          <p:nvPr/>
        </p:nvSpPr>
        <p:spPr>
          <a:xfrm>
            <a:off x="9675671" y="5500362"/>
            <a:ext cx="2047734" cy="22128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800"/>
            </a:lvl1pPr>
          </a:lstStyle>
          <a:p>
            <a:r>
              <a:rPr lang="en-GB" dirty="0"/>
              <a:t>UHV Instrument module coated with S-VIS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78241AA-9717-48F8-8790-6718974C1FE4}"/>
              </a:ext>
            </a:extLst>
          </p:cNvPr>
          <p:cNvCxnSpPr>
            <a:cxnSpLocks/>
          </p:cNvCxnSpPr>
          <p:nvPr/>
        </p:nvCxnSpPr>
        <p:spPr>
          <a:xfrm>
            <a:off x="7811593" y="926773"/>
            <a:ext cx="0" cy="54864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81359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Earth seen from space #9 (4K video) HD - YouTube">
            <a:extLst>
              <a:ext uri="{FF2B5EF4-FFF2-40B4-BE49-F238E27FC236}">
                <a16:creationId xmlns:a16="http://schemas.microsoft.com/office/drawing/2014/main" id="{22C67D5C-8493-434F-8512-95E30E3DC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585" y="4239891"/>
            <a:ext cx="4654415" cy="261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832881" y="1158043"/>
            <a:ext cx="11072767" cy="2744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800"/>
              </a:spcAft>
            </a:pPr>
            <a:r>
              <a:rPr lang="en-GB" sz="40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Vantablack UHV compatible coatings</a:t>
            </a:r>
            <a:endParaRPr lang="en-GB" sz="36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S-VIS: 	Space and terrestrial instruments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S-IR: 	Space and terrestrial calibration systems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CX2: 	Space and terrestrial instruments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80CDD8C-BA76-DC48-9718-B40782683A2B}"/>
              </a:ext>
            </a:extLst>
          </p:cNvPr>
          <p:cNvSpPr/>
          <p:nvPr/>
        </p:nvSpPr>
        <p:spPr>
          <a:xfrm>
            <a:off x="2129742" y="4362934"/>
            <a:ext cx="405114" cy="18519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74F18F-ECB4-8D45-A00F-7EEC060ACC73}"/>
              </a:ext>
            </a:extLst>
          </p:cNvPr>
          <p:cNvSpPr txBox="1"/>
          <p:nvPr/>
        </p:nvSpPr>
        <p:spPr>
          <a:xfrm>
            <a:off x="2569576" y="4281906"/>
            <a:ext cx="1631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Tested by CERN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E83434-1CF4-ED49-951A-CA8536293C32}"/>
              </a:ext>
            </a:extLst>
          </p:cNvPr>
          <p:cNvSpPr/>
          <p:nvPr/>
        </p:nvSpPr>
        <p:spPr>
          <a:xfrm>
            <a:off x="4365586" y="4376435"/>
            <a:ext cx="405114" cy="18519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D56F9E-6D8D-D34D-959F-787E6D53F528}"/>
              </a:ext>
            </a:extLst>
          </p:cNvPr>
          <p:cNvSpPr txBox="1"/>
          <p:nvPr/>
        </p:nvSpPr>
        <p:spPr>
          <a:xfrm>
            <a:off x="4805420" y="4295407"/>
            <a:ext cx="201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Not tested by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B17418-E276-49EE-8EFB-7D7DA7082006}"/>
              </a:ext>
            </a:extLst>
          </p:cNvPr>
          <p:cNvSpPr txBox="1"/>
          <p:nvPr/>
        </p:nvSpPr>
        <p:spPr>
          <a:xfrm>
            <a:off x="832881" y="5699957"/>
            <a:ext cx="106697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All the above coatings have accumulated well over a billion miles in low earth orbit on spacecraft external positions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9F88B06-0050-4A28-9FCA-EF747E5B08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1" y="218887"/>
            <a:ext cx="1774818" cy="57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644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0194" y="288234"/>
            <a:ext cx="11568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Coatings Discussed Today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3091" y="816991"/>
            <a:ext cx="8194100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bg1"/>
                </a:solidFill>
              </a:rPr>
              <a:t>Vantablack S-VIS  - Requires Vacuum post processing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TRL 9 (8 years total in low earth orbit on multiple terrestrial applications)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Used in terrestrial instruments to improve SL and SN ratio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Qualified from 1k to 573k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Supplied as a bonded or unbonded material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u="sng" dirty="0">
                <a:solidFill>
                  <a:schemeClr val="bg1"/>
                </a:solidFill>
              </a:rPr>
              <a:t>General Information for S-VIS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Spray application process with vacuum plasma post processing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Exceptional performance from UV-THz (&gt;500um)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Exceptional THR, TIS and BRDF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Electrically conductive: 110-130 Ohm/</a:t>
            </a:r>
            <a:r>
              <a:rPr lang="en-GB" dirty="0" err="1">
                <a:solidFill>
                  <a:schemeClr val="bg1"/>
                </a:solidFill>
              </a:rPr>
              <a:t>sq</a:t>
            </a: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Used for instruments, baffles, cold shields and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Maximum part size </a:t>
            </a:r>
            <a:r>
              <a:rPr lang="en-GB" b="1" u="sng" dirty="0">
                <a:solidFill>
                  <a:schemeClr val="bg1"/>
                </a:solidFill>
              </a:rPr>
              <a:t>limited to 650mm x 450mm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Good on baffle knife edges and sharp transitions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Handling sensitivity means it should not be used on surfaces subject to direct contact or abrasion during assembly or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r>
              <a:rPr lang="en-GB" u="sng" dirty="0">
                <a:solidFill>
                  <a:schemeClr val="bg1"/>
                </a:solidFill>
              </a:rPr>
              <a:t>Vantablack CX2  - (beta phase development coating)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Straight spray applied coating with no post processing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A2F74E-8F83-4F8A-BACC-02CD515DA6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05603" y="341985"/>
            <a:ext cx="2633257" cy="2158917"/>
          </a:xfrm>
          <a:prstGeom prst="rect">
            <a:avLst/>
          </a:prstGeom>
        </p:spPr>
      </p:pic>
      <p:pic>
        <p:nvPicPr>
          <p:cNvPr id="10" name="5FDF1A3B-5E36-460E-98BB-F8D9F5A8D714" descr="5FDF1A3B-5E36-460E-98BB-F8D9F5A8D714">
            <a:extLst>
              <a:ext uri="{FF2B5EF4-FFF2-40B4-BE49-F238E27FC236}">
                <a16:creationId xmlns:a16="http://schemas.microsoft.com/office/drawing/2014/main" id="{E574D866-A7DF-4E99-BE0C-2D29700F16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05602" y="2721390"/>
            <a:ext cx="2633257" cy="1838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1266499-F97A-4322-85E7-0C78D0EF0B7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604" y="4814616"/>
            <a:ext cx="2633255" cy="17551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7047FCB-559C-451C-915E-CA7F611636DE}"/>
              </a:ext>
            </a:extLst>
          </p:cNvPr>
          <p:cNvSpPr txBox="1"/>
          <p:nvPr/>
        </p:nvSpPr>
        <p:spPr>
          <a:xfrm>
            <a:off x="9891125" y="2279222"/>
            <a:ext cx="2047734" cy="22128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800"/>
            </a:lvl1pPr>
          </a:lstStyle>
          <a:p>
            <a:pPr algn="ctr"/>
            <a:r>
              <a:rPr lang="en-GB" dirty="0"/>
              <a:t>Subaru PFS Spectrograph 77k lens </a:t>
            </a:r>
            <a:r>
              <a:rPr lang="en-GB" dirty="0" err="1"/>
              <a:t>assy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C55F38-8218-4BDF-AF50-4BF5FAF2AA84}"/>
              </a:ext>
            </a:extLst>
          </p:cNvPr>
          <p:cNvSpPr txBox="1"/>
          <p:nvPr/>
        </p:nvSpPr>
        <p:spPr>
          <a:xfrm>
            <a:off x="10511245" y="4338238"/>
            <a:ext cx="1427613" cy="22128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800"/>
            </a:lvl1pPr>
          </a:lstStyle>
          <a:p>
            <a:pPr algn="ctr"/>
            <a:r>
              <a:rPr lang="en-GB" dirty="0"/>
              <a:t>HV  laser beam power dump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5FF068-4625-4EC2-8A1D-8E5E20C5B97F}"/>
              </a:ext>
            </a:extLst>
          </p:cNvPr>
          <p:cNvSpPr txBox="1"/>
          <p:nvPr/>
        </p:nvSpPr>
        <p:spPr>
          <a:xfrm>
            <a:off x="9891125" y="6348483"/>
            <a:ext cx="2047734" cy="22128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800"/>
            </a:lvl1pPr>
          </a:lstStyle>
          <a:p>
            <a:r>
              <a:rPr lang="en-GB" dirty="0"/>
              <a:t>Optical baffle system: coated vs. uncoated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106971F-AF92-4475-A3B0-B55EF17B5498}"/>
              </a:ext>
            </a:extLst>
          </p:cNvPr>
          <p:cNvCxnSpPr>
            <a:cxnSpLocks/>
          </p:cNvCxnSpPr>
          <p:nvPr/>
        </p:nvCxnSpPr>
        <p:spPr>
          <a:xfrm>
            <a:off x="8602168" y="926773"/>
            <a:ext cx="0" cy="54864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543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84715" y="293318"/>
            <a:ext cx="8754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Vantablack S-VIS: Total Hemispherical Reflectance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2DC3614-C800-4A53-B6CF-2EC340EE91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000425"/>
              </p:ext>
            </p:extLst>
          </p:nvPr>
        </p:nvGraphicFramePr>
        <p:xfrm>
          <a:off x="5895309" y="1781177"/>
          <a:ext cx="5943601" cy="3924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87796B3-37D0-4F50-BEA4-2829AB7935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4492283"/>
              </p:ext>
            </p:extLst>
          </p:nvPr>
        </p:nvGraphicFramePr>
        <p:xfrm>
          <a:off x="161925" y="1781176"/>
          <a:ext cx="5733383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Rectangle 2"/>
          <p:cNvSpPr/>
          <p:nvPr/>
        </p:nvSpPr>
        <p:spPr>
          <a:xfrm>
            <a:off x="427590" y="944914"/>
            <a:ext cx="8640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Reflectivity: performs across a very wide spectral range &gt;600µm</a:t>
            </a:r>
          </a:p>
        </p:txBody>
      </p:sp>
    </p:spTree>
    <p:extLst>
      <p:ext uri="{BB962C8B-B14F-4D97-AF65-F5344CB8AC3E}">
        <p14:creationId xmlns:p14="http://schemas.microsoft.com/office/powerpoint/2010/main" val="57306898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7525" y="5227440"/>
            <a:ext cx="43598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Wavelength: 400nm – 800nm </a:t>
            </a:r>
            <a:r>
              <a:rPr lang="en-GB" sz="1400" dirty="0" err="1">
                <a:solidFill>
                  <a:schemeClr val="bg1"/>
                </a:solidFill>
              </a:rPr>
              <a:t>Optowhite</a:t>
            </a:r>
            <a:r>
              <a:rPr lang="en-GB" sz="1400" dirty="0">
                <a:solidFill>
                  <a:schemeClr val="bg1"/>
                </a:solidFill>
              </a:rPr>
              <a:t> source</a:t>
            </a:r>
          </a:p>
          <a:p>
            <a:r>
              <a:rPr lang="en-GB" sz="1400" dirty="0">
                <a:solidFill>
                  <a:schemeClr val="bg1"/>
                </a:solidFill>
              </a:rPr>
              <a:t>Incident Zenith Angle: 50.0</a:t>
            </a:r>
          </a:p>
          <a:p>
            <a:r>
              <a:rPr lang="en-GB" sz="1400" dirty="0">
                <a:solidFill>
                  <a:schemeClr val="bg1"/>
                </a:solidFill>
              </a:rPr>
              <a:t>Polarizers: Yes – Angle 0°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4625" y="6397431"/>
            <a:ext cx="5478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Raw data is available on request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0582" y="273820"/>
            <a:ext cx="6931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cs typeface="Rajdhani Semibold" panose="02000000000000000000" pitchFamily="2" charset="0"/>
              </a:rPr>
              <a:t>Vantablack S-VIS BRDF &amp; TIS Chart: Visible Spectrum </a:t>
            </a:r>
          </a:p>
        </p:txBody>
      </p:sp>
      <p:graphicFrame>
        <p:nvGraphicFramePr>
          <p:cNvPr id="11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3012346"/>
              </p:ext>
            </p:extLst>
          </p:nvPr>
        </p:nvGraphicFramePr>
        <p:xfrm>
          <a:off x="474625" y="1636615"/>
          <a:ext cx="4811750" cy="3916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3331269"/>
              </p:ext>
            </p:extLst>
          </p:nvPr>
        </p:nvGraphicFramePr>
        <p:xfrm>
          <a:off x="5501871" y="791409"/>
          <a:ext cx="6472238" cy="4805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432982" y="791409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BRDF: retains performance from all viewing angles</a:t>
            </a:r>
          </a:p>
        </p:txBody>
      </p:sp>
    </p:spTree>
    <p:extLst>
      <p:ext uri="{BB962C8B-B14F-4D97-AF65-F5344CB8AC3E}">
        <p14:creationId xmlns:p14="http://schemas.microsoft.com/office/powerpoint/2010/main" val="2202437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9722" y="264037"/>
            <a:ext cx="6604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Pumping: Ultimate Pressure After Bakeout </a:t>
            </a:r>
            <a:endParaRPr lang="en-GB" sz="2400" baseline="30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Content Placeholder 6" descr="Screen Clipping">
            <a:extLst>
              <a:ext uri="{FF2B5EF4-FFF2-40B4-BE49-F238E27FC236}">
                <a16:creationId xmlns:a16="http://schemas.microsoft.com/office/drawing/2014/main" id="{C3F63AEF-E46F-4095-93C2-1A3D30B81C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0896" y="1284288"/>
            <a:ext cx="6332745" cy="452596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CA32D1F-4995-4877-BD16-ADDD0656D8EB}"/>
              </a:ext>
            </a:extLst>
          </p:cNvPr>
          <p:cNvCxnSpPr/>
          <p:nvPr/>
        </p:nvCxnSpPr>
        <p:spPr>
          <a:xfrm>
            <a:off x="6621041" y="2435746"/>
            <a:ext cx="1296144" cy="21602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ight Brace 11">
            <a:extLst>
              <a:ext uri="{FF2B5EF4-FFF2-40B4-BE49-F238E27FC236}">
                <a16:creationId xmlns:a16="http://schemas.microsoft.com/office/drawing/2014/main" id="{CA84F224-D298-4A94-84BA-4FD4B5832809}"/>
              </a:ext>
            </a:extLst>
          </p:cNvPr>
          <p:cNvSpPr/>
          <p:nvPr/>
        </p:nvSpPr>
        <p:spPr>
          <a:xfrm>
            <a:off x="6549033" y="1931690"/>
            <a:ext cx="45719" cy="1008112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339C57-CB71-4ED8-9644-E3A6008E2AA7}"/>
              </a:ext>
            </a:extLst>
          </p:cNvPr>
          <p:cNvSpPr txBox="1"/>
          <p:nvPr/>
        </p:nvSpPr>
        <p:spPr>
          <a:xfrm>
            <a:off x="7043725" y="2475734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Baking @ ~210°C,</a:t>
            </a:r>
          </a:p>
          <a:p>
            <a:pPr algn="r"/>
            <a:r>
              <a:rPr lang="en-GB" dirty="0"/>
              <a:t>~2 weeks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6491BE-12BE-4B07-B8BA-8AF8B018436F}"/>
              </a:ext>
            </a:extLst>
          </p:cNvPr>
          <p:cNvCxnSpPr/>
          <p:nvPr/>
        </p:nvCxnSpPr>
        <p:spPr>
          <a:xfrm>
            <a:off x="9645377" y="3515866"/>
            <a:ext cx="1410007" cy="15001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79271CB-FA48-4928-9C75-D2BC92454738}"/>
              </a:ext>
            </a:extLst>
          </p:cNvPr>
          <p:cNvSpPr txBox="1"/>
          <p:nvPr/>
        </p:nvSpPr>
        <p:spPr>
          <a:xfrm>
            <a:off x="10005417" y="3199358"/>
            <a:ext cx="1184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Baking @ ~120°C,</a:t>
            </a:r>
          </a:p>
          <a:p>
            <a:pPr algn="r"/>
            <a:r>
              <a:rPr lang="en-GB" dirty="0"/>
              <a:t>~24 hours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005C7BF-8561-42FE-BE65-3164FC195A49}"/>
              </a:ext>
            </a:extLst>
          </p:cNvPr>
          <p:cNvCxnSpPr/>
          <p:nvPr/>
        </p:nvCxnSpPr>
        <p:spPr>
          <a:xfrm flipV="1">
            <a:off x="8123845" y="3515866"/>
            <a:ext cx="1377516" cy="12961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2AB5023-0C7F-45DF-996E-7104A28BD6D9}"/>
              </a:ext>
            </a:extLst>
          </p:cNvPr>
          <p:cNvSpPr txBox="1"/>
          <p:nvPr/>
        </p:nvSpPr>
        <p:spPr>
          <a:xfrm>
            <a:off x="426934" y="1178040"/>
            <a:ext cx="40282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Sample Size: 560mm x 130mm x 3mm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One sample CX2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One sample Bonded S-VIS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Content Placeholder 6" descr="Screen Clipping">
            <a:extLst>
              <a:ext uri="{FF2B5EF4-FFF2-40B4-BE49-F238E27FC236}">
                <a16:creationId xmlns:a16="http://schemas.microsoft.com/office/drawing/2014/main" id="{39A53962-4FDA-482E-8501-ACB6BA5E3A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097" y="2909620"/>
            <a:ext cx="4355975" cy="24504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C0D714-2B4A-4972-AA20-0E23777FBCF6}"/>
              </a:ext>
            </a:extLst>
          </p:cNvPr>
          <p:cNvSpPr txBox="1"/>
          <p:nvPr/>
        </p:nvSpPr>
        <p:spPr>
          <a:xfrm>
            <a:off x="1685925" y="5572125"/>
            <a:ext cx="1916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UHV Test chamber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06A290-D6FA-4726-B2A9-0E91A99A7A5E}"/>
              </a:ext>
            </a:extLst>
          </p:cNvPr>
          <p:cNvSpPr txBox="1"/>
          <p:nvPr/>
        </p:nvSpPr>
        <p:spPr>
          <a:xfrm>
            <a:off x="7917185" y="5956718"/>
            <a:ext cx="239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Pumping/baking profile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2BEA99-47F9-4269-8964-D8CE32A42C02}"/>
              </a:ext>
            </a:extLst>
          </p:cNvPr>
          <p:cNvSpPr txBox="1"/>
          <p:nvPr/>
        </p:nvSpPr>
        <p:spPr>
          <a:xfrm>
            <a:off x="535849" y="636736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Data courtesy of CERN ATTRACT Program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88938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9247" y="264037"/>
            <a:ext cx="6915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cs typeface="Rajdhani Semibold" panose="02000000000000000000" pitchFamily="2" charset="0"/>
              </a:rPr>
              <a:t>Vacuum Cleanliness – RGA Data Pre and Post Bakeout</a:t>
            </a:r>
            <a:endParaRPr lang="en-GB" sz="2400" baseline="30000" dirty="0">
              <a:solidFill>
                <a:schemeClr val="bg1"/>
              </a:solidFill>
              <a:cs typeface="Rajdhani Semibold" panose="020000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244B8B-9550-413B-BC2C-88D2BC6F98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05" t="6339" r="8975" b="3076"/>
          <a:stretch/>
        </p:blipFill>
        <p:spPr>
          <a:xfrm>
            <a:off x="6753226" y="946919"/>
            <a:ext cx="4498423" cy="25694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BF3BEE-2451-431B-A50A-842B567768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67" t="6773" r="8701" b="2903"/>
          <a:stretch/>
        </p:blipFill>
        <p:spPr>
          <a:xfrm>
            <a:off x="3983539" y="3875268"/>
            <a:ext cx="4598451" cy="2566295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B63F96C-432D-452A-B50E-85C218508B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0879" y="950088"/>
            <a:ext cx="4765940" cy="256629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CBD897D-4C81-470E-A5DE-113D26D33BE3}"/>
              </a:ext>
            </a:extLst>
          </p:cNvPr>
          <p:cNvSpPr txBox="1"/>
          <p:nvPr/>
        </p:nvSpPr>
        <p:spPr>
          <a:xfrm>
            <a:off x="535849" y="636736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Data courtesy of CERN ATTRACT Program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5557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4034" y="1042109"/>
            <a:ext cx="10281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Multiple</a:t>
            </a:r>
            <a:r>
              <a:rPr lang="en-GB" baseline="30000" dirty="0">
                <a:solidFill>
                  <a:schemeClr val="bg1"/>
                </a:solidFill>
              </a:rPr>
              <a:t>1</a:t>
            </a:r>
            <a:r>
              <a:rPr lang="en-GB" dirty="0">
                <a:solidFill>
                  <a:schemeClr val="bg1"/>
                </a:solidFill>
              </a:rPr>
              <a:t> S-VIS and CX2 substrates have been TVAC cycle processed under a variety of conditions. The below chart is a typical cycle profile.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634" y="276225"/>
            <a:ext cx="6735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cs typeface="Rajdhani Semibold" panose="02000000000000000000" pitchFamily="2" charset="0"/>
              </a:rPr>
              <a:t>Vantablack S-VIS/CX2 TVAC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3ED7E0-9812-614B-A95E-0477ED866E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193" y="287103"/>
            <a:ext cx="1767456" cy="5701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634" y="6200674"/>
            <a:ext cx="45640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aseline="30000" dirty="0">
                <a:solidFill>
                  <a:schemeClr val="bg1"/>
                </a:solidFill>
              </a:rPr>
              <a:t>1</a:t>
            </a:r>
            <a:r>
              <a:rPr lang="en-GB" sz="1100" dirty="0">
                <a:solidFill>
                  <a:schemeClr val="bg1"/>
                </a:solidFill>
              </a:rPr>
              <a:t>Measurements by multiple third parties as part of flight qualification testing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7350" y="2057772"/>
          <a:ext cx="6223000" cy="742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6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5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9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7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13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Maximum temperature limit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solidFill>
                            <a:schemeClr val="bg1"/>
                          </a:solidFill>
                          <a:effectLst/>
                        </a:rPr>
                        <a:t>Minimum temperature limit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Number of cycles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Dwell time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solidFill>
                            <a:schemeClr val="bg1"/>
                          </a:solidFill>
                          <a:effectLst/>
                        </a:rPr>
                        <a:t>Temperature ramp rate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+100°C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-100°C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 hours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10°C min 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34974" y="3220430"/>
            <a:ext cx="7338397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Results: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No change in optical properties (220nm – 14000nm)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No particulates collected on capture plates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No structural change detected in the coating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No condensed material collected on the QCM</a:t>
            </a:r>
          </a:p>
        </p:txBody>
      </p:sp>
    </p:spTree>
    <p:extLst>
      <p:ext uri="{BB962C8B-B14F-4D97-AF65-F5344CB8AC3E}">
        <p14:creationId xmlns:p14="http://schemas.microsoft.com/office/powerpoint/2010/main" val="417567684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29846</TotalTime>
  <Words>1289</Words>
  <Application>Microsoft Macintosh PowerPoint</Application>
  <PresentationFormat>Widescreen</PresentationFormat>
  <Paragraphs>203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Montserrat Light</vt:lpstr>
      <vt:lpstr>Rajdhani Semibold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Jensen</dc:creator>
  <cp:lastModifiedBy>Ray</cp:lastModifiedBy>
  <cp:revision>252</cp:revision>
  <dcterms:created xsi:type="dcterms:W3CDTF">2017-02-07T12:41:28Z</dcterms:created>
  <dcterms:modified xsi:type="dcterms:W3CDTF">2021-06-21T06:53:36Z</dcterms:modified>
</cp:coreProperties>
</file>