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256" r:id="rId2"/>
    <p:sldId id="261" r:id="rId3"/>
    <p:sldId id="268" r:id="rId4"/>
    <p:sldId id="269" r:id="rId5"/>
    <p:sldId id="271" r:id="rId6"/>
    <p:sldId id="270" r:id="rId7"/>
    <p:sldId id="272" r:id="rId8"/>
    <p:sldId id="266" r:id="rId9"/>
    <p:sldId id="26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91A7"/>
    <a:srgbClr val="FFE39D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27" d="100"/>
          <a:sy n="127" d="100"/>
        </p:scale>
        <p:origin x="-4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BD0AF1-D25A-47F0-A516-DF0FF4810593}" type="datetimeFigureOut">
              <a:rPr lang="en-GB" smtClean="0"/>
              <a:pPr/>
              <a:t>07/09/2010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89BA59-E60B-4D58-A5C6-2AA6743FECC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hyperlink" Target="http://user.web.cern.ch/User/Welcome.html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08 September 2010</a:t>
            </a:r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GB" smtClean="0"/>
              <a:t>HL-LHC Meeting                      WP4: Crab Cavity</a:t>
            </a:r>
            <a:endParaRPr kumimoji="0"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08 September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GB" smtClean="0"/>
              <a:t>HL-LHC Meeting                      WP4: Crab Cavity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08 September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GB" smtClean="0"/>
              <a:t>HL-LHC Meeting                      WP4: Crab Cavity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08 September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GB" smtClean="0"/>
              <a:t>HL-LHC Meeting                      WP4: Crab Cavity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08 September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GB" smtClean="0"/>
              <a:t>HL-LHC Meeting                      WP4: Crab Cavity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6624736" cy="936104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0" y="1196752"/>
            <a:ext cx="4161656" cy="51125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9512" y="1196752"/>
            <a:ext cx="4161656" cy="51125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08 September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GB" smtClean="0"/>
              <a:t>HL-LHC Meeting                      WP4: Crab Cavity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08 September 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GB" smtClean="0"/>
              <a:t>HL-LHC Meeting                      WP4: Crab Cavity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6624736" cy="936104"/>
          </a:xfrm>
        </p:spPr>
        <p:txBody>
          <a:bodyPr anchor="ctr"/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08 September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GB" smtClean="0"/>
              <a:t>HL-LHC Meeting                      WP4: Crab Cavity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08 September 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GB" smtClean="0"/>
              <a:t>HL-LHC Meeting                      WP4: Crab Cavity</a:t>
            </a:r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08 September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GB" smtClean="0"/>
              <a:t>HL-LHC Meeting                      WP4: Crab Cavity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08 September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GB" smtClean="0"/>
              <a:t>HL-LHC Meeting                      WP4: Crab Cavity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115616" y="1340768"/>
            <a:ext cx="6912768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lowchart: Process 8"/>
          <p:cNvSpPr/>
          <p:nvPr/>
        </p:nvSpPr>
        <p:spPr>
          <a:xfrm rot="19468671">
            <a:off x="751114" y="1228309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7740141" y="1210754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7624" y="5074568"/>
            <a:ext cx="6768752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1" name="Flowchart: Process 10"/>
          <p:cNvSpPr/>
          <p:nvPr userDrawn="1"/>
        </p:nvSpPr>
        <p:spPr>
          <a:xfrm rot="2103354" flipH="1">
            <a:off x="755365" y="5815101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Flowchart: Process 11"/>
          <p:cNvSpPr/>
          <p:nvPr userDrawn="1"/>
        </p:nvSpPr>
        <p:spPr>
          <a:xfrm rot="19468671">
            <a:off x="7736620" y="5827402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pic>
        <p:nvPicPr>
          <p:cNvPr id="14" name="Picture 3"/>
          <p:cNvPicPr>
            <a:picLocks noChangeAspect="1" noChangeArrowheads="1"/>
          </p:cNvPicPr>
          <p:nvPr userDrawn="1"/>
        </p:nvPicPr>
        <p:blipFill>
          <a:blip r:embed="rId2" cstate="screen"/>
          <a:srcRect l="10222" t="8235" r="9112" b="8421"/>
          <a:stretch>
            <a:fillRect/>
          </a:stretch>
        </p:blipFill>
        <p:spPr bwMode="auto">
          <a:xfrm>
            <a:off x="7740352" y="116632"/>
            <a:ext cx="1368152" cy="953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6" descr="logoCERN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7504" y="116632"/>
            <a:ext cx="936104" cy="936104"/>
          </a:xfrm>
          <a:prstGeom prst="rect">
            <a:avLst/>
          </a:prstGeom>
          <a:noFill/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6624736" cy="936104"/>
          </a:xfrm>
        </p:spPr>
        <p:txBody>
          <a:bodyPr anchor="ctr"/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user.web.cern.ch/User/Welcome.html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115616" y="116632"/>
            <a:ext cx="6624736" cy="936104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251520" y="1124744"/>
            <a:ext cx="8682168" cy="5256584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251520" y="6453336"/>
            <a:ext cx="1512168" cy="332234"/>
          </a:xfrm>
          <a:prstGeom prst="rect">
            <a:avLst/>
          </a:prstGeom>
        </p:spPr>
        <p:txBody>
          <a:bodyPr anchor="b"/>
          <a:lstStyle>
            <a:lvl1pPr algn="l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r>
              <a:rPr lang="en-US" smtClean="0"/>
              <a:t>08 September 2010</a:t>
            </a:r>
            <a:endParaRPr lang="en-US" dirty="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1835696" y="6453336"/>
            <a:ext cx="6696744" cy="328464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kumimoji="0" lang="en-GB" sz="1200" smtClean="0">
                <a:solidFill>
                  <a:schemeClr val="bg2">
                    <a:shade val="50000"/>
                  </a:schemeClr>
                </a:solidFill>
                <a:effectLst/>
              </a:rPr>
              <a:t>HL-LHC Meeting                      WP4: Crab Cavity</a:t>
            </a:r>
            <a:endParaRPr kumimoji="0" lang="en-US" sz="1200" dirty="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453336"/>
            <a:ext cx="457200" cy="328464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‹#›</a:t>
            </a:fld>
            <a:endParaRPr kumimoji="0" lang="en-US" sz="1200" dirty="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 userDrawn="1"/>
        </p:nvPicPr>
        <p:blipFill>
          <a:blip r:embed="rId13" cstate="screen"/>
          <a:srcRect l="10222" t="8235" r="9112" b="8421"/>
          <a:stretch>
            <a:fillRect/>
          </a:stretch>
        </p:blipFill>
        <p:spPr bwMode="auto">
          <a:xfrm>
            <a:off x="7740352" y="116632"/>
            <a:ext cx="1368152" cy="953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26" descr="logoCERN">
            <a:hlinkClick r:id="rId14"/>
          </p:cNvPr>
          <p:cNvPicPr>
            <a:picLocks noChangeAspect="1" noChangeArrowheads="1"/>
          </p:cNvPicPr>
          <p:nvPr userDrawn="1"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107504" y="116632"/>
            <a:ext cx="936104" cy="93610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WP 4: Crab Cavity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Ed </a:t>
            </a:r>
            <a:r>
              <a:rPr lang="en-GB" dirty="0" err="1" smtClean="0"/>
              <a:t>Ciapala</a:t>
            </a:r>
            <a:r>
              <a:rPr lang="en-GB" dirty="0" smtClean="0"/>
              <a:t>, Erk Jensen</a:t>
            </a:r>
          </a:p>
          <a:p>
            <a:r>
              <a:rPr lang="en-GB" dirty="0" smtClean="0"/>
              <a:t>	BE-RF, CERN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475656" y="5661248"/>
            <a:ext cx="3690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HL-LHC Meeting, CERN, </a:t>
            </a:r>
            <a:r>
              <a:rPr lang="en-GB" dirty="0" smtClean="0"/>
              <a:t>8 Sept </a:t>
            </a:r>
            <a:r>
              <a:rPr lang="en-GB" dirty="0" smtClean="0"/>
              <a:t>2010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Collaboration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24744"/>
            <a:ext cx="8682168" cy="5472608"/>
          </a:xfrm>
        </p:spPr>
        <p:txBody>
          <a:bodyPr>
            <a:noAutofit/>
          </a:bodyPr>
          <a:lstStyle/>
          <a:p>
            <a:r>
              <a:rPr lang="en-GB" sz="2000" dirty="0" smtClean="0"/>
              <a:t>In order to encourage collaboration and to assure its consistency and continuity, CERN has to take the lead in the world wide Crab Cavity development program. This is also a necessary strong sign to assure partners</a:t>
            </a:r>
            <a:r>
              <a:rPr lang="en-GB" sz="2000" dirty="0" smtClean="0"/>
              <a:t>!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r>
              <a:rPr lang="en-GB" sz="2000" dirty="0" smtClean="0"/>
              <a:t>CERN </a:t>
            </a:r>
            <a:r>
              <a:rPr lang="en-GB" sz="2000" dirty="0" smtClean="0"/>
              <a:t>is in the process of defining the strategy and a work plan (in parallel to ongoing efforts), which it will then adhere to.</a:t>
            </a:r>
          </a:p>
          <a:p>
            <a:pPr>
              <a:buNone/>
            </a:pPr>
            <a:r>
              <a:rPr lang="en-GB" sz="1600" dirty="0" smtClean="0"/>
              <a:t>Expected in September 2010:  “Statement of Need”, Initial Cost &amp; Schedule, work plan</a:t>
            </a:r>
            <a:r>
              <a:rPr lang="en-GB" sz="1600" dirty="0" smtClean="0"/>
              <a:t>!</a:t>
            </a:r>
          </a:p>
          <a:p>
            <a:pPr>
              <a:buNone/>
            </a:pPr>
            <a:endParaRPr lang="en-GB" sz="1600" dirty="0" smtClean="0"/>
          </a:p>
          <a:p>
            <a:pPr>
              <a:buNone/>
            </a:pPr>
            <a:endParaRPr lang="en-GB" sz="1600" dirty="0" smtClean="0"/>
          </a:p>
          <a:p>
            <a:pPr>
              <a:buNone/>
            </a:pPr>
            <a:endParaRPr lang="en-GB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08 September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HL-LHC Meeting                      WP4: Crab Cavity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2</a:t>
            </a:fld>
            <a:endParaRPr kumimoji="0" lang="en-US"/>
          </a:p>
        </p:txBody>
      </p:sp>
      <p:sp>
        <p:nvSpPr>
          <p:cNvPr id="8" name="TextBox 7"/>
          <p:cNvSpPr txBox="1"/>
          <p:nvPr/>
        </p:nvSpPr>
        <p:spPr>
          <a:xfrm>
            <a:off x="647564" y="2132856"/>
            <a:ext cx="7848872" cy="2185214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 smtClean="0"/>
              <a:t>In the mean time, two </a:t>
            </a:r>
            <a:r>
              <a:rPr lang="en-GB" sz="2000" dirty="0" smtClean="0"/>
              <a:t>letters </a:t>
            </a:r>
            <a:r>
              <a:rPr lang="en-GB" sz="2000" dirty="0" smtClean="0"/>
              <a:t>have been sent </a:t>
            </a:r>
            <a:r>
              <a:rPr lang="en-GB" sz="2000" dirty="0" smtClean="0"/>
              <a:t>from CERN to the DoE to underpin our </a:t>
            </a:r>
            <a:r>
              <a:rPr lang="en-GB" sz="2000" dirty="0" smtClean="0"/>
              <a:t>plan and resolution:</a:t>
            </a:r>
            <a:endParaRPr lang="en-GB" sz="2000" dirty="0" smtClean="0"/>
          </a:p>
          <a:p>
            <a:pPr marL="745236" lvl="1" indent="-342900">
              <a:buFont typeface="+mj-lt"/>
              <a:buAutoNum type="arabicPeriod"/>
            </a:pPr>
            <a:r>
              <a:rPr lang="en-GB" sz="1600" dirty="0" smtClean="0"/>
              <a:t>17/08/10:  R</a:t>
            </a:r>
            <a:r>
              <a:rPr lang="en-GB" sz="1600" dirty="0" smtClean="0"/>
              <a:t>. Heuer to D. </a:t>
            </a:r>
            <a:r>
              <a:rPr lang="en-GB" sz="1600" dirty="0" err="1" smtClean="0"/>
              <a:t>Kovar</a:t>
            </a:r>
            <a:r>
              <a:rPr lang="en-GB" sz="1600" dirty="0" smtClean="0"/>
              <a:t>,  “</a:t>
            </a:r>
            <a:r>
              <a:rPr lang="en-US" sz="1600" dirty="0" smtClean="0"/>
              <a:t>to express our support for … (LARP) and to clarify the relevance and priority of some of the activities within this program with respect to the current CERN upgrade plans.</a:t>
            </a:r>
            <a:r>
              <a:rPr lang="en-GB" sz="1600" dirty="0" smtClean="0"/>
              <a:t>”</a:t>
            </a:r>
          </a:p>
          <a:p>
            <a:pPr marL="745236" lvl="1" indent="-342900">
              <a:buFont typeface="+mj-lt"/>
              <a:buAutoNum type="arabicPeriod"/>
            </a:pPr>
            <a:r>
              <a:rPr lang="en-GB" sz="1600" dirty="0" smtClean="0"/>
              <a:t>19/08/10:  S</a:t>
            </a:r>
            <a:r>
              <a:rPr lang="en-GB" sz="1600" dirty="0" smtClean="0"/>
              <a:t>. Myers to D. </a:t>
            </a:r>
            <a:r>
              <a:rPr lang="en-GB" sz="1600" dirty="0" err="1" smtClean="0"/>
              <a:t>Kovar</a:t>
            </a:r>
            <a:r>
              <a:rPr lang="en-GB" sz="1600" dirty="0" smtClean="0"/>
              <a:t>, a “Mission Statement on Crab Cavities for the LHC Luminosity Upgrade</a:t>
            </a:r>
            <a:r>
              <a:rPr lang="en-GB" sz="1600" dirty="0" smtClean="0"/>
              <a:t>”, complementing the first letter more specifically on the Crab Cavity project.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7564" y="5445224"/>
            <a:ext cx="7848872" cy="1015663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 smtClean="0"/>
              <a:t>We have started to prepare a “Project Document”, which details the work. The actual version 3 of this document has 35 pages.</a:t>
            </a:r>
          </a:p>
          <a:p>
            <a:r>
              <a:rPr lang="en-GB" sz="2000" dirty="0" smtClean="0"/>
              <a:t>On 23/08/10, I presented this draft to B. Strauss &amp; LK Len (DoE)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bigger picture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 September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HL-LHC Meeting                      WP4: Crab Cavity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3</a:t>
            </a:fld>
            <a:endParaRPr kumimoji="0" lang="en-US"/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96752"/>
            <a:ext cx="8064896" cy="4656826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39552" y="5949280"/>
            <a:ext cx="4942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plus: new </a:t>
            </a:r>
            <a:r>
              <a:rPr lang="en-GB" dirty="0" err="1" smtClean="0"/>
              <a:t>cryoplant</a:t>
            </a:r>
            <a:r>
              <a:rPr lang="en-GB" dirty="0" smtClean="0"/>
              <a:t> IR4, RF power systems, LLRF, ...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555776" y="2967335"/>
            <a:ext cx="1905000" cy="461665"/>
          </a:xfrm>
          <a:prstGeom prst="rect">
            <a:avLst/>
          </a:prstGeom>
          <a:solidFill>
            <a:schemeClr val="bg1"/>
          </a:solidFill>
          <a:ln w="34925">
            <a:solidFill>
              <a:srgbClr val="E4FB0B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/>
              <a:t>FP7 Design Study</a:t>
            </a:r>
          </a:p>
          <a:p>
            <a:pPr algn="ctr"/>
            <a:r>
              <a:rPr lang="en-US" sz="1200" i="1" dirty="0" smtClean="0"/>
              <a:t>framework</a:t>
            </a:r>
            <a:endParaRPr lang="en-US" sz="1200" i="1" dirty="0"/>
          </a:p>
        </p:txBody>
      </p:sp>
      <p:sp>
        <p:nvSpPr>
          <p:cNvPr id="13" name="Freeform 12"/>
          <p:cNvSpPr/>
          <p:nvPr/>
        </p:nvSpPr>
        <p:spPr>
          <a:xfrm>
            <a:off x="2273774" y="1738238"/>
            <a:ext cx="2598259" cy="3490962"/>
          </a:xfrm>
          <a:custGeom>
            <a:avLst/>
            <a:gdLst>
              <a:gd name="connsiteX0" fmla="*/ 345151 w 2012606"/>
              <a:gd name="connsiteY0" fmla="*/ 52466 h 1476531"/>
              <a:gd name="connsiteX1" fmla="*/ 345151 w 2012606"/>
              <a:gd name="connsiteY1" fmla="*/ 52466 h 1476531"/>
              <a:gd name="connsiteX2" fmla="*/ 255210 w 2012606"/>
              <a:gd name="connsiteY2" fmla="*/ 127417 h 1476531"/>
              <a:gd name="connsiteX3" fmla="*/ 7873 w 2012606"/>
              <a:gd name="connsiteY3" fmla="*/ 914400 h 1476531"/>
              <a:gd name="connsiteX4" fmla="*/ 75328 w 2012606"/>
              <a:gd name="connsiteY4" fmla="*/ 1011836 h 1476531"/>
              <a:gd name="connsiteX5" fmla="*/ 240220 w 2012606"/>
              <a:gd name="connsiteY5" fmla="*/ 1184223 h 1476531"/>
              <a:gd name="connsiteX6" fmla="*/ 584994 w 2012606"/>
              <a:gd name="connsiteY6" fmla="*/ 1394086 h 1476531"/>
              <a:gd name="connsiteX7" fmla="*/ 712410 w 2012606"/>
              <a:gd name="connsiteY7" fmla="*/ 1439056 h 1476531"/>
              <a:gd name="connsiteX8" fmla="*/ 997223 w 2012606"/>
              <a:gd name="connsiteY8" fmla="*/ 1476531 h 1476531"/>
              <a:gd name="connsiteX9" fmla="*/ 1229571 w 2012606"/>
              <a:gd name="connsiteY9" fmla="*/ 1454046 h 1476531"/>
              <a:gd name="connsiteX10" fmla="*/ 1619315 w 2012606"/>
              <a:gd name="connsiteY10" fmla="*/ 1326630 h 1476531"/>
              <a:gd name="connsiteX11" fmla="*/ 1799197 w 2012606"/>
              <a:gd name="connsiteY11" fmla="*/ 1169233 h 1476531"/>
              <a:gd name="connsiteX12" fmla="*/ 1866653 w 2012606"/>
              <a:gd name="connsiteY12" fmla="*/ 1079292 h 1476531"/>
              <a:gd name="connsiteX13" fmla="*/ 1986574 w 2012606"/>
              <a:gd name="connsiteY13" fmla="*/ 816964 h 1476531"/>
              <a:gd name="connsiteX14" fmla="*/ 1986574 w 2012606"/>
              <a:gd name="connsiteY14" fmla="*/ 464695 h 1476531"/>
              <a:gd name="connsiteX15" fmla="*/ 1964089 w 2012606"/>
              <a:gd name="connsiteY15" fmla="*/ 404735 h 1476531"/>
              <a:gd name="connsiteX16" fmla="*/ 1829178 w 2012606"/>
              <a:gd name="connsiteY16" fmla="*/ 217358 h 1476531"/>
              <a:gd name="connsiteX17" fmla="*/ 1754227 w 2012606"/>
              <a:gd name="connsiteY17" fmla="*/ 172387 h 1476531"/>
              <a:gd name="connsiteX18" fmla="*/ 719905 w 2012606"/>
              <a:gd name="connsiteY18" fmla="*/ 0 h 1476531"/>
              <a:gd name="connsiteX19" fmla="*/ 719905 w 2012606"/>
              <a:gd name="connsiteY19" fmla="*/ 0 h 1476531"/>
              <a:gd name="connsiteX20" fmla="*/ 345151 w 2012606"/>
              <a:gd name="connsiteY20" fmla="*/ 52466 h 1476531"/>
              <a:gd name="connsiteX0" fmla="*/ 345151 w 2012606"/>
              <a:gd name="connsiteY0" fmla="*/ 52466 h 1476531"/>
              <a:gd name="connsiteX1" fmla="*/ 345151 w 2012606"/>
              <a:gd name="connsiteY1" fmla="*/ 52466 h 1476531"/>
              <a:gd name="connsiteX2" fmla="*/ 7873 w 2012606"/>
              <a:gd name="connsiteY2" fmla="*/ 914400 h 1476531"/>
              <a:gd name="connsiteX3" fmla="*/ 75328 w 2012606"/>
              <a:gd name="connsiteY3" fmla="*/ 1011836 h 1476531"/>
              <a:gd name="connsiteX4" fmla="*/ 240220 w 2012606"/>
              <a:gd name="connsiteY4" fmla="*/ 1184223 h 1476531"/>
              <a:gd name="connsiteX5" fmla="*/ 584994 w 2012606"/>
              <a:gd name="connsiteY5" fmla="*/ 1394086 h 1476531"/>
              <a:gd name="connsiteX6" fmla="*/ 712410 w 2012606"/>
              <a:gd name="connsiteY6" fmla="*/ 1439056 h 1476531"/>
              <a:gd name="connsiteX7" fmla="*/ 997223 w 2012606"/>
              <a:gd name="connsiteY7" fmla="*/ 1476531 h 1476531"/>
              <a:gd name="connsiteX8" fmla="*/ 1229571 w 2012606"/>
              <a:gd name="connsiteY8" fmla="*/ 1454046 h 1476531"/>
              <a:gd name="connsiteX9" fmla="*/ 1619315 w 2012606"/>
              <a:gd name="connsiteY9" fmla="*/ 1326630 h 1476531"/>
              <a:gd name="connsiteX10" fmla="*/ 1799197 w 2012606"/>
              <a:gd name="connsiteY10" fmla="*/ 1169233 h 1476531"/>
              <a:gd name="connsiteX11" fmla="*/ 1866653 w 2012606"/>
              <a:gd name="connsiteY11" fmla="*/ 1079292 h 1476531"/>
              <a:gd name="connsiteX12" fmla="*/ 1986574 w 2012606"/>
              <a:gd name="connsiteY12" fmla="*/ 816964 h 1476531"/>
              <a:gd name="connsiteX13" fmla="*/ 1986574 w 2012606"/>
              <a:gd name="connsiteY13" fmla="*/ 464695 h 1476531"/>
              <a:gd name="connsiteX14" fmla="*/ 1964089 w 2012606"/>
              <a:gd name="connsiteY14" fmla="*/ 404735 h 1476531"/>
              <a:gd name="connsiteX15" fmla="*/ 1829178 w 2012606"/>
              <a:gd name="connsiteY15" fmla="*/ 217358 h 1476531"/>
              <a:gd name="connsiteX16" fmla="*/ 1754227 w 2012606"/>
              <a:gd name="connsiteY16" fmla="*/ 172387 h 1476531"/>
              <a:gd name="connsiteX17" fmla="*/ 719905 w 2012606"/>
              <a:gd name="connsiteY17" fmla="*/ 0 h 1476531"/>
              <a:gd name="connsiteX18" fmla="*/ 719905 w 2012606"/>
              <a:gd name="connsiteY18" fmla="*/ 0 h 1476531"/>
              <a:gd name="connsiteX19" fmla="*/ 345151 w 2012606"/>
              <a:gd name="connsiteY19" fmla="*/ 52466 h 1476531"/>
              <a:gd name="connsiteX0" fmla="*/ 354766 w 2022221"/>
              <a:gd name="connsiteY0" fmla="*/ 52466 h 1476531"/>
              <a:gd name="connsiteX1" fmla="*/ 354766 w 2022221"/>
              <a:gd name="connsiteY1" fmla="*/ 52466 h 1476531"/>
              <a:gd name="connsiteX2" fmla="*/ 17488 w 2022221"/>
              <a:gd name="connsiteY2" fmla="*/ 914400 h 1476531"/>
              <a:gd name="connsiteX3" fmla="*/ 249835 w 2022221"/>
              <a:gd name="connsiteY3" fmla="*/ 1184223 h 1476531"/>
              <a:gd name="connsiteX4" fmla="*/ 594609 w 2022221"/>
              <a:gd name="connsiteY4" fmla="*/ 1394086 h 1476531"/>
              <a:gd name="connsiteX5" fmla="*/ 722025 w 2022221"/>
              <a:gd name="connsiteY5" fmla="*/ 1439056 h 1476531"/>
              <a:gd name="connsiteX6" fmla="*/ 1006838 w 2022221"/>
              <a:gd name="connsiteY6" fmla="*/ 1476531 h 1476531"/>
              <a:gd name="connsiteX7" fmla="*/ 1239186 w 2022221"/>
              <a:gd name="connsiteY7" fmla="*/ 1454046 h 1476531"/>
              <a:gd name="connsiteX8" fmla="*/ 1628930 w 2022221"/>
              <a:gd name="connsiteY8" fmla="*/ 1326630 h 1476531"/>
              <a:gd name="connsiteX9" fmla="*/ 1808812 w 2022221"/>
              <a:gd name="connsiteY9" fmla="*/ 1169233 h 1476531"/>
              <a:gd name="connsiteX10" fmla="*/ 1876268 w 2022221"/>
              <a:gd name="connsiteY10" fmla="*/ 1079292 h 1476531"/>
              <a:gd name="connsiteX11" fmla="*/ 1996189 w 2022221"/>
              <a:gd name="connsiteY11" fmla="*/ 816964 h 1476531"/>
              <a:gd name="connsiteX12" fmla="*/ 1996189 w 2022221"/>
              <a:gd name="connsiteY12" fmla="*/ 464695 h 1476531"/>
              <a:gd name="connsiteX13" fmla="*/ 1973704 w 2022221"/>
              <a:gd name="connsiteY13" fmla="*/ 404735 h 1476531"/>
              <a:gd name="connsiteX14" fmla="*/ 1838793 w 2022221"/>
              <a:gd name="connsiteY14" fmla="*/ 217358 h 1476531"/>
              <a:gd name="connsiteX15" fmla="*/ 1763842 w 2022221"/>
              <a:gd name="connsiteY15" fmla="*/ 172387 h 1476531"/>
              <a:gd name="connsiteX16" fmla="*/ 729520 w 2022221"/>
              <a:gd name="connsiteY16" fmla="*/ 0 h 1476531"/>
              <a:gd name="connsiteX17" fmla="*/ 729520 w 2022221"/>
              <a:gd name="connsiteY17" fmla="*/ 0 h 1476531"/>
              <a:gd name="connsiteX18" fmla="*/ 354766 w 2022221"/>
              <a:gd name="connsiteY18" fmla="*/ 52466 h 1476531"/>
              <a:gd name="connsiteX0" fmla="*/ 354766 w 2022221"/>
              <a:gd name="connsiteY0" fmla="*/ 52466 h 1476531"/>
              <a:gd name="connsiteX1" fmla="*/ 354766 w 2022221"/>
              <a:gd name="connsiteY1" fmla="*/ 52466 h 1476531"/>
              <a:gd name="connsiteX2" fmla="*/ 17488 w 2022221"/>
              <a:gd name="connsiteY2" fmla="*/ 914400 h 1476531"/>
              <a:gd name="connsiteX3" fmla="*/ 249835 w 2022221"/>
              <a:gd name="connsiteY3" fmla="*/ 1184223 h 1476531"/>
              <a:gd name="connsiteX4" fmla="*/ 594609 w 2022221"/>
              <a:gd name="connsiteY4" fmla="*/ 1394086 h 1476531"/>
              <a:gd name="connsiteX5" fmla="*/ 1006838 w 2022221"/>
              <a:gd name="connsiteY5" fmla="*/ 1476531 h 1476531"/>
              <a:gd name="connsiteX6" fmla="*/ 1239186 w 2022221"/>
              <a:gd name="connsiteY6" fmla="*/ 1454046 h 1476531"/>
              <a:gd name="connsiteX7" fmla="*/ 1628930 w 2022221"/>
              <a:gd name="connsiteY7" fmla="*/ 1326630 h 1476531"/>
              <a:gd name="connsiteX8" fmla="*/ 1808812 w 2022221"/>
              <a:gd name="connsiteY8" fmla="*/ 1169233 h 1476531"/>
              <a:gd name="connsiteX9" fmla="*/ 1876268 w 2022221"/>
              <a:gd name="connsiteY9" fmla="*/ 1079292 h 1476531"/>
              <a:gd name="connsiteX10" fmla="*/ 1996189 w 2022221"/>
              <a:gd name="connsiteY10" fmla="*/ 816964 h 1476531"/>
              <a:gd name="connsiteX11" fmla="*/ 1996189 w 2022221"/>
              <a:gd name="connsiteY11" fmla="*/ 464695 h 1476531"/>
              <a:gd name="connsiteX12" fmla="*/ 1973704 w 2022221"/>
              <a:gd name="connsiteY12" fmla="*/ 404735 h 1476531"/>
              <a:gd name="connsiteX13" fmla="*/ 1838793 w 2022221"/>
              <a:gd name="connsiteY13" fmla="*/ 217358 h 1476531"/>
              <a:gd name="connsiteX14" fmla="*/ 1763842 w 2022221"/>
              <a:gd name="connsiteY14" fmla="*/ 172387 h 1476531"/>
              <a:gd name="connsiteX15" fmla="*/ 729520 w 2022221"/>
              <a:gd name="connsiteY15" fmla="*/ 0 h 1476531"/>
              <a:gd name="connsiteX16" fmla="*/ 729520 w 2022221"/>
              <a:gd name="connsiteY16" fmla="*/ 0 h 1476531"/>
              <a:gd name="connsiteX17" fmla="*/ 354766 w 2022221"/>
              <a:gd name="connsiteY17" fmla="*/ 52466 h 1476531"/>
              <a:gd name="connsiteX0" fmla="*/ 354766 w 2022221"/>
              <a:gd name="connsiteY0" fmla="*/ 52466 h 1476531"/>
              <a:gd name="connsiteX1" fmla="*/ 354766 w 2022221"/>
              <a:gd name="connsiteY1" fmla="*/ 52466 h 1476531"/>
              <a:gd name="connsiteX2" fmla="*/ 17488 w 2022221"/>
              <a:gd name="connsiteY2" fmla="*/ 914400 h 1476531"/>
              <a:gd name="connsiteX3" fmla="*/ 249835 w 2022221"/>
              <a:gd name="connsiteY3" fmla="*/ 1184223 h 1476531"/>
              <a:gd name="connsiteX4" fmla="*/ 594609 w 2022221"/>
              <a:gd name="connsiteY4" fmla="*/ 1394086 h 1476531"/>
              <a:gd name="connsiteX5" fmla="*/ 1006838 w 2022221"/>
              <a:gd name="connsiteY5" fmla="*/ 1476531 h 1476531"/>
              <a:gd name="connsiteX6" fmla="*/ 1239186 w 2022221"/>
              <a:gd name="connsiteY6" fmla="*/ 1454046 h 1476531"/>
              <a:gd name="connsiteX7" fmla="*/ 1628930 w 2022221"/>
              <a:gd name="connsiteY7" fmla="*/ 1326630 h 1476531"/>
              <a:gd name="connsiteX8" fmla="*/ 1876268 w 2022221"/>
              <a:gd name="connsiteY8" fmla="*/ 1079292 h 1476531"/>
              <a:gd name="connsiteX9" fmla="*/ 1996189 w 2022221"/>
              <a:gd name="connsiteY9" fmla="*/ 816964 h 1476531"/>
              <a:gd name="connsiteX10" fmla="*/ 1996189 w 2022221"/>
              <a:gd name="connsiteY10" fmla="*/ 464695 h 1476531"/>
              <a:gd name="connsiteX11" fmla="*/ 1973704 w 2022221"/>
              <a:gd name="connsiteY11" fmla="*/ 404735 h 1476531"/>
              <a:gd name="connsiteX12" fmla="*/ 1838793 w 2022221"/>
              <a:gd name="connsiteY12" fmla="*/ 217358 h 1476531"/>
              <a:gd name="connsiteX13" fmla="*/ 1763842 w 2022221"/>
              <a:gd name="connsiteY13" fmla="*/ 172387 h 1476531"/>
              <a:gd name="connsiteX14" fmla="*/ 729520 w 2022221"/>
              <a:gd name="connsiteY14" fmla="*/ 0 h 1476531"/>
              <a:gd name="connsiteX15" fmla="*/ 729520 w 2022221"/>
              <a:gd name="connsiteY15" fmla="*/ 0 h 1476531"/>
              <a:gd name="connsiteX16" fmla="*/ 354766 w 2022221"/>
              <a:gd name="connsiteY16" fmla="*/ 52466 h 1476531"/>
              <a:gd name="connsiteX0" fmla="*/ 354766 w 2022221"/>
              <a:gd name="connsiteY0" fmla="*/ 52466 h 1476531"/>
              <a:gd name="connsiteX1" fmla="*/ 354766 w 2022221"/>
              <a:gd name="connsiteY1" fmla="*/ 52466 h 1476531"/>
              <a:gd name="connsiteX2" fmla="*/ 17488 w 2022221"/>
              <a:gd name="connsiteY2" fmla="*/ 914400 h 1476531"/>
              <a:gd name="connsiteX3" fmla="*/ 249835 w 2022221"/>
              <a:gd name="connsiteY3" fmla="*/ 1184223 h 1476531"/>
              <a:gd name="connsiteX4" fmla="*/ 594609 w 2022221"/>
              <a:gd name="connsiteY4" fmla="*/ 1394086 h 1476531"/>
              <a:gd name="connsiteX5" fmla="*/ 1006838 w 2022221"/>
              <a:gd name="connsiteY5" fmla="*/ 1476531 h 1476531"/>
              <a:gd name="connsiteX6" fmla="*/ 1239186 w 2022221"/>
              <a:gd name="connsiteY6" fmla="*/ 1454046 h 1476531"/>
              <a:gd name="connsiteX7" fmla="*/ 1628930 w 2022221"/>
              <a:gd name="connsiteY7" fmla="*/ 1326630 h 1476531"/>
              <a:gd name="connsiteX8" fmla="*/ 1876268 w 2022221"/>
              <a:gd name="connsiteY8" fmla="*/ 1079292 h 1476531"/>
              <a:gd name="connsiteX9" fmla="*/ 1996189 w 2022221"/>
              <a:gd name="connsiteY9" fmla="*/ 816964 h 1476531"/>
              <a:gd name="connsiteX10" fmla="*/ 1996189 w 2022221"/>
              <a:gd name="connsiteY10" fmla="*/ 464695 h 1476531"/>
              <a:gd name="connsiteX11" fmla="*/ 1973704 w 2022221"/>
              <a:gd name="connsiteY11" fmla="*/ 404735 h 1476531"/>
              <a:gd name="connsiteX12" fmla="*/ 1838793 w 2022221"/>
              <a:gd name="connsiteY12" fmla="*/ 217358 h 1476531"/>
              <a:gd name="connsiteX13" fmla="*/ 1763842 w 2022221"/>
              <a:gd name="connsiteY13" fmla="*/ 172387 h 1476531"/>
              <a:gd name="connsiteX14" fmla="*/ 729520 w 2022221"/>
              <a:gd name="connsiteY14" fmla="*/ 0 h 1476531"/>
              <a:gd name="connsiteX15" fmla="*/ 726077 w 2022221"/>
              <a:gd name="connsiteY15" fmla="*/ 144016 h 1476531"/>
              <a:gd name="connsiteX16" fmla="*/ 354766 w 2022221"/>
              <a:gd name="connsiteY16" fmla="*/ 52466 h 1476531"/>
              <a:gd name="connsiteX0" fmla="*/ 354766 w 2022221"/>
              <a:gd name="connsiteY0" fmla="*/ 52466 h 1476531"/>
              <a:gd name="connsiteX1" fmla="*/ 354766 w 2022221"/>
              <a:gd name="connsiteY1" fmla="*/ 52466 h 1476531"/>
              <a:gd name="connsiteX2" fmla="*/ 17488 w 2022221"/>
              <a:gd name="connsiteY2" fmla="*/ 914400 h 1476531"/>
              <a:gd name="connsiteX3" fmla="*/ 249835 w 2022221"/>
              <a:gd name="connsiteY3" fmla="*/ 1184223 h 1476531"/>
              <a:gd name="connsiteX4" fmla="*/ 594609 w 2022221"/>
              <a:gd name="connsiteY4" fmla="*/ 1394086 h 1476531"/>
              <a:gd name="connsiteX5" fmla="*/ 1006838 w 2022221"/>
              <a:gd name="connsiteY5" fmla="*/ 1476531 h 1476531"/>
              <a:gd name="connsiteX6" fmla="*/ 1239186 w 2022221"/>
              <a:gd name="connsiteY6" fmla="*/ 1454046 h 1476531"/>
              <a:gd name="connsiteX7" fmla="*/ 1628930 w 2022221"/>
              <a:gd name="connsiteY7" fmla="*/ 1326630 h 1476531"/>
              <a:gd name="connsiteX8" fmla="*/ 1876268 w 2022221"/>
              <a:gd name="connsiteY8" fmla="*/ 1079292 h 1476531"/>
              <a:gd name="connsiteX9" fmla="*/ 1996189 w 2022221"/>
              <a:gd name="connsiteY9" fmla="*/ 816964 h 1476531"/>
              <a:gd name="connsiteX10" fmla="*/ 1996189 w 2022221"/>
              <a:gd name="connsiteY10" fmla="*/ 464695 h 1476531"/>
              <a:gd name="connsiteX11" fmla="*/ 1973704 w 2022221"/>
              <a:gd name="connsiteY11" fmla="*/ 404735 h 1476531"/>
              <a:gd name="connsiteX12" fmla="*/ 1838793 w 2022221"/>
              <a:gd name="connsiteY12" fmla="*/ 217358 h 1476531"/>
              <a:gd name="connsiteX13" fmla="*/ 1763842 w 2022221"/>
              <a:gd name="connsiteY13" fmla="*/ 172387 h 1476531"/>
              <a:gd name="connsiteX14" fmla="*/ 729520 w 2022221"/>
              <a:gd name="connsiteY14" fmla="*/ 0 h 1476531"/>
              <a:gd name="connsiteX15" fmla="*/ 726077 w 2022221"/>
              <a:gd name="connsiteY15" fmla="*/ 144016 h 1476531"/>
              <a:gd name="connsiteX16" fmla="*/ 354766 w 2022221"/>
              <a:gd name="connsiteY16" fmla="*/ 52466 h 1476531"/>
              <a:gd name="connsiteX0" fmla="*/ 354766 w 2022221"/>
              <a:gd name="connsiteY0" fmla="*/ 100471 h 1524536"/>
              <a:gd name="connsiteX1" fmla="*/ 354766 w 2022221"/>
              <a:gd name="connsiteY1" fmla="*/ 100471 h 1524536"/>
              <a:gd name="connsiteX2" fmla="*/ 17488 w 2022221"/>
              <a:gd name="connsiteY2" fmla="*/ 962405 h 1524536"/>
              <a:gd name="connsiteX3" fmla="*/ 249835 w 2022221"/>
              <a:gd name="connsiteY3" fmla="*/ 1232228 h 1524536"/>
              <a:gd name="connsiteX4" fmla="*/ 594609 w 2022221"/>
              <a:gd name="connsiteY4" fmla="*/ 1442091 h 1524536"/>
              <a:gd name="connsiteX5" fmla="*/ 1006838 w 2022221"/>
              <a:gd name="connsiteY5" fmla="*/ 1524536 h 1524536"/>
              <a:gd name="connsiteX6" fmla="*/ 1239186 w 2022221"/>
              <a:gd name="connsiteY6" fmla="*/ 1502051 h 1524536"/>
              <a:gd name="connsiteX7" fmla="*/ 1628930 w 2022221"/>
              <a:gd name="connsiteY7" fmla="*/ 1374635 h 1524536"/>
              <a:gd name="connsiteX8" fmla="*/ 1876268 w 2022221"/>
              <a:gd name="connsiteY8" fmla="*/ 1127297 h 1524536"/>
              <a:gd name="connsiteX9" fmla="*/ 1996189 w 2022221"/>
              <a:gd name="connsiteY9" fmla="*/ 864969 h 1524536"/>
              <a:gd name="connsiteX10" fmla="*/ 1996189 w 2022221"/>
              <a:gd name="connsiteY10" fmla="*/ 512700 h 1524536"/>
              <a:gd name="connsiteX11" fmla="*/ 1973704 w 2022221"/>
              <a:gd name="connsiteY11" fmla="*/ 452740 h 1524536"/>
              <a:gd name="connsiteX12" fmla="*/ 1838793 w 2022221"/>
              <a:gd name="connsiteY12" fmla="*/ 265363 h 1524536"/>
              <a:gd name="connsiteX13" fmla="*/ 1763842 w 2022221"/>
              <a:gd name="connsiteY13" fmla="*/ 220392 h 1524536"/>
              <a:gd name="connsiteX14" fmla="*/ 729520 w 2022221"/>
              <a:gd name="connsiteY14" fmla="*/ 48005 h 1524536"/>
              <a:gd name="connsiteX15" fmla="*/ 726077 w 2022221"/>
              <a:gd name="connsiteY15" fmla="*/ 192021 h 1524536"/>
              <a:gd name="connsiteX16" fmla="*/ 354766 w 2022221"/>
              <a:gd name="connsiteY16" fmla="*/ 100471 h 1524536"/>
              <a:gd name="connsiteX0" fmla="*/ 354766 w 2022221"/>
              <a:gd name="connsiteY0" fmla="*/ 0 h 1424065"/>
              <a:gd name="connsiteX1" fmla="*/ 354766 w 2022221"/>
              <a:gd name="connsiteY1" fmla="*/ 0 h 1424065"/>
              <a:gd name="connsiteX2" fmla="*/ 17488 w 2022221"/>
              <a:gd name="connsiteY2" fmla="*/ 861934 h 1424065"/>
              <a:gd name="connsiteX3" fmla="*/ 249835 w 2022221"/>
              <a:gd name="connsiteY3" fmla="*/ 1131757 h 1424065"/>
              <a:gd name="connsiteX4" fmla="*/ 594609 w 2022221"/>
              <a:gd name="connsiteY4" fmla="*/ 1341620 h 1424065"/>
              <a:gd name="connsiteX5" fmla="*/ 1006838 w 2022221"/>
              <a:gd name="connsiteY5" fmla="*/ 1424065 h 1424065"/>
              <a:gd name="connsiteX6" fmla="*/ 1239186 w 2022221"/>
              <a:gd name="connsiteY6" fmla="*/ 1401580 h 1424065"/>
              <a:gd name="connsiteX7" fmla="*/ 1628930 w 2022221"/>
              <a:gd name="connsiteY7" fmla="*/ 1274164 h 1424065"/>
              <a:gd name="connsiteX8" fmla="*/ 1876268 w 2022221"/>
              <a:gd name="connsiteY8" fmla="*/ 1026826 h 1424065"/>
              <a:gd name="connsiteX9" fmla="*/ 1996189 w 2022221"/>
              <a:gd name="connsiteY9" fmla="*/ 764498 h 1424065"/>
              <a:gd name="connsiteX10" fmla="*/ 1996189 w 2022221"/>
              <a:gd name="connsiteY10" fmla="*/ 412229 h 1424065"/>
              <a:gd name="connsiteX11" fmla="*/ 1973704 w 2022221"/>
              <a:gd name="connsiteY11" fmla="*/ 352269 h 1424065"/>
              <a:gd name="connsiteX12" fmla="*/ 1838793 w 2022221"/>
              <a:gd name="connsiteY12" fmla="*/ 164892 h 1424065"/>
              <a:gd name="connsiteX13" fmla="*/ 1763842 w 2022221"/>
              <a:gd name="connsiteY13" fmla="*/ 119921 h 1424065"/>
              <a:gd name="connsiteX14" fmla="*/ 1230133 w 2022221"/>
              <a:gd name="connsiteY14" fmla="*/ 91550 h 1424065"/>
              <a:gd name="connsiteX15" fmla="*/ 726077 w 2022221"/>
              <a:gd name="connsiteY15" fmla="*/ 91550 h 1424065"/>
              <a:gd name="connsiteX16" fmla="*/ 354766 w 2022221"/>
              <a:gd name="connsiteY16" fmla="*/ 0 h 1424065"/>
              <a:gd name="connsiteX0" fmla="*/ 354766 w 2022221"/>
              <a:gd name="connsiteY0" fmla="*/ 0 h 1424065"/>
              <a:gd name="connsiteX1" fmla="*/ 354766 w 2022221"/>
              <a:gd name="connsiteY1" fmla="*/ 0 h 1424065"/>
              <a:gd name="connsiteX2" fmla="*/ 17488 w 2022221"/>
              <a:gd name="connsiteY2" fmla="*/ 861934 h 1424065"/>
              <a:gd name="connsiteX3" fmla="*/ 249835 w 2022221"/>
              <a:gd name="connsiteY3" fmla="*/ 1131757 h 1424065"/>
              <a:gd name="connsiteX4" fmla="*/ 594609 w 2022221"/>
              <a:gd name="connsiteY4" fmla="*/ 1341620 h 1424065"/>
              <a:gd name="connsiteX5" fmla="*/ 1006838 w 2022221"/>
              <a:gd name="connsiteY5" fmla="*/ 1424065 h 1424065"/>
              <a:gd name="connsiteX6" fmla="*/ 1239186 w 2022221"/>
              <a:gd name="connsiteY6" fmla="*/ 1401580 h 1424065"/>
              <a:gd name="connsiteX7" fmla="*/ 1628930 w 2022221"/>
              <a:gd name="connsiteY7" fmla="*/ 1274164 h 1424065"/>
              <a:gd name="connsiteX8" fmla="*/ 1876268 w 2022221"/>
              <a:gd name="connsiteY8" fmla="*/ 1026826 h 1424065"/>
              <a:gd name="connsiteX9" fmla="*/ 1996189 w 2022221"/>
              <a:gd name="connsiteY9" fmla="*/ 764498 h 1424065"/>
              <a:gd name="connsiteX10" fmla="*/ 1996189 w 2022221"/>
              <a:gd name="connsiteY10" fmla="*/ 412229 h 1424065"/>
              <a:gd name="connsiteX11" fmla="*/ 1973704 w 2022221"/>
              <a:gd name="connsiteY11" fmla="*/ 352269 h 1424065"/>
              <a:gd name="connsiteX12" fmla="*/ 1838793 w 2022221"/>
              <a:gd name="connsiteY12" fmla="*/ 164892 h 1424065"/>
              <a:gd name="connsiteX13" fmla="*/ 1763842 w 2022221"/>
              <a:gd name="connsiteY13" fmla="*/ 119921 h 1424065"/>
              <a:gd name="connsiteX14" fmla="*/ 1230133 w 2022221"/>
              <a:gd name="connsiteY14" fmla="*/ 91550 h 1424065"/>
              <a:gd name="connsiteX15" fmla="*/ 726077 w 2022221"/>
              <a:gd name="connsiteY15" fmla="*/ 91550 h 1424065"/>
              <a:gd name="connsiteX16" fmla="*/ 354766 w 2022221"/>
              <a:gd name="connsiteY16" fmla="*/ 0 h 1424065"/>
              <a:gd name="connsiteX0" fmla="*/ 78005 w 2022221"/>
              <a:gd name="connsiteY0" fmla="*/ 91550 h 1424065"/>
              <a:gd name="connsiteX1" fmla="*/ 354766 w 2022221"/>
              <a:gd name="connsiteY1" fmla="*/ 0 h 1424065"/>
              <a:gd name="connsiteX2" fmla="*/ 17488 w 2022221"/>
              <a:gd name="connsiteY2" fmla="*/ 861934 h 1424065"/>
              <a:gd name="connsiteX3" fmla="*/ 249835 w 2022221"/>
              <a:gd name="connsiteY3" fmla="*/ 1131757 h 1424065"/>
              <a:gd name="connsiteX4" fmla="*/ 594609 w 2022221"/>
              <a:gd name="connsiteY4" fmla="*/ 1341620 h 1424065"/>
              <a:gd name="connsiteX5" fmla="*/ 1006838 w 2022221"/>
              <a:gd name="connsiteY5" fmla="*/ 1424065 h 1424065"/>
              <a:gd name="connsiteX6" fmla="*/ 1239186 w 2022221"/>
              <a:gd name="connsiteY6" fmla="*/ 1401580 h 1424065"/>
              <a:gd name="connsiteX7" fmla="*/ 1628930 w 2022221"/>
              <a:gd name="connsiteY7" fmla="*/ 1274164 h 1424065"/>
              <a:gd name="connsiteX8" fmla="*/ 1876268 w 2022221"/>
              <a:gd name="connsiteY8" fmla="*/ 1026826 h 1424065"/>
              <a:gd name="connsiteX9" fmla="*/ 1996189 w 2022221"/>
              <a:gd name="connsiteY9" fmla="*/ 764498 h 1424065"/>
              <a:gd name="connsiteX10" fmla="*/ 1996189 w 2022221"/>
              <a:gd name="connsiteY10" fmla="*/ 412229 h 1424065"/>
              <a:gd name="connsiteX11" fmla="*/ 1973704 w 2022221"/>
              <a:gd name="connsiteY11" fmla="*/ 352269 h 1424065"/>
              <a:gd name="connsiteX12" fmla="*/ 1838793 w 2022221"/>
              <a:gd name="connsiteY12" fmla="*/ 164892 h 1424065"/>
              <a:gd name="connsiteX13" fmla="*/ 1763842 w 2022221"/>
              <a:gd name="connsiteY13" fmla="*/ 119921 h 1424065"/>
              <a:gd name="connsiteX14" fmla="*/ 1230133 w 2022221"/>
              <a:gd name="connsiteY14" fmla="*/ 91550 h 1424065"/>
              <a:gd name="connsiteX15" fmla="*/ 726077 w 2022221"/>
              <a:gd name="connsiteY15" fmla="*/ 91550 h 1424065"/>
              <a:gd name="connsiteX16" fmla="*/ 78005 w 2022221"/>
              <a:gd name="connsiteY16" fmla="*/ 91550 h 1424065"/>
              <a:gd name="connsiteX0" fmla="*/ 78005 w 2022221"/>
              <a:gd name="connsiteY0" fmla="*/ 48005 h 1380520"/>
              <a:gd name="connsiteX1" fmla="*/ 17488 w 2022221"/>
              <a:gd name="connsiteY1" fmla="*/ 818389 h 1380520"/>
              <a:gd name="connsiteX2" fmla="*/ 249835 w 2022221"/>
              <a:gd name="connsiteY2" fmla="*/ 1088212 h 1380520"/>
              <a:gd name="connsiteX3" fmla="*/ 594609 w 2022221"/>
              <a:gd name="connsiteY3" fmla="*/ 1298075 h 1380520"/>
              <a:gd name="connsiteX4" fmla="*/ 1006838 w 2022221"/>
              <a:gd name="connsiteY4" fmla="*/ 1380520 h 1380520"/>
              <a:gd name="connsiteX5" fmla="*/ 1239186 w 2022221"/>
              <a:gd name="connsiteY5" fmla="*/ 1358035 h 1380520"/>
              <a:gd name="connsiteX6" fmla="*/ 1628930 w 2022221"/>
              <a:gd name="connsiteY6" fmla="*/ 1230619 h 1380520"/>
              <a:gd name="connsiteX7" fmla="*/ 1876268 w 2022221"/>
              <a:gd name="connsiteY7" fmla="*/ 983281 h 1380520"/>
              <a:gd name="connsiteX8" fmla="*/ 1996189 w 2022221"/>
              <a:gd name="connsiteY8" fmla="*/ 720953 h 1380520"/>
              <a:gd name="connsiteX9" fmla="*/ 1996189 w 2022221"/>
              <a:gd name="connsiteY9" fmla="*/ 368684 h 1380520"/>
              <a:gd name="connsiteX10" fmla="*/ 1973704 w 2022221"/>
              <a:gd name="connsiteY10" fmla="*/ 308724 h 1380520"/>
              <a:gd name="connsiteX11" fmla="*/ 1838793 w 2022221"/>
              <a:gd name="connsiteY11" fmla="*/ 121347 h 1380520"/>
              <a:gd name="connsiteX12" fmla="*/ 1763842 w 2022221"/>
              <a:gd name="connsiteY12" fmla="*/ 76376 h 1380520"/>
              <a:gd name="connsiteX13" fmla="*/ 1230133 w 2022221"/>
              <a:gd name="connsiteY13" fmla="*/ 48005 h 1380520"/>
              <a:gd name="connsiteX14" fmla="*/ 726077 w 2022221"/>
              <a:gd name="connsiteY14" fmla="*/ 48005 h 1380520"/>
              <a:gd name="connsiteX15" fmla="*/ 78005 w 2022221"/>
              <a:gd name="connsiteY15" fmla="*/ 48005 h 1380520"/>
              <a:gd name="connsiteX0" fmla="*/ 89155 w 2033371"/>
              <a:gd name="connsiteY0" fmla="*/ 48005 h 1380520"/>
              <a:gd name="connsiteX1" fmla="*/ 28638 w 2033371"/>
              <a:gd name="connsiteY1" fmla="*/ 818389 h 1380520"/>
              <a:gd name="connsiteX2" fmla="*/ 260985 w 2033371"/>
              <a:gd name="connsiteY2" fmla="*/ 1088212 h 1380520"/>
              <a:gd name="connsiteX3" fmla="*/ 605759 w 2033371"/>
              <a:gd name="connsiteY3" fmla="*/ 1298075 h 1380520"/>
              <a:gd name="connsiteX4" fmla="*/ 1017988 w 2033371"/>
              <a:gd name="connsiteY4" fmla="*/ 1380520 h 1380520"/>
              <a:gd name="connsiteX5" fmla="*/ 1250336 w 2033371"/>
              <a:gd name="connsiteY5" fmla="*/ 1358035 h 1380520"/>
              <a:gd name="connsiteX6" fmla="*/ 1640080 w 2033371"/>
              <a:gd name="connsiteY6" fmla="*/ 1230619 h 1380520"/>
              <a:gd name="connsiteX7" fmla="*/ 1887418 w 2033371"/>
              <a:gd name="connsiteY7" fmla="*/ 983281 h 1380520"/>
              <a:gd name="connsiteX8" fmla="*/ 2007339 w 2033371"/>
              <a:gd name="connsiteY8" fmla="*/ 720953 h 1380520"/>
              <a:gd name="connsiteX9" fmla="*/ 2007339 w 2033371"/>
              <a:gd name="connsiteY9" fmla="*/ 368684 h 1380520"/>
              <a:gd name="connsiteX10" fmla="*/ 1984854 w 2033371"/>
              <a:gd name="connsiteY10" fmla="*/ 308724 h 1380520"/>
              <a:gd name="connsiteX11" fmla="*/ 1849943 w 2033371"/>
              <a:gd name="connsiteY11" fmla="*/ 121347 h 1380520"/>
              <a:gd name="connsiteX12" fmla="*/ 1774992 w 2033371"/>
              <a:gd name="connsiteY12" fmla="*/ 76376 h 1380520"/>
              <a:gd name="connsiteX13" fmla="*/ 1241283 w 2033371"/>
              <a:gd name="connsiteY13" fmla="*/ 48005 h 1380520"/>
              <a:gd name="connsiteX14" fmla="*/ 737227 w 2033371"/>
              <a:gd name="connsiteY14" fmla="*/ 48005 h 1380520"/>
              <a:gd name="connsiteX15" fmla="*/ 89155 w 2033371"/>
              <a:gd name="connsiteY15" fmla="*/ 48005 h 1380520"/>
              <a:gd name="connsiteX0" fmla="*/ 89155 w 2033371"/>
              <a:gd name="connsiteY0" fmla="*/ 48005 h 1380520"/>
              <a:gd name="connsiteX1" fmla="*/ 28638 w 2033371"/>
              <a:gd name="connsiteY1" fmla="*/ 818389 h 1380520"/>
              <a:gd name="connsiteX2" fmla="*/ 260985 w 2033371"/>
              <a:gd name="connsiteY2" fmla="*/ 1088212 h 1380520"/>
              <a:gd name="connsiteX3" fmla="*/ 605759 w 2033371"/>
              <a:gd name="connsiteY3" fmla="*/ 1298075 h 1380520"/>
              <a:gd name="connsiteX4" fmla="*/ 1017988 w 2033371"/>
              <a:gd name="connsiteY4" fmla="*/ 1380520 h 1380520"/>
              <a:gd name="connsiteX5" fmla="*/ 1250336 w 2033371"/>
              <a:gd name="connsiteY5" fmla="*/ 1358035 h 1380520"/>
              <a:gd name="connsiteX6" fmla="*/ 1640080 w 2033371"/>
              <a:gd name="connsiteY6" fmla="*/ 1230619 h 1380520"/>
              <a:gd name="connsiteX7" fmla="*/ 1887418 w 2033371"/>
              <a:gd name="connsiteY7" fmla="*/ 983281 h 1380520"/>
              <a:gd name="connsiteX8" fmla="*/ 2007339 w 2033371"/>
              <a:gd name="connsiteY8" fmla="*/ 720953 h 1380520"/>
              <a:gd name="connsiteX9" fmla="*/ 2007339 w 2033371"/>
              <a:gd name="connsiteY9" fmla="*/ 368684 h 1380520"/>
              <a:gd name="connsiteX10" fmla="*/ 1984854 w 2033371"/>
              <a:gd name="connsiteY10" fmla="*/ 308724 h 1380520"/>
              <a:gd name="connsiteX11" fmla="*/ 1849943 w 2033371"/>
              <a:gd name="connsiteY11" fmla="*/ 121347 h 1380520"/>
              <a:gd name="connsiteX12" fmla="*/ 1774992 w 2033371"/>
              <a:gd name="connsiteY12" fmla="*/ 76376 h 1380520"/>
              <a:gd name="connsiteX13" fmla="*/ 1241283 w 2033371"/>
              <a:gd name="connsiteY13" fmla="*/ 48005 h 1380520"/>
              <a:gd name="connsiteX14" fmla="*/ 737227 w 2033371"/>
              <a:gd name="connsiteY14" fmla="*/ 48005 h 1380520"/>
              <a:gd name="connsiteX15" fmla="*/ 89155 w 2033371"/>
              <a:gd name="connsiteY15" fmla="*/ 48005 h 1380520"/>
              <a:gd name="connsiteX0" fmla="*/ 89155 w 2033371"/>
              <a:gd name="connsiteY0" fmla="*/ 48005 h 1380520"/>
              <a:gd name="connsiteX1" fmla="*/ 28638 w 2033371"/>
              <a:gd name="connsiteY1" fmla="*/ 818389 h 1380520"/>
              <a:gd name="connsiteX2" fmla="*/ 260985 w 2033371"/>
              <a:gd name="connsiteY2" fmla="*/ 1088212 h 1380520"/>
              <a:gd name="connsiteX3" fmla="*/ 605759 w 2033371"/>
              <a:gd name="connsiteY3" fmla="*/ 1298075 h 1380520"/>
              <a:gd name="connsiteX4" fmla="*/ 1017988 w 2033371"/>
              <a:gd name="connsiteY4" fmla="*/ 1380520 h 1380520"/>
              <a:gd name="connsiteX5" fmla="*/ 1250336 w 2033371"/>
              <a:gd name="connsiteY5" fmla="*/ 1358035 h 1380520"/>
              <a:gd name="connsiteX6" fmla="*/ 1640080 w 2033371"/>
              <a:gd name="connsiteY6" fmla="*/ 1230619 h 1380520"/>
              <a:gd name="connsiteX7" fmla="*/ 1887418 w 2033371"/>
              <a:gd name="connsiteY7" fmla="*/ 983281 h 1380520"/>
              <a:gd name="connsiteX8" fmla="*/ 2007339 w 2033371"/>
              <a:gd name="connsiteY8" fmla="*/ 720953 h 1380520"/>
              <a:gd name="connsiteX9" fmla="*/ 2007339 w 2033371"/>
              <a:gd name="connsiteY9" fmla="*/ 368684 h 1380520"/>
              <a:gd name="connsiteX10" fmla="*/ 1984854 w 2033371"/>
              <a:gd name="connsiteY10" fmla="*/ 308724 h 1380520"/>
              <a:gd name="connsiteX11" fmla="*/ 1774992 w 2033371"/>
              <a:gd name="connsiteY11" fmla="*/ 76376 h 1380520"/>
              <a:gd name="connsiteX12" fmla="*/ 1241283 w 2033371"/>
              <a:gd name="connsiteY12" fmla="*/ 48005 h 1380520"/>
              <a:gd name="connsiteX13" fmla="*/ 737227 w 2033371"/>
              <a:gd name="connsiteY13" fmla="*/ 48005 h 1380520"/>
              <a:gd name="connsiteX14" fmla="*/ 89155 w 2033371"/>
              <a:gd name="connsiteY14" fmla="*/ 48005 h 1380520"/>
              <a:gd name="connsiteX0" fmla="*/ 89155 w 2157299"/>
              <a:gd name="connsiteY0" fmla="*/ 115462 h 1447977"/>
              <a:gd name="connsiteX1" fmla="*/ 28638 w 2157299"/>
              <a:gd name="connsiteY1" fmla="*/ 885846 h 1447977"/>
              <a:gd name="connsiteX2" fmla="*/ 260985 w 2157299"/>
              <a:gd name="connsiteY2" fmla="*/ 1155669 h 1447977"/>
              <a:gd name="connsiteX3" fmla="*/ 605759 w 2157299"/>
              <a:gd name="connsiteY3" fmla="*/ 1365532 h 1447977"/>
              <a:gd name="connsiteX4" fmla="*/ 1017988 w 2157299"/>
              <a:gd name="connsiteY4" fmla="*/ 1447977 h 1447977"/>
              <a:gd name="connsiteX5" fmla="*/ 1250336 w 2157299"/>
              <a:gd name="connsiteY5" fmla="*/ 1425492 h 1447977"/>
              <a:gd name="connsiteX6" fmla="*/ 1640080 w 2157299"/>
              <a:gd name="connsiteY6" fmla="*/ 1298076 h 1447977"/>
              <a:gd name="connsiteX7" fmla="*/ 1887418 w 2157299"/>
              <a:gd name="connsiteY7" fmla="*/ 1050738 h 1447977"/>
              <a:gd name="connsiteX8" fmla="*/ 2007339 w 2157299"/>
              <a:gd name="connsiteY8" fmla="*/ 788410 h 1447977"/>
              <a:gd name="connsiteX9" fmla="*/ 2007339 w 2157299"/>
              <a:gd name="connsiteY9" fmla="*/ 436141 h 1447977"/>
              <a:gd name="connsiteX10" fmla="*/ 1984854 w 2157299"/>
              <a:gd name="connsiteY10" fmla="*/ 376181 h 1447977"/>
              <a:gd name="connsiteX11" fmla="*/ 2033371 w 2157299"/>
              <a:gd name="connsiteY11" fmla="*/ 43453 h 1447977"/>
              <a:gd name="connsiteX12" fmla="*/ 1241283 w 2157299"/>
              <a:gd name="connsiteY12" fmla="*/ 115462 h 1447977"/>
              <a:gd name="connsiteX13" fmla="*/ 737227 w 2157299"/>
              <a:gd name="connsiteY13" fmla="*/ 115462 h 1447977"/>
              <a:gd name="connsiteX14" fmla="*/ 89155 w 2157299"/>
              <a:gd name="connsiteY14" fmla="*/ 115462 h 1447977"/>
              <a:gd name="connsiteX0" fmla="*/ 89155 w 2157299"/>
              <a:gd name="connsiteY0" fmla="*/ 115462 h 1447977"/>
              <a:gd name="connsiteX1" fmla="*/ 28638 w 2157299"/>
              <a:gd name="connsiteY1" fmla="*/ 885846 h 1447977"/>
              <a:gd name="connsiteX2" fmla="*/ 260985 w 2157299"/>
              <a:gd name="connsiteY2" fmla="*/ 1155669 h 1447977"/>
              <a:gd name="connsiteX3" fmla="*/ 605759 w 2157299"/>
              <a:gd name="connsiteY3" fmla="*/ 1365532 h 1447977"/>
              <a:gd name="connsiteX4" fmla="*/ 1017988 w 2157299"/>
              <a:gd name="connsiteY4" fmla="*/ 1447977 h 1447977"/>
              <a:gd name="connsiteX5" fmla="*/ 1250336 w 2157299"/>
              <a:gd name="connsiteY5" fmla="*/ 1425492 h 1447977"/>
              <a:gd name="connsiteX6" fmla="*/ 1640080 w 2157299"/>
              <a:gd name="connsiteY6" fmla="*/ 1298076 h 1447977"/>
              <a:gd name="connsiteX7" fmla="*/ 1887418 w 2157299"/>
              <a:gd name="connsiteY7" fmla="*/ 1050738 h 1447977"/>
              <a:gd name="connsiteX8" fmla="*/ 2007339 w 2157299"/>
              <a:gd name="connsiteY8" fmla="*/ 788410 h 1447977"/>
              <a:gd name="connsiteX9" fmla="*/ 2007339 w 2157299"/>
              <a:gd name="connsiteY9" fmla="*/ 436141 h 1447977"/>
              <a:gd name="connsiteX10" fmla="*/ 1984854 w 2157299"/>
              <a:gd name="connsiteY10" fmla="*/ 376181 h 1447977"/>
              <a:gd name="connsiteX11" fmla="*/ 2033371 w 2157299"/>
              <a:gd name="connsiteY11" fmla="*/ 43453 h 1447977"/>
              <a:gd name="connsiteX12" fmla="*/ 1241283 w 2157299"/>
              <a:gd name="connsiteY12" fmla="*/ 115462 h 1447977"/>
              <a:gd name="connsiteX13" fmla="*/ 737227 w 2157299"/>
              <a:gd name="connsiteY13" fmla="*/ 115462 h 1447977"/>
              <a:gd name="connsiteX14" fmla="*/ 89155 w 2157299"/>
              <a:gd name="connsiteY14" fmla="*/ 115462 h 1447977"/>
              <a:gd name="connsiteX0" fmla="*/ 89155 w 2157299"/>
              <a:gd name="connsiteY0" fmla="*/ 115462 h 1447977"/>
              <a:gd name="connsiteX1" fmla="*/ 28638 w 2157299"/>
              <a:gd name="connsiteY1" fmla="*/ 885846 h 1447977"/>
              <a:gd name="connsiteX2" fmla="*/ 260985 w 2157299"/>
              <a:gd name="connsiteY2" fmla="*/ 1155669 h 1447977"/>
              <a:gd name="connsiteX3" fmla="*/ 605759 w 2157299"/>
              <a:gd name="connsiteY3" fmla="*/ 1365532 h 1447977"/>
              <a:gd name="connsiteX4" fmla="*/ 1017988 w 2157299"/>
              <a:gd name="connsiteY4" fmla="*/ 1447977 h 1447977"/>
              <a:gd name="connsiteX5" fmla="*/ 1250336 w 2157299"/>
              <a:gd name="connsiteY5" fmla="*/ 1425492 h 1447977"/>
              <a:gd name="connsiteX6" fmla="*/ 1640080 w 2157299"/>
              <a:gd name="connsiteY6" fmla="*/ 1298076 h 1447977"/>
              <a:gd name="connsiteX7" fmla="*/ 1887418 w 2157299"/>
              <a:gd name="connsiteY7" fmla="*/ 1050738 h 1447977"/>
              <a:gd name="connsiteX8" fmla="*/ 2007339 w 2157299"/>
              <a:gd name="connsiteY8" fmla="*/ 788410 h 1447977"/>
              <a:gd name="connsiteX9" fmla="*/ 2007339 w 2157299"/>
              <a:gd name="connsiteY9" fmla="*/ 436141 h 1447977"/>
              <a:gd name="connsiteX10" fmla="*/ 1984854 w 2157299"/>
              <a:gd name="connsiteY10" fmla="*/ 376181 h 1447977"/>
              <a:gd name="connsiteX11" fmla="*/ 2033371 w 2157299"/>
              <a:gd name="connsiteY11" fmla="*/ 43453 h 1447977"/>
              <a:gd name="connsiteX12" fmla="*/ 1241283 w 2157299"/>
              <a:gd name="connsiteY12" fmla="*/ 115462 h 1447977"/>
              <a:gd name="connsiteX13" fmla="*/ 737227 w 2157299"/>
              <a:gd name="connsiteY13" fmla="*/ 115462 h 1447977"/>
              <a:gd name="connsiteX14" fmla="*/ 89155 w 2157299"/>
              <a:gd name="connsiteY14" fmla="*/ 115462 h 1447977"/>
              <a:gd name="connsiteX0" fmla="*/ 309176 w 2377320"/>
              <a:gd name="connsiteY0" fmla="*/ 115462 h 1447977"/>
              <a:gd name="connsiteX1" fmla="*/ 248659 w 2377320"/>
              <a:gd name="connsiteY1" fmla="*/ 885846 h 1447977"/>
              <a:gd name="connsiteX2" fmla="*/ 481006 w 2377320"/>
              <a:gd name="connsiteY2" fmla="*/ 1155669 h 1447977"/>
              <a:gd name="connsiteX3" fmla="*/ 825780 w 2377320"/>
              <a:gd name="connsiteY3" fmla="*/ 1365532 h 1447977"/>
              <a:gd name="connsiteX4" fmla="*/ 1238009 w 2377320"/>
              <a:gd name="connsiteY4" fmla="*/ 1447977 h 1447977"/>
              <a:gd name="connsiteX5" fmla="*/ 1470357 w 2377320"/>
              <a:gd name="connsiteY5" fmla="*/ 1425492 h 1447977"/>
              <a:gd name="connsiteX6" fmla="*/ 1860101 w 2377320"/>
              <a:gd name="connsiteY6" fmla="*/ 1298076 h 1447977"/>
              <a:gd name="connsiteX7" fmla="*/ 2107439 w 2377320"/>
              <a:gd name="connsiteY7" fmla="*/ 1050738 h 1447977"/>
              <a:gd name="connsiteX8" fmla="*/ 2227360 w 2377320"/>
              <a:gd name="connsiteY8" fmla="*/ 788410 h 1447977"/>
              <a:gd name="connsiteX9" fmla="*/ 2227360 w 2377320"/>
              <a:gd name="connsiteY9" fmla="*/ 436141 h 1447977"/>
              <a:gd name="connsiteX10" fmla="*/ 2204875 w 2377320"/>
              <a:gd name="connsiteY10" fmla="*/ 376181 h 1447977"/>
              <a:gd name="connsiteX11" fmla="*/ 2253392 w 2377320"/>
              <a:gd name="connsiteY11" fmla="*/ 43453 h 1447977"/>
              <a:gd name="connsiteX12" fmla="*/ 1461304 w 2377320"/>
              <a:gd name="connsiteY12" fmla="*/ 115462 h 1447977"/>
              <a:gd name="connsiteX13" fmla="*/ 957248 w 2377320"/>
              <a:gd name="connsiteY13" fmla="*/ 115462 h 1447977"/>
              <a:gd name="connsiteX14" fmla="*/ 309176 w 2377320"/>
              <a:gd name="connsiteY14" fmla="*/ 115462 h 1447977"/>
              <a:gd name="connsiteX0" fmla="*/ 309176 w 2377320"/>
              <a:gd name="connsiteY0" fmla="*/ 115462 h 1447977"/>
              <a:gd name="connsiteX1" fmla="*/ 248659 w 2377320"/>
              <a:gd name="connsiteY1" fmla="*/ 885846 h 1447977"/>
              <a:gd name="connsiteX2" fmla="*/ 481006 w 2377320"/>
              <a:gd name="connsiteY2" fmla="*/ 1155669 h 1447977"/>
              <a:gd name="connsiteX3" fmla="*/ 825780 w 2377320"/>
              <a:gd name="connsiteY3" fmla="*/ 1365532 h 1447977"/>
              <a:gd name="connsiteX4" fmla="*/ 1238009 w 2377320"/>
              <a:gd name="connsiteY4" fmla="*/ 1447977 h 1447977"/>
              <a:gd name="connsiteX5" fmla="*/ 1470357 w 2377320"/>
              <a:gd name="connsiteY5" fmla="*/ 1425492 h 1447977"/>
              <a:gd name="connsiteX6" fmla="*/ 1860101 w 2377320"/>
              <a:gd name="connsiteY6" fmla="*/ 1298076 h 1447977"/>
              <a:gd name="connsiteX7" fmla="*/ 2107439 w 2377320"/>
              <a:gd name="connsiteY7" fmla="*/ 1050738 h 1447977"/>
              <a:gd name="connsiteX8" fmla="*/ 2227360 w 2377320"/>
              <a:gd name="connsiteY8" fmla="*/ 788410 h 1447977"/>
              <a:gd name="connsiteX9" fmla="*/ 2227360 w 2377320"/>
              <a:gd name="connsiteY9" fmla="*/ 436141 h 1447977"/>
              <a:gd name="connsiteX10" fmla="*/ 2204875 w 2377320"/>
              <a:gd name="connsiteY10" fmla="*/ 376181 h 1447977"/>
              <a:gd name="connsiteX11" fmla="*/ 2253392 w 2377320"/>
              <a:gd name="connsiteY11" fmla="*/ 43453 h 1447977"/>
              <a:gd name="connsiteX12" fmla="*/ 1461304 w 2377320"/>
              <a:gd name="connsiteY12" fmla="*/ 115462 h 1447977"/>
              <a:gd name="connsiteX13" fmla="*/ 957248 w 2377320"/>
              <a:gd name="connsiteY13" fmla="*/ 115462 h 1447977"/>
              <a:gd name="connsiteX14" fmla="*/ 309176 w 2377320"/>
              <a:gd name="connsiteY14" fmla="*/ 115462 h 1447977"/>
              <a:gd name="connsiteX0" fmla="*/ 309176 w 2377320"/>
              <a:gd name="connsiteY0" fmla="*/ 115462 h 1447977"/>
              <a:gd name="connsiteX1" fmla="*/ 93152 w 2377320"/>
              <a:gd name="connsiteY1" fmla="*/ 907550 h 1447977"/>
              <a:gd name="connsiteX2" fmla="*/ 481006 w 2377320"/>
              <a:gd name="connsiteY2" fmla="*/ 1155669 h 1447977"/>
              <a:gd name="connsiteX3" fmla="*/ 825780 w 2377320"/>
              <a:gd name="connsiteY3" fmla="*/ 1365532 h 1447977"/>
              <a:gd name="connsiteX4" fmla="*/ 1238009 w 2377320"/>
              <a:gd name="connsiteY4" fmla="*/ 1447977 h 1447977"/>
              <a:gd name="connsiteX5" fmla="*/ 1470357 w 2377320"/>
              <a:gd name="connsiteY5" fmla="*/ 1425492 h 1447977"/>
              <a:gd name="connsiteX6" fmla="*/ 1860101 w 2377320"/>
              <a:gd name="connsiteY6" fmla="*/ 1298076 h 1447977"/>
              <a:gd name="connsiteX7" fmla="*/ 2107439 w 2377320"/>
              <a:gd name="connsiteY7" fmla="*/ 1050738 h 1447977"/>
              <a:gd name="connsiteX8" fmla="*/ 2227360 w 2377320"/>
              <a:gd name="connsiteY8" fmla="*/ 788410 h 1447977"/>
              <a:gd name="connsiteX9" fmla="*/ 2227360 w 2377320"/>
              <a:gd name="connsiteY9" fmla="*/ 436141 h 1447977"/>
              <a:gd name="connsiteX10" fmla="*/ 2204875 w 2377320"/>
              <a:gd name="connsiteY10" fmla="*/ 376181 h 1447977"/>
              <a:gd name="connsiteX11" fmla="*/ 2253392 w 2377320"/>
              <a:gd name="connsiteY11" fmla="*/ 43453 h 1447977"/>
              <a:gd name="connsiteX12" fmla="*/ 1461304 w 2377320"/>
              <a:gd name="connsiteY12" fmla="*/ 115462 h 1447977"/>
              <a:gd name="connsiteX13" fmla="*/ 957248 w 2377320"/>
              <a:gd name="connsiteY13" fmla="*/ 115462 h 1447977"/>
              <a:gd name="connsiteX14" fmla="*/ 309176 w 2377320"/>
              <a:gd name="connsiteY14" fmla="*/ 115462 h 1447977"/>
              <a:gd name="connsiteX0" fmla="*/ 309176 w 2377320"/>
              <a:gd name="connsiteY0" fmla="*/ 115462 h 2162328"/>
              <a:gd name="connsiteX1" fmla="*/ 93152 w 2377320"/>
              <a:gd name="connsiteY1" fmla="*/ 907550 h 2162328"/>
              <a:gd name="connsiteX2" fmla="*/ 237168 w 2377320"/>
              <a:gd name="connsiteY2" fmla="*/ 2059678 h 2162328"/>
              <a:gd name="connsiteX3" fmla="*/ 825780 w 2377320"/>
              <a:gd name="connsiteY3" fmla="*/ 1365532 h 2162328"/>
              <a:gd name="connsiteX4" fmla="*/ 1238009 w 2377320"/>
              <a:gd name="connsiteY4" fmla="*/ 1447977 h 2162328"/>
              <a:gd name="connsiteX5" fmla="*/ 1470357 w 2377320"/>
              <a:gd name="connsiteY5" fmla="*/ 1425492 h 2162328"/>
              <a:gd name="connsiteX6" fmla="*/ 1860101 w 2377320"/>
              <a:gd name="connsiteY6" fmla="*/ 1298076 h 2162328"/>
              <a:gd name="connsiteX7" fmla="*/ 2107439 w 2377320"/>
              <a:gd name="connsiteY7" fmla="*/ 1050738 h 2162328"/>
              <a:gd name="connsiteX8" fmla="*/ 2227360 w 2377320"/>
              <a:gd name="connsiteY8" fmla="*/ 788410 h 2162328"/>
              <a:gd name="connsiteX9" fmla="*/ 2227360 w 2377320"/>
              <a:gd name="connsiteY9" fmla="*/ 436141 h 2162328"/>
              <a:gd name="connsiteX10" fmla="*/ 2204875 w 2377320"/>
              <a:gd name="connsiteY10" fmla="*/ 376181 h 2162328"/>
              <a:gd name="connsiteX11" fmla="*/ 2253392 w 2377320"/>
              <a:gd name="connsiteY11" fmla="*/ 43453 h 2162328"/>
              <a:gd name="connsiteX12" fmla="*/ 1461304 w 2377320"/>
              <a:gd name="connsiteY12" fmla="*/ 115462 h 2162328"/>
              <a:gd name="connsiteX13" fmla="*/ 957248 w 2377320"/>
              <a:gd name="connsiteY13" fmla="*/ 115462 h 2162328"/>
              <a:gd name="connsiteX14" fmla="*/ 309176 w 2377320"/>
              <a:gd name="connsiteY14" fmla="*/ 115462 h 2162328"/>
              <a:gd name="connsiteX0" fmla="*/ 309176 w 2377320"/>
              <a:gd name="connsiteY0" fmla="*/ 115462 h 3332531"/>
              <a:gd name="connsiteX1" fmla="*/ 93152 w 2377320"/>
              <a:gd name="connsiteY1" fmla="*/ 907550 h 3332531"/>
              <a:gd name="connsiteX2" fmla="*/ 237168 w 2377320"/>
              <a:gd name="connsiteY2" fmla="*/ 2059678 h 3332531"/>
              <a:gd name="connsiteX3" fmla="*/ 237168 w 2377320"/>
              <a:gd name="connsiteY3" fmla="*/ 3283813 h 3332531"/>
              <a:gd name="connsiteX4" fmla="*/ 1238009 w 2377320"/>
              <a:gd name="connsiteY4" fmla="*/ 1447977 h 3332531"/>
              <a:gd name="connsiteX5" fmla="*/ 1470357 w 2377320"/>
              <a:gd name="connsiteY5" fmla="*/ 1425492 h 3332531"/>
              <a:gd name="connsiteX6" fmla="*/ 1860101 w 2377320"/>
              <a:gd name="connsiteY6" fmla="*/ 1298076 h 3332531"/>
              <a:gd name="connsiteX7" fmla="*/ 2107439 w 2377320"/>
              <a:gd name="connsiteY7" fmla="*/ 1050738 h 3332531"/>
              <a:gd name="connsiteX8" fmla="*/ 2227360 w 2377320"/>
              <a:gd name="connsiteY8" fmla="*/ 788410 h 3332531"/>
              <a:gd name="connsiteX9" fmla="*/ 2227360 w 2377320"/>
              <a:gd name="connsiteY9" fmla="*/ 436141 h 3332531"/>
              <a:gd name="connsiteX10" fmla="*/ 2204875 w 2377320"/>
              <a:gd name="connsiteY10" fmla="*/ 376181 h 3332531"/>
              <a:gd name="connsiteX11" fmla="*/ 2253392 w 2377320"/>
              <a:gd name="connsiteY11" fmla="*/ 43453 h 3332531"/>
              <a:gd name="connsiteX12" fmla="*/ 1461304 w 2377320"/>
              <a:gd name="connsiteY12" fmla="*/ 115462 h 3332531"/>
              <a:gd name="connsiteX13" fmla="*/ 957248 w 2377320"/>
              <a:gd name="connsiteY13" fmla="*/ 115462 h 3332531"/>
              <a:gd name="connsiteX14" fmla="*/ 309176 w 2377320"/>
              <a:gd name="connsiteY14" fmla="*/ 115462 h 3332531"/>
              <a:gd name="connsiteX0" fmla="*/ 309176 w 2377320"/>
              <a:gd name="connsiteY0" fmla="*/ 115462 h 3332531"/>
              <a:gd name="connsiteX1" fmla="*/ 93152 w 2377320"/>
              <a:gd name="connsiteY1" fmla="*/ 907550 h 3332531"/>
              <a:gd name="connsiteX2" fmla="*/ 237168 w 2377320"/>
              <a:gd name="connsiteY2" fmla="*/ 2059678 h 3332531"/>
              <a:gd name="connsiteX3" fmla="*/ 237168 w 2377320"/>
              <a:gd name="connsiteY3" fmla="*/ 3283813 h 3332531"/>
              <a:gd name="connsiteX4" fmla="*/ 1749336 w 2377320"/>
              <a:gd name="connsiteY4" fmla="*/ 3067789 h 3332531"/>
              <a:gd name="connsiteX5" fmla="*/ 1470357 w 2377320"/>
              <a:gd name="connsiteY5" fmla="*/ 1425492 h 3332531"/>
              <a:gd name="connsiteX6" fmla="*/ 1860101 w 2377320"/>
              <a:gd name="connsiteY6" fmla="*/ 1298076 h 3332531"/>
              <a:gd name="connsiteX7" fmla="*/ 2107439 w 2377320"/>
              <a:gd name="connsiteY7" fmla="*/ 1050738 h 3332531"/>
              <a:gd name="connsiteX8" fmla="*/ 2227360 w 2377320"/>
              <a:gd name="connsiteY8" fmla="*/ 788410 h 3332531"/>
              <a:gd name="connsiteX9" fmla="*/ 2227360 w 2377320"/>
              <a:gd name="connsiteY9" fmla="*/ 436141 h 3332531"/>
              <a:gd name="connsiteX10" fmla="*/ 2204875 w 2377320"/>
              <a:gd name="connsiteY10" fmla="*/ 376181 h 3332531"/>
              <a:gd name="connsiteX11" fmla="*/ 2253392 w 2377320"/>
              <a:gd name="connsiteY11" fmla="*/ 43453 h 3332531"/>
              <a:gd name="connsiteX12" fmla="*/ 1461304 w 2377320"/>
              <a:gd name="connsiteY12" fmla="*/ 115462 h 3332531"/>
              <a:gd name="connsiteX13" fmla="*/ 957248 w 2377320"/>
              <a:gd name="connsiteY13" fmla="*/ 115462 h 3332531"/>
              <a:gd name="connsiteX14" fmla="*/ 309176 w 2377320"/>
              <a:gd name="connsiteY14" fmla="*/ 115462 h 3332531"/>
              <a:gd name="connsiteX0" fmla="*/ 309176 w 2577267"/>
              <a:gd name="connsiteY0" fmla="*/ 115462 h 3332531"/>
              <a:gd name="connsiteX1" fmla="*/ 93152 w 2577267"/>
              <a:gd name="connsiteY1" fmla="*/ 907550 h 3332531"/>
              <a:gd name="connsiteX2" fmla="*/ 237168 w 2577267"/>
              <a:gd name="connsiteY2" fmla="*/ 2059678 h 3332531"/>
              <a:gd name="connsiteX3" fmla="*/ 237168 w 2577267"/>
              <a:gd name="connsiteY3" fmla="*/ 3283813 h 3332531"/>
              <a:gd name="connsiteX4" fmla="*/ 1749336 w 2577267"/>
              <a:gd name="connsiteY4" fmla="*/ 3067789 h 3332531"/>
              <a:gd name="connsiteX5" fmla="*/ 2397408 w 2577267"/>
              <a:gd name="connsiteY5" fmla="*/ 1987669 h 3332531"/>
              <a:gd name="connsiteX6" fmla="*/ 1860101 w 2577267"/>
              <a:gd name="connsiteY6" fmla="*/ 1298076 h 3332531"/>
              <a:gd name="connsiteX7" fmla="*/ 2107439 w 2577267"/>
              <a:gd name="connsiteY7" fmla="*/ 1050738 h 3332531"/>
              <a:gd name="connsiteX8" fmla="*/ 2227360 w 2577267"/>
              <a:gd name="connsiteY8" fmla="*/ 788410 h 3332531"/>
              <a:gd name="connsiteX9" fmla="*/ 2227360 w 2577267"/>
              <a:gd name="connsiteY9" fmla="*/ 436141 h 3332531"/>
              <a:gd name="connsiteX10" fmla="*/ 2204875 w 2577267"/>
              <a:gd name="connsiteY10" fmla="*/ 376181 h 3332531"/>
              <a:gd name="connsiteX11" fmla="*/ 2253392 w 2577267"/>
              <a:gd name="connsiteY11" fmla="*/ 43453 h 3332531"/>
              <a:gd name="connsiteX12" fmla="*/ 1461304 w 2577267"/>
              <a:gd name="connsiteY12" fmla="*/ 115462 h 3332531"/>
              <a:gd name="connsiteX13" fmla="*/ 957248 w 2577267"/>
              <a:gd name="connsiteY13" fmla="*/ 115462 h 3332531"/>
              <a:gd name="connsiteX14" fmla="*/ 309176 w 2577267"/>
              <a:gd name="connsiteY14" fmla="*/ 115462 h 3332531"/>
              <a:gd name="connsiteX0" fmla="*/ 309176 w 2577267"/>
              <a:gd name="connsiteY0" fmla="*/ 115462 h 3332531"/>
              <a:gd name="connsiteX1" fmla="*/ 93152 w 2577267"/>
              <a:gd name="connsiteY1" fmla="*/ 907550 h 3332531"/>
              <a:gd name="connsiteX2" fmla="*/ 237168 w 2577267"/>
              <a:gd name="connsiteY2" fmla="*/ 2059678 h 3332531"/>
              <a:gd name="connsiteX3" fmla="*/ 237168 w 2577267"/>
              <a:gd name="connsiteY3" fmla="*/ 3283813 h 3332531"/>
              <a:gd name="connsiteX4" fmla="*/ 1749336 w 2577267"/>
              <a:gd name="connsiteY4" fmla="*/ 3067789 h 3332531"/>
              <a:gd name="connsiteX5" fmla="*/ 2397408 w 2577267"/>
              <a:gd name="connsiteY5" fmla="*/ 1987669 h 3332531"/>
              <a:gd name="connsiteX6" fmla="*/ 1860101 w 2577267"/>
              <a:gd name="connsiteY6" fmla="*/ 1298076 h 3332531"/>
              <a:gd name="connsiteX7" fmla="*/ 2107439 w 2577267"/>
              <a:gd name="connsiteY7" fmla="*/ 1050738 h 3332531"/>
              <a:gd name="connsiteX8" fmla="*/ 2227360 w 2577267"/>
              <a:gd name="connsiteY8" fmla="*/ 788410 h 3332531"/>
              <a:gd name="connsiteX9" fmla="*/ 2227360 w 2577267"/>
              <a:gd name="connsiteY9" fmla="*/ 436141 h 3332531"/>
              <a:gd name="connsiteX10" fmla="*/ 2204875 w 2577267"/>
              <a:gd name="connsiteY10" fmla="*/ 376181 h 3332531"/>
              <a:gd name="connsiteX11" fmla="*/ 2253392 w 2577267"/>
              <a:gd name="connsiteY11" fmla="*/ 43453 h 3332531"/>
              <a:gd name="connsiteX12" fmla="*/ 1461304 w 2577267"/>
              <a:gd name="connsiteY12" fmla="*/ 115462 h 3332531"/>
              <a:gd name="connsiteX13" fmla="*/ 957248 w 2577267"/>
              <a:gd name="connsiteY13" fmla="*/ 115462 h 3332531"/>
              <a:gd name="connsiteX14" fmla="*/ 309176 w 2577267"/>
              <a:gd name="connsiteY14" fmla="*/ 115462 h 3332531"/>
              <a:gd name="connsiteX0" fmla="*/ 309176 w 2577267"/>
              <a:gd name="connsiteY0" fmla="*/ 115462 h 3332531"/>
              <a:gd name="connsiteX1" fmla="*/ 93152 w 2577267"/>
              <a:gd name="connsiteY1" fmla="*/ 907550 h 3332531"/>
              <a:gd name="connsiteX2" fmla="*/ 237168 w 2577267"/>
              <a:gd name="connsiteY2" fmla="*/ 2059678 h 3332531"/>
              <a:gd name="connsiteX3" fmla="*/ 237168 w 2577267"/>
              <a:gd name="connsiteY3" fmla="*/ 3283813 h 3332531"/>
              <a:gd name="connsiteX4" fmla="*/ 1749336 w 2577267"/>
              <a:gd name="connsiteY4" fmla="*/ 3067789 h 3332531"/>
              <a:gd name="connsiteX5" fmla="*/ 2397408 w 2577267"/>
              <a:gd name="connsiteY5" fmla="*/ 1987669 h 3332531"/>
              <a:gd name="connsiteX6" fmla="*/ 1860101 w 2577267"/>
              <a:gd name="connsiteY6" fmla="*/ 1298076 h 3332531"/>
              <a:gd name="connsiteX7" fmla="*/ 2107439 w 2577267"/>
              <a:gd name="connsiteY7" fmla="*/ 1050738 h 3332531"/>
              <a:gd name="connsiteX8" fmla="*/ 2227360 w 2577267"/>
              <a:gd name="connsiteY8" fmla="*/ 788410 h 3332531"/>
              <a:gd name="connsiteX9" fmla="*/ 2227360 w 2577267"/>
              <a:gd name="connsiteY9" fmla="*/ 436141 h 3332531"/>
              <a:gd name="connsiteX10" fmla="*/ 2204875 w 2577267"/>
              <a:gd name="connsiteY10" fmla="*/ 376181 h 3332531"/>
              <a:gd name="connsiteX11" fmla="*/ 2253392 w 2577267"/>
              <a:gd name="connsiteY11" fmla="*/ 43453 h 3332531"/>
              <a:gd name="connsiteX12" fmla="*/ 1461304 w 2577267"/>
              <a:gd name="connsiteY12" fmla="*/ 115462 h 3332531"/>
              <a:gd name="connsiteX13" fmla="*/ 957248 w 2577267"/>
              <a:gd name="connsiteY13" fmla="*/ 115462 h 3332531"/>
              <a:gd name="connsiteX14" fmla="*/ 309176 w 2577267"/>
              <a:gd name="connsiteY14" fmla="*/ 115462 h 3332531"/>
              <a:gd name="connsiteX0" fmla="*/ 309176 w 2554506"/>
              <a:gd name="connsiteY0" fmla="*/ 115462 h 3332531"/>
              <a:gd name="connsiteX1" fmla="*/ 93152 w 2554506"/>
              <a:gd name="connsiteY1" fmla="*/ 907550 h 3332531"/>
              <a:gd name="connsiteX2" fmla="*/ 237168 w 2554506"/>
              <a:gd name="connsiteY2" fmla="*/ 2059678 h 3332531"/>
              <a:gd name="connsiteX3" fmla="*/ 237168 w 2554506"/>
              <a:gd name="connsiteY3" fmla="*/ 3283813 h 3332531"/>
              <a:gd name="connsiteX4" fmla="*/ 1749336 w 2554506"/>
              <a:gd name="connsiteY4" fmla="*/ 3067789 h 3332531"/>
              <a:gd name="connsiteX5" fmla="*/ 2397408 w 2554506"/>
              <a:gd name="connsiteY5" fmla="*/ 1987669 h 3332531"/>
              <a:gd name="connsiteX6" fmla="*/ 1860101 w 2554506"/>
              <a:gd name="connsiteY6" fmla="*/ 1298076 h 3332531"/>
              <a:gd name="connsiteX7" fmla="*/ 2107439 w 2554506"/>
              <a:gd name="connsiteY7" fmla="*/ 1050738 h 3332531"/>
              <a:gd name="connsiteX8" fmla="*/ 2227360 w 2554506"/>
              <a:gd name="connsiteY8" fmla="*/ 788410 h 3332531"/>
              <a:gd name="connsiteX9" fmla="*/ 2227360 w 2554506"/>
              <a:gd name="connsiteY9" fmla="*/ 436141 h 3332531"/>
              <a:gd name="connsiteX10" fmla="*/ 2204875 w 2554506"/>
              <a:gd name="connsiteY10" fmla="*/ 376181 h 3332531"/>
              <a:gd name="connsiteX11" fmla="*/ 2253392 w 2554506"/>
              <a:gd name="connsiteY11" fmla="*/ 43453 h 3332531"/>
              <a:gd name="connsiteX12" fmla="*/ 1461304 w 2554506"/>
              <a:gd name="connsiteY12" fmla="*/ 115462 h 3332531"/>
              <a:gd name="connsiteX13" fmla="*/ 957248 w 2554506"/>
              <a:gd name="connsiteY13" fmla="*/ 115462 h 3332531"/>
              <a:gd name="connsiteX14" fmla="*/ 309176 w 2554506"/>
              <a:gd name="connsiteY14" fmla="*/ 115462 h 3332531"/>
              <a:gd name="connsiteX0" fmla="*/ 309176 w 2554506"/>
              <a:gd name="connsiteY0" fmla="*/ 115462 h 3332531"/>
              <a:gd name="connsiteX1" fmla="*/ 93152 w 2554506"/>
              <a:gd name="connsiteY1" fmla="*/ 907550 h 3332531"/>
              <a:gd name="connsiteX2" fmla="*/ 237168 w 2554506"/>
              <a:gd name="connsiteY2" fmla="*/ 2059678 h 3332531"/>
              <a:gd name="connsiteX3" fmla="*/ 237168 w 2554506"/>
              <a:gd name="connsiteY3" fmla="*/ 3283813 h 3332531"/>
              <a:gd name="connsiteX4" fmla="*/ 1749336 w 2554506"/>
              <a:gd name="connsiteY4" fmla="*/ 3067789 h 3332531"/>
              <a:gd name="connsiteX5" fmla="*/ 2397408 w 2554506"/>
              <a:gd name="connsiteY5" fmla="*/ 1987669 h 3332531"/>
              <a:gd name="connsiteX6" fmla="*/ 1860101 w 2554506"/>
              <a:gd name="connsiteY6" fmla="*/ 1298076 h 3332531"/>
              <a:gd name="connsiteX7" fmla="*/ 2107439 w 2554506"/>
              <a:gd name="connsiteY7" fmla="*/ 1050738 h 3332531"/>
              <a:gd name="connsiteX8" fmla="*/ 2227360 w 2554506"/>
              <a:gd name="connsiteY8" fmla="*/ 788410 h 3332531"/>
              <a:gd name="connsiteX9" fmla="*/ 2227360 w 2554506"/>
              <a:gd name="connsiteY9" fmla="*/ 436141 h 3332531"/>
              <a:gd name="connsiteX10" fmla="*/ 2204875 w 2554506"/>
              <a:gd name="connsiteY10" fmla="*/ 376181 h 3332531"/>
              <a:gd name="connsiteX11" fmla="*/ 2253392 w 2554506"/>
              <a:gd name="connsiteY11" fmla="*/ 43453 h 3332531"/>
              <a:gd name="connsiteX12" fmla="*/ 1461304 w 2554506"/>
              <a:gd name="connsiteY12" fmla="*/ 115462 h 3332531"/>
              <a:gd name="connsiteX13" fmla="*/ 957248 w 2554506"/>
              <a:gd name="connsiteY13" fmla="*/ 115462 h 3332531"/>
              <a:gd name="connsiteX14" fmla="*/ 309176 w 2554506"/>
              <a:gd name="connsiteY14" fmla="*/ 115462 h 3332531"/>
              <a:gd name="connsiteX0" fmla="*/ 309176 w 2554506"/>
              <a:gd name="connsiteY0" fmla="*/ 115462 h 3332531"/>
              <a:gd name="connsiteX1" fmla="*/ 93152 w 2554506"/>
              <a:gd name="connsiteY1" fmla="*/ 907550 h 3332531"/>
              <a:gd name="connsiteX2" fmla="*/ 237168 w 2554506"/>
              <a:gd name="connsiteY2" fmla="*/ 2059678 h 3332531"/>
              <a:gd name="connsiteX3" fmla="*/ 237168 w 2554506"/>
              <a:gd name="connsiteY3" fmla="*/ 3283813 h 3332531"/>
              <a:gd name="connsiteX4" fmla="*/ 1749336 w 2554506"/>
              <a:gd name="connsiteY4" fmla="*/ 3067789 h 3332531"/>
              <a:gd name="connsiteX5" fmla="*/ 2397408 w 2554506"/>
              <a:gd name="connsiteY5" fmla="*/ 1987669 h 3332531"/>
              <a:gd name="connsiteX6" fmla="*/ 1860101 w 2554506"/>
              <a:gd name="connsiteY6" fmla="*/ 1298076 h 3332531"/>
              <a:gd name="connsiteX7" fmla="*/ 2107439 w 2554506"/>
              <a:gd name="connsiteY7" fmla="*/ 1050738 h 3332531"/>
              <a:gd name="connsiteX8" fmla="*/ 2227360 w 2554506"/>
              <a:gd name="connsiteY8" fmla="*/ 788410 h 3332531"/>
              <a:gd name="connsiteX9" fmla="*/ 2227360 w 2554506"/>
              <a:gd name="connsiteY9" fmla="*/ 436141 h 3332531"/>
              <a:gd name="connsiteX10" fmla="*/ 2204875 w 2554506"/>
              <a:gd name="connsiteY10" fmla="*/ 376181 h 3332531"/>
              <a:gd name="connsiteX11" fmla="*/ 2253392 w 2554506"/>
              <a:gd name="connsiteY11" fmla="*/ 43453 h 3332531"/>
              <a:gd name="connsiteX12" fmla="*/ 1461304 w 2554506"/>
              <a:gd name="connsiteY12" fmla="*/ 115462 h 3332531"/>
              <a:gd name="connsiteX13" fmla="*/ 957248 w 2554506"/>
              <a:gd name="connsiteY13" fmla="*/ 115462 h 3332531"/>
              <a:gd name="connsiteX14" fmla="*/ 309176 w 2554506"/>
              <a:gd name="connsiteY14" fmla="*/ 115462 h 3332531"/>
              <a:gd name="connsiteX0" fmla="*/ 309176 w 2554506"/>
              <a:gd name="connsiteY0" fmla="*/ 115462 h 3332531"/>
              <a:gd name="connsiteX1" fmla="*/ 93152 w 2554506"/>
              <a:gd name="connsiteY1" fmla="*/ 907550 h 3332531"/>
              <a:gd name="connsiteX2" fmla="*/ 237168 w 2554506"/>
              <a:gd name="connsiteY2" fmla="*/ 2059678 h 3332531"/>
              <a:gd name="connsiteX3" fmla="*/ 237168 w 2554506"/>
              <a:gd name="connsiteY3" fmla="*/ 3283813 h 3332531"/>
              <a:gd name="connsiteX4" fmla="*/ 1749336 w 2554506"/>
              <a:gd name="connsiteY4" fmla="*/ 3067789 h 3332531"/>
              <a:gd name="connsiteX5" fmla="*/ 2397408 w 2554506"/>
              <a:gd name="connsiteY5" fmla="*/ 1987669 h 3332531"/>
              <a:gd name="connsiteX6" fmla="*/ 1860101 w 2554506"/>
              <a:gd name="connsiteY6" fmla="*/ 1298076 h 3332531"/>
              <a:gd name="connsiteX7" fmla="*/ 2107439 w 2554506"/>
              <a:gd name="connsiteY7" fmla="*/ 1050738 h 3332531"/>
              <a:gd name="connsiteX8" fmla="*/ 2227360 w 2554506"/>
              <a:gd name="connsiteY8" fmla="*/ 788410 h 3332531"/>
              <a:gd name="connsiteX9" fmla="*/ 2227360 w 2554506"/>
              <a:gd name="connsiteY9" fmla="*/ 436141 h 3332531"/>
              <a:gd name="connsiteX10" fmla="*/ 2204875 w 2554506"/>
              <a:gd name="connsiteY10" fmla="*/ 376181 h 3332531"/>
              <a:gd name="connsiteX11" fmla="*/ 2253392 w 2554506"/>
              <a:gd name="connsiteY11" fmla="*/ 43453 h 3332531"/>
              <a:gd name="connsiteX12" fmla="*/ 1461304 w 2554506"/>
              <a:gd name="connsiteY12" fmla="*/ 115462 h 3332531"/>
              <a:gd name="connsiteX13" fmla="*/ 957248 w 2554506"/>
              <a:gd name="connsiteY13" fmla="*/ 115462 h 3332531"/>
              <a:gd name="connsiteX14" fmla="*/ 309176 w 2554506"/>
              <a:gd name="connsiteY14" fmla="*/ 115462 h 3332531"/>
              <a:gd name="connsiteX0" fmla="*/ 309176 w 2554506"/>
              <a:gd name="connsiteY0" fmla="*/ 115462 h 3332531"/>
              <a:gd name="connsiteX1" fmla="*/ 93152 w 2554506"/>
              <a:gd name="connsiteY1" fmla="*/ 907550 h 3332531"/>
              <a:gd name="connsiteX2" fmla="*/ 237168 w 2554506"/>
              <a:gd name="connsiteY2" fmla="*/ 2059678 h 3332531"/>
              <a:gd name="connsiteX3" fmla="*/ 237168 w 2554506"/>
              <a:gd name="connsiteY3" fmla="*/ 3283813 h 3332531"/>
              <a:gd name="connsiteX4" fmla="*/ 1749336 w 2554506"/>
              <a:gd name="connsiteY4" fmla="*/ 3067789 h 3332531"/>
              <a:gd name="connsiteX5" fmla="*/ 2397408 w 2554506"/>
              <a:gd name="connsiteY5" fmla="*/ 1987669 h 3332531"/>
              <a:gd name="connsiteX6" fmla="*/ 1860101 w 2554506"/>
              <a:gd name="connsiteY6" fmla="*/ 1298076 h 3332531"/>
              <a:gd name="connsiteX7" fmla="*/ 2107439 w 2554506"/>
              <a:gd name="connsiteY7" fmla="*/ 1050738 h 3332531"/>
              <a:gd name="connsiteX8" fmla="*/ 2227360 w 2554506"/>
              <a:gd name="connsiteY8" fmla="*/ 788410 h 3332531"/>
              <a:gd name="connsiteX9" fmla="*/ 2227360 w 2554506"/>
              <a:gd name="connsiteY9" fmla="*/ 436141 h 3332531"/>
              <a:gd name="connsiteX10" fmla="*/ 2204875 w 2554506"/>
              <a:gd name="connsiteY10" fmla="*/ 376181 h 3332531"/>
              <a:gd name="connsiteX11" fmla="*/ 2253392 w 2554506"/>
              <a:gd name="connsiteY11" fmla="*/ 43453 h 3332531"/>
              <a:gd name="connsiteX12" fmla="*/ 1461304 w 2554506"/>
              <a:gd name="connsiteY12" fmla="*/ 115462 h 3332531"/>
              <a:gd name="connsiteX13" fmla="*/ 957248 w 2554506"/>
              <a:gd name="connsiteY13" fmla="*/ 115462 h 3332531"/>
              <a:gd name="connsiteX14" fmla="*/ 309176 w 2554506"/>
              <a:gd name="connsiteY14" fmla="*/ 115462 h 3332531"/>
              <a:gd name="connsiteX0" fmla="*/ 309176 w 2554506"/>
              <a:gd name="connsiteY0" fmla="*/ 115462 h 3332531"/>
              <a:gd name="connsiteX1" fmla="*/ 93152 w 2554506"/>
              <a:gd name="connsiteY1" fmla="*/ 907550 h 3332531"/>
              <a:gd name="connsiteX2" fmla="*/ 237168 w 2554506"/>
              <a:gd name="connsiteY2" fmla="*/ 2059678 h 3332531"/>
              <a:gd name="connsiteX3" fmla="*/ 237168 w 2554506"/>
              <a:gd name="connsiteY3" fmla="*/ 3283813 h 3332531"/>
              <a:gd name="connsiteX4" fmla="*/ 1749336 w 2554506"/>
              <a:gd name="connsiteY4" fmla="*/ 3067789 h 3332531"/>
              <a:gd name="connsiteX5" fmla="*/ 2397408 w 2554506"/>
              <a:gd name="connsiteY5" fmla="*/ 1987669 h 3332531"/>
              <a:gd name="connsiteX6" fmla="*/ 1860101 w 2554506"/>
              <a:gd name="connsiteY6" fmla="*/ 1298076 h 3332531"/>
              <a:gd name="connsiteX7" fmla="*/ 2107439 w 2554506"/>
              <a:gd name="connsiteY7" fmla="*/ 1050738 h 3332531"/>
              <a:gd name="connsiteX8" fmla="*/ 2227360 w 2554506"/>
              <a:gd name="connsiteY8" fmla="*/ 788410 h 3332531"/>
              <a:gd name="connsiteX9" fmla="*/ 2227360 w 2554506"/>
              <a:gd name="connsiteY9" fmla="*/ 436141 h 3332531"/>
              <a:gd name="connsiteX10" fmla="*/ 2204875 w 2554506"/>
              <a:gd name="connsiteY10" fmla="*/ 376181 h 3332531"/>
              <a:gd name="connsiteX11" fmla="*/ 2253392 w 2554506"/>
              <a:gd name="connsiteY11" fmla="*/ 43453 h 3332531"/>
              <a:gd name="connsiteX12" fmla="*/ 1461304 w 2554506"/>
              <a:gd name="connsiteY12" fmla="*/ 115462 h 3332531"/>
              <a:gd name="connsiteX13" fmla="*/ 957248 w 2554506"/>
              <a:gd name="connsiteY13" fmla="*/ 115462 h 3332531"/>
              <a:gd name="connsiteX14" fmla="*/ 309176 w 2554506"/>
              <a:gd name="connsiteY14" fmla="*/ 115462 h 3332531"/>
              <a:gd name="connsiteX0" fmla="*/ 309176 w 2554506"/>
              <a:gd name="connsiteY0" fmla="*/ 115462 h 3332531"/>
              <a:gd name="connsiteX1" fmla="*/ 93152 w 2554506"/>
              <a:gd name="connsiteY1" fmla="*/ 907550 h 3332531"/>
              <a:gd name="connsiteX2" fmla="*/ 237168 w 2554506"/>
              <a:gd name="connsiteY2" fmla="*/ 2059678 h 3332531"/>
              <a:gd name="connsiteX3" fmla="*/ 237168 w 2554506"/>
              <a:gd name="connsiteY3" fmla="*/ 3283813 h 3332531"/>
              <a:gd name="connsiteX4" fmla="*/ 1749336 w 2554506"/>
              <a:gd name="connsiteY4" fmla="*/ 3067789 h 3332531"/>
              <a:gd name="connsiteX5" fmla="*/ 2397408 w 2554506"/>
              <a:gd name="connsiteY5" fmla="*/ 1987669 h 3332531"/>
              <a:gd name="connsiteX6" fmla="*/ 1860101 w 2554506"/>
              <a:gd name="connsiteY6" fmla="*/ 1298076 h 3332531"/>
              <a:gd name="connsiteX7" fmla="*/ 2107439 w 2554506"/>
              <a:gd name="connsiteY7" fmla="*/ 1050738 h 3332531"/>
              <a:gd name="connsiteX8" fmla="*/ 2227360 w 2554506"/>
              <a:gd name="connsiteY8" fmla="*/ 788410 h 3332531"/>
              <a:gd name="connsiteX9" fmla="*/ 2227360 w 2554506"/>
              <a:gd name="connsiteY9" fmla="*/ 436141 h 3332531"/>
              <a:gd name="connsiteX10" fmla="*/ 2204875 w 2554506"/>
              <a:gd name="connsiteY10" fmla="*/ 376181 h 3332531"/>
              <a:gd name="connsiteX11" fmla="*/ 2253392 w 2554506"/>
              <a:gd name="connsiteY11" fmla="*/ 43453 h 3332531"/>
              <a:gd name="connsiteX12" fmla="*/ 1461304 w 2554506"/>
              <a:gd name="connsiteY12" fmla="*/ 115462 h 3332531"/>
              <a:gd name="connsiteX13" fmla="*/ 957248 w 2554506"/>
              <a:gd name="connsiteY13" fmla="*/ 115462 h 3332531"/>
              <a:gd name="connsiteX14" fmla="*/ 309176 w 2554506"/>
              <a:gd name="connsiteY14" fmla="*/ 115462 h 3332531"/>
              <a:gd name="connsiteX0" fmla="*/ 309176 w 2505420"/>
              <a:gd name="connsiteY0" fmla="*/ 115462 h 3332531"/>
              <a:gd name="connsiteX1" fmla="*/ 93152 w 2505420"/>
              <a:gd name="connsiteY1" fmla="*/ 907550 h 3332531"/>
              <a:gd name="connsiteX2" fmla="*/ 237168 w 2505420"/>
              <a:gd name="connsiteY2" fmla="*/ 2059678 h 3332531"/>
              <a:gd name="connsiteX3" fmla="*/ 237168 w 2505420"/>
              <a:gd name="connsiteY3" fmla="*/ 3283813 h 3332531"/>
              <a:gd name="connsiteX4" fmla="*/ 1749336 w 2505420"/>
              <a:gd name="connsiteY4" fmla="*/ 3067789 h 3332531"/>
              <a:gd name="connsiteX5" fmla="*/ 2397408 w 2505420"/>
              <a:gd name="connsiteY5" fmla="*/ 1987669 h 3332531"/>
              <a:gd name="connsiteX6" fmla="*/ 2397408 w 2505420"/>
              <a:gd name="connsiteY6" fmla="*/ 1267589 h 3332531"/>
              <a:gd name="connsiteX7" fmla="*/ 2107439 w 2505420"/>
              <a:gd name="connsiteY7" fmla="*/ 1050738 h 3332531"/>
              <a:gd name="connsiteX8" fmla="*/ 2227360 w 2505420"/>
              <a:gd name="connsiteY8" fmla="*/ 788410 h 3332531"/>
              <a:gd name="connsiteX9" fmla="*/ 2227360 w 2505420"/>
              <a:gd name="connsiteY9" fmla="*/ 436141 h 3332531"/>
              <a:gd name="connsiteX10" fmla="*/ 2204875 w 2505420"/>
              <a:gd name="connsiteY10" fmla="*/ 376181 h 3332531"/>
              <a:gd name="connsiteX11" fmla="*/ 2253392 w 2505420"/>
              <a:gd name="connsiteY11" fmla="*/ 43453 h 3332531"/>
              <a:gd name="connsiteX12" fmla="*/ 1461304 w 2505420"/>
              <a:gd name="connsiteY12" fmla="*/ 115462 h 3332531"/>
              <a:gd name="connsiteX13" fmla="*/ 957248 w 2505420"/>
              <a:gd name="connsiteY13" fmla="*/ 115462 h 3332531"/>
              <a:gd name="connsiteX14" fmla="*/ 309176 w 2505420"/>
              <a:gd name="connsiteY14" fmla="*/ 115462 h 3332531"/>
              <a:gd name="connsiteX0" fmla="*/ 309176 w 2505420"/>
              <a:gd name="connsiteY0" fmla="*/ 115462 h 3332531"/>
              <a:gd name="connsiteX1" fmla="*/ 93152 w 2505420"/>
              <a:gd name="connsiteY1" fmla="*/ 907550 h 3332531"/>
              <a:gd name="connsiteX2" fmla="*/ 237168 w 2505420"/>
              <a:gd name="connsiteY2" fmla="*/ 2059678 h 3332531"/>
              <a:gd name="connsiteX3" fmla="*/ 237168 w 2505420"/>
              <a:gd name="connsiteY3" fmla="*/ 3283813 h 3332531"/>
              <a:gd name="connsiteX4" fmla="*/ 1749336 w 2505420"/>
              <a:gd name="connsiteY4" fmla="*/ 3067789 h 3332531"/>
              <a:gd name="connsiteX5" fmla="*/ 2397408 w 2505420"/>
              <a:gd name="connsiteY5" fmla="*/ 1987669 h 3332531"/>
              <a:gd name="connsiteX6" fmla="*/ 2397408 w 2505420"/>
              <a:gd name="connsiteY6" fmla="*/ 1267589 h 3332531"/>
              <a:gd name="connsiteX7" fmla="*/ 2107439 w 2505420"/>
              <a:gd name="connsiteY7" fmla="*/ 1050738 h 3332531"/>
              <a:gd name="connsiteX8" fmla="*/ 2227360 w 2505420"/>
              <a:gd name="connsiteY8" fmla="*/ 788410 h 3332531"/>
              <a:gd name="connsiteX9" fmla="*/ 2227360 w 2505420"/>
              <a:gd name="connsiteY9" fmla="*/ 436141 h 3332531"/>
              <a:gd name="connsiteX10" fmla="*/ 2204875 w 2505420"/>
              <a:gd name="connsiteY10" fmla="*/ 376181 h 3332531"/>
              <a:gd name="connsiteX11" fmla="*/ 2253392 w 2505420"/>
              <a:gd name="connsiteY11" fmla="*/ 43453 h 3332531"/>
              <a:gd name="connsiteX12" fmla="*/ 1461304 w 2505420"/>
              <a:gd name="connsiteY12" fmla="*/ 115462 h 3332531"/>
              <a:gd name="connsiteX13" fmla="*/ 957248 w 2505420"/>
              <a:gd name="connsiteY13" fmla="*/ 115462 h 3332531"/>
              <a:gd name="connsiteX14" fmla="*/ 309176 w 2505420"/>
              <a:gd name="connsiteY14" fmla="*/ 115462 h 3332531"/>
              <a:gd name="connsiteX0" fmla="*/ 309176 w 2505420"/>
              <a:gd name="connsiteY0" fmla="*/ 115462 h 3332531"/>
              <a:gd name="connsiteX1" fmla="*/ 93152 w 2505420"/>
              <a:gd name="connsiteY1" fmla="*/ 907550 h 3332531"/>
              <a:gd name="connsiteX2" fmla="*/ 237168 w 2505420"/>
              <a:gd name="connsiteY2" fmla="*/ 2059678 h 3332531"/>
              <a:gd name="connsiteX3" fmla="*/ 237168 w 2505420"/>
              <a:gd name="connsiteY3" fmla="*/ 3283813 h 3332531"/>
              <a:gd name="connsiteX4" fmla="*/ 1749336 w 2505420"/>
              <a:gd name="connsiteY4" fmla="*/ 3067789 h 3332531"/>
              <a:gd name="connsiteX5" fmla="*/ 2397408 w 2505420"/>
              <a:gd name="connsiteY5" fmla="*/ 1987669 h 3332531"/>
              <a:gd name="connsiteX6" fmla="*/ 2397408 w 2505420"/>
              <a:gd name="connsiteY6" fmla="*/ 1267589 h 3332531"/>
              <a:gd name="connsiteX7" fmla="*/ 2107439 w 2505420"/>
              <a:gd name="connsiteY7" fmla="*/ 1050738 h 3332531"/>
              <a:gd name="connsiteX8" fmla="*/ 2227360 w 2505420"/>
              <a:gd name="connsiteY8" fmla="*/ 788410 h 3332531"/>
              <a:gd name="connsiteX9" fmla="*/ 2227360 w 2505420"/>
              <a:gd name="connsiteY9" fmla="*/ 436141 h 3332531"/>
              <a:gd name="connsiteX10" fmla="*/ 2204875 w 2505420"/>
              <a:gd name="connsiteY10" fmla="*/ 376181 h 3332531"/>
              <a:gd name="connsiteX11" fmla="*/ 2253392 w 2505420"/>
              <a:gd name="connsiteY11" fmla="*/ 43453 h 3332531"/>
              <a:gd name="connsiteX12" fmla="*/ 1461304 w 2505420"/>
              <a:gd name="connsiteY12" fmla="*/ 115462 h 3332531"/>
              <a:gd name="connsiteX13" fmla="*/ 957248 w 2505420"/>
              <a:gd name="connsiteY13" fmla="*/ 115462 h 3332531"/>
              <a:gd name="connsiteX14" fmla="*/ 309176 w 2505420"/>
              <a:gd name="connsiteY14" fmla="*/ 115462 h 3332531"/>
              <a:gd name="connsiteX0" fmla="*/ 309176 w 2505420"/>
              <a:gd name="connsiteY0" fmla="*/ 115462 h 3332531"/>
              <a:gd name="connsiteX1" fmla="*/ 93152 w 2505420"/>
              <a:gd name="connsiteY1" fmla="*/ 907550 h 3332531"/>
              <a:gd name="connsiteX2" fmla="*/ 237168 w 2505420"/>
              <a:gd name="connsiteY2" fmla="*/ 2059678 h 3332531"/>
              <a:gd name="connsiteX3" fmla="*/ 237168 w 2505420"/>
              <a:gd name="connsiteY3" fmla="*/ 3283813 h 3332531"/>
              <a:gd name="connsiteX4" fmla="*/ 1749336 w 2505420"/>
              <a:gd name="connsiteY4" fmla="*/ 3067789 h 3332531"/>
              <a:gd name="connsiteX5" fmla="*/ 2397408 w 2505420"/>
              <a:gd name="connsiteY5" fmla="*/ 1987669 h 3332531"/>
              <a:gd name="connsiteX6" fmla="*/ 2397408 w 2505420"/>
              <a:gd name="connsiteY6" fmla="*/ 1267589 h 3332531"/>
              <a:gd name="connsiteX7" fmla="*/ 2227360 w 2505420"/>
              <a:gd name="connsiteY7" fmla="*/ 788410 h 3332531"/>
              <a:gd name="connsiteX8" fmla="*/ 2227360 w 2505420"/>
              <a:gd name="connsiteY8" fmla="*/ 436141 h 3332531"/>
              <a:gd name="connsiteX9" fmla="*/ 2204875 w 2505420"/>
              <a:gd name="connsiteY9" fmla="*/ 376181 h 3332531"/>
              <a:gd name="connsiteX10" fmla="*/ 2253392 w 2505420"/>
              <a:gd name="connsiteY10" fmla="*/ 43453 h 3332531"/>
              <a:gd name="connsiteX11" fmla="*/ 1461304 w 2505420"/>
              <a:gd name="connsiteY11" fmla="*/ 115462 h 3332531"/>
              <a:gd name="connsiteX12" fmla="*/ 957248 w 2505420"/>
              <a:gd name="connsiteY12" fmla="*/ 115462 h 3332531"/>
              <a:gd name="connsiteX13" fmla="*/ 309176 w 2505420"/>
              <a:gd name="connsiteY13" fmla="*/ 115462 h 3332531"/>
              <a:gd name="connsiteX0" fmla="*/ 309176 w 2505420"/>
              <a:gd name="connsiteY0" fmla="*/ 113192 h 3330261"/>
              <a:gd name="connsiteX1" fmla="*/ 93152 w 2505420"/>
              <a:gd name="connsiteY1" fmla="*/ 905280 h 3330261"/>
              <a:gd name="connsiteX2" fmla="*/ 237168 w 2505420"/>
              <a:gd name="connsiteY2" fmla="*/ 2057408 h 3330261"/>
              <a:gd name="connsiteX3" fmla="*/ 237168 w 2505420"/>
              <a:gd name="connsiteY3" fmla="*/ 3281543 h 3330261"/>
              <a:gd name="connsiteX4" fmla="*/ 1749336 w 2505420"/>
              <a:gd name="connsiteY4" fmla="*/ 3065519 h 3330261"/>
              <a:gd name="connsiteX5" fmla="*/ 2397408 w 2505420"/>
              <a:gd name="connsiteY5" fmla="*/ 1985399 h 3330261"/>
              <a:gd name="connsiteX6" fmla="*/ 2397408 w 2505420"/>
              <a:gd name="connsiteY6" fmla="*/ 1265319 h 3330261"/>
              <a:gd name="connsiteX7" fmla="*/ 2227360 w 2505420"/>
              <a:gd name="connsiteY7" fmla="*/ 786140 h 3330261"/>
              <a:gd name="connsiteX8" fmla="*/ 2227360 w 2505420"/>
              <a:gd name="connsiteY8" fmla="*/ 433871 h 3330261"/>
              <a:gd name="connsiteX9" fmla="*/ 2204875 w 2505420"/>
              <a:gd name="connsiteY9" fmla="*/ 373911 h 3330261"/>
              <a:gd name="connsiteX10" fmla="*/ 2253392 w 2505420"/>
              <a:gd name="connsiteY10" fmla="*/ 257207 h 3330261"/>
              <a:gd name="connsiteX11" fmla="*/ 1461304 w 2505420"/>
              <a:gd name="connsiteY11" fmla="*/ 113192 h 3330261"/>
              <a:gd name="connsiteX12" fmla="*/ 957248 w 2505420"/>
              <a:gd name="connsiteY12" fmla="*/ 113192 h 3330261"/>
              <a:gd name="connsiteX13" fmla="*/ 309176 w 2505420"/>
              <a:gd name="connsiteY13" fmla="*/ 113192 h 3330261"/>
              <a:gd name="connsiteX0" fmla="*/ 309176 w 2505420"/>
              <a:gd name="connsiteY0" fmla="*/ 113192 h 3330261"/>
              <a:gd name="connsiteX1" fmla="*/ 93152 w 2505420"/>
              <a:gd name="connsiteY1" fmla="*/ 905280 h 3330261"/>
              <a:gd name="connsiteX2" fmla="*/ 237168 w 2505420"/>
              <a:gd name="connsiteY2" fmla="*/ 2057408 h 3330261"/>
              <a:gd name="connsiteX3" fmla="*/ 237168 w 2505420"/>
              <a:gd name="connsiteY3" fmla="*/ 3281543 h 3330261"/>
              <a:gd name="connsiteX4" fmla="*/ 1749336 w 2505420"/>
              <a:gd name="connsiteY4" fmla="*/ 3065519 h 3330261"/>
              <a:gd name="connsiteX5" fmla="*/ 2397408 w 2505420"/>
              <a:gd name="connsiteY5" fmla="*/ 1985399 h 3330261"/>
              <a:gd name="connsiteX6" fmla="*/ 2397408 w 2505420"/>
              <a:gd name="connsiteY6" fmla="*/ 1265319 h 3330261"/>
              <a:gd name="connsiteX7" fmla="*/ 2227360 w 2505420"/>
              <a:gd name="connsiteY7" fmla="*/ 786140 h 3330261"/>
              <a:gd name="connsiteX8" fmla="*/ 2227360 w 2505420"/>
              <a:gd name="connsiteY8" fmla="*/ 433871 h 3330261"/>
              <a:gd name="connsiteX9" fmla="*/ 2253392 w 2505420"/>
              <a:gd name="connsiteY9" fmla="*/ 257207 h 3330261"/>
              <a:gd name="connsiteX10" fmla="*/ 1461304 w 2505420"/>
              <a:gd name="connsiteY10" fmla="*/ 113192 h 3330261"/>
              <a:gd name="connsiteX11" fmla="*/ 957248 w 2505420"/>
              <a:gd name="connsiteY11" fmla="*/ 113192 h 3330261"/>
              <a:gd name="connsiteX12" fmla="*/ 309176 w 2505420"/>
              <a:gd name="connsiteY12" fmla="*/ 113192 h 3330261"/>
              <a:gd name="connsiteX0" fmla="*/ 309176 w 2505420"/>
              <a:gd name="connsiteY0" fmla="*/ 113192 h 3330261"/>
              <a:gd name="connsiteX1" fmla="*/ 93152 w 2505420"/>
              <a:gd name="connsiteY1" fmla="*/ 905280 h 3330261"/>
              <a:gd name="connsiteX2" fmla="*/ 237168 w 2505420"/>
              <a:gd name="connsiteY2" fmla="*/ 2057408 h 3330261"/>
              <a:gd name="connsiteX3" fmla="*/ 237168 w 2505420"/>
              <a:gd name="connsiteY3" fmla="*/ 3281543 h 3330261"/>
              <a:gd name="connsiteX4" fmla="*/ 1749336 w 2505420"/>
              <a:gd name="connsiteY4" fmla="*/ 3065519 h 3330261"/>
              <a:gd name="connsiteX5" fmla="*/ 2397408 w 2505420"/>
              <a:gd name="connsiteY5" fmla="*/ 1985399 h 3330261"/>
              <a:gd name="connsiteX6" fmla="*/ 2397408 w 2505420"/>
              <a:gd name="connsiteY6" fmla="*/ 1265319 h 3330261"/>
              <a:gd name="connsiteX7" fmla="*/ 2227360 w 2505420"/>
              <a:gd name="connsiteY7" fmla="*/ 786140 h 3330261"/>
              <a:gd name="connsiteX8" fmla="*/ 2253392 w 2505420"/>
              <a:gd name="connsiteY8" fmla="*/ 257207 h 3330261"/>
              <a:gd name="connsiteX9" fmla="*/ 1461304 w 2505420"/>
              <a:gd name="connsiteY9" fmla="*/ 113192 h 3330261"/>
              <a:gd name="connsiteX10" fmla="*/ 957248 w 2505420"/>
              <a:gd name="connsiteY10" fmla="*/ 113192 h 3330261"/>
              <a:gd name="connsiteX11" fmla="*/ 309176 w 2505420"/>
              <a:gd name="connsiteY11" fmla="*/ 113192 h 3330261"/>
              <a:gd name="connsiteX0" fmla="*/ 309176 w 2505420"/>
              <a:gd name="connsiteY0" fmla="*/ 113192 h 3330261"/>
              <a:gd name="connsiteX1" fmla="*/ 93152 w 2505420"/>
              <a:gd name="connsiteY1" fmla="*/ 905280 h 3330261"/>
              <a:gd name="connsiteX2" fmla="*/ 237168 w 2505420"/>
              <a:gd name="connsiteY2" fmla="*/ 2057408 h 3330261"/>
              <a:gd name="connsiteX3" fmla="*/ 237168 w 2505420"/>
              <a:gd name="connsiteY3" fmla="*/ 3281543 h 3330261"/>
              <a:gd name="connsiteX4" fmla="*/ 1749336 w 2505420"/>
              <a:gd name="connsiteY4" fmla="*/ 3065519 h 3330261"/>
              <a:gd name="connsiteX5" fmla="*/ 2397408 w 2505420"/>
              <a:gd name="connsiteY5" fmla="*/ 1985399 h 3330261"/>
              <a:gd name="connsiteX6" fmla="*/ 2397408 w 2505420"/>
              <a:gd name="connsiteY6" fmla="*/ 1265319 h 3330261"/>
              <a:gd name="connsiteX7" fmla="*/ 2253392 w 2505420"/>
              <a:gd name="connsiteY7" fmla="*/ 905279 h 3330261"/>
              <a:gd name="connsiteX8" fmla="*/ 2253392 w 2505420"/>
              <a:gd name="connsiteY8" fmla="*/ 257207 h 3330261"/>
              <a:gd name="connsiteX9" fmla="*/ 1461304 w 2505420"/>
              <a:gd name="connsiteY9" fmla="*/ 113192 h 3330261"/>
              <a:gd name="connsiteX10" fmla="*/ 957248 w 2505420"/>
              <a:gd name="connsiteY10" fmla="*/ 113192 h 3330261"/>
              <a:gd name="connsiteX11" fmla="*/ 309176 w 2505420"/>
              <a:gd name="connsiteY11" fmla="*/ 113192 h 3330261"/>
              <a:gd name="connsiteX0" fmla="*/ 309176 w 2505420"/>
              <a:gd name="connsiteY0" fmla="*/ 113192 h 3258254"/>
              <a:gd name="connsiteX1" fmla="*/ 93152 w 2505420"/>
              <a:gd name="connsiteY1" fmla="*/ 833273 h 3258254"/>
              <a:gd name="connsiteX2" fmla="*/ 237168 w 2505420"/>
              <a:gd name="connsiteY2" fmla="*/ 1985401 h 3258254"/>
              <a:gd name="connsiteX3" fmla="*/ 237168 w 2505420"/>
              <a:gd name="connsiteY3" fmla="*/ 3209536 h 3258254"/>
              <a:gd name="connsiteX4" fmla="*/ 1749336 w 2505420"/>
              <a:gd name="connsiteY4" fmla="*/ 2993512 h 3258254"/>
              <a:gd name="connsiteX5" fmla="*/ 2397408 w 2505420"/>
              <a:gd name="connsiteY5" fmla="*/ 1913392 h 3258254"/>
              <a:gd name="connsiteX6" fmla="*/ 2397408 w 2505420"/>
              <a:gd name="connsiteY6" fmla="*/ 1193312 h 3258254"/>
              <a:gd name="connsiteX7" fmla="*/ 2253392 w 2505420"/>
              <a:gd name="connsiteY7" fmla="*/ 833272 h 3258254"/>
              <a:gd name="connsiteX8" fmla="*/ 2253392 w 2505420"/>
              <a:gd name="connsiteY8" fmla="*/ 185200 h 3258254"/>
              <a:gd name="connsiteX9" fmla="*/ 1461304 w 2505420"/>
              <a:gd name="connsiteY9" fmla="*/ 41185 h 3258254"/>
              <a:gd name="connsiteX10" fmla="*/ 957248 w 2505420"/>
              <a:gd name="connsiteY10" fmla="*/ 41185 h 3258254"/>
              <a:gd name="connsiteX11" fmla="*/ 309176 w 2505420"/>
              <a:gd name="connsiteY11" fmla="*/ 113192 h 3258254"/>
              <a:gd name="connsiteX0" fmla="*/ 309176 w 2505420"/>
              <a:gd name="connsiteY0" fmla="*/ 113192 h 3258254"/>
              <a:gd name="connsiteX1" fmla="*/ 93152 w 2505420"/>
              <a:gd name="connsiteY1" fmla="*/ 833273 h 3258254"/>
              <a:gd name="connsiteX2" fmla="*/ 237168 w 2505420"/>
              <a:gd name="connsiteY2" fmla="*/ 1985401 h 3258254"/>
              <a:gd name="connsiteX3" fmla="*/ 237168 w 2505420"/>
              <a:gd name="connsiteY3" fmla="*/ 3209536 h 3258254"/>
              <a:gd name="connsiteX4" fmla="*/ 1749336 w 2505420"/>
              <a:gd name="connsiteY4" fmla="*/ 2993512 h 3258254"/>
              <a:gd name="connsiteX5" fmla="*/ 2397408 w 2505420"/>
              <a:gd name="connsiteY5" fmla="*/ 1913392 h 3258254"/>
              <a:gd name="connsiteX6" fmla="*/ 2397408 w 2505420"/>
              <a:gd name="connsiteY6" fmla="*/ 1193312 h 3258254"/>
              <a:gd name="connsiteX7" fmla="*/ 2253392 w 2505420"/>
              <a:gd name="connsiteY7" fmla="*/ 833271 h 3258254"/>
              <a:gd name="connsiteX8" fmla="*/ 2253392 w 2505420"/>
              <a:gd name="connsiteY8" fmla="*/ 185200 h 3258254"/>
              <a:gd name="connsiteX9" fmla="*/ 1461304 w 2505420"/>
              <a:gd name="connsiteY9" fmla="*/ 41185 h 3258254"/>
              <a:gd name="connsiteX10" fmla="*/ 957248 w 2505420"/>
              <a:gd name="connsiteY10" fmla="*/ 41185 h 3258254"/>
              <a:gd name="connsiteX11" fmla="*/ 309176 w 2505420"/>
              <a:gd name="connsiteY11" fmla="*/ 113192 h 3258254"/>
              <a:gd name="connsiteX0" fmla="*/ 309176 w 2505420"/>
              <a:gd name="connsiteY0" fmla="*/ 113192 h 3258254"/>
              <a:gd name="connsiteX1" fmla="*/ 93152 w 2505420"/>
              <a:gd name="connsiteY1" fmla="*/ 833273 h 3258254"/>
              <a:gd name="connsiteX2" fmla="*/ 237168 w 2505420"/>
              <a:gd name="connsiteY2" fmla="*/ 1985401 h 3258254"/>
              <a:gd name="connsiteX3" fmla="*/ 237168 w 2505420"/>
              <a:gd name="connsiteY3" fmla="*/ 3209536 h 3258254"/>
              <a:gd name="connsiteX4" fmla="*/ 1749336 w 2505420"/>
              <a:gd name="connsiteY4" fmla="*/ 2993512 h 3258254"/>
              <a:gd name="connsiteX5" fmla="*/ 2397408 w 2505420"/>
              <a:gd name="connsiteY5" fmla="*/ 1913392 h 3258254"/>
              <a:gd name="connsiteX6" fmla="*/ 2397408 w 2505420"/>
              <a:gd name="connsiteY6" fmla="*/ 1193312 h 3258254"/>
              <a:gd name="connsiteX7" fmla="*/ 2397408 w 2505420"/>
              <a:gd name="connsiteY7" fmla="*/ 761263 h 3258254"/>
              <a:gd name="connsiteX8" fmla="*/ 2253392 w 2505420"/>
              <a:gd name="connsiteY8" fmla="*/ 185200 h 3258254"/>
              <a:gd name="connsiteX9" fmla="*/ 1461304 w 2505420"/>
              <a:gd name="connsiteY9" fmla="*/ 41185 h 3258254"/>
              <a:gd name="connsiteX10" fmla="*/ 957248 w 2505420"/>
              <a:gd name="connsiteY10" fmla="*/ 41185 h 3258254"/>
              <a:gd name="connsiteX11" fmla="*/ 309176 w 2505420"/>
              <a:gd name="connsiteY11" fmla="*/ 113192 h 3258254"/>
              <a:gd name="connsiteX0" fmla="*/ 309176 w 2433412"/>
              <a:gd name="connsiteY0" fmla="*/ 113192 h 3258254"/>
              <a:gd name="connsiteX1" fmla="*/ 93152 w 2433412"/>
              <a:gd name="connsiteY1" fmla="*/ 833273 h 3258254"/>
              <a:gd name="connsiteX2" fmla="*/ 237168 w 2433412"/>
              <a:gd name="connsiteY2" fmla="*/ 1985401 h 3258254"/>
              <a:gd name="connsiteX3" fmla="*/ 237168 w 2433412"/>
              <a:gd name="connsiteY3" fmla="*/ 3209536 h 3258254"/>
              <a:gd name="connsiteX4" fmla="*/ 1749336 w 2433412"/>
              <a:gd name="connsiteY4" fmla="*/ 2993512 h 3258254"/>
              <a:gd name="connsiteX5" fmla="*/ 2325400 w 2433412"/>
              <a:gd name="connsiteY5" fmla="*/ 2057407 h 3258254"/>
              <a:gd name="connsiteX6" fmla="*/ 2397408 w 2433412"/>
              <a:gd name="connsiteY6" fmla="*/ 1193312 h 3258254"/>
              <a:gd name="connsiteX7" fmla="*/ 2397408 w 2433412"/>
              <a:gd name="connsiteY7" fmla="*/ 761263 h 3258254"/>
              <a:gd name="connsiteX8" fmla="*/ 2253392 w 2433412"/>
              <a:gd name="connsiteY8" fmla="*/ 185200 h 3258254"/>
              <a:gd name="connsiteX9" fmla="*/ 1461304 w 2433412"/>
              <a:gd name="connsiteY9" fmla="*/ 41185 h 3258254"/>
              <a:gd name="connsiteX10" fmla="*/ 957248 w 2433412"/>
              <a:gd name="connsiteY10" fmla="*/ 41185 h 3258254"/>
              <a:gd name="connsiteX11" fmla="*/ 309176 w 2433412"/>
              <a:gd name="connsiteY11" fmla="*/ 113192 h 3258254"/>
              <a:gd name="connsiteX0" fmla="*/ 309176 w 2433412"/>
              <a:gd name="connsiteY0" fmla="*/ 113192 h 3258254"/>
              <a:gd name="connsiteX1" fmla="*/ 93152 w 2433412"/>
              <a:gd name="connsiteY1" fmla="*/ 833273 h 3258254"/>
              <a:gd name="connsiteX2" fmla="*/ 237168 w 2433412"/>
              <a:gd name="connsiteY2" fmla="*/ 1985401 h 3258254"/>
              <a:gd name="connsiteX3" fmla="*/ 237168 w 2433412"/>
              <a:gd name="connsiteY3" fmla="*/ 3209536 h 3258254"/>
              <a:gd name="connsiteX4" fmla="*/ 1749336 w 2433412"/>
              <a:gd name="connsiteY4" fmla="*/ 2993512 h 3258254"/>
              <a:gd name="connsiteX5" fmla="*/ 2325400 w 2433412"/>
              <a:gd name="connsiteY5" fmla="*/ 2057407 h 3258254"/>
              <a:gd name="connsiteX6" fmla="*/ 2397408 w 2433412"/>
              <a:gd name="connsiteY6" fmla="*/ 1193312 h 3258254"/>
              <a:gd name="connsiteX7" fmla="*/ 2397408 w 2433412"/>
              <a:gd name="connsiteY7" fmla="*/ 761263 h 3258254"/>
              <a:gd name="connsiteX8" fmla="*/ 2253392 w 2433412"/>
              <a:gd name="connsiteY8" fmla="*/ 185200 h 3258254"/>
              <a:gd name="connsiteX9" fmla="*/ 1461304 w 2433412"/>
              <a:gd name="connsiteY9" fmla="*/ 41185 h 3258254"/>
              <a:gd name="connsiteX10" fmla="*/ 957248 w 2433412"/>
              <a:gd name="connsiteY10" fmla="*/ 41185 h 3258254"/>
              <a:gd name="connsiteX11" fmla="*/ 309176 w 2433412"/>
              <a:gd name="connsiteY11" fmla="*/ 113192 h 3258254"/>
              <a:gd name="connsiteX0" fmla="*/ 309176 w 2433412"/>
              <a:gd name="connsiteY0" fmla="*/ 113192 h 3258254"/>
              <a:gd name="connsiteX1" fmla="*/ 93152 w 2433412"/>
              <a:gd name="connsiteY1" fmla="*/ 833273 h 3258254"/>
              <a:gd name="connsiteX2" fmla="*/ 237168 w 2433412"/>
              <a:gd name="connsiteY2" fmla="*/ 1985401 h 3258254"/>
              <a:gd name="connsiteX3" fmla="*/ 237168 w 2433412"/>
              <a:gd name="connsiteY3" fmla="*/ 3209536 h 3258254"/>
              <a:gd name="connsiteX4" fmla="*/ 1749336 w 2433412"/>
              <a:gd name="connsiteY4" fmla="*/ 2993512 h 3258254"/>
              <a:gd name="connsiteX5" fmla="*/ 2325400 w 2433412"/>
              <a:gd name="connsiteY5" fmla="*/ 2057407 h 3258254"/>
              <a:gd name="connsiteX6" fmla="*/ 2397408 w 2433412"/>
              <a:gd name="connsiteY6" fmla="*/ 1193312 h 3258254"/>
              <a:gd name="connsiteX7" fmla="*/ 2397408 w 2433412"/>
              <a:gd name="connsiteY7" fmla="*/ 761263 h 3258254"/>
              <a:gd name="connsiteX8" fmla="*/ 2253392 w 2433412"/>
              <a:gd name="connsiteY8" fmla="*/ 185200 h 3258254"/>
              <a:gd name="connsiteX9" fmla="*/ 1461304 w 2433412"/>
              <a:gd name="connsiteY9" fmla="*/ 41185 h 3258254"/>
              <a:gd name="connsiteX10" fmla="*/ 957248 w 2433412"/>
              <a:gd name="connsiteY10" fmla="*/ 41185 h 3258254"/>
              <a:gd name="connsiteX11" fmla="*/ 309176 w 2433412"/>
              <a:gd name="connsiteY11" fmla="*/ 113192 h 3258254"/>
              <a:gd name="connsiteX0" fmla="*/ 309176 w 2433412"/>
              <a:gd name="connsiteY0" fmla="*/ 113192 h 3258254"/>
              <a:gd name="connsiteX1" fmla="*/ 93152 w 2433412"/>
              <a:gd name="connsiteY1" fmla="*/ 833273 h 3258254"/>
              <a:gd name="connsiteX2" fmla="*/ 237168 w 2433412"/>
              <a:gd name="connsiteY2" fmla="*/ 1985401 h 3258254"/>
              <a:gd name="connsiteX3" fmla="*/ 237168 w 2433412"/>
              <a:gd name="connsiteY3" fmla="*/ 3209536 h 3258254"/>
              <a:gd name="connsiteX4" fmla="*/ 1749336 w 2433412"/>
              <a:gd name="connsiteY4" fmla="*/ 2993512 h 3258254"/>
              <a:gd name="connsiteX5" fmla="*/ 2325400 w 2433412"/>
              <a:gd name="connsiteY5" fmla="*/ 2057407 h 3258254"/>
              <a:gd name="connsiteX6" fmla="*/ 2397408 w 2433412"/>
              <a:gd name="connsiteY6" fmla="*/ 1193312 h 3258254"/>
              <a:gd name="connsiteX7" fmla="*/ 2397408 w 2433412"/>
              <a:gd name="connsiteY7" fmla="*/ 761263 h 3258254"/>
              <a:gd name="connsiteX8" fmla="*/ 2253392 w 2433412"/>
              <a:gd name="connsiteY8" fmla="*/ 185200 h 3258254"/>
              <a:gd name="connsiteX9" fmla="*/ 1461304 w 2433412"/>
              <a:gd name="connsiteY9" fmla="*/ 41185 h 3258254"/>
              <a:gd name="connsiteX10" fmla="*/ 957248 w 2433412"/>
              <a:gd name="connsiteY10" fmla="*/ 41185 h 3258254"/>
              <a:gd name="connsiteX11" fmla="*/ 309176 w 2433412"/>
              <a:gd name="connsiteY11" fmla="*/ 113192 h 3258254"/>
              <a:gd name="connsiteX0" fmla="*/ 309176 w 2433412"/>
              <a:gd name="connsiteY0" fmla="*/ 113192 h 3258254"/>
              <a:gd name="connsiteX1" fmla="*/ 93152 w 2433412"/>
              <a:gd name="connsiteY1" fmla="*/ 833273 h 3258254"/>
              <a:gd name="connsiteX2" fmla="*/ 237168 w 2433412"/>
              <a:gd name="connsiteY2" fmla="*/ 1985401 h 3258254"/>
              <a:gd name="connsiteX3" fmla="*/ 237168 w 2433412"/>
              <a:gd name="connsiteY3" fmla="*/ 3209536 h 3258254"/>
              <a:gd name="connsiteX4" fmla="*/ 1749336 w 2433412"/>
              <a:gd name="connsiteY4" fmla="*/ 2993512 h 3258254"/>
              <a:gd name="connsiteX5" fmla="*/ 2325400 w 2433412"/>
              <a:gd name="connsiteY5" fmla="*/ 2057407 h 3258254"/>
              <a:gd name="connsiteX6" fmla="*/ 2397408 w 2433412"/>
              <a:gd name="connsiteY6" fmla="*/ 1193312 h 3258254"/>
              <a:gd name="connsiteX7" fmla="*/ 2397408 w 2433412"/>
              <a:gd name="connsiteY7" fmla="*/ 761263 h 3258254"/>
              <a:gd name="connsiteX8" fmla="*/ 2253392 w 2433412"/>
              <a:gd name="connsiteY8" fmla="*/ 185200 h 3258254"/>
              <a:gd name="connsiteX9" fmla="*/ 1461304 w 2433412"/>
              <a:gd name="connsiteY9" fmla="*/ 41185 h 3258254"/>
              <a:gd name="connsiteX10" fmla="*/ 957248 w 2433412"/>
              <a:gd name="connsiteY10" fmla="*/ 41185 h 3258254"/>
              <a:gd name="connsiteX11" fmla="*/ 309176 w 2433412"/>
              <a:gd name="connsiteY11" fmla="*/ 113192 h 3258254"/>
              <a:gd name="connsiteX0" fmla="*/ 309176 w 2433412"/>
              <a:gd name="connsiteY0" fmla="*/ 113192 h 3258254"/>
              <a:gd name="connsiteX1" fmla="*/ 93152 w 2433412"/>
              <a:gd name="connsiteY1" fmla="*/ 833273 h 3258254"/>
              <a:gd name="connsiteX2" fmla="*/ 237168 w 2433412"/>
              <a:gd name="connsiteY2" fmla="*/ 1985401 h 3258254"/>
              <a:gd name="connsiteX3" fmla="*/ 237168 w 2433412"/>
              <a:gd name="connsiteY3" fmla="*/ 3209536 h 3258254"/>
              <a:gd name="connsiteX4" fmla="*/ 1749336 w 2433412"/>
              <a:gd name="connsiteY4" fmla="*/ 2993512 h 3258254"/>
              <a:gd name="connsiteX5" fmla="*/ 2325400 w 2433412"/>
              <a:gd name="connsiteY5" fmla="*/ 2057407 h 3258254"/>
              <a:gd name="connsiteX6" fmla="*/ 2397408 w 2433412"/>
              <a:gd name="connsiteY6" fmla="*/ 1193312 h 3258254"/>
              <a:gd name="connsiteX7" fmla="*/ 2397408 w 2433412"/>
              <a:gd name="connsiteY7" fmla="*/ 761263 h 3258254"/>
              <a:gd name="connsiteX8" fmla="*/ 2253392 w 2433412"/>
              <a:gd name="connsiteY8" fmla="*/ 185200 h 3258254"/>
              <a:gd name="connsiteX9" fmla="*/ 1461304 w 2433412"/>
              <a:gd name="connsiteY9" fmla="*/ 41185 h 3258254"/>
              <a:gd name="connsiteX10" fmla="*/ 957248 w 2433412"/>
              <a:gd name="connsiteY10" fmla="*/ 41185 h 3258254"/>
              <a:gd name="connsiteX11" fmla="*/ 309176 w 2433412"/>
              <a:gd name="connsiteY11" fmla="*/ 113192 h 3258254"/>
              <a:gd name="connsiteX0" fmla="*/ 309176 w 2433412"/>
              <a:gd name="connsiteY0" fmla="*/ 113192 h 3412132"/>
              <a:gd name="connsiteX1" fmla="*/ 93152 w 2433412"/>
              <a:gd name="connsiteY1" fmla="*/ 833273 h 3412132"/>
              <a:gd name="connsiteX2" fmla="*/ 237168 w 2433412"/>
              <a:gd name="connsiteY2" fmla="*/ 1985401 h 3412132"/>
              <a:gd name="connsiteX3" fmla="*/ 237168 w 2433412"/>
              <a:gd name="connsiteY3" fmla="*/ 3209536 h 3412132"/>
              <a:gd name="connsiteX4" fmla="*/ 1749336 w 2433412"/>
              <a:gd name="connsiteY4" fmla="*/ 2993512 h 3412132"/>
              <a:gd name="connsiteX5" fmla="*/ 2325400 w 2433412"/>
              <a:gd name="connsiteY5" fmla="*/ 2057407 h 3412132"/>
              <a:gd name="connsiteX6" fmla="*/ 2397408 w 2433412"/>
              <a:gd name="connsiteY6" fmla="*/ 1193312 h 3412132"/>
              <a:gd name="connsiteX7" fmla="*/ 2397408 w 2433412"/>
              <a:gd name="connsiteY7" fmla="*/ 761263 h 3412132"/>
              <a:gd name="connsiteX8" fmla="*/ 2253392 w 2433412"/>
              <a:gd name="connsiteY8" fmla="*/ 185200 h 3412132"/>
              <a:gd name="connsiteX9" fmla="*/ 1461304 w 2433412"/>
              <a:gd name="connsiteY9" fmla="*/ 41185 h 3412132"/>
              <a:gd name="connsiteX10" fmla="*/ 957248 w 2433412"/>
              <a:gd name="connsiteY10" fmla="*/ 41185 h 3412132"/>
              <a:gd name="connsiteX11" fmla="*/ 309176 w 2433412"/>
              <a:gd name="connsiteY11" fmla="*/ 113192 h 3412132"/>
              <a:gd name="connsiteX0" fmla="*/ 354009 w 2478245"/>
              <a:gd name="connsiteY0" fmla="*/ 113192 h 3412132"/>
              <a:gd name="connsiteX1" fmla="*/ 137985 w 2478245"/>
              <a:gd name="connsiteY1" fmla="*/ 833273 h 3412132"/>
              <a:gd name="connsiteX2" fmla="*/ 282001 w 2478245"/>
              <a:gd name="connsiteY2" fmla="*/ 1985401 h 3412132"/>
              <a:gd name="connsiteX3" fmla="*/ 282001 w 2478245"/>
              <a:gd name="connsiteY3" fmla="*/ 3209536 h 3412132"/>
              <a:gd name="connsiteX4" fmla="*/ 1794169 w 2478245"/>
              <a:gd name="connsiteY4" fmla="*/ 2993512 h 3412132"/>
              <a:gd name="connsiteX5" fmla="*/ 2370233 w 2478245"/>
              <a:gd name="connsiteY5" fmla="*/ 2057407 h 3412132"/>
              <a:gd name="connsiteX6" fmla="*/ 2442241 w 2478245"/>
              <a:gd name="connsiteY6" fmla="*/ 1193312 h 3412132"/>
              <a:gd name="connsiteX7" fmla="*/ 2442241 w 2478245"/>
              <a:gd name="connsiteY7" fmla="*/ 761263 h 3412132"/>
              <a:gd name="connsiteX8" fmla="*/ 2298225 w 2478245"/>
              <a:gd name="connsiteY8" fmla="*/ 185200 h 3412132"/>
              <a:gd name="connsiteX9" fmla="*/ 1506137 w 2478245"/>
              <a:gd name="connsiteY9" fmla="*/ 41185 h 3412132"/>
              <a:gd name="connsiteX10" fmla="*/ 1002081 w 2478245"/>
              <a:gd name="connsiteY10" fmla="*/ 41185 h 3412132"/>
              <a:gd name="connsiteX11" fmla="*/ 354009 w 2478245"/>
              <a:gd name="connsiteY11" fmla="*/ 113192 h 3412132"/>
              <a:gd name="connsiteX0" fmla="*/ 354009 w 2478245"/>
              <a:gd name="connsiteY0" fmla="*/ 113192 h 3412132"/>
              <a:gd name="connsiteX1" fmla="*/ 137985 w 2478245"/>
              <a:gd name="connsiteY1" fmla="*/ 833273 h 3412132"/>
              <a:gd name="connsiteX2" fmla="*/ 282001 w 2478245"/>
              <a:gd name="connsiteY2" fmla="*/ 1985401 h 3412132"/>
              <a:gd name="connsiteX3" fmla="*/ 282001 w 2478245"/>
              <a:gd name="connsiteY3" fmla="*/ 3209536 h 3412132"/>
              <a:gd name="connsiteX4" fmla="*/ 1794169 w 2478245"/>
              <a:gd name="connsiteY4" fmla="*/ 2993512 h 3412132"/>
              <a:gd name="connsiteX5" fmla="*/ 2370233 w 2478245"/>
              <a:gd name="connsiteY5" fmla="*/ 2057407 h 3412132"/>
              <a:gd name="connsiteX6" fmla="*/ 2442241 w 2478245"/>
              <a:gd name="connsiteY6" fmla="*/ 1193312 h 3412132"/>
              <a:gd name="connsiteX7" fmla="*/ 2442241 w 2478245"/>
              <a:gd name="connsiteY7" fmla="*/ 761263 h 3412132"/>
              <a:gd name="connsiteX8" fmla="*/ 2298225 w 2478245"/>
              <a:gd name="connsiteY8" fmla="*/ 185200 h 3412132"/>
              <a:gd name="connsiteX9" fmla="*/ 1506137 w 2478245"/>
              <a:gd name="connsiteY9" fmla="*/ 41185 h 3412132"/>
              <a:gd name="connsiteX10" fmla="*/ 1002081 w 2478245"/>
              <a:gd name="connsiteY10" fmla="*/ 41185 h 3412132"/>
              <a:gd name="connsiteX11" fmla="*/ 354009 w 2478245"/>
              <a:gd name="connsiteY11" fmla="*/ 113192 h 3412132"/>
              <a:gd name="connsiteX0" fmla="*/ 354009 w 2478245"/>
              <a:gd name="connsiteY0" fmla="*/ 113192 h 3412132"/>
              <a:gd name="connsiteX1" fmla="*/ 137985 w 2478245"/>
              <a:gd name="connsiteY1" fmla="*/ 833273 h 3412132"/>
              <a:gd name="connsiteX2" fmla="*/ 282001 w 2478245"/>
              <a:gd name="connsiteY2" fmla="*/ 1985401 h 3412132"/>
              <a:gd name="connsiteX3" fmla="*/ 282001 w 2478245"/>
              <a:gd name="connsiteY3" fmla="*/ 3209536 h 3412132"/>
              <a:gd name="connsiteX4" fmla="*/ 1794169 w 2478245"/>
              <a:gd name="connsiteY4" fmla="*/ 2993512 h 3412132"/>
              <a:gd name="connsiteX5" fmla="*/ 2370233 w 2478245"/>
              <a:gd name="connsiteY5" fmla="*/ 2057407 h 3412132"/>
              <a:gd name="connsiteX6" fmla="*/ 2442241 w 2478245"/>
              <a:gd name="connsiteY6" fmla="*/ 1193312 h 3412132"/>
              <a:gd name="connsiteX7" fmla="*/ 2442241 w 2478245"/>
              <a:gd name="connsiteY7" fmla="*/ 761263 h 3412132"/>
              <a:gd name="connsiteX8" fmla="*/ 2298225 w 2478245"/>
              <a:gd name="connsiteY8" fmla="*/ 185200 h 3412132"/>
              <a:gd name="connsiteX9" fmla="*/ 1506137 w 2478245"/>
              <a:gd name="connsiteY9" fmla="*/ 41185 h 3412132"/>
              <a:gd name="connsiteX10" fmla="*/ 1002081 w 2478245"/>
              <a:gd name="connsiteY10" fmla="*/ 41185 h 3412132"/>
              <a:gd name="connsiteX11" fmla="*/ 354009 w 2478245"/>
              <a:gd name="connsiteY11" fmla="*/ 113192 h 3412132"/>
              <a:gd name="connsiteX0" fmla="*/ 354009 w 2478245"/>
              <a:gd name="connsiteY0" fmla="*/ 113192 h 3412132"/>
              <a:gd name="connsiteX1" fmla="*/ 137985 w 2478245"/>
              <a:gd name="connsiteY1" fmla="*/ 833273 h 3412132"/>
              <a:gd name="connsiteX2" fmla="*/ 282001 w 2478245"/>
              <a:gd name="connsiteY2" fmla="*/ 1985401 h 3412132"/>
              <a:gd name="connsiteX3" fmla="*/ 282001 w 2478245"/>
              <a:gd name="connsiteY3" fmla="*/ 3209536 h 3412132"/>
              <a:gd name="connsiteX4" fmla="*/ 1794169 w 2478245"/>
              <a:gd name="connsiteY4" fmla="*/ 2993512 h 3412132"/>
              <a:gd name="connsiteX5" fmla="*/ 2370233 w 2478245"/>
              <a:gd name="connsiteY5" fmla="*/ 2057407 h 3412132"/>
              <a:gd name="connsiteX6" fmla="*/ 2442241 w 2478245"/>
              <a:gd name="connsiteY6" fmla="*/ 1193312 h 3412132"/>
              <a:gd name="connsiteX7" fmla="*/ 2442241 w 2478245"/>
              <a:gd name="connsiteY7" fmla="*/ 761263 h 3412132"/>
              <a:gd name="connsiteX8" fmla="*/ 2298225 w 2478245"/>
              <a:gd name="connsiteY8" fmla="*/ 185200 h 3412132"/>
              <a:gd name="connsiteX9" fmla="*/ 1506137 w 2478245"/>
              <a:gd name="connsiteY9" fmla="*/ 41185 h 3412132"/>
              <a:gd name="connsiteX10" fmla="*/ 1002081 w 2478245"/>
              <a:gd name="connsiteY10" fmla="*/ 41185 h 3412132"/>
              <a:gd name="connsiteX11" fmla="*/ 354009 w 2478245"/>
              <a:gd name="connsiteY11" fmla="*/ 113192 h 3412132"/>
              <a:gd name="connsiteX0" fmla="*/ 354009 w 2478245"/>
              <a:gd name="connsiteY0" fmla="*/ 113192 h 3412132"/>
              <a:gd name="connsiteX1" fmla="*/ 137985 w 2478245"/>
              <a:gd name="connsiteY1" fmla="*/ 833273 h 3412132"/>
              <a:gd name="connsiteX2" fmla="*/ 282001 w 2478245"/>
              <a:gd name="connsiteY2" fmla="*/ 1985401 h 3412132"/>
              <a:gd name="connsiteX3" fmla="*/ 282001 w 2478245"/>
              <a:gd name="connsiteY3" fmla="*/ 3209536 h 3412132"/>
              <a:gd name="connsiteX4" fmla="*/ 1794169 w 2478245"/>
              <a:gd name="connsiteY4" fmla="*/ 2993512 h 3412132"/>
              <a:gd name="connsiteX5" fmla="*/ 2370233 w 2478245"/>
              <a:gd name="connsiteY5" fmla="*/ 2057407 h 3412132"/>
              <a:gd name="connsiteX6" fmla="*/ 2442241 w 2478245"/>
              <a:gd name="connsiteY6" fmla="*/ 1193312 h 3412132"/>
              <a:gd name="connsiteX7" fmla="*/ 2442241 w 2478245"/>
              <a:gd name="connsiteY7" fmla="*/ 761263 h 3412132"/>
              <a:gd name="connsiteX8" fmla="*/ 2298225 w 2478245"/>
              <a:gd name="connsiteY8" fmla="*/ 185200 h 3412132"/>
              <a:gd name="connsiteX9" fmla="*/ 1506137 w 2478245"/>
              <a:gd name="connsiteY9" fmla="*/ 41185 h 3412132"/>
              <a:gd name="connsiteX10" fmla="*/ 1002081 w 2478245"/>
              <a:gd name="connsiteY10" fmla="*/ 41185 h 3412132"/>
              <a:gd name="connsiteX11" fmla="*/ 354009 w 2478245"/>
              <a:gd name="connsiteY11" fmla="*/ 113192 h 3412132"/>
              <a:gd name="connsiteX0" fmla="*/ 354009 w 2478245"/>
              <a:gd name="connsiteY0" fmla="*/ 113192 h 3412132"/>
              <a:gd name="connsiteX1" fmla="*/ 137985 w 2478245"/>
              <a:gd name="connsiteY1" fmla="*/ 833273 h 3412132"/>
              <a:gd name="connsiteX2" fmla="*/ 282001 w 2478245"/>
              <a:gd name="connsiteY2" fmla="*/ 1985401 h 3412132"/>
              <a:gd name="connsiteX3" fmla="*/ 282001 w 2478245"/>
              <a:gd name="connsiteY3" fmla="*/ 3209536 h 3412132"/>
              <a:gd name="connsiteX4" fmla="*/ 1794169 w 2478245"/>
              <a:gd name="connsiteY4" fmla="*/ 2993512 h 3412132"/>
              <a:gd name="connsiteX5" fmla="*/ 2370233 w 2478245"/>
              <a:gd name="connsiteY5" fmla="*/ 2057407 h 3412132"/>
              <a:gd name="connsiteX6" fmla="*/ 2442241 w 2478245"/>
              <a:gd name="connsiteY6" fmla="*/ 1193312 h 3412132"/>
              <a:gd name="connsiteX7" fmla="*/ 2442241 w 2478245"/>
              <a:gd name="connsiteY7" fmla="*/ 761263 h 3412132"/>
              <a:gd name="connsiteX8" fmla="*/ 2298225 w 2478245"/>
              <a:gd name="connsiteY8" fmla="*/ 185200 h 3412132"/>
              <a:gd name="connsiteX9" fmla="*/ 1506137 w 2478245"/>
              <a:gd name="connsiteY9" fmla="*/ 41185 h 3412132"/>
              <a:gd name="connsiteX10" fmla="*/ 1002081 w 2478245"/>
              <a:gd name="connsiteY10" fmla="*/ 41185 h 3412132"/>
              <a:gd name="connsiteX11" fmla="*/ 354009 w 2478245"/>
              <a:gd name="connsiteY11" fmla="*/ 113192 h 3412132"/>
              <a:gd name="connsiteX0" fmla="*/ 354009 w 2478245"/>
              <a:gd name="connsiteY0" fmla="*/ 113192 h 3412132"/>
              <a:gd name="connsiteX1" fmla="*/ 137985 w 2478245"/>
              <a:gd name="connsiteY1" fmla="*/ 833273 h 3412132"/>
              <a:gd name="connsiteX2" fmla="*/ 282001 w 2478245"/>
              <a:gd name="connsiteY2" fmla="*/ 1985401 h 3412132"/>
              <a:gd name="connsiteX3" fmla="*/ 282001 w 2478245"/>
              <a:gd name="connsiteY3" fmla="*/ 3209536 h 3412132"/>
              <a:gd name="connsiteX4" fmla="*/ 1794169 w 2478245"/>
              <a:gd name="connsiteY4" fmla="*/ 2993512 h 3412132"/>
              <a:gd name="connsiteX5" fmla="*/ 2370233 w 2478245"/>
              <a:gd name="connsiteY5" fmla="*/ 2057407 h 3412132"/>
              <a:gd name="connsiteX6" fmla="*/ 2442241 w 2478245"/>
              <a:gd name="connsiteY6" fmla="*/ 1193312 h 3412132"/>
              <a:gd name="connsiteX7" fmla="*/ 2442241 w 2478245"/>
              <a:gd name="connsiteY7" fmla="*/ 761263 h 3412132"/>
              <a:gd name="connsiteX8" fmla="*/ 2298225 w 2478245"/>
              <a:gd name="connsiteY8" fmla="*/ 185200 h 3412132"/>
              <a:gd name="connsiteX9" fmla="*/ 1506137 w 2478245"/>
              <a:gd name="connsiteY9" fmla="*/ 41185 h 3412132"/>
              <a:gd name="connsiteX10" fmla="*/ 1002081 w 2478245"/>
              <a:gd name="connsiteY10" fmla="*/ 41185 h 3412132"/>
              <a:gd name="connsiteX11" fmla="*/ 354009 w 2478245"/>
              <a:gd name="connsiteY11" fmla="*/ 113192 h 3412132"/>
              <a:gd name="connsiteX0" fmla="*/ 354009 w 2478245"/>
              <a:gd name="connsiteY0" fmla="*/ 113192 h 3412132"/>
              <a:gd name="connsiteX1" fmla="*/ 137985 w 2478245"/>
              <a:gd name="connsiteY1" fmla="*/ 833273 h 3412132"/>
              <a:gd name="connsiteX2" fmla="*/ 282001 w 2478245"/>
              <a:gd name="connsiteY2" fmla="*/ 1985401 h 3412132"/>
              <a:gd name="connsiteX3" fmla="*/ 282001 w 2478245"/>
              <a:gd name="connsiteY3" fmla="*/ 3209536 h 3412132"/>
              <a:gd name="connsiteX4" fmla="*/ 1794169 w 2478245"/>
              <a:gd name="connsiteY4" fmla="*/ 2993512 h 3412132"/>
              <a:gd name="connsiteX5" fmla="*/ 2370233 w 2478245"/>
              <a:gd name="connsiteY5" fmla="*/ 2057407 h 3412132"/>
              <a:gd name="connsiteX6" fmla="*/ 2442241 w 2478245"/>
              <a:gd name="connsiteY6" fmla="*/ 1193312 h 3412132"/>
              <a:gd name="connsiteX7" fmla="*/ 2442241 w 2478245"/>
              <a:gd name="connsiteY7" fmla="*/ 761263 h 3412132"/>
              <a:gd name="connsiteX8" fmla="*/ 2298225 w 2478245"/>
              <a:gd name="connsiteY8" fmla="*/ 185200 h 3412132"/>
              <a:gd name="connsiteX9" fmla="*/ 1506137 w 2478245"/>
              <a:gd name="connsiteY9" fmla="*/ 41185 h 3412132"/>
              <a:gd name="connsiteX10" fmla="*/ 1002081 w 2478245"/>
              <a:gd name="connsiteY10" fmla="*/ 41185 h 3412132"/>
              <a:gd name="connsiteX11" fmla="*/ 354009 w 2478245"/>
              <a:gd name="connsiteY11" fmla="*/ 113192 h 3412132"/>
              <a:gd name="connsiteX0" fmla="*/ 354009 w 2550254"/>
              <a:gd name="connsiteY0" fmla="*/ 113192 h 3412132"/>
              <a:gd name="connsiteX1" fmla="*/ 137985 w 2550254"/>
              <a:gd name="connsiteY1" fmla="*/ 833273 h 3412132"/>
              <a:gd name="connsiteX2" fmla="*/ 282001 w 2550254"/>
              <a:gd name="connsiteY2" fmla="*/ 1985401 h 3412132"/>
              <a:gd name="connsiteX3" fmla="*/ 282001 w 2550254"/>
              <a:gd name="connsiteY3" fmla="*/ 3209536 h 3412132"/>
              <a:gd name="connsiteX4" fmla="*/ 1794169 w 2550254"/>
              <a:gd name="connsiteY4" fmla="*/ 2993512 h 3412132"/>
              <a:gd name="connsiteX5" fmla="*/ 2442242 w 2550254"/>
              <a:gd name="connsiteY5" fmla="*/ 2201423 h 3412132"/>
              <a:gd name="connsiteX6" fmla="*/ 2442241 w 2550254"/>
              <a:gd name="connsiteY6" fmla="*/ 1193312 h 3412132"/>
              <a:gd name="connsiteX7" fmla="*/ 2442241 w 2550254"/>
              <a:gd name="connsiteY7" fmla="*/ 761263 h 3412132"/>
              <a:gd name="connsiteX8" fmla="*/ 2298225 w 2550254"/>
              <a:gd name="connsiteY8" fmla="*/ 185200 h 3412132"/>
              <a:gd name="connsiteX9" fmla="*/ 1506137 w 2550254"/>
              <a:gd name="connsiteY9" fmla="*/ 41185 h 3412132"/>
              <a:gd name="connsiteX10" fmla="*/ 1002081 w 2550254"/>
              <a:gd name="connsiteY10" fmla="*/ 41185 h 3412132"/>
              <a:gd name="connsiteX11" fmla="*/ 354009 w 2550254"/>
              <a:gd name="connsiteY11" fmla="*/ 113192 h 3412132"/>
              <a:gd name="connsiteX0" fmla="*/ 354009 w 2479579"/>
              <a:gd name="connsiteY0" fmla="*/ 113192 h 3412132"/>
              <a:gd name="connsiteX1" fmla="*/ 137985 w 2479579"/>
              <a:gd name="connsiteY1" fmla="*/ 833273 h 3412132"/>
              <a:gd name="connsiteX2" fmla="*/ 282001 w 2479579"/>
              <a:gd name="connsiteY2" fmla="*/ 1985401 h 3412132"/>
              <a:gd name="connsiteX3" fmla="*/ 282001 w 2479579"/>
              <a:gd name="connsiteY3" fmla="*/ 3209536 h 3412132"/>
              <a:gd name="connsiteX4" fmla="*/ 1794169 w 2479579"/>
              <a:gd name="connsiteY4" fmla="*/ 2993512 h 3412132"/>
              <a:gd name="connsiteX5" fmla="*/ 2442242 w 2479579"/>
              <a:gd name="connsiteY5" fmla="*/ 2201423 h 3412132"/>
              <a:gd name="connsiteX6" fmla="*/ 2442241 w 2479579"/>
              <a:gd name="connsiteY6" fmla="*/ 1193312 h 3412132"/>
              <a:gd name="connsiteX7" fmla="*/ 2442241 w 2479579"/>
              <a:gd name="connsiteY7" fmla="*/ 761263 h 3412132"/>
              <a:gd name="connsiteX8" fmla="*/ 2298225 w 2479579"/>
              <a:gd name="connsiteY8" fmla="*/ 185200 h 3412132"/>
              <a:gd name="connsiteX9" fmla="*/ 1506137 w 2479579"/>
              <a:gd name="connsiteY9" fmla="*/ 41185 h 3412132"/>
              <a:gd name="connsiteX10" fmla="*/ 1002081 w 2479579"/>
              <a:gd name="connsiteY10" fmla="*/ 41185 h 3412132"/>
              <a:gd name="connsiteX11" fmla="*/ 354009 w 2479579"/>
              <a:gd name="connsiteY11" fmla="*/ 113192 h 3412132"/>
              <a:gd name="connsiteX0" fmla="*/ 354009 w 2479579"/>
              <a:gd name="connsiteY0" fmla="*/ 113192 h 3412132"/>
              <a:gd name="connsiteX1" fmla="*/ 137985 w 2479579"/>
              <a:gd name="connsiteY1" fmla="*/ 833273 h 3412132"/>
              <a:gd name="connsiteX2" fmla="*/ 282001 w 2479579"/>
              <a:gd name="connsiteY2" fmla="*/ 1985401 h 3412132"/>
              <a:gd name="connsiteX3" fmla="*/ 282001 w 2479579"/>
              <a:gd name="connsiteY3" fmla="*/ 3209536 h 3412132"/>
              <a:gd name="connsiteX4" fmla="*/ 1794169 w 2479579"/>
              <a:gd name="connsiteY4" fmla="*/ 2993512 h 3412132"/>
              <a:gd name="connsiteX5" fmla="*/ 2442242 w 2479579"/>
              <a:gd name="connsiteY5" fmla="*/ 2201423 h 3412132"/>
              <a:gd name="connsiteX6" fmla="*/ 2442241 w 2479579"/>
              <a:gd name="connsiteY6" fmla="*/ 1193312 h 3412132"/>
              <a:gd name="connsiteX7" fmla="*/ 2442241 w 2479579"/>
              <a:gd name="connsiteY7" fmla="*/ 761263 h 3412132"/>
              <a:gd name="connsiteX8" fmla="*/ 2298225 w 2479579"/>
              <a:gd name="connsiteY8" fmla="*/ 185200 h 3412132"/>
              <a:gd name="connsiteX9" fmla="*/ 1506137 w 2479579"/>
              <a:gd name="connsiteY9" fmla="*/ 41185 h 3412132"/>
              <a:gd name="connsiteX10" fmla="*/ 1002081 w 2479579"/>
              <a:gd name="connsiteY10" fmla="*/ 41185 h 3412132"/>
              <a:gd name="connsiteX11" fmla="*/ 354009 w 2479579"/>
              <a:gd name="connsiteY11" fmla="*/ 113192 h 3412132"/>
              <a:gd name="connsiteX0" fmla="*/ 354009 w 2552484"/>
              <a:gd name="connsiteY0" fmla="*/ 113192 h 3412132"/>
              <a:gd name="connsiteX1" fmla="*/ 137985 w 2552484"/>
              <a:gd name="connsiteY1" fmla="*/ 833273 h 3412132"/>
              <a:gd name="connsiteX2" fmla="*/ 282001 w 2552484"/>
              <a:gd name="connsiteY2" fmla="*/ 1985401 h 3412132"/>
              <a:gd name="connsiteX3" fmla="*/ 282001 w 2552484"/>
              <a:gd name="connsiteY3" fmla="*/ 3209536 h 3412132"/>
              <a:gd name="connsiteX4" fmla="*/ 1794169 w 2552484"/>
              <a:gd name="connsiteY4" fmla="*/ 2993512 h 3412132"/>
              <a:gd name="connsiteX5" fmla="*/ 2442242 w 2552484"/>
              <a:gd name="connsiteY5" fmla="*/ 2201423 h 3412132"/>
              <a:gd name="connsiteX6" fmla="*/ 2455623 w 2552484"/>
              <a:gd name="connsiteY6" fmla="*/ 1816484 h 3412132"/>
              <a:gd name="connsiteX7" fmla="*/ 2442241 w 2552484"/>
              <a:gd name="connsiteY7" fmla="*/ 1193312 h 3412132"/>
              <a:gd name="connsiteX8" fmla="*/ 2442241 w 2552484"/>
              <a:gd name="connsiteY8" fmla="*/ 761263 h 3412132"/>
              <a:gd name="connsiteX9" fmla="*/ 2298225 w 2552484"/>
              <a:gd name="connsiteY9" fmla="*/ 185200 h 3412132"/>
              <a:gd name="connsiteX10" fmla="*/ 1506137 w 2552484"/>
              <a:gd name="connsiteY10" fmla="*/ 41185 h 3412132"/>
              <a:gd name="connsiteX11" fmla="*/ 1002081 w 2552484"/>
              <a:gd name="connsiteY11" fmla="*/ 41185 h 3412132"/>
              <a:gd name="connsiteX12" fmla="*/ 354009 w 2552484"/>
              <a:gd name="connsiteY12" fmla="*/ 113192 h 3412132"/>
              <a:gd name="connsiteX0" fmla="*/ 354009 w 2552484"/>
              <a:gd name="connsiteY0" fmla="*/ 113192 h 3412132"/>
              <a:gd name="connsiteX1" fmla="*/ 137985 w 2552484"/>
              <a:gd name="connsiteY1" fmla="*/ 833273 h 3412132"/>
              <a:gd name="connsiteX2" fmla="*/ 282001 w 2552484"/>
              <a:gd name="connsiteY2" fmla="*/ 1985401 h 3412132"/>
              <a:gd name="connsiteX3" fmla="*/ 282001 w 2552484"/>
              <a:gd name="connsiteY3" fmla="*/ 3209536 h 3412132"/>
              <a:gd name="connsiteX4" fmla="*/ 1794169 w 2552484"/>
              <a:gd name="connsiteY4" fmla="*/ 2993512 h 3412132"/>
              <a:gd name="connsiteX5" fmla="*/ 2442242 w 2552484"/>
              <a:gd name="connsiteY5" fmla="*/ 2201423 h 3412132"/>
              <a:gd name="connsiteX6" fmla="*/ 1722161 w 2552484"/>
              <a:gd name="connsiteY6" fmla="*/ 1841383 h 3412132"/>
              <a:gd name="connsiteX7" fmla="*/ 2442241 w 2552484"/>
              <a:gd name="connsiteY7" fmla="*/ 1193312 h 3412132"/>
              <a:gd name="connsiteX8" fmla="*/ 2442241 w 2552484"/>
              <a:gd name="connsiteY8" fmla="*/ 761263 h 3412132"/>
              <a:gd name="connsiteX9" fmla="*/ 2298225 w 2552484"/>
              <a:gd name="connsiteY9" fmla="*/ 185200 h 3412132"/>
              <a:gd name="connsiteX10" fmla="*/ 1506137 w 2552484"/>
              <a:gd name="connsiteY10" fmla="*/ 41185 h 3412132"/>
              <a:gd name="connsiteX11" fmla="*/ 1002081 w 2552484"/>
              <a:gd name="connsiteY11" fmla="*/ 41185 h 3412132"/>
              <a:gd name="connsiteX12" fmla="*/ 354009 w 2552484"/>
              <a:gd name="connsiteY12" fmla="*/ 113192 h 3412132"/>
              <a:gd name="connsiteX0" fmla="*/ 354009 w 2552483"/>
              <a:gd name="connsiteY0" fmla="*/ 113192 h 3412132"/>
              <a:gd name="connsiteX1" fmla="*/ 137985 w 2552483"/>
              <a:gd name="connsiteY1" fmla="*/ 833273 h 3412132"/>
              <a:gd name="connsiteX2" fmla="*/ 282001 w 2552483"/>
              <a:gd name="connsiteY2" fmla="*/ 1985401 h 3412132"/>
              <a:gd name="connsiteX3" fmla="*/ 282001 w 2552483"/>
              <a:gd name="connsiteY3" fmla="*/ 3209536 h 3412132"/>
              <a:gd name="connsiteX4" fmla="*/ 1794169 w 2552483"/>
              <a:gd name="connsiteY4" fmla="*/ 2993512 h 3412132"/>
              <a:gd name="connsiteX5" fmla="*/ 2442241 w 2552483"/>
              <a:gd name="connsiteY5" fmla="*/ 1985399 h 3412132"/>
              <a:gd name="connsiteX6" fmla="*/ 1722161 w 2552483"/>
              <a:gd name="connsiteY6" fmla="*/ 1841383 h 3412132"/>
              <a:gd name="connsiteX7" fmla="*/ 2442241 w 2552483"/>
              <a:gd name="connsiteY7" fmla="*/ 1193312 h 3412132"/>
              <a:gd name="connsiteX8" fmla="*/ 2442241 w 2552483"/>
              <a:gd name="connsiteY8" fmla="*/ 761263 h 3412132"/>
              <a:gd name="connsiteX9" fmla="*/ 2298225 w 2552483"/>
              <a:gd name="connsiteY9" fmla="*/ 185200 h 3412132"/>
              <a:gd name="connsiteX10" fmla="*/ 1506137 w 2552483"/>
              <a:gd name="connsiteY10" fmla="*/ 41185 h 3412132"/>
              <a:gd name="connsiteX11" fmla="*/ 1002081 w 2552483"/>
              <a:gd name="connsiteY11" fmla="*/ 41185 h 3412132"/>
              <a:gd name="connsiteX12" fmla="*/ 354009 w 2552483"/>
              <a:gd name="connsiteY12" fmla="*/ 113192 h 3412132"/>
              <a:gd name="connsiteX0" fmla="*/ 354009 w 2552483"/>
              <a:gd name="connsiteY0" fmla="*/ 113192 h 3412132"/>
              <a:gd name="connsiteX1" fmla="*/ 137985 w 2552483"/>
              <a:gd name="connsiteY1" fmla="*/ 833273 h 3412132"/>
              <a:gd name="connsiteX2" fmla="*/ 282001 w 2552483"/>
              <a:gd name="connsiteY2" fmla="*/ 1985401 h 3412132"/>
              <a:gd name="connsiteX3" fmla="*/ 282001 w 2552483"/>
              <a:gd name="connsiteY3" fmla="*/ 3209536 h 3412132"/>
              <a:gd name="connsiteX4" fmla="*/ 1794169 w 2552483"/>
              <a:gd name="connsiteY4" fmla="*/ 2993512 h 3412132"/>
              <a:gd name="connsiteX5" fmla="*/ 2442241 w 2552483"/>
              <a:gd name="connsiteY5" fmla="*/ 1985399 h 3412132"/>
              <a:gd name="connsiteX6" fmla="*/ 1722161 w 2552483"/>
              <a:gd name="connsiteY6" fmla="*/ 1841383 h 3412132"/>
              <a:gd name="connsiteX7" fmla="*/ 2442242 w 2552483"/>
              <a:gd name="connsiteY7" fmla="*/ 1481343 h 3412132"/>
              <a:gd name="connsiteX8" fmla="*/ 2442241 w 2552483"/>
              <a:gd name="connsiteY8" fmla="*/ 761263 h 3412132"/>
              <a:gd name="connsiteX9" fmla="*/ 2298225 w 2552483"/>
              <a:gd name="connsiteY9" fmla="*/ 185200 h 3412132"/>
              <a:gd name="connsiteX10" fmla="*/ 1506137 w 2552483"/>
              <a:gd name="connsiteY10" fmla="*/ 41185 h 3412132"/>
              <a:gd name="connsiteX11" fmla="*/ 1002081 w 2552483"/>
              <a:gd name="connsiteY11" fmla="*/ 41185 h 3412132"/>
              <a:gd name="connsiteX12" fmla="*/ 354009 w 2552483"/>
              <a:gd name="connsiteY12" fmla="*/ 113192 h 3412132"/>
              <a:gd name="connsiteX0" fmla="*/ 354009 w 2552483"/>
              <a:gd name="connsiteY0" fmla="*/ 113192 h 3412132"/>
              <a:gd name="connsiteX1" fmla="*/ 137985 w 2552483"/>
              <a:gd name="connsiteY1" fmla="*/ 833273 h 3412132"/>
              <a:gd name="connsiteX2" fmla="*/ 282001 w 2552483"/>
              <a:gd name="connsiteY2" fmla="*/ 1985401 h 3412132"/>
              <a:gd name="connsiteX3" fmla="*/ 282001 w 2552483"/>
              <a:gd name="connsiteY3" fmla="*/ 3209536 h 3412132"/>
              <a:gd name="connsiteX4" fmla="*/ 1794169 w 2552483"/>
              <a:gd name="connsiteY4" fmla="*/ 2993512 h 3412132"/>
              <a:gd name="connsiteX5" fmla="*/ 2442241 w 2552483"/>
              <a:gd name="connsiteY5" fmla="*/ 1985399 h 3412132"/>
              <a:gd name="connsiteX6" fmla="*/ 1722161 w 2552483"/>
              <a:gd name="connsiteY6" fmla="*/ 1841383 h 3412132"/>
              <a:gd name="connsiteX7" fmla="*/ 2442242 w 2552483"/>
              <a:gd name="connsiteY7" fmla="*/ 1481343 h 3412132"/>
              <a:gd name="connsiteX8" fmla="*/ 2442241 w 2552483"/>
              <a:gd name="connsiteY8" fmla="*/ 761263 h 3412132"/>
              <a:gd name="connsiteX9" fmla="*/ 2298225 w 2552483"/>
              <a:gd name="connsiteY9" fmla="*/ 185200 h 3412132"/>
              <a:gd name="connsiteX10" fmla="*/ 1506137 w 2552483"/>
              <a:gd name="connsiteY10" fmla="*/ 41185 h 3412132"/>
              <a:gd name="connsiteX11" fmla="*/ 1002081 w 2552483"/>
              <a:gd name="connsiteY11" fmla="*/ 41185 h 3412132"/>
              <a:gd name="connsiteX12" fmla="*/ 354009 w 2552483"/>
              <a:gd name="connsiteY12" fmla="*/ 113192 h 3412132"/>
              <a:gd name="connsiteX0" fmla="*/ 354009 w 2552483"/>
              <a:gd name="connsiteY0" fmla="*/ 113192 h 3412132"/>
              <a:gd name="connsiteX1" fmla="*/ 137985 w 2552483"/>
              <a:gd name="connsiteY1" fmla="*/ 833273 h 3412132"/>
              <a:gd name="connsiteX2" fmla="*/ 282001 w 2552483"/>
              <a:gd name="connsiteY2" fmla="*/ 1985401 h 3412132"/>
              <a:gd name="connsiteX3" fmla="*/ 282001 w 2552483"/>
              <a:gd name="connsiteY3" fmla="*/ 3209536 h 3412132"/>
              <a:gd name="connsiteX4" fmla="*/ 1794169 w 2552483"/>
              <a:gd name="connsiteY4" fmla="*/ 2993512 h 3412132"/>
              <a:gd name="connsiteX5" fmla="*/ 2442241 w 2552483"/>
              <a:gd name="connsiteY5" fmla="*/ 1985399 h 3412132"/>
              <a:gd name="connsiteX6" fmla="*/ 1722161 w 2552483"/>
              <a:gd name="connsiteY6" fmla="*/ 1841383 h 3412132"/>
              <a:gd name="connsiteX7" fmla="*/ 2442242 w 2552483"/>
              <a:gd name="connsiteY7" fmla="*/ 1481343 h 3412132"/>
              <a:gd name="connsiteX8" fmla="*/ 2442241 w 2552483"/>
              <a:gd name="connsiteY8" fmla="*/ 761263 h 3412132"/>
              <a:gd name="connsiteX9" fmla="*/ 2298225 w 2552483"/>
              <a:gd name="connsiteY9" fmla="*/ 185200 h 3412132"/>
              <a:gd name="connsiteX10" fmla="*/ 1506137 w 2552483"/>
              <a:gd name="connsiteY10" fmla="*/ 41185 h 3412132"/>
              <a:gd name="connsiteX11" fmla="*/ 1002081 w 2552483"/>
              <a:gd name="connsiteY11" fmla="*/ 41185 h 3412132"/>
              <a:gd name="connsiteX12" fmla="*/ 354009 w 2552483"/>
              <a:gd name="connsiteY12" fmla="*/ 113192 h 3412132"/>
              <a:gd name="connsiteX0" fmla="*/ 354009 w 2552483"/>
              <a:gd name="connsiteY0" fmla="*/ 113192 h 3412132"/>
              <a:gd name="connsiteX1" fmla="*/ 137985 w 2552483"/>
              <a:gd name="connsiteY1" fmla="*/ 833273 h 3412132"/>
              <a:gd name="connsiteX2" fmla="*/ 282001 w 2552483"/>
              <a:gd name="connsiteY2" fmla="*/ 1985401 h 3412132"/>
              <a:gd name="connsiteX3" fmla="*/ 282001 w 2552483"/>
              <a:gd name="connsiteY3" fmla="*/ 3209536 h 3412132"/>
              <a:gd name="connsiteX4" fmla="*/ 1794169 w 2552483"/>
              <a:gd name="connsiteY4" fmla="*/ 2993512 h 3412132"/>
              <a:gd name="connsiteX5" fmla="*/ 2442241 w 2552483"/>
              <a:gd name="connsiteY5" fmla="*/ 1985399 h 3412132"/>
              <a:gd name="connsiteX6" fmla="*/ 1722161 w 2552483"/>
              <a:gd name="connsiteY6" fmla="*/ 1841383 h 3412132"/>
              <a:gd name="connsiteX7" fmla="*/ 2442242 w 2552483"/>
              <a:gd name="connsiteY7" fmla="*/ 1481343 h 3412132"/>
              <a:gd name="connsiteX8" fmla="*/ 2442241 w 2552483"/>
              <a:gd name="connsiteY8" fmla="*/ 761263 h 3412132"/>
              <a:gd name="connsiteX9" fmla="*/ 2298225 w 2552483"/>
              <a:gd name="connsiteY9" fmla="*/ 185200 h 3412132"/>
              <a:gd name="connsiteX10" fmla="*/ 1506137 w 2552483"/>
              <a:gd name="connsiteY10" fmla="*/ 41185 h 3412132"/>
              <a:gd name="connsiteX11" fmla="*/ 1002081 w 2552483"/>
              <a:gd name="connsiteY11" fmla="*/ 41185 h 3412132"/>
              <a:gd name="connsiteX12" fmla="*/ 354009 w 2552483"/>
              <a:gd name="connsiteY12" fmla="*/ 113192 h 3412132"/>
              <a:gd name="connsiteX0" fmla="*/ 354009 w 2552483"/>
              <a:gd name="connsiteY0" fmla="*/ 113192 h 3412132"/>
              <a:gd name="connsiteX1" fmla="*/ 137985 w 2552483"/>
              <a:gd name="connsiteY1" fmla="*/ 833273 h 3412132"/>
              <a:gd name="connsiteX2" fmla="*/ 282001 w 2552483"/>
              <a:gd name="connsiteY2" fmla="*/ 1985401 h 3412132"/>
              <a:gd name="connsiteX3" fmla="*/ 282001 w 2552483"/>
              <a:gd name="connsiteY3" fmla="*/ 3209536 h 3412132"/>
              <a:gd name="connsiteX4" fmla="*/ 1794169 w 2552483"/>
              <a:gd name="connsiteY4" fmla="*/ 2993512 h 3412132"/>
              <a:gd name="connsiteX5" fmla="*/ 2442241 w 2552483"/>
              <a:gd name="connsiteY5" fmla="*/ 1985399 h 3412132"/>
              <a:gd name="connsiteX6" fmla="*/ 1722161 w 2552483"/>
              <a:gd name="connsiteY6" fmla="*/ 1841383 h 3412132"/>
              <a:gd name="connsiteX7" fmla="*/ 2442242 w 2552483"/>
              <a:gd name="connsiteY7" fmla="*/ 1481343 h 3412132"/>
              <a:gd name="connsiteX8" fmla="*/ 2442241 w 2552483"/>
              <a:gd name="connsiteY8" fmla="*/ 761263 h 3412132"/>
              <a:gd name="connsiteX9" fmla="*/ 2298225 w 2552483"/>
              <a:gd name="connsiteY9" fmla="*/ 185200 h 3412132"/>
              <a:gd name="connsiteX10" fmla="*/ 1506137 w 2552483"/>
              <a:gd name="connsiteY10" fmla="*/ 41185 h 3412132"/>
              <a:gd name="connsiteX11" fmla="*/ 1002081 w 2552483"/>
              <a:gd name="connsiteY11" fmla="*/ 41185 h 3412132"/>
              <a:gd name="connsiteX12" fmla="*/ 354009 w 2552483"/>
              <a:gd name="connsiteY12" fmla="*/ 113192 h 3412132"/>
              <a:gd name="connsiteX0" fmla="*/ 354009 w 2552483"/>
              <a:gd name="connsiteY0" fmla="*/ 113192 h 3412132"/>
              <a:gd name="connsiteX1" fmla="*/ 137985 w 2552483"/>
              <a:gd name="connsiteY1" fmla="*/ 833273 h 3412132"/>
              <a:gd name="connsiteX2" fmla="*/ 282001 w 2552483"/>
              <a:gd name="connsiteY2" fmla="*/ 1985401 h 3412132"/>
              <a:gd name="connsiteX3" fmla="*/ 282001 w 2552483"/>
              <a:gd name="connsiteY3" fmla="*/ 3209536 h 3412132"/>
              <a:gd name="connsiteX4" fmla="*/ 1794169 w 2552483"/>
              <a:gd name="connsiteY4" fmla="*/ 2993512 h 3412132"/>
              <a:gd name="connsiteX5" fmla="*/ 2442241 w 2552483"/>
              <a:gd name="connsiteY5" fmla="*/ 1985399 h 3412132"/>
              <a:gd name="connsiteX6" fmla="*/ 1722161 w 2552483"/>
              <a:gd name="connsiteY6" fmla="*/ 1841383 h 3412132"/>
              <a:gd name="connsiteX7" fmla="*/ 2442242 w 2552483"/>
              <a:gd name="connsiteY7" fmla="*/ 1481343 h 3412132"/>
              <a:gd name="connsiteX8" fmla="*/ 2442241 w 2552483"/>
              <a:gd name="connsiteY8" fmla="*/ 761263 h 3412132"/>
              <a:gd name="connsiteX9" fmla="*/ 2298225 w 2552483"/>
              <a:gd name="connsiteY9" fmla="*/ 185200 h 3412132"/>
              <a:gd name="connsiteX10" fmla="*/ 1506137 w 2552483"/>
              <a:gd name="connsiteY10" fmla="*/ 41185 h 3412132"/>
              <a:gd name="connsiteX11" fmla="*/ 1002081 w 2552483"/>
              <a:gd name="connsiteY11" fmla="*/ 41185 h 3412132"/>
              <a:gd name="connsiteX12" fmla="*/ 354009 w 2552483"/>
              <a:gd name="connsiteY12" fmla="*/ 113192 h 3412132"/>
              <a:gd name="connsiteX0" fmla="*/ 309176 w 2579657"/>
              <a:gd name="connsiteY0" fmla="*/ 113192 h 3484141"/>
              <a:gd name="connsiteX1" fmla="*/ 165159 w 2579657"/>
              <a:gd name="connsiteY1" fmla="*/ 905282 h 3484141"/>
              <a:gd name="connsiteX2" fmla="*/ 309175 w 2579657"/>
              <a:gd name="connsiteY2" fmla="*/ 2057410 h 3484141"/>
              <a:gd name="connsiteX3" fmla="*/ 309175 w 2579657"/>
              <a:gd name="connsiteY3" fmla="*/ 3281545 h 3484141"/>
              <a:gd name="connsiteX4" fmla="*/ 1821343 w 2579657"/>
              <a:gd name="connsiteY4" fmla="*/ 3065521 h 3484141"/>
              <a:gd name="connsiteX5" fmla="*/ 2469415 w 2579657"/>
              <a:gd name="connsiteY5" fmla="*/ 2057408 h 3484141"/>
              <a:gd name="connsiteX6" fmla="*/ 1749335 w 2579657"/>
              <a:gd name="connsiteY6" fmla="*/ 1913392 h 3484141"/>
              <a:gd name="connsiteX7" fmla="*/ 2469416 w 2579657"/>
              <a:gd name="connsiteY7" fmla="*/ 1553352 h 3484141"/>
              <a:gd name="connsiteX8" fmla="*/ 2469415 w 2579657"/>
              <a:gd name="connsiteY8" fmla="*/ 833272 h 3484141"/>
              <a:gd name="connsiteX9" fmla="*/ 2325399 w 2579657"/>
              <a:gd name="connsiteY9" fmla="*/ 257209 h 3484141"/>
              <a:gd name="connsiteX10" fmla="*/ 1533311 w 2579657"/>
              <a:gd name="connsiteY10" fmla="*/ 113194 h 3484141"/>
              <a:gd name="connsiteX11" fmla="*/ 1029255 w 2579657"/>
              <a:gd name="connsiteY11" fmla="*/ 113194 h 3484141"/>
              <a:gd name="connsiteX12" fmla="*/ 309176 w 2579657"/>
              <a:gd name="connsiteY12" fmla="*/ 113192 h 3484141"/>
              <a:gd name="connsiteX0" fmla="*/ 309176 w 2579657"/>
              <a:gd name="connsiteY0" fmla="*/ 37666 h 3408615"/>
              <a:gd name="connsiteX1" fmla="*/ 165159 w 2579657"/>
              <a:gd name="connsiteY1" fmla="*/ 829756 h 3408615"/>
              <a:gd name="connsiteX2" fmla="*/ 309175 w 2579657"/>
              <a:gd name="connsiteY2" fmla="*/ 1981884 h 3408615"/>
              <a:gd name="connsiteX3" fmla="*/ 309175 w 2579657"/>
              <a:gd name="connsiteY3" fmla="*/ 3206019 h 3408615"/>
              <a:gd name="connsiteX4" fmla="*/ 1821343 w 2579657"/>
              <a:gd name="connsiteY4" fmla="*/ 2989995 h 3408615"/>
              <a:gd name="connsiteX5" fmla="*/ 2469415 w 2579657"/>
              <a:gd name="connsiteY5" fmla="*/ 1981882 h 3408615"/>
              <a:gd name="connsiteX6" fmla="*/ 1749335 w 2579657"/>
              <a:gd name="connsiteY6" fmla="*/ 1837866 h 3408615"/>
              <a:gd name="connsiteX7" fmla="*/ 2469416 w 2579657"/>
              <a:gd name="connsiteY7" fmla="*/ 1477826 h 3408615"/>
              <a:gd name="connsiteX8" fmla="*/ 2469415 w 2579657"/>
              <a:gd name="connsiteY8" fmla="*/ 757746 h 3408615"/>
              <a:gd name="connsiteX9" fmla="*/ 2325399 w 2579657"/>
              <a:gd name="connsiteY9" fmla="*/ 181683 h 3408615"/>
              <a:gd name="connsiteX10" fmla="*/ 1533311 w 2579657"/>
              <a:gd name="connsiteY10" fmla="*/ 37668 h 3408615"/>
              <a:gd name="connsiteX11" fmla="*/ 1029255 w 2579657"/>
              <a:gd name="connsiteY11" fmla="*/ 37668 h 3408615"/>
              <a:gd name="connsiteX12" fmla="*/ 309176 w 2579657"/>
              <a:gd name="connsiteY12" fmla="*/ 37666 h 3408615"/>
              <a:gd name="connsiteX0" fmla="*/ 282002 w 2552483"/>
              <a:gd name="connsiteY0" fmla="*/ 37666 h 3408615"/>
              <a:gd name="connsiteX1" fmla="*/ 137985 w 2552483"/>
              <a:gd name="connsiteY1" fmla="*/ 829756 h 3408615"/>
              <a:gd name="connsiteX2" fmla="*/ 282001 w 2552483"/>
              <a:gd name="connsiteY2" fmla="*/ 1981884 h 3408615"/>
              <a:gd name="connsiteX3" fmla="*/ 282001 w 2552483"/>
              <a:gd name="connsiteY3" fmla="*/ 3206019 h 3408615"/>
              <a:gd name="connsiteX4" fmla="*/ 1794169 w 2552483"/>
              <a:gd name="connsiteY4" fmla="*/ 2989995 h 3408615"/>
              <a:gd name="connsiteX5" fmla="*/ 2442241 w 2552483"/>
              <a:gd name="connsiteY5" fmla="*/ 1981882 h 3408615"/>
              <a:gd name="connsiteX6" fmla="*/ 1722161 w 2552483"/>
              <a:gd name="connsiteY6" fmla="*/ 1837866 h 3408615"/>
              <a:gd name="connsiteX7" fmla="*/ 2442242 w 2552483"/>
              <a:gd name="connsiteY7" fmla="*/ 1477826 h 3408615"/>
              <a:gd name="connsiteX8" fmla="*/ 2442241 w 2552483"/>
              <a:gd name="connsiteY8" fmla="*/ 757746 h 3408615"/>
              <a:gd name="connsiteX9" fmla="*/ 2298225 w 2552483"/>
              <a:gd name="connsiteY9" fmla="*/ 181683 h 3408615"/>
              <a:gd name="connsiteX10" fmla="*/ 1506137 w 2552483"/>
              <a:gd name="connsiteY10" fmla="*/ 37668 h 3408615"/>
              <a:gd name="connsiteX11" fmla="*/ 1002081 w 2552483"/>
              <a:gd name="connsiteY11" fmla="*/ 37668 h 3408615"/>
              <a:gd name="connsiteX12" fmla="*/ 282002 w 2552483"/>
              <a:gd name="connsiteY12" fmla="*/ 37666 h 3408615"/>
              <a:gd name="connsiteX0" fmla="*/ 282002 w 2552483"/>
              <a:gd name="connsiteY0" fmla="*/ 24000 h 3394949"/>
              <a:gd name="connsiteX1" fmla="*/ 137985 w 2552483"/>
              <a:gd name="connsiteY1" fmla="*/ 816090 h 3394949"/>
              <a:gd name="connsiteX2" fmla="*/ 282001 w 2552483"/>
              <a:gd name="connsiteY2" fmla="*/ 1968218 h 3394949"/>
              <a:gd name="connsiteX3" fmla="*/ 282001 w 2552483"/>
              <a:gd name="connsiteY3" fmla="*/ 3192353 h 3394949"/>
              <a:gd name="connsiteX4" fmla="*/ 1794169 w 2552483"/>
              <a:gd name="connsiteY4" fmla="*/ 2976329 h 3394949"/>
              <a:gd name="connsiteX5" fmla="*/ 2442241 w 2552483"/>
              <a:gd name="connsiteY5" fmla="*/ 1968216 h 3394949"/>
              <a:gd name="connsiteX6" fmla="*/ 1722161 w 2552483"/>
              <a:gd name="connsiteY6" fmla="*/ 1824200 h 3394949"/>
              <a:gd name="connsiteX7" fmla="*/ 2442242 w 2552483"/>
              <a:gd name="connsiteY7" fmla="*/ 1464160 h 3394949"/>
              <a:gd name="connsiteX8" fmla="*/ 2442241 w 2552483"/>
              <a:gd name="connsiteY8" fmla="*/ 744080 h 3394949"/>
              <a:gd name="connsiteX9" fmla="*/ 2298225 w 2552483"/>
              <a:gd name="connsiteY9" fmla="*/ 168017 h 3394949"/>
              <a:gd name="connsiteX10" fmla="*/ 1506137 w 2552483"/>
              <a:gd name="connsiteY10" fmla="*/ 24002 h 3394949"/>
              <a:gd name="connsiteX11" fmla="*/ 1002081 w 2552483"/>
              <a:gd name="connsiteY11" fmla="*/ 24002 h 3394949"/>
              <a:gd name="connsiteX12" fmla="*/ 282002 w 2552483"/>
              <a:gd name="connsiteY12" fmla="*/ 24000 h 3394949"/>
              <a:gd name="connsiteX0" fmla="*/ 282002 w 2552483"/>
              <a:gd name="connsiteY0" fmla="*/ 11999 h 3382948"/>
              <a:gd name="connsiteX1" fmla="*/ 137985 w 2552483"/>
              <a:gd name="connsiteY1" fmla="*/ 804089 h 3382948"/>
              <a:gd name="connsiteX2" fmla="*/ 282001 w 2552483"/>
              <a:gd name="connsiteY2" fmla="*/ 1956217 h 3382948"/>
              <a:gd name="connsiteX3" fmla="*/ 282001 w 2552483"/>
              <a:gd name="connsiteY3" fmla="*/ 3180352 h 3382948"/>
              <a:gd name="connsiteX4" fmla="*/ 1794169 w 2552483"/>
              <a:gd name="connsiteY4" fmla="*/ 2964328 h 3382948"/>
              <a:gd name="connsiteX5" fmla="*/ 2442241 w 2552483"/>
              <a:gd name="connsiteY5" fmla="*/ 1956215 h 3382948"/>
              <a:gd name="connsiteX6" fmla="*/ 1722161 w 2552483"/>
              <a:gd name="connsiteY6" fmla="*/ 1812199 h 3382948"/>
              <a:gd name="connsiteX7" fmla="*/ 2442242 w 2552483"/>
              <a:gd name="connsiteY7" fmla="*/ 1452159 h 3382948"/>
              <a:gd name="connsiteX8" fmla="*/ 2442241 w 2552483"/>
              <a:gd name="connsiteY8" fmla="*/ 732079 h 3382948"/>
              <a:gd name="connsiteX9" fmla="*/ 2298225 w 2552483"/>
              <a:gd name="connsiteY9" fmla="*/ 156016 h 3382948"/>
              <a:gd name="connsiteX10" fmla="*/ 1506137 w 2552483"/>
              <a:gd name="connsiteY10" fmla="*/ 12001 h 3382948"/>
              <a:gd name="connsiteX11" fmla="*/ 1218106 w 2552483"/>
              <a:gd name="connsiteY11" fmla="*/ 84008 h 3382948"/>
              <a:gd name="connsiteX12" fmla="*/ 282002 w 2552483"/>
              <a:gd name="connsiteY12" fmla="*/ 11999 h 3382948"/>
              <a:gd name="connsiteX0" fmla="*/ 282002 w 2552483"/>
              <a:gd name="connsiteY0" fmla="*/ 132015 h 3502964"/>
              <a:gd name="connsiteX1" fmla="*/ 137985 w 2552483"/>
              <a:gd name="connsiteY1" fmla="*/ 924105 h 3502964"/>
              <a:gd name="connsiteX2" fmla="*/ 282001 w 2552483"/>
              <a:gd name="connsiteY2" fmla="*/ 2076233 h 3502964"/>
              <a:gd name="connsiteX3" fmla="*/ 282001 w 2552483"/>
              <a:gd name="connsiteY3" fmla="*/ 3300368 h 3502964"/>
              <a:gd name="connsiteX4" fmla="*/ 1794169 w 2552483"/>
              <a:gd name="connsiteY4" fmla="*/ 3084344 h 3502964"/>
              <a:gd name="connsiteX5" fmla="*/ 2442241 w 2552483"/>
              <a:gd name="connsiteY5" fmla="*/ 2076231 h 3502964"/>
              <a:gd name="connsiteX6" fmla="*/ 1722161 w 2552483"/>
              <a:gd name="connsiteY6" fmla="*/ 1932215 h 3502964"/>
              <a:gd name="connsiteX7" fmla="*/ 2442242 w 2552483"/>
              <a:gd name="connsiteY7" fmla="*/ 1572175 h 3502964"/>
              <a:gd name="connsiteX8" fmla="*/ 2442241 w 2552483"/>
              <a:gd name="connsiteY8" fmla="*/ 852095 h 3502964"/>
              <a:gd name="connsiteX9" fmla="*/ 2298225 w 2552483"/>
              <a:gd name="connsiteY9" fmla="*/ 276032 h 3502964"/>
              <a:gd name="connsiteX10" fmla="*/ 1506137 w 2552483"/>
              <a:gd name="connsiteY10" fmla="*/ 132017 h 3502964"/>
              <a:gd name="connsiteX11" fmla="*/ 282002 w 2552483"/>
              <a:gd name="connsiteY11" fmla="*/ 132015 h 3502964"/>
              <a:gd name="connsiteX0" fmla="*/ 282002 w 2552483"/>
              <a:gd name="connsiteY0" fmla="*/ 24001 h 3394950"/>
              <a:gd name="connsiteX1" fmla="*/ 137985 w 2552483"/>
              <a:gd name="connsiteY1" fmla="*/ 816091 h 3394950"/>
              <a:gd name="connsiteX2" fmla="*/ 282001 w 2552483"/>
              <a:gd name="connsiteY2" fmla="*/ 1968219 h 3394950"/>
              <a:gd name="connsiteX3" fmla="*/ 282001 w 2552483"/>
              <a:gd name="connsiteY3" fmla="*/ 3192354 h 3394950"/>
              <a:gd name="connsiteX4" fmla="*/ 1794169 w 2552483"/>
              <a:gd name="connsiteY4" fmla="*/ 2976330 h 3394950"/>
              <a:gd name="connsiteX5" fmla="*/ 2442241 w 2552483"/>
              <a:gd name="connsiteY5" fmla="*/ 1968217 h 3394950"/>
              <a:gd name="connsiteX6" fmla="*/ 1722161 w 2552483"/>
              <a:gd name="connsiteY6" fmla="*/ 1824201 h 3394950"/>
              <a:gd name="connsiteX7" fmla="*/ 2442242 w 2552483"/>
              <a:gd name="connsiteY7" fmla="*/ 1464161 h 3394950"/>
              <a:gd name="connsiteX8" fmla="*/ 2442241 w 2552483"/>
              <a:gd name="connsiteY8" fmla="*/ 744081 h 3394950"/>
              <a:gd name="connsiteX9" fmla="*/ 2298225 w 2552483"/>
              <a:gd name="connsiteY9" fmla="*/ 168018 h 3394950"/>
              <a:gd name="connsiteX10" fmla="*/ 1506137 w 2552483"/>
              <a:gd name="connsiteY10" fmla="*/ 24003 h 3394950"/>
              <a:gd name="connsiteX11" fmla="*/ 282002 w 2552483"/>
              <a:gd name="connsiteY11" fmla="*/ 24001 h 3394950"/>
              <a:gd name="connsiteX0" fmla="*/ 282002 w 2598259"/>
              <a:gd name="connsiteY0" fmla="*/ 120013 h 3490962"/>
              <a:gd name="connsiteX1" fmla="*/ 137985 w 2598259"/>
              <a:gd name="connsiteY1" fmla="*/ 912103 h 3490962"/>
              <a:gd name="connsiteX2" fmla="*/ 282001 w 2598259"/>
              <a:gd name="connsiteY2" fmla="*/ 2064231 h 3490962"/>
              <a:gd name="connsiteX3" fmla="*/ 282001 w 2598259"/>
              <a:gd name="connsiteY3" fmla="*/ 3288366 h 3490962"/>
              <a:gd name="connsiteX4" fmla="*/ 1794169 w 2598259"/>
              <a:gd name="connsiteY4" fmla="*/ 3072342 h 3490962"/>
              <a:gd name="connsiteX5" fmla="*/ 2442241 w 2598259"/>
              <a:gd name="connsiteY5" fmla="*/ 2064229 h 3490962"/>
              <a:gd name="connsiteX6" fmla="*/ 1722161 w 2598259"/>
              <a:gd name="connsiteY6" fmla="*/ 1920213 h 3490962"/>
              <a:gd name="connsiteX7" fmla="*/ 2442242 w 2598259"/>
              <a:gd name="connsiteY7" fmla="*/ 1560173 h 3490962"/>
              <a:gd name="connsiteX8" fmla="*/ 2442241 w 2598259"/>
              <a:gd name="connsiteY8" fmla="*/ 840093 h 3490962"/>
              <a:gd name="connsiteX9" fmla="*/ 2442242 w 2598259"/>
              <a:gd name="connsiteY9" fmla="*/ 120013 h 3490962"/>
              <a:gd name="connsiteX10" fmla="*/ 1506137 w 2598259"/>
              <a:gd name="connsiteY10" fmla="*/ 120015 h 3490962"/>
              <a:gd name="connsiteX11" fmla="*/ 282002 w 2598259"/>
              <a:gd name="connsiteY11" fmla="*/ 120013 h 349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98259" h="3490962">
                <a:moveTo>
                  <a:pt x="282002" y="120013"/>
                </a:moveTo>
                <a:cubicBezTo>
                  <a:pt x="40605" y="116068"/>
                  <a:pt x="208439" y="584305"/>
                  <a:pt x="137985" y="912103"/>
                </a:cubicBezTo>
                <a:cubicBezTo>
                  <a:pt x="120497" y="1100729"/>
                  <a:pt x="25288" y="1250961"/>
                  <a:pt x="282001" y="2064231"/>
                </a:cubicBezTo>
                <a:cubicBezTo>
                  <a:pt x="336489" y="2438566"/>
                  <a:pt x="0" y="3085770"/>
                  <a:pt x="282001" y="3288366"/>
                </a:cubicBezTo>
                <a:cubicBezTo>
                  <a:pt x="564002" y="3490962"/>
                  <a:pt x="1445717" y="3253897"/>
                  <a:pt x="1794169" y="3072342"/>
                </a:cubicBezTo>
                <a:cubicBezTo>
                  <a:pt x="2168755" y="2877170"/>
                  <a:pt x="2415394" y="2381980"/>
                  <a:pt x="2442241" y="2064229"/>
                </a:cubicBezTo>
                <a:cubicBezTo>
                  <a:pt x="2552483" y="1868058"/>
                  <a:pt x="1722161" y="2004222"/>
                  <a:pt x="1722161" y="1920213"/>
                </a:cubicBezTo>
                <a:cubicBezTo>
                  <a:pt x="1706114" y="1650965"/>
                  <a:pt x="2491459" y="1838747"/>
                  <a:pt x="2442242" y="1560173"/>
                </a:cubicBezTo>
                <a:cubicBezTo>
                  <a:pt x="2404796" y="1206924"/>
                  <a:pt x="2470582" y="978668"/>
                  <a:pt x="2442241" y="840093"/>
                </a:cubicBezTo>
                <a:cubicBezTo>
                  <a:pt x="2418238" y="672074"/>
                  <a:pt x="2598259" y="240026"/>
                  <a:pt x="2442242" y="120013"/>
                </a:cubicBezTo>
                <a:cubicBezTo>
                  <a:pt x="2286225" y="0"/>
                  <a:pt x="1866177" y="120015"/>
                  <a:pt x="1506137" y="120015"/>
                </a:cubicBezTo>
                <a:lnTo>
                  <a:pt x="282002" y="120013"/>
                </a:lnTo>
                <a:close/>
              </a:path>
            </a:pathLst>
          </a:custGeom>
          <a:solidFill>
            <a:srgbClr val="FFE39D">
              <a:alpha val="3490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Compact CC validation phase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 September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HL-LHC Meeting                      WP4: Crab Cavity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4</a:t>
            </a:fld>
            <a:endParaRPr kumimoji="0" lang="en-US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472654"/>
            <a:ext cx="5184576" cy="3912692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" name="Rounded Rectangle 6"/>
          <p:cNvSpPr/>
          <p:nvPr/>
        </p:nvSpPr>
        <p:spPr>
          <a:xfrm>
            <a:off x="1547664" y="4005064"/>
            <a:ext cx="6840760" cy="936104"/>
          </a:xfrm>
          <a:prstGeom prst="roundRect">
            <a:avLst/>
          </a:prstGeom>
          <a:solidFill>
            <a:srgbClr val="3891A7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does this fit inside the DS?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Compact CC Technical Design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 September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HL-LHC Meeting                      WP4: Crab Cavity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5</a:t>
            </a:fld>
            <a:endParaRPr kumimoji="0" lang="en-US"/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120" y="1628801"/>
            <a:ext cx="5759760" cy="3600398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Rounded Rectangle 7"/>
          <p:cNvSpPr/>
          <p:nvPr/>
        </p:nvSpPr>
        <p:spPr>
          <a:xfrm>
            <a:off x="1475656" y="4111605"/>
            <a:ext cx="6840760" cy="936104"/>
          </a:xfrm>
          <a:prstGeom prst="roundRect">
            <a:avLst/>
          </a:prstGeom>
          <a:solidFill>
            <a:srgbClr val="3891A7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does this fit inside the DS?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Elliptical CC Technical Design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 September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HL-LHC Meeting                      WP4: Crab Cavity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6</a:t>
            </a:fld>
            <a:endParaRPr kumimoji="0" lang="en-US"/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52107"/>
            <a:ext cx="6768752" cy="3953786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Rounded Rectangle 7"/>
          <p:cNvSpPr/>
          <p:nvPr/>
        </p:nvSpPr>
        <p:spPr>
          <a:xfrm>
            <a:off x="1043608" y="4005064"/>
            <a:ext cx="6840760" cy="936104"/>
          </a:xfrm>
          <a:prstGeom prst="roundRect">
            <a:avLst/>
          </a:prstGeom>
          <a:solidFill>
            <a:srgbClr val="3891A7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does this fit inside the DS?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Later, ... after the FP7 DS: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 September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HL-LHC Meeting                      WP4: Crab Cavity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7</a:t>
            </a:fld>
            <a:endParaRPr kumimoji="0" lang="en-US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4539703"/>
            <a:ext cx="4320480" cy="1907341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359023"/>
            <a:ext cx="3960440" cy="2619375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771800" y="4149080"/>
            <a:ext cx="412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If elliptical crab cavities remain interesting: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331640" y="980728"/>
            <a:ext cx="3340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If Compact CC’s can be validated: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6624736" cy="93610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CC related studies in other WP’s: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51520" y="1124744"/>
            <a:ext cx="8682168" cy="5112568"/>
          </a:xfrm>
        </p:spPr>
        <p:txBody>
          <a:bodyPr>
            <a:normAutofit/>
          </a:bodyPr>
          <a:lstStyle/>
          <a:p>
            <a:pPr lvl="0"/>
            <a:r>
              <a:rPr lang="en-GB" sz="2400" dirty="0" smtClean="0"/>
              <a:t>WP2 </a:t>
            </a:r>
            <a:r>
              <a:rPr lang="en-GB" sz="2400" dirty="0" smtClean="0"/>
              <a:t>(</a:t>
            </a:r>
            <a:r>
              <a:rPr lang="en-GB" sz="2400" dirty="0" smtClean="0"/>
              <a:t>Accelerator </a:t>
            </a:r>
            <a:r>
              <a:rPr lang="en-GB" sz="2400" dirty="0" smtClean="0"/>
              <a:t>Physics): </a:t>
            </a:r>
          </a:p>
          <a:p>
            <a:pPr lvl="1"/>
            <a:r>
              <a:rPr lang="en-GB" sz="2000" dirty="0" smtClean="0"/>
              <a:t>Impedance and growth rate estimates for specific HOMs to specify exact damping </a:t>
            </a:r>
            <a:r>
              <a:rPr lang="en-GB" sz="2000" dirty="0" smtClean="0"/>
              <a:t>needs and </a:t>
            </a:r>
            <a:r>
              <a:rPr lang="en-GB" sz="2000" dirty="0" smtClean="0"/>
              <a:t>feedback measures, </a:t>
            </a:r>
          </a:p>
          <a:p>
            <a:pPr lvl="1"/>
            <a:r>
              <a:rPr lang="en-GB" sz="2000" dirty="0" smtClean="0"/>
              <a:t>Effect of non-zero dispersion and stable working points,</a:t>
            </a:r>
          </a:p>
          <a:p>
            <a:pPr lvl="1"/>
            <a:r>
              <a:rPr lang="en-GB" sz="2000" dirty="0" smtClean="0"/>
              <a:t>Crab consistent </a:t>
            </a:r>
            <a:r>
              <a:rPr lang="en-GB" sz="2000" dirty="0" smtClean="0"/>
              <a:t>optics,</a:t>
            </a:r>
          </a:p>
          <a:p>
            <a:pPr lvl="1"/>
            <a:r>
              <a:rPr lang="en-GB" sz="2000" dirty="0" smtClean="0"/>
              <a:t>Local doglegs &amp; feedback to control beam transverse position @ CC.</a:t>
            </a:r>
          </a:p>
          <a:p>
            <a:pPr lvl="0"/>
            <a:r>
              <a:rPr lang="en-GB" sz="2400" dirty="0" smtClean="0"/>
              <a:t>WP5 </a:t>
            </a:r>
            <a:r>
              <a:rPr lang="en-GB" sz="2400" dirty="0" smtClean="0"/>
              <a:t>(</a:t>
            </a:r>
            <a:r>
              <a:rPr lang="en-GB" sz="2400" dirty="0" smtClean="0"/>
              <a:t>Collimation </a:t>
            </a:r>
            <a:r>
              <a:rPr lang="en-GB" sz="2400" dirty="0" smtClean="0"/>
              <a:t>&amp; Beam losses): </a:t>
            </a:r>
          </a:p>
          <a:p>
            <a:pPr lvl="1"/>
            <a:r>
              <a:rPr lang="en-GB" sz="2000" dirty="0" smtClean="0"/>
              <a:t>Tracking simulations for loss maps for fast failure modes, </a:t>
            </a:r>
          </a:p>
          <a:p>
            <a:pPr lvl="1"/>
            <a:r>
              <a:rPr lang="en-GB" sz="2000" dirty="0" smtClean="0"/>
              <a:t>Beam-beam simulations to investigate instabilities, noise issues and DA.</a:t>
            </a:r>
          </a:p>
          <a:p>
            <a:pPr lvl="0"/>
            <a:r>
              <a:rPr lang="en-GB" sz="2400" dirty="0" smtClean="0"/>
              <a:t>WP6 (Machine Protection):</a:t>
            </a:r>
          </a:p>
          <a:p>
            <a:pPr lvl="1"/>
            <a:r>
              <a:rPr lang="en-GB" sz="2000" dirty="0" smtClean="0"/>
              <a:t>Study of CC failure modes</a:t>
            </a:r>
            <a:r>
              <a:rPr lang="en-GB" sz="2000" dirty="0" smtClean="0"/>
              <a:t>. </a:t>
            </a:r>
            <a:endParaRPr lang="en-GB" sz="200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 September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HL-LHC Meeting                      WP4: Crab Cavity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8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WP4: </a:t>
            </a:r>
            <a:r>
              <a:rPr lang="en-GB" dirty="0" smtClean="0"/>
              <a:t> Possible Tasks (1</a:t>
            </a:r>
            <a:r>
              <a:rPr lang="en-GB" baseline="30000" dirty="0" smtClean="0"/>
              <a:t>st</a:t>
            </a:r>
            <a:r>
              <a:rPr lang="en-GB" dirty="0" smtClean="0"/>
              <a:t> draft)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 September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HL-LHC Meeting                      WP4: Crab Cavity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9</a:t>
            </a:fld>
            <a:endParaRPr kumimoji="0"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69090" y="1186032"/>
          <a:ext cx="7791341" cy="505128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5703110"/>
                <a:gridCol w="2088231"/>
              </a:tblGrid>
              <a:tr h="70822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GB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Task 1: 	Coordination and Communication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000" marR="46800" marT="18000" marB="1800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 dirty="0" smtClean="0"/>
                        <a:t>CERN, </a:t>
                      </a:r>
                      <a:r>
                        <a:rPr lang="en-US" sz="1400" u="none" strike="noStrike" dirty="0" smtClean="0"/>
                        <a:t> LARP</a:t>
                      </a:r>
                      <a:r>
                        <a:rPr lang="en-US" sz="1400" u="none" strike="noStrike" dirty="0" smtClean="0"/>
                        <a:t>, </a:t>
                      </a:r>
                      <a:r>
                        <a:rPr lang="en-US" sz="1400" u="none" strike="noStrike" dirty="0" smtClean="0"/>
                        <a:t> ULANC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000" marR="46800" marT="18000" marB="18000" anchor="ctr"/>
                </a:tc>
              </a:tr>
              <a:tr h="300398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GB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Task 2: 	Support studies</a:t>
                      </a:r>
                    </a:p>
                    <a:p>
                      <a:pPr marL="360363" lvl="0" indent="-360363">
                        <a:buFont typeface="Arial" pitchFamily="34" charset="0"/>
                        <a:buChar char="•"/>
                      </a:pPr>
                      <a:r>
                        <a:rPr kumimoji="0" lang="en-GB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Tunnel preparation SPS and LHC</a:t>
                      </a:r>
                    </a:p>
                    <a:p>
                      <a:pPr marL="360363" lvl="0" indent="-360363">
                        <a:buFont typeface="Arial" pitchFamily="34" charset="0"/>
                        <a:buChar char="•"/>
                      </a:pPr>
                      <a:r>
                        <a:rPr kumimoji="0" lang="en-GB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Local IR layout and spatial integration</a:t>
                      </a:r>
                    </a:p>
                    <a:p>
                      <a:pPr marL="360363" marR="0" lvl="0" indent="-3603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en-GB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Effect of phase noise , </a:t>
                      </a:r>
                      <a:r>
                        <a:rPr kumimoji="0" lang="en-GB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LLRF system conceptual</a:t>
                      </a:r>
                      <a:r>
                        <a:rPr kumimoji="0" lang="en-GB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design</a:t>
                      </a:r>
                    </a:p>
                    <a:p>
                      <a:pPr marL="360363" lvl="0" indent="-360363">
                        <a:buFont typeface="Arial" pitchFamily="34" charset="0"/>
                        <a:buChar char="•"/>
                      </a:pPr>
                      <a:r>
                        <a:rPr kumimoji="0" lang="en-GB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RF power system specification</a:t>
                      </a:r>
                    </a:p>
                    <a:p>
                      <a:pPr marL="360363" lvl="0" indent="-360363">
                        <a:buFont typeface="Arial" pitchFamily="34" charset="0"/>
                        <a:buChar char="•"/>
                      </a:pPr>
                      <a:r>
                        <a:rPr kumimoji="0" lang="en-GB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Operational aspects (how to commission/make invisible)</a:t>
                      </a:r>
                    </a:p>
                    <a:p>
                      <a:pPr marL="360363" lvl="0" indent="-360363">
                        <a:buFont typeface="Arial" pitchFamily="34" charset="0"/>
                        <a:buChar char="•"/>
                      </a:pPr>
                      <a:r>
                        <a:rPr lang="en-US" sz="1400" u="none" strike="noStrike" dirty="0" smtClean="0"/>
                        <a:t>Interlocks and fast Feedback </a:t>
                      </a:r>
                    </a:p>
                    <a:p>
                      <a:pPr marL="360363" lvl="0" indent="-360363">
                        <a:buFont typeface="Arial" pitchFamily="34" charset="0"/>
                        <a:buChar char="•"/>
                      </a:pPr>
                      <a:r>
                        <a:rPr kumimoji="0" lang="en-US" sz="140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kumimoji="0" lang="en-GB" sz="1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46800" marT="18000" marB="1800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 dirty="0" smtClean="0"/>
                        <a:t>CERN,  KEK, +?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000" marR="46800" marT="18000" marB="18000" anchor="ctr"/>
                </a:tc>
              </a:tr>
              <a:tr h="416635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GB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Task 3: 	Compact Crab Cavity design </a:t>
                      </a:r>
                    </a:p>
                    <a:p>
                      <a:pPr marL="360363" lvl="0" indent="-360363">
                        <a:buFont typeface="Arial" pitchFamily="34" charset="0"/>
                        <a:buChar char="•"/>
                      </a:pPr>
                      <a:r>
                        <a:rPr kumimoji="0" lang="en-GB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Cavity and </a:t>
                      </a:r>
                      <a:r>
                        <a:rPr kumimoji="0" lang="en-GB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cryomodule</a:t>
                      </a:r>
                      <a:r>
                        <a:rPr kumimoji="0" lang="en-GB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specifications</a:t>
                      </a:r>
                    </a:p>
                    <a:p>
                      <a:pPr marL="360363" lvl="0" indent="-360363">
                        <a:buFont typeface="Arial" pitchFamily="34" charset="0"/>
                        <a:buChar char="•"/>
                      </a:pPr>
                      <a:r>
                        <a:rPr kumimoji="0" lang="en-GB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Design optimisation for novel schemes</a:t>
                      </a:r>
                    </a:p>
                    <a:p>
                      <a:pPr marL="360363" lvl="0" indent="-360363">
                        <a:buFont typeface="Arial" pitchFamily="34" charset="0"/>
                        <a:buChar char="•"/>
                      </a:pPr>
                      <a:r>
                        <a:rPr kumimoji="0" lang="en-GB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Multipacting simulations of cavity &amp; couplers</a:t>
                      </a:r>
                    </a:p>
                    <a:p>
                      <a:pPr marL="360363" marR="0" lvl="0" indent="-3603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u="none" strike="noStrike" dirty="0" smtClean="0"/>
                        <a:t>FEM simulations: mechanical &amp; thermal aspects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360363" marR="0" lvl="0" indent="-3603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u="none" strike="noStrike" dirty="0" smtClean="0"/>
                        <a:t>Copper model measurements: field profile, impedance, error</a:t>
                      </a:r>
                      <a:r>
                        <a:rPr lang="en-US" sz="1400" u="none" strike="noStrike" baseline="0" dirty="0" smtClean="0"/>
                        <a:t> sensitivity</a:t>
                      </a:r>
                    </a:p>
                    <a:p>
                      <a:pPr marL="360363" marR="0" lvl="0" indent="-3603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…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000" marR="46800" marT="18000" marB="1800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 dirty="0" smtClean="0"/>
                        <a:t>ULANC,  LARP</a:t>
                      </a:r>
                      <a:r>
                        <a:rPr lang="en-US" sz="1400" u="none" strike="noStrike" dirty="0" smtClean="0"/>
                        <a:t>, </a:t>
                      </a:r>
                      <a:r>
                        <a:rPr lang="en-US" sz="1400" u="none" strike="noStrike" dirty="0" smtClean="0"/>
                        <a:t> CERN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000" marR="46800" marT="18000" marB="18000" anchor="ctr"/>
                </a:tc>
              </a:tr>
              <a:tr h="70822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GB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Task 4: 	Elliptical Crab Cavity Technical design</a:t>
                      </a:r>
                    </a:p>
                    <a:p>
                      <a:pPr marL="360363" marR="0" indent="-360363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u="none" strike="noStrike" dirty="0" smtClean="0">
                          <a:latin typeface="+mn-lt"/>
                        </a:rPr>
                        <a:t>Coupler development and testing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360363" marR="0" indent="-360363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u="none" strike="noStrike" dirty="0" smtClean="0">
                          <a:latin typeface="+mn-lt"/>
                        </a:rPr>
                        <a:t>Tuner concepts and mock up on copper models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360363" marR="0" indent="-360363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Study of mech.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resonances,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microphonics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360363" marR="0" indent="-360363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u="none" strike="noStrike" dirty="0" smtClean="0">
                          <a:latin typeface="+mn-lt"/>
                        </a:rPr>
                        <a:t>Performance with couplers and horizontal cryostat</a:t>
                      </a:r>
                    </a:p>
                    <a:p>
                      <a:pPr marL="360363" marR="0" indent="-360363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u="none" strike="noStrike" dirty="0" smtClean="0"/>
                        <a:t>Performance difference between 2 K &amp; 4 K</a:t>
                      </a:r>
                      <a:endParaRPr lang="en-US" sz="1400" u="none" strike="noStrike" dirty="0" smtClean="0">
                        <a:latin typeface="+mn-lt"/>
                      </a:endParaRPr>
                    </a:p>
                    <a:p>
                      <a:pPr marL="360363" marR="0" indent="-360363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…</a:t>
                      </a:r>
                    </a:p>
                  </a:txBody>
                  <a:tcPr marL="72000" marR="46800" marT="18000" marB="1800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 dirty="0" smtClean="0"/>
                        <a:t>CERN, </a:t>
                      </a:r>
                      <a:r>
                        <a:rPr lang="en-US" sz="1400" u="none" strike="noStrike" dirty="0" smtClean="0"/>
                        <a:t> CEA,  KEK, +?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000" marR="46800" marT="18000" marB="1800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786</TotalTime>
  <Words>538</Words>
  <Application>Microsoft Office PowerPoint</Application>
  <PresentationFormat>On-screen Show (4:3)</PresentationFormat>
  <Paragraphs>96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Solstice</vt:lpstr>
      <vt:lpstr>WP 4: Crab Cavity</vt:lpstr>
      <vt:lpstr>Collaboration</vt:lpstr>
      <vt:lpstr>The bigger picture</vt:lpstr>
      <vt:lpstr>Compact CC validation phase</vt:lpstr>
      <vt:lpstr>Compact CC Technical Design</vt:lpstr>
      <vt:lpstr>Elliptical CC Technical Design</vt:lpstr>
      <vt:lpstr>Later, ... after the FP7 DS:</vt:lpstr>
      <vt:lpstr>CC related studies in other WP’s:</vt:lpstr>
      <vt:lpstr>WP4:  Possible Tasks (1st draft)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 4: Crab Cavity</dc:title>
  <dc:creator>Erk Jensen</dc:creator>
  <cp:lastModifiedBy>Erk Jensen</cp:lastModifiedBy>
  <cp:revision>58</cp:revision>
  <dcterms:created xsi:type="dcterms:W3CDTF">2010-07-19T08:48:53Z</dcterms:created>
  <dcterms:modified xsi:type="dcterms:W3CDTF">2010-09-07T16:33:28Z</dcterms:modified>
</cp:coreProperties>
</file>