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Nuni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ae70e41a6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7ae70e41a6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ae70e41a6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ae70e41a6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ae70e41a6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ae70e41a6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ae70e41a6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ae70e41a6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ae70e41a6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ae70e41a6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ae70e41a6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ae70e41a6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d4d08423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d4d08423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gitlab.cern.ch/acc-co/seq/task/seq-task-blm" TargetMode="External"/><Relationship Id="rId4" Type="http://schemas.openxmlformats.org/officeDocument/2006/relationships/hyperlink" Target="https://gitlab.cern.ch/acc-co/seq/task/seq-task-bpm" TargetMode="External"/><Relationship Id="rId5" Type="http://schemas.openxmlformats.org/officeDocument/2006/relationships/hyperlink" Target="https://gitlab.cern.ch/acc-co/seq/task/seq-task-bi/-/tree/master/src/java/cern/bi/sw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LHC S</a:t>
            </a:r>
            <a:r>
              <a:rPr lang="fr"/>
              <a:t>equencer Task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Kick Off Meeting 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lang="fr" sz="5200">
                <a:solidFill>
                  <a:schemeClr val="dk1"/>
                </a:solidFill>
              </a:rPr>
              <a:t>kick off meeting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LHC Sequencer Principles</a:t>
            </a:r>
            <a:endParaRPr/>
          </a:p>
        </p:txBody>
      </p:sp>
      <p:pic>
        <p:nvPicPr>
          <p:cNvPr id="135" name="Google Shape;13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9425" y="466250"/>
            <a:ext cx="6103725" cy="365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Task based engine</a:t>
            </a:r>
            <a:endParaRPr/>
          </a:p>
          <a:p>
            <a:pPr indent="-2984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Char char="○"/>
            </a:pPr>
            <a:r>
              <a:rPr lang="fr">
                <a:solidFill>
                  <a:schemeClr val="accent4"/>
                </a:solidFill>
              </a:rPr>
              <a:t>It is possible to assign on-error behavior to each task</a:t>
            </a:r>
            <a:endParaRPr>
              <a:solidFill>
                <a:schemeClr val="accent4"/>
              </a:solidFill>
            </a:endParaRPr>
          </a:p>
          <a:p>
            <a:pPr indent="-2984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Char char="○"/>
            </a:pPr>
            <a:r>
              <a:rPr lang="fr">
                <a:solidFill>
                  <a:schemeClr val="accent4"/>
                </a:solidFill>
              </a:rPr>
              <a:t>It is possible to easily run several tasks in parallel</a:t>
            </a:r>
            <a:endParaRPr>
              <a:solidFill>
                <a:schemeClr val="accent4"/>
              </a:solidFill>
            </a:endParaRPr>
          </a:p>
          <a:p>
            <a:pPr indent="-2984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Char char="○"/>
            </a:pPr>
            <a:r>
              <a:rPr lang="fr">
                <a:solidFill>
                  <a:schemeClr val="accent4"/>
                </a:solidFill>
              </a:rPr>
              <a:t>It is possible to easily jump from task to task</a:t>
            </a:r>
            <a:endParaRPr>
              <a:solidFill>
                <a:schemeClr val="accent4"/>
              </a:solidFill>
            </a:endParaRPr>
          </a:p>
          <a:p>
            <a:pPr indent="-2984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Char char="○"/>
            </a:pPr>
            <a:r>
              <a:rPr lang="fr">
                <a:solidFill>
                  <a:schemeClr val="accent4"/>
                </a:solidFill>
              </a:rPr>
              <a:t>It is possible to execute arbitrary task out of the sequence order</a:t>
            </a:r>
            <a:endParaRPr>
              <a:solidFill>
                <a:schemeClr val="accent4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</a:pPr>
            <a:r>
              <a:rPr lang="fr">
                <a:solidFill>
                  <a:schemeClr val="accent2"/>
                </a:solidFill>
              </a:rPr>
              <a:t>It is impossible to use common programmatic structures like if-else, loops, try-catch-finally blocks.</a:t>
            </a:r>
            <a:endParaRPr>
              <a:solidFill>
                <a:schemeClr val="accent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</a:pPr>
            <a:r>
              <a:rPr lang="fr">
                <a:solidFill>
                  <a:schemeClr val="accent2"/>
                </a:solidFill>
              </a:rPr>
              <a:t>It is impossible to use variables as in programmatic languages. (However it is possible to use parameters which are defined before the sequence has started)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41" name="Google Shape;141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Types of sequences</a:t>
            </a:r>
            <a:endParaRPr/>
          </a:p>
        </p:txBody>
      </p:sp>
      <p:sp>
        <p:nvSpPr>
          <p:cNvPr id="142" name="Google Shape;142;p1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Script based engine.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Char char="○"/>
            </a:pPr>
            <a:r>
              <a:rPr lang="fr">
                <a:solidFill>
                  <a:schemeClr val="accent4"/>
                </a:solidFill>
              </a:rPr>
              <a:t>It is possible to use the full power of Java language: ** variables** constructs (if-else, loops, try-catch-finally blocks)*** type checking</a:t>
            </a:r>
            <a:endParaRPr>
              <a:solidFill>
                <a:schemeClr val="accent4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</a:pPr>
            <a:r>
              <a:rPr lang="fr">
                <a:solidFill>
                  <a:schemeClr val="accent2"/>
                </a:solidFill>
              </a:rPr>
              <a:t>It is impossible to assign special on-error behavior to particular "task" since the notion of task is not even clear.</a:t>
            </a:r>
            <a:endParaRPr>
              <a:solidFill>
                <a:schemeClr val="accent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</a:pPr>
            <a:r>
              <a:rPr lang="fr">
                <a:solidFill>
                  <a:schemeClr val="accent2"/>
                </a:solidFill>
              </a:rPr>
              <a:t>It is impossible to jump from "task" to "task".</a:t>
            </a:r>
            <a:endParaRPr>
              <a:solidFill>
                <a:schemeClr val="accent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</a:pPr>
            <a:r>
              <a:rPr lang="fr">
                <a:solidFill>
                  <a:schemeClr val="accent2"/>
                </a:solidFill>
              </a:rPr>
              <a:t>It is not that easy (but possible) to run several activities in parallel.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425" y="1139069"/>
            <a:ext cx="4194574" cy="3145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5899" y="1228513"/>
            <a:ext cx="3717077" cy="2686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/>
          <p:nvPr>
            <p:ph type="title"/>
          </p:nvPr>
        </p:nvSpPr>
        <p:spPr>
          <a:xfrm>
            <a:off x="463925" y="3571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Sequence editor</a:t>
            </a:r>
            <a:endParaRPr/>
          </a:p>
        </p:txBody>
      </p:sp>
      <p:pic>
        <p:nvPicPr>
          <p:cNvPr id="154" name="Google Shape;15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3200" y="1427150"/>
            <a:ext cx="4925533" cy="30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/>
          <p:nvPr>
            <p:ph type="title"/>
          </p:nvPr>
        </p:nvSpPr>
        <p:spPr>
          <a:xfrm>
            <a:off x="597125" y="2757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Not </a:t>
            </a:r>
            <a:r>
              <a:rPr lang="fr"/>
              <a:t>straightforward to find the correct sequence</a:t>
            </a:r>
            <a:endParaRPr/>
          </a:p>
        </p:txBody>
      </p:sp>
      <p:pic>
        <p:nvPicPr>
          <p:cNvPr id="160" name="Google Shape;16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175" y="1523350"/>
            <a:ext cx="5288058" cy="3038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https://gitlab.cern.ch/acc-co/seq/task</a:t>
            </a:r>
            <a:endParaRPr/>
          </a:p>
        </p:txBody>
      </p:sp>
      <p:sp>
        <p:nvSpPr>
          <p:cNvPr id="166" name="Google Shape;166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 u="sng">
                <a:solidFill>
                  <a:schemeClr val="hlink"/>
                </a:solidFill>
                <a:hlinkClick r:id="rId3"/>
              </a:rPr>
              <a:t>https://gitlab.cern.ch/acc-co/seq/task/seq-task-blm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 u="sng">
                <a:solidFill>
                  <a:schemeClr val="hlink"/>
                </a:solidFill>
                <a:hlinkClick r:id="rId4"/>
              </a:rPr>
              <a:t>https://gitlab.cern.ch/acc-co/seq/task/seq-task-bpm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BQM ?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abort Gap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 u="sng">
                <a:solidFill>
                  <a:schemeClr val="hlink"/>
                </a:solidFill>
                <a:hlinkClick r:id="rId5"/>
              </a:rPr>
              <a:t>https://gitlab.cern.ch/acc-co/seq/task/seq-task-bi/-/tree/master/src/java/cern/bi/sw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/>
              <a:t>db/utils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/>
              <a:t>fesa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/>
              <a:t>mail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/>
              <a:t>seq/tasks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/>
              <a:t>utils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Roadmap</a:t>
            </a:r>
            <a:endParaRPr/>
          </a:p>
        </p:txBody>
      </p:sp>
      <p:sp>
        <p:nvSpPr>
          <p:cNvPr id="172" name="Google Shape;172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Find if we have some sequences specifically used or written by BI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Identify the sequences used by OP and the task used in those (OP(Jorg) &amp; CO(Roman))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Identify those tasks and regroup the redundant one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Compile the tasks (post LS2 changes)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Identify new ones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Set up a test procedure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Test those tasks (Sequencer Dev)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Deploy and </a:t>
            </a:r>
            <a:r>
              <a:rPr lang="fr"/>
              <a:t>validate with OP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Retrieve and follow documentation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 Split the work (by topics, by equipment, …)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fr"/>
              <a:t>Work </a:t>
            </a:r>
            <a:r>
              <a:rPr lang="fr"/>
              <a:t>together</a:t>
            </a:r>
            <a:r>
              <a:rPr lang="fr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