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385" r:id="rId3"/>
    <p:sldId id="39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9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30.04.21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30.04.21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30.04.21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30.04.21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30.04.21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30.04.21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30.04.21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30.04.21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30.04.21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30.04.21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30.04.21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30.04.21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30.04.21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aggis.cern.ch/" TargetMode="External"/><Relationship Id="rId2" Type="http://schemas.openxmlformats.org/officeDocument/2006/relationships/hyperlink" Target="https://indico.cern.ch/event/1021544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23 Apr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145566" y="558248"/>
            <a:ext cx="799843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Very interesting workshop on </a:t>
            </a:r>
            <a:r>
              <a:rPr lang="en-GB" sz="1700" dirty="0">
                <a:solidFill>
                  <a:srgbClr val="2A63AD"/>
                </a:solidFill>
              </a:rPr>
              <a:t>“</a:t>
            </a:r>
            <a:r>
              <a:rPr lang="en-GB" sz="1700" b="1" dirty="0" err="1">
                <a:solidFill>
                  <a:srgbClr val="2A63AD"/>
                </a:solidFill>
              </a:rPr>
              <a:t>CloudBank</a:t>
            </a:r>
            <a:r>
              <a:rPr lang="en-GB" sz="1700" b="1" dirty="0">
                <a:solidFill>
                  <a:srgbClr val="2A63AD"/>
                </a:solidFill>
              </a:rPr>
              <a:t>” pilot project </a:t>
            </a:r>
            <a:r>
              <a:rPr lang="en-GB" sz="1700" dirty="0">
                <a:solidFill>
                  <a:schemeClr val="tx2"/>
                </a:solidFill>
              </a:rPr>
              <a:t>on Tuesday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Usage of computing resources from commercial providers (e.g. Google, Amazon)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hlinkClick r:id="rId2"/>
              </a:rPr>
              <a:t>https://indico.cern.ch/event/1021544/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chemeClr val="tx2"/>
                </a:solidFill>
              </a:rPr>
              <a:t>HTCondor</a:t>
            </a:r>
            <a:r>
              <a:rPr lang="en-GB" sz="1700" b="1" dirty="0">
                <a:solidFill>
                  <a:schemeClr val="tx2"/>
                </a:solidFill>
              </a:rPr>
              <a:t> queues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Users from old e-groups (SLAP, ICE) redistributed (thanks to Massimo for the Help)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Old e-groups will be discontinued today, </a:t>
            </a:r>
            <a:r>
              <a:rPr lang="en-GB" sz="1700" dirty="0" err="1">
                <a:solidFill>
                  <a:schemeClr val="tx2"/>
                </a:solidFill>
              </a:rPr>
              <a:t>ithould</a:t>
            </a:r>
            <a:r>
              <a:rPr lang="en-GB" sz="1700" dirty="0">
                <a:solidFill>
                  <a:schemeClr val="tx2"/>
                </a:solidFill>
              </a:rPr>
              <a:t> be transparent for users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chemeClr val="tx2"/>
                </a:solidFill>
              </a:rPr>
              <a:t>Let me know if you see anomalies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chemeClr val="tx2"/>
                </a:solidFill>
              </a:rPr>
              <a:t>You can can check on </a:t>
            </a:r>
            <a:r>
              <a:rPr lang="en-GB" sz="1700" dirty="0">
                <a:solidFill>
                  <a:schemeClr val="tx2"/>
                </a:solidFill>
                <a:hlinkClick r:id="rId3"/>
              </a:rPr>
              <a:t>https://haggis.cern.ch/</a:t>
            </a:r>
            <a:endParaRPr lang="en-GB" sz="1700" dirty="0">
              <a:solidFill>
                <a:schemeClr val="tx2"/>
              </a:solidFill>
            </a:endParaRP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FA165E-34D2-DA46-965D-84C67A286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2349" y="3909415"/>
            <a:ext cx="6924783" cy="281502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8950980-4E77-9D48-8702-A73F69975A1D}"/>
              </a:ext>
            </a:extLst>
          </p:cNvPr>
          <p:cNvCxnSpPr>
            <a:cxnSpLocks/>
          </p:cNvCxnSpPr>
          <p:nvPr/>
        </p:nvCxnSpPr>
        <p:spPr>
          <a:xfrm flipH="1">
            <a:off x="6482994" y="4726112"/>
            <a:ext cx="441788" cy="3801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C1C450B-3ECF-4449-95BA-1CC4EB764779}"/>
              </a:ext>
            </a:extLst>
          </p:cNvPr>
          <p:cNvSpPr txBox="1"/>
          <p:nvPr/>
        </p:nvSpPr>
        <p:spPr>
          <a:xfrm>
            <a:off x="6904233" y="4417887"/>
            <a:ext cx="1111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Click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3BAAA8-54DF-5845-B7B3-5B3321885031}"/>
              </a:ext>
            </a:extLst>
          </p:cNvPr>
          <p:cNvSpPr txBox="1"/>
          <p:nvPr/>
        </p:nvSpPr>
        <p:spPr>
          <a:xfrm>
            <a:off x="3799725" y="5700445"/>
            <a:ext cx="1844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used by htcondor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320B220-943B-A241-8726-FC5464DCF04C}"/>
              </a:ext>
            </a:extLst>
          </p:cNvPr>
          <p:cNvCxnSpPr>
            <a:cxnSpLocks/>
          </p:cNvCxnSpPr>
          <p:nvPr/>
        </p:nvCxnSpPr>
        <p:spPr>
          <a:xfrm flipH="1">
            <a:off x="3369924" y="5895654"/>
            <a:ext cx="429802" cy="2482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95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32339</TotalTime>
  <Words>116</Words>
  <Application>Microsoft Macintosh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766</cp:revision>
  <dcterms:created xsi:type="dcterms:W3CDTF">2020-09-04T13:28:31Z</dcterms:created>
  <dcterms:modified xsi:type="dcterms:W3CDTF">2021-04-30T11:09:49Z</dcterms:modified>
</cp:coreProperties>
</file>