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7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292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300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018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65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531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954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344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561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5828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270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78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A6F6B-A202-4068-A439-BDAB247B6087}" type="datetimeFigureOut">
              <a:rPr lang="fr-FR" smtClean="0"/>
              <a:t>05/05/2021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083E5-FE77-4995-9559-CAC0438BF3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875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399" y="502833"/>
            <a:ext cx="9391201" cy="585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510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499" y="509299"/>
            <a:ext cx="9417001" cy="583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432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399" y="499599"/>
            <a:ext cx="9391201" cy="5858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49440" y="6087292"/>
            <a:ext cx="4511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approved</a:t>
            </a:r>
            <a:r>
              <a:rPr lang="fr-FR" dirty="0" smtClean="0"/>
              <a:t> by </a:t>
            </a:r>
            <a:r>
              <a:rPr lang="fr-FR" dirty="0" err="1" smtClean="0"/>
              <a:t>rECFA</a:t>
            </a:r>
            <a:r>
              <a:rPr lang="fr-FR" dirty="0" smtClean="0"/>
              <a:t> in  </a:t>
            </a:r>
            <a:r>
              <a:rPr lang="fr-FR" dirty="0" err="1" smtClean="0"/>
              <a:t>November</a:t>
            </a:r>
            <a:r>
              <a:rPr lang="fr-FR" dirty="0" smtClean="0"/>
              <a:t> </a:t>
            </a:r>
          </a:p>
          <a:p>
            <a:r>
              <a:rPr lang="fr-FR" dirty="0" smtClean="0"/>
              <a:t>and by CERN </a:t>
            </a:r>
            <a:r>
              <a:rPr lang="fr-FR" dirty="0" err="1" smtClean="0"/>
              <a:t>council</a:t>
            </a:r>
            <a:r>
              <a:rPr lang="fr-FR" dirty="0" smtClean="0"/>
              <a:t> in </a:t>
            </a:r>
            <a:r>
              <a:rPr lang="fr-FR" dirty="0" err="1"/>
              <a:t>D</a:t>
            </a:r>
            <a:r>
              <a:rPr lang="fr-FR" dirty="0" err="1" smtClean="0"/>
              <a:t>ecember</a:t>
            </a:r>
            <a:r>
              <a:rPr lang="fr-FR" dirty="0" smtClean="0"/>
              <a:t>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6607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690152" y="287382"/>
            <a:ext cx="7940042" cy="313932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Our </a:t>
            </a:r>
            <a:r>
              <a:rPr lang="fr-FR" b="1" dirty="0"/>
              <a:t>q</a:t>
            </a:r>
            <a:r>
              <a:rPr lang="fr-FR" b="1" dirty="0" smtClean="0"/>
              <a:t>uestion to Karl </a:t>
            </a:r>
            <a:r>
              <a:rPr lang="fr-FR" b="1" dirty="0" err="1" smtClean="0"/>
              <a:t>Jakobs</a:t>
            </a:r>
            <a:endParaRPr lang="fr-FR" b="1" dirty="0" smtClean="0"/>
          </a:p>
          <a:p>
            <a:endParaRPr lang="fr-FR" b="1" dirty="0" smtClean="0"/>
          </a:p>
          <a:p>
            <a:r>
              <a:rPr lang="fr-FR" b="1" dirty="0" err="1"/>
              <a:t>W</a:t>
            </a:r>
            <a:r>
              <a:rPr lang="fr-FR" b="1" dirty="0" err="1" smtClean="0"/>
              <a:t>hat</a:t>
            </a:r>
            <a:r>
              <a:rPr lang="fr-FR" b="1" dirty="0" smtClean="0"/>
              <a:t> </a:t>
            </a:r>
            <a:r>
              <a:rPr lang="fr-FR" b="1" dirty="0" err="1" smtClean="0"/>
              <a:t>happens</a:t>
            </a:r>
            <a:r>
              <a:rPr lang="fr-FR" b="1" dirty="0" smtClean="0"/>
              <a:t> </a:t>
            </a:r>
            <a:r>
              <a:rPr lang="fr-FR" b="1" dirty="0" err="1" smtClean="0"/>
              <a:t>after</a:t>
            </a:r>
            <a:r>
              <a:rPr lang="fr-FR" b="1" dirty="0" smtClean="0"/>
              <a:t> the road </a:t>
            </a:r>
            <a:r>
              <a:rPr lang="fr-FR" b="1" dirty="0" err="1" smtClean="0"/>
              <a:t>map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completed</a:t>
            </a:r>
            <a:r>
              <a:rPr lang="fr-FR" b="1" dirty="0" smtClean="0"/>
              <a:t>? </a:t>
            </a:r>
            <a:br>
              <a:rPr lang="fr-FR" b="1" dirty="0" smtClean="0"/>
            </a:br>
            <a:endParaRPr lang="fr-FR" b="1" dirty="0" smtClean="0"/>
          </a:p>
          <a:p>
            <a:r>
              <a:rPr lang="fr-FR" b="1" dirty="0" smtClean="0"/>
              <a:t>Will </a:t>
            </a:r>
            <a:r>
              <a:rPr lang="fr-FR" b="1" dirty="0" err="1" smtClean="0"/>
              <a:t>there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a </a:t>
            </a:r>
            <a:r>
              <a:rPr lang="fr-FR" b="1" dirty="0" err="1" smtClean="0"/>
              <a:t>follow</a:t>
            </a:r>
            <a:r>
              <a:rPr lang="fr-FR" b="1" dirty="0" smtClean="0"/>
              <a:t>-up on the R&amp;D efforts? </a:t>
            </a:r>
            <a:r>
              <a:rPr lang="fr-FR" b="1" dirty="0" err="1" smtClean="0"/>
              <a:t>will</a:t>
            </a:r>
            <a:r>
              <a:rPr lang="fr-FR" b="1" dirty="0" smtClean="0"/>
              <a:t> the document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updated</a:t>
            </a:r>
            <a:r>
              <a:rPr lang="fr-FR" b="1" dirty="0" smtClean="0"/>
              <a:t>?  </a:t>
            </a:r>
            <a:endParaRPr lang="fr-FR" b="1" dirty="0"/>
          </a:p>
          <a:p>
            <a:r>
              <a:rPr lang="fr-FR" b="1" dirty="0" smtClean="0"/>
              <a:t>R&amp;D collaborations? to </a:t>
            </a:r>
            <a:r>
              <a:rPr lang="fr-FR" b="1" dirty="0" err="1" smtClean="0"/>
              <a:t>whom</a:t>
            </a:r>
            <a:r>
              <a:rPr lang="fr-FR" b="1" dirty="0" smtClean="0"/>
              <a:t> do </a:t>
            </a:r>
            <a:r>
              <a:rPr lang="fr-FR" b="1" dirty="0" err="1" smtClean="0"/>
              <a:t>they</a:t>
            </a:r>
            <a:r>
              <a:rPr lang="fr-FR" b="1" dirty="0" smtClean="0"/>
              <a:t> report? </a:t>
            </a:r>
          </a:p>
          <a:p>
            <a:endParaRPr lang="fr-FR" b="1" dirty="0" smtClean="0"/>
          </a:p>
          <a:p>
            <a:r>
              <a:rPr lang="fr-FR" b="1" dirty="0" err="1" smtClean="0"/>
              <a:t>context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the </a:t>
            </a:r>
            <a:r>
              <a:rPr lang="fr-FR" b="1" dirty="0" err="1" smtClean="0"/>
              <a:t>following</a:t>
            </a:r>
            <a:r>
              <a:rPr lang="fr-FR" b="1" dirty="0" smtClean="0"/>
              <a:t> </a:t>
            </a:r>
            <a:r>
              <a:rPr lang="fr-FR" b="1" dirty="0" err="1" smtClean="0"/>
              <a:t>tasks</a:t>
            </a:r>
            <a:r>
              <a:rPr lang="fr-FR" b="1" dirty="0" smtClean="0"/>
              <a:t>: </a:t>
            </a:r>
          </a:p>
          <a:p>
            <a:pPr lvl="0"/>
            <a:r>
              <a:rPr lang="en-US" dirty="0" smtClean="0"/>
              <a:t>-- Identify </a:t>
            </a:r>
            <a:r>
              <a:rPr lang="en-US" dirty="0"/>
              <a:t>necessary detector R&amp;D and steer R&amp;D efforts in the direction of the requirements for FCC-</a:t>
            </a:r>
            <a:r>
              <a:rPr lang="en-US" dirty="0" err="1"/>
              <a:t>ee</a:t>
            </a:r>
            <a:r>
              <a:rPr lang="en-US" dirty="0"/>
              <a:t>;</a:t>
            </a:r>
          </a:p>
          <a:p>
            <a:pPr lvl="0"/>
            <a:r>
              <a:rPr lang="en-US" dirty="0" smtClean="0"/>
              <a:t>-- Follow </a:t>
            </a:r>
            <a:r>
              <a:rPr lang="en-US" dirty="0"/>
              <a:t>technological developments that could lead to new physics </a:t>
            </a:r>
            <a:r>
              <a:rPr lang="en-US" dirty="0" smtClean="0"/>
              <a:t>opportunities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6306" y="3831974"/>
            <a:ext cx="11665694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u="sng" dirty="0" err="1" smtClean="0"/>
              <a:t>Answer</a:t>
            </a:r>
            <a:r>
              <a:rPr lang="fr-FR" b="1" u="sng" dirty="0" smtClean="0"/>
              <a:t>: 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an excellent question! </a:t>
            </a:r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started</a:t>
            </a:r>
            <a:r>
              <a:rPr lang="fr-FR" dirty="0" smtClean="0"/>
              <a:t> to </a:t>
            </a:r>
            <a:r>
              <a:rPr lang="fr-FR" dirty="0" err="1" smtClean="0"/>
              <a:t>think</a:t>
            </a:r>
            <a:r>
              <a:rPr lang="fr-FR" dirty="0" smtClean="0"/>
              <a:t> about </a:t>
            </a:r>
            <a:r>
              <a:rPr lang="fr-FR" dirty="0" err="1" smtClean="0"/>
              <a:t>it</a:t>
            </a:r>
            <a:r>
              <a:rPr lang="fr-FR" dirty="0" smtClean="0"/>
              <a:t>. 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 plan (and no </a:t>
            </a:r>
            <a:r>
              <a:rPr lang="fr-FR" dirty="0" err="1" smtClean="0"/>
              <a:t>wish</a:t>
            </a:r>
            <a:r>
              <a:rPr lang="fr-FR" dirty="0" smtClean="0"/>
              <a:t>) to </a:t>
            </a:r>
            <a:r>
              <a:rPr lang="fr-FR" dirty="0" err="1" smtClean="0"/>
              <a:t>publish</a:t>
            </a:r>
            <a:r>
              <a:rPr lang="fr-FR" dirty="0" smtClean="0"/>
              <a:t> updates of the roadmap document. </a:t>
            </a:r>
          </a:p>
          <a:p>
            <a:r>
              <a:rPr lang="fr-FR" dirty="0" smtClean="0"/>
              <a:t>-- (</a:t>
            </a:r>
            <a:r>
              <a:rPr lang="fr-FR" dirty="0" err="1" smtClean="0"/>
              <a:t>possibly</a:t>
            </a:r>
            <a:r>
              <a:rPr lang="fr-FR" dirty="0" smtClean="0"/>
              <a:t> issue </a:t>
            </a:r>
            <a:r>
              <a:rPr lang="fr-FR" dirty="0" err="1" smtClean="0"/>
              <a:t>addendums</a:t>
            </a:r>
            <a:r>
              <a:rPr lang="fr-FR" dirty="0" smtClean="0"/>
              <a:t>?)   </a:t>
            </a:r>
            <a:endParaRPr lang="fr-FR" dirty="0"/>
          </a:p>
          <a:p>
            <a:r>
              <a:rPr lang="fr-FR" dirty="0" smtClean="0"/>
              <a:t>-- There </a:t>
            </a:r>
            <a:r>
              <a:rPr lang="fr-FR" dirty="0" err="1" smtClean="0"/>
              <a:t>exist</a:t>
            </a:r>
            <a:r>
              <a:rPr lang="fr-FR" dirty="0" smtClean="0"/>
              <a:t> an ECFA detector R&amp;D panel (</a:t>
            </a:r>
            <a:r>
              <a:rPr lang="fr-FR" dirty="0" err="1" smtClean="0"/>
              <a:t>chaired</a:t>
            </a:r>
            <a:r>
              <a:rPr lang="fr-FR" dirty="0" smtClean="0"/>
              <a:t> by Phil </a:t>
            </a:r>
            <a:r>
              <a:rPr lang="fr-FR" dirty="0" err="1" smtClean="0"/>
              <a:t>Allport</a:t>
            </a:r>
            <a:r>
              <a:rPr lang="fr-FR" dirty="0" smtClean="0"/>
              <a:t>)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actively</a:t>
            </a:r>
            <a:r>
              <a:rPr lang="fr-FR" dirty="0"/>
              <a:t> </a:t>
            </a:r>
            <a:r>
              <a:rPr lang="fr-FR" dirty="0" err="1" smtClean="0"/>
              <a:t>monnitoring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 err="1" smtClean="0"/>
              <a:t>progress</a:t>
            </a:r>
            <a:r>
              <a:rPr lang="fr-FR" dirty="0" smtClean="0"/>
              <a:t> and </a:t>
            </a:r>
            <a:r>
              <a:rPr lang="fr-FR" dirty="0" err="1" smtClean="0"/>
              <a:t>possibly</a:t>
            </a:r>
            <a:r>
              <a:rPr lang="fr-FR" dirty="0" smtClean="0"/>
              <a:t> new </a:t>
            </a:r>
            <a:r>
              <a:rPr lang="fr-FR" dirty="0" err="1" smtClean="0"/>
              <a:t>ideas</a:t>
            </a:r>
            <a:r>
              <a:rPr lang="fr-FR" dirty="0" smtClean="0"/>
              <a:t>. How </a:t>
            </a:r>
            <a:r>
              <a:rPr lang="fr-FR" dirty="0" err="1" smtClean="0"/>
              <a:t>exactly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presently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discussion.  </a:t>
            </a:r>
            <a:endParaRPr lang="fr-FR" dirty="0"/>
          </a:p>
          <a:p>
            <a:r>
              <a:rPr lang="fr-FR" dirty="0" smtClean="0"/>
              <a:t>-- R&amp;D </a:t>
            </a:r>
            <a:r>
              <a:rPr lang="fr-FR" dirty="0" err="1" smtClean="0"/>
              <a:t>experiments</a:t>
            </a:r>
            <a:r>
              <a:rPr lang="fr-FR" dirty="0" smtClean="0"/>
              <a:t> of the RD </a:t>
            </a:r>
            <a:r>
              <a:rPr lang="fr-FR" dirty="0" err="1" smtClean="0"/>
              <a:t>series</a:t>
            </a:r>
            <a:r>
              <a:rPr lang="fr-FR" dirty="0" smtClean="0"/>
              <a:t> report to the LHCC</a:t>
            </a:r>
          </a:p>
          <a:p>
            <a:r>
              <a:rPr lang="fr-FR" dirty="0" smtClean="0"/>
              <a:t>-- test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requests</a:t>
            </a:r>
            <a:r>
              <a:rPr lang="fr-FR" dirty="0" smtClean="0"/>
              <a:t> are </a:t>
            </a:r>
            <a:r>
              <a:rPr lang="fr-FR" dirty="0" err="1" smtClean="0"/>
              <a:t>submitted</a:t>
            </a:r>
            <a:r>
              <a:rPr lang="fr-FR" dirty="0" smtClean="0"/>
              <a:t> to SPSC at CERN or at DESY KEK </a:t>
            </a:r>
            <a:r>
              <a:rPr lang="fr-FR" dirty="0" err="1" smtClean="0"/>
              <a:t>Fermilab</a:t>
            </a:r>
            <a:r>
              <a:rPr lang="fr-FR" dirty="0" smtClean="0"/>
              <a:t> Frascati etc...</a:t>
            </a:r>
          </a:p>
          <a:p>
            <a:endParaRPr lang="fr-FR" dirty="0"/>
          </a:p>
          <a:p>
            <a:r>
              <a:rPr lang="fr-FR" b="1" u="sng" dirty="0" smtClean="0"/>
              <a:t>Conclusion</a:t>
            </a:r>
            <a:r>
              <a:rPr lang="fr-FR" dirty="0" smtClean="0"/>
              <a:t> in </a:t>
            </a:r>
            <a:r>
              <a:rPr lang="fr-FR" dirty="0" err="1" smtClean="0"/>
              <a:t>any</a:t>
            </a:r>
            <a:r>
              <a:rPr lang="fr-FR" dirty="0" smtClean="0"/>
              <a:t> case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have a few </a:t>
            </a:r>
            <a:r>
              <a:rPr lang="fr-FR" dirty="0" err="1" smtClean="0"/>
              <a:t>colleagues</a:t>
            </a:r>
            <a:r>
              <a:rPr lang="fr-FR" dirty="0" smtClean="0"/>
              <a:t> </a:t>
            </a:r>
            <a:r>
              <a:rPr lang="fr-FR" dirty="0" err="1" smtClean="0"/>
              <a:t>organized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the FCC « detector-concepts » </a:t>
            </a:r>
            <a:r>
              <a:rPr lang="fr-FR" dirty="0" err="1" smtClean="0"/>
              <a:t>who</a:t>
            </a:r>
            <a:r>
              <a:rPr lang="fr-FR" dirty="0" smtClean="0"/>
              <a:t> have for </a:t>
            </a:r>
            <a:r>
              <a:rPr lang="fr-FR" dirty="0" err="1" smtClean="0"/>
              <a:t>task</a:t>
            </a:r>
            <a:r>
              <a:rPr lang="fr-FR" dirty="0" smtClean="0"/>
              <a:t> 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follow</a:t>
            </a:r>
            <a:r>
              <a:rPr lang="fr-FR" dirty="0" smtClean="0"/>
              <a:t> </a:t>
            </a:r>
            <a:r>
              <a:rPr lang="fr-FR" dirty="0" err="1" smtClean="0"/>
              <a:t>progress</a:t>
            </a:r>
            <a:r>
              <a:rPr lang="fr-FR" dirty="0" smtClean="0"/>
              <a:t> and </a:t>
            </a:r>
            <a:r>
              <a:rPr lang="fr-FR" dirty="0" err="1" smtClean="0"/>
              <a:t>stay</a:t>
            </a:r>
            <a:r>
              <a:rPr lang="fr-FR" dirty="0" smtClean="0"/>
              <a:t> up-to-date on </a:t>
            </a:r>
            <a:r>
              <a:rPr lang="fr-FR" dirty="0" err="1" smtClean="0"/>
              <a:t>technology</a:t>
            </a:r>
            <a:r>
              <a:rPr lang="fr-FR" dirty="0" smtClean="0"/>
              <a:t>.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discuss</a:t>
            </a:r>
            <a:r>
              <a:rPr lang="fr-FR" dirty="0" smtClean="0"/>
              <a:t> </a:t>
            </a:r>
            <a:r>
              <a:rPr lang="fr-FR" dirty="0" err="1" smtClean="0"/>
              <a:t>exactly</a:t>
            </a:r>
            <a:r>
              <a:rPr lang="fr-FR" dirty="0" smtClean="0"/>
              <a:t> how.  </a:t>
            </a:r>
          </a:p>
        </p:txBody>
      </p:sp>
    </p:spTree>
    <p:extLst>
      <p:ext uri="{BB962C8B-B14F-4D97-AF65-F5344CB8AC3E}">
        <p14:creationId xmlns:p14="http://schemas.microsoft.com/office/powerpoint/2010/main" val="768466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145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6</cp:revision>
  <dcterms:created xsi:type="dcterms:W3CDTF">2021-05-05T11:58:11Z</dcterms:created>
  <dcterms:modified xsi:type="dcterms:W3CDTF">2021-05-05T12:58:59Z</dcterms:modified>
</cp:coreProperties>
</file>