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5.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 id="2147483712" r:id="rId2"/>
    <p:sldMasterId id="2147483724" r:id="rId3"/>
    <p:sldMasterId id="2147483731" r:id="rId4"/>
    <p:sldMasterId id="2147483738" r:id="rId5"/>
    <p:sldMasterId id="2147483745" r:id="rId6"/>
  </p:sldMasterIdLst>
  <p:notesMasterIdLst>
    <p:notesMasterId r:id="rId24"/>
  </p:notesMasterIdLst>
  <p:sldIdLst>
    <p:sldId id="320" r:id="rId7"/>
    <p:sldId id="321" r:id="rId8"/>
    <p:sldId id="322" r:id="rId9"/>
    <p:sldId id="263" r:id="rId10"/>
    <p:sldId id="260" r:id="rId11"/>
    <p:sldId id="323" r:id="rId12"/>
    <p:sldId id="315" r:id="rId13"/>
    <p:sldId id="285" r:id="rId14"/>
    <p:sldId id="327" r:id="rId15"/>
    <p:sldId id="328" r:id="rId16"/>
    <p:sldId id="329" r:id="rId17"/>
    <p:sldId id="283" r:id="rId18"/>
    <p:sldId id="284" r:id="rId19"/>
    <p:sldId id="324" r:id="rId20"/>
    <p:sldId id="330" r:id="rId21"/>
    <p:sldId id="314" r:id="rId22"/>
    <p:sldId id="26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76" autoAdjust="0"/>
    <p:restoredTop sz="94660"/>
  </p:normalViewPr>
  <p:slideViewPr>
    <p:cSldViewPr snapToGrid="0" showGuides="1">
      <p:cViewPr varScale="1">
        <p:scale>
          <a:sx n="120" d="100"/>
          <a:sy n="120" d="100"/>
        </p:scale>
        <p:origin x="120"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heme" Target="theme/them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8881212061392698E-2"/>
          <c:y val="2.06722423859871E-2"/>
          <c:w val="0.86912105808616702"/>
          <c:h val="0.82704749881647499"/>
        </c:manualLayout>
      </c:layout>
      <c:barChart>
        <c:barDir val="bar"/>
        <c:grouping val="clustered"/>
        <c:varyColors val="0"/>
        <c:ser>
          <c:idx val="0"/>
          <c:order val="0"/>
          <c:tx>
            <c:strRef>
              <c:f>label 0</c:f>
              <c:strCache>
                <c:ptCount val="1"/>
                <c:pt idx="0">
                  <c:v>Proposals</c:v>
                </c:pt>
              </c:strCache>
            </c:strRef>
          </c:tx>
          <c:spPr>
            <a:solidFill>
              <a:srgbClr val="0033A0"/>
            </a:solidFill>
            <a:ln>
              <a:noFill/>
            </a:ln>
          </c:spPr>
          <c:invertIfNegative val="0"/>
          <c:dLbls>
            <c:spPr>
              <a:noFill/>
              <a:ln>
                <a:noFill/>
              </a:ln>
              <a:effectLst/>
            </c:spPr>
            <c:dLblPos val="outEnd"/>
            <c:showLegendKey val="0"/>
            <c:showVal val="0"/>
            <c:showCatName val="0"/>
            <c:showSerName val="0"/>
            <c:showPercent val="0"/>
            <c:showBubbleSize val="1"/>
            <c:showLeaderLines val="0"/>
            <c:extLst>
              <c:ext xmlns:c15="http://schemas.microsoft.com/office/drawing/2012/chart" uri="{CE6537A1-D6FC-4f65-9D91-7224C49458BB}">
                <c15:showLeaderLines val="0"/>
              </c:ext>
            </c:extLst>
          </c:dLbls>
          <c:cat>
            <c:strRef>
              <c:f>categories</c:f>
              <c:strCache>
                <c:ptCount val="8"/>
                <c:pt idx="0">
                  <c:v>2014</c:v>
                </c:pt>
                <c:pt idx="1">
                  <c:v>2015</c:v>
                </c:pt>
                <c:pt idx="2">
                  <c:v>2016</c:v>
                </c:pt>
                <c:pt idx="3">
                  <c:v>2017</c:v>
                </c:pt>
                <c:pt idx="4">
                  <c:v>2018</c:v>
                </c:pt>
                <c:pt idx="5">
                  <c:v>2019</c:v>
                </c:pt>
                <c:pt idx="6">
                  <c:v>2020</c:v>
                </c:pt>
                <c:pt idx="7">
                  <c:v>2021</c:v>
                </c:pt>
              </c:strCache>
            </c:strRef>
          </c:cat>
          <c:val>
            <c:numRef>
              <c:f>0</c:f>
              <c:numCache>
                <c:formatCode>General</c:formatCode>
                <c:ptCount val="8"/>
                <c:pt idx="0">
                  <c:v>292</c:v>
                </c:pt>
                <c:pt idx="1">
                  <c:v>119</c:v>
                </c:pt>
                <c:pt idx="2">
                  <c:v>150</c:v>
                </c:pt>
                <c:pt idx="3">
                  <c:v>180</c:v>
                </c:pt>
                <c:pt idx="4">
                  <c:v>195</c:v>
                </c:pt>
                <c:pt idx="5">
                  <c:v>178</c:v>
                </c:pt>
                <c:pt idx="6">
                  <c:v>198</c:v>
                </c:pt>
                <c:pt idx="7">
                  <c:v>289</c:v>
                </c:pt>
              </c:numCache>
            </c:numRef>
          </c:val>
          <c:extLst>
            <c:ext xmlns:c16="http://schemas.microsoft.com/office/drawing/2014/chart" uri="{C3380CC4-5D6E-409C-BE32-E72D297353CC}">
              <c16:uniqueId val="{00000000-8935-4439-B001-83762570CF09}"/>
            </c:ext>
          </c:extLst>
        </c:ser>
        <c:ser>
          <c:idx val="1"/>
          <c:order val="1"/>
          <c:tx>
            <c:strRef>
              <c:f>label 1</c:f>
              <c:strCache>
                <c:ptCount val="1"/>
                <c:pt idx="0">
                  <c:v>Countries</c:v>
                </c:pt>
              </c:strCache>
            </c:strRef>
          </c:tx>
          <c:spPr>
            <a:solidFill>
              <a:srgbClr val="61C4D3"/>
            </a:solidFill>
            <a:ln>
              <a:noFill/>
            </a:ln>
          </c:spPr>
          <c:invertIfNegative val="0"/>
          <c:dLbls>
            <c:spPr>
              <a:noFill/>
              <a:ln>
                <a:noFill/>
              </a:ln>
              <a:effectLst/>
            </c:spPr>
            <c:dLblPos val="outEnd"/>
            <c:showLegendKey val="0"/>
            <c:showVal val="0"/>
            <c:showCatName val="0"/>
            <c:showSerName val="0"/>
            <c:showPercent val="0"/>
            <c:showBubbleSize val="1"/>
            <c:showLeaderLines val="0"/>
            <c:extLst>
              <c:ext xmlns:c15="http://schemas.microsoft.com/office/drawing/2012/chart" uri="{CE6537A1-D6FC-4f65-9D91-7224C49458BB}">
                <c15:showLeaderLines val="0"/>
              </c:ext>
            </c:extLst>
          </c:dLbls>
          <c:cat>
            <c:strRef>
              <c:f>categories</c:f>
              <c:strCache>
                <c:ptCount val="8"/>
                <c:pt idx="0">
                  <c:v>2014</c:v>
                </c:pt>
                <c:pt idx="1">
                  <c:v>2015</c:v>
                </c:pt>
                <c:pt idx="2">
                  <c:v>2016</c:v>
                </c:pt>
                <c:pt idx="3">
                  <c:v>2017</c:v>
                </c:pt>
                <c:pt idx="4">
                  <c:v>2018</c:v>
                </c:pt>
                <c:pt idx="5">
                  <c:v>2019</c:v>
                </c:pt>
                <c:pt idx="6">
                  <c:v>2020</c:v>
                </c:pt>
                <c:pt idx="7">
                  <c:v>2021</c:v>
                </c:pt>
              </c:strCache>
            </c:strRef>
          </c:cat>
          <c:val>
            <c:numRef>
              <c:f>1</c:f>
              <c:numCache>
                <c:formatCode>General</c:formatCode>
                <c:ptCount val="8"/>
                <c:pt idx="0">
                  <c:v>50</c:v>
                </c:pt>
                <c:pt idx="1">
                  <c:v>28</c:v>
                </c:pt>
                <c:pt idx="2">
                  <c:v>37</c:v>
                </c:pt>
                <c:pt idx="3">
                  <c:v>43</c:v>
                </c:pt>
                <c:pt idx="4">
                  <c:v>42</c:v>
                </c:pt>
                <c:pt idx="5">
                  <c:v>48</c:v>
                </c:pt>
                <c:pt idx="6">
                  <c:v>47</c:v>
                </c:pt>
                <c:pt idx="7">
                  <c:v>57</c:v>
                </c:pt>
              </c:numCache>
            </c:numRef>
          </c:val>
          <c:extLst>
            <c:ext xmlns:c16="http://schemas.microsoft.com/office/drawing/2014/chart" uri="{C3380CC4-5D6E-409C-BE32-E72D297353CC}">
              <c16:uniqueId val="{00000001-8935-4439-B001-83762570CF09}"/>
            </c:ext>
          </c:extLst>
        </c:ser>
        <c:dLbls>
          <c:showLegendKey val="0"/>
          <c:showVal val="0"/>
          <c:showCatName val="0"/>
          <c:showSerName val="0"/>
          <c:showPercent val="0"/>
          <c:showBubbleSize val="0"/>
        </c:dLbls>
        <c:gapWidth val="182"/>
        <c:axId val="4735323"/>
        <c:axId val="24603740"/>
      </c:barChart>
      <c:catAx>
        <c:axId val="4735323"/>
        <c:scaling>
          <c:orientation val="minMax"/>
        </c:scaling>
        <c:delete val="0"/>
        <c:axPos val="l"/>
        <c:numFmt formatCode="General" sourceLinked="1"/>
        <c:majorTickMark val="none"/>
        <c:minorTickMark val="none"/>
        <c:tickLblPos val="nextTo"/>
        <c:spPr>
          <a:ln w="9360">
            <a:solidFill>
              <a:srgbClr val="CADBFF"/>
            </a:solidFill>
            <a:round/>
          </a:ln>
        </c:spPr>
        <c:txPr>
          <a:bodyPr/>
          <a:lstStyle/>
          <a:p>
            <a:pPr>
              <a:defRPr sz="1600" b="0" strike="noStrike" spc="-1">
                <a:solidFill>
                  <a:srgbClr val="2F2F2F"/>
                </a:solidFill>
                <a:latin typeface="Arial"/>
                <a:ea typeface="DejaVu Sans"/>
              </a:defRPr>
            </a:pPr>
            <a:endParaRPr lang="en-US"/>
          </a:p>
        </c:txPr>
        <c:crossAx val="24603740"/>
        <c:crosses val="autoZero"/>
        <c:auto val="1"/>
        <c:lblAlgn val="ctr"/>
        <c:lblOffset val="100"/>
        <c:noMultiLvlLbl val="1"/>
      </c:catAx>
      <c:valAx>
        <c:axId val="24603740"/>
        <c:scaling>
          <c:orientation val="minMax"/>
        </c:scaling>
        <c:delete val="0"/>
        <c:axPos val="l"/>
        <c:majorGridlines>
          <c:spPr>
            <a:ln w="9360">
              <a:solidFill>
                <a:srgbClr val="CADBFF"/>
              </a:solidFill>
              <a:round/>
            </a:ln>
          </c:spPr>
        </c:majorGridlines>
        <c:numFmt formatCode="General" sourceLinked="0"/>
        <c:majorTickMark val="none"/>
        <c:minorTickMark val="none"/>
        <c:tickLblPos val="nextTo"/>
        <c:spPr>
          <a:ln w="6480">
            <a:noFill/>
          </a:ln>
        </c:spPr>
        <c:txPr>
          <a:bodyPr/>
          <a:lstStyle/>
          <a:p>
            <a:pPr>
              <a:defRPr sz="1600" b="0" strike="noStrike" spc="-1">
                <a:solidFill>
                  <a:srgbClr val="2F2F2F"/>
                </a:solidFill>
                <a:latin typeface="Arial"/>
                <a:ea typeface="DejaVu Sans"/>
              </a:defRPr>
            </a:pPr>
            <a:endParaRPr lang="en-US"/>
          </a:p>
        </c:txPr>
        <c:crossAx val="4735323"/>
        <c:crossesAt val="1"/>
        <c:crossBetween val="between"/>
      </c:valAx>
      <c:spPr>
        <a:noFill/>
        <a:ln>
          <a:noFill/>
        </a:ln>
      </c:spPr>
    </c:plotArea>
    <c:plotVisOnly val="1"/>
    <c:dispBlanksAs val="gap"/>
    <c:showDLblsOverMax val="1"/>
  </c:chart>
  <c:spPr>
    <a:noFill/>
    <a:ln>
      <a:noFill/>
    </a:ln>
  </c:spPr>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B6F931-2EDB-4E59-BFFC-3AE50A7F7C9E}" type="datetimeFigureOut">
              <a:rPr lang="en-GB" smtClean="0"/>
              <a:t>12/05/2021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57FE81-DA3F-43D0-8940-5AA3E2F5978D}" type="slidenum">
              <a:rPr lang="en-GB" smtClean="0"/>
              <a:t>‹#›</a:t>
            </a:fld>
            <a:endParaRPr lang="en-GB"/>
          </a:p>
        </p:txBody>
      </p:sp>
    </p:spTree>
    <p:extLst>
      <p:ext uri="{BB962C8B-B14F-4D97-AF65-F5344CB8AC3E}">
        <p14:creationId xmlns:p14="http://schemas.microsoft.com/office/powerpoint/2010/main" val="1462158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F64230-33A5-4A7C-81EB-85F21F0D1D0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463348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412473" y="1770399"/>
            <a:ext cx="3360000" cy="3326232"/>
          </a:xfrm>
          <a:prstGeom prst="rect">
            <a:avLst/>
          </a:prstGeom>
        </p:spPr>
      </p:pic>
    </p:spTree>
    <p:extLst>
      <p:ext uri="{BB962C8B-B14F-4D97-AF65-F5344CB8AC3E}">
        <p14:creationId xmlns:p14="http://schemas.microsoft.com/office/powerpoint/2010/main" val="4072269868"/>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B4BFD808-6B56-4447-9401-2398D08EE3C0}" type="datetime1">
              <a:rPr lang="en-US" smtClean="0"/>
              <a:pPr/>
              <a:t>5/12/2021</a:t>
            </a:fld>
            <a:endParaRPr lang="en-US" dirty="0"/>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Document reference</a:t>
            </a:r>
            <a:endParaRPr lang="en-US" dirty="0"/>
          </a:p>
        </p:txBody>
      </p:sp>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734501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65562" y="2408918"/>
            <a:ext cx="2060876" cy="2040164"/>
          </a:xfrm>
          <a:prstGeom prst="rect">
            <a:avLst/>
          </a:prstGeom>
        </p:spPr>
      </p:pic>
    </p:spTree>
    <p:extLst>
      <p:ext uri="{BB962C8B-B14F-4D97-AF65-F5344CB8AC3E}">
        <p14:creationId xmlns:p14="http://schemas.microsoft.com/office/powerpoint/2010/main" val="1025933340"/>
      </p:ext>
    </p:extLst>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5429920" y="2785146"/>
            <a:ext cx="1296000" cy="1296000"/>
          </a:xfrm>
          <a:prstGeom prst="rect">
            <a:avLst/>
          </a:prstGeom>
        </p:spPr>
      </p:pic>
    </p:spTree>
    <p:extLst>
      <p:ext uri="{BB962C8B-B14F-4D97-AF65-F5344CB8AC3E}">
        <p14:creationId xmlns:p14="http://schemas.microsoft.com/office/powerpoint/2010/main" val="2910729146"/>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p:cNvPicPr>
          <p:nvPr/>
        </p:nvPicPr>
        <p:blipFill>
          <a:blip r:embed="rId2">
            <a:extLst>
              <a:ext uri="{28A0092B-C50C-407E-A947-70E740481C1C}">
                <a14:useLocalDpi xmlns:a14="http://schemas.microsoft.com/office/drawing/2010/main" val="0"/>
              </a:ext>
            </a:extLst>
          </a:blip>
          <a:stretch>
            <a:fillRect/>
          </a:stretch>
        </p:blipFill>
        <p:spPr>
          <a:xfrm>
            <a:off x="5270787" y="2878269"/>
            <a:ext cx="1260000" cy="1535841"/>
          </a:xfrm>
          <a:prstGeom prst="rect">
            <a:avLst/>
          </a:prstGeom>
        </p:spPr>
      </p:pic>
    </p:spTree>
    <p:extLst>
      <p:ext uri="{BB962C8B-B14F-4D97-AF65-F5344CB8AC3E}">
        <p14:creationId xmlns:p14="http://schemas.microsoft.com/office/powerpoint/2010/main" val="581621776"/>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7848706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75733" y="2515819"/>
            <a:ext cx="11021312"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a:t>Click to edit Master title style</a:t>
            </a:r>
            <a:endParaRPr kumimoji="0" lang="en-US" dirty="0"/>
          </a:p>
        </p:txBody>
      </p:sp>
      <p:sp>
        <p:nvSpPr>
          <p:cNvPr id="3" name="Espace réservé du texte 2"/>
          <p:cNvSpPr>
            <a:spLocks noGrp="1"/>
          </p:cNvSpPr>
          <p:nvPr>
            <p:ph type="body" idx="1"/>
          </p:nvPr>
        </p:nvSpPr>
        <p:spPr>
          <a:xfrm>
            <a:off x="575733" y="1329869"/>
            <a:ext cx="88392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5762753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99568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609600" y="1600201"/>
            <a:ext cx="48768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5689600" y="1600201"/>
            <a:ext cx="48768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1356610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1"/>
            <a:ext cx="109728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609600" y="5101967"/>
            <a:ext cx="5386917"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6193368" y="5101967"/>
            <a:ext cx="5389033"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609600" y="1269778"/>
            <a:ext cx="5386917"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6193368" y="1269778"/>
            <a:ext cx="5389033"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4615907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785091" y="6262254"/>
            <a:ext cx="11277600" cy="502919"/>
          </a:xfrm>
        </p:spPr>
        <p:txBody>
          <a:bodyPr anchor="ctr"/>
          <a:lstStyle>
            <a:lvl1pPr algn="l">
              <a:defRPr sz="4600"/>
            </a:lvl1pPr>
          </a:lstStyle>
          <a:p>
            <a:r>
              <a:rPr kumimoji="0" lang="en-US"/>
              <a:t>Click to edit Master title style</a:t>
            </a:r>
          </a:p>
        </p:txBody>
      </p:sp>
    </p:spTree>
    <p:extLst>
      <p:ext uri="{BB962C8B-B14F-4D97-AF65-F5344CB8AC3E}">
        <p14:creationId xmlns:p14="http://schemas.microsoft.com/office/powerpoint/2010/main" val="15610918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585183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dirty="0"/>
              <a:t>home.cern</a:t>
            </a:r>
            <a:endParaRPr kumimoji="0" lang="en-US" dirty="0"/>
          </a:p>
        </p:txBody>
      </p:sp>
      <p:pic>
        <p:nvPicPr>
          <p:cNvPr id="6" name="Image 2"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65562" y="2408918"/>
            <a:ext cx="2060876" cy="2040164"/>
          </a:xfrm>
          <a:prstGeom prst="rect">
            <a:avLst/>
          </a:prstGeom>
        </p:spPr>
      </p:pic>
    </p:spTree>
    <p:extLst>
      <p:ext uri="{BB962C8B-B14F-4D97-AF65-F5344CB8AC3E}">
        <p14:creationId xmlns:p14="http://schemas.microsoft.com/office/powerpoint/2010/main" val="2260504310"/>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VideComplet">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296543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609600" y="1981200"/>
            <a:ext cx="94488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687744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745063" y="80219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7408979" y="29987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35397083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527717"/>
            <a:ext cx="9144000" cy="1982246"/>
          </a:xfrm>
        </p:spPr>
        <p:txBody>
          <a:bodyPr anchor="b"/>
          <a:lstStyle>
            <a:lvl1pPr algn="ctr">
              <a:defRPr sz="6000" b="0">
                <a:solidFill>
                  <a:srgbClr val="0053A1"/>
                </a:solidFill>
                <a:effectLst>
                  <a:outerShdw blurRad="38100" dist="38100" dir="2700000" algn="tl">
                    <a:srgbClr val="000000">
                      <a:alpha val="43137"/>
                    </a:srgbClr>
                  </a:outerShdw>
                </a:effectLst>
                <a:latin typeface="Optima" pitchFamily="2"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rgbClr val="0053A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p:cNvSpPr>
            <a:spLocks noGrp="1"/>
          </p:cNvSpPr>
          <p:nvPr>
            <p:ph type="dt" sz="half" idx="10"/>
          </p:nvPr>
        </p:nvSpPr>
        <p:spPr/>
        <p:txBody>
          <a:bodyPr/>
          <a:lstStyle/>
          <a:p>
            <a:fld id="{ECFCF2A0-3063-43BF-8CF0-0F1D776F4BF5}" type="datetimeFigureOut">
              <a:rPr lang="en-GB" smtClean="0"/>
              <a:t>12/05/2021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DE9AC2-1B6F-413F-B57E-16E7E312BA6A}" type="slidenum">
              <a:rPr lang="en-GB" smtClean="0"/>
              <a:t>‹#›</a:t>
            </a:fld>
            <a:endParaRPr lang="en-GB"/>
          </a:p>
        </p:txBody>
      </p:sp>
      <p:pic>
        <p:nvPicPr>
          <p:cNvPr id="7" name="Picture 6"/>
          <p:cNvPicPr>
            <a:picLocks noChangeAspect="1"/>
          </p:cNvPicPr>
          <p:nvPr/>
        </p:nvPicPr>
        <p:blipFill>
          <a:blip r:embed="rId2"/>
          <a:stretch>
            <a:fillRect/>
          </a:stretch>
        </p:blipFill>
        <p:spPr>
          <a:xfrm>
            <a:off x="-4644" y="-12644"/>
            <a:ext cx="12196644" cy="1394224"/>
          </a:xfrm>
          <a:prstGeom prst="rect">
            <a:avLst/>
          </a:prstGeom>
        </p:spPr>
      </p:pic>
    </p:spTree>
    <p:extLst>
      <p:ext uri="{BB962C8B-B14F-4D97-AF65-F5344CB8AC3E}">
        <p14:creationId xmlns:p14="http://schemas.microsoft.com/office/powerpoint/2010/main" val="20576957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CFCF2A0-3063-43BF-8CF0-0F1D776F4BF5}" type="datetimeFigureOut">
              <a:rPr lang="en-GB" smtClean="0"/>
              <a:t>12/05/2021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2657844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CFCF2A0-3063-43BF-8CF0-0F1D776F4BF5}" type="datetimeFigureOut">
              <a:rPr lang="en-GB" smtClean="0"/>
              <a:t>12/05/2021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5100565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70620" y="1077479"/>
            <a:ext cx="5961056" cy="53114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077480"/>
            <a:ext cx="5928756" cy="53114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ECFCF2A0-3063-43BF-8CF0-0F1D776F4BF5}" type="datetimeFigureOut">
              <a:rPr lang="en-GB" smtClean="0"/>
              <a:t>12/05/2021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41829950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ECFCF2A0-3063-43BF-8CF0-0F1D776F4BF5}" type="datetimeFigureOut">
              <a:rPr lang="en-GB" smtClean="0"/>
              <a:t>12/05/2021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27453877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FCF2A0-3063-43BF-8CF0-0F1D776F4BF5}" type="datetimeFigureOut">
              <a:rPr lang="en-GB" smtClean="0"/>
              <a:t>12/05/2021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28096920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527717"/>
            <a:ext cx="9144000" cy="1982246"/>
          </a:xfrm>
        </p:spPr>
        <p:txBody>
          <a:bodyPr anchor="b"/>
          <a:lstStyle>
            <a:lvl1pPr algn="ctr">
              <a:defRPr sz="6000" b="0">
                <a:solidFill>
                  <a:srgbClr val="0053A1"/>
                </a:solidFill>
                <a:effectLst>
                  <a:outerShdw blurRad="38100" dist="38100" dir="2700000" algn="tl">
                    <a:srgbClr val="000000">
                      <a:alpha val="43137"/>
                    </a:srgbClr>
                  </a:outerShdw>
                </a:effectLst>
                <a:latin typeface="Optima" pitchFamily="2"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rgbClr val="0053A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p:cNvSpPr>
            <a:spLocks noGrp="1"/>
          </p:cNvSpPr>
          <p:nvPr>
            <p:ph type="dt" sz="half" idx="10"/>
          </p:nvPr>
        </p:nvSpPr>
        <p:spPr/>
        <p:txBody>
          <a:bodyPr/>
          <a:lstStyle/>
          <a:p>
            <a:r>
              <a:rPr lang="en-US"/>
              <a:t>28.07.2020</a:t>
            </a:r>
            <a:endParaRPr lang="en-GB"/>
          </a:p>
        </p:txBody>
      </p:sp>
      <p:sp>
        <p:nvSpPr>
          <p:cNvPr id="5" name="Footer Placeholder 4"/>
          <p:cNvSpPr>
            <a:spLocks noGrp="1"/>
          </p:cNvSpPr>
          <p:nvPr>
            <p:ph type="ftr" sz="quarter" idx="11"/>
          </p:nvPr>
        </p:nvSpPr>
        <p:spPr/>
        <p:txBody>
          <a:bodyPr/>
          <a:lstStyle/>
          <a:p>
            <a:r>
              <a:rPr lang="en-US"/>
              <a:t>Based on a presentation by Uta Bilow, TU Dresden, ICHEP 2020</a:t>
            </a:r>
            <a:endParaRPr lang="en-GB"/>
          </a:p>
        </p:txBody>
      </p:sp>
      <p:sp>
        <p:nvSpPr>
          <p:cNvPr id="6" name="Slide Number Placeholder 5"/>
          <p:cNvSpPr>
            <a:spLocks noGrp="1"/>
          </p:cNvSpPr>
          <p:nvPr>
            <p:ph type="sldNum" sz="quarter" idx="12"/>
          </p:nvPr>
        </p:nvSpPr>
        <p:spPr/>
        <p:txBody>
          <a:bodyPr/>
          <a:lstStyle/>
          <a:p>
            <a:fld id="{80A617AA-8E74-4BB8-818B-0A8AB5F73DDD}" type="slidenum">
              <a:rPr lang="en-GB" smtClean="0"/>
              <a:t>‹#›</a:t>
            </a:fld>
            <a:endParaRPr lang="en-GB"/>
          </a:p>
        </p:txBody>
      </p:sp>
      <p:pic>
        <p:nvPicPr>
          <p:cNvPr id="7" name="Picture 6"/>
          <p:cNvPicPr>
            <a:picLocks noChangeAspect="1"/>
          </p:cNvPicPr>
          <p:nvPr/>
        </p:nvPicPr>
        <p:blipFill>
          <a:blip r:embed="rId2"/>
          <a:stretch>
            <a:fillRect/>
          </a:stretch>
        </p:blipFill>
        <p:spPr>
          <a:xfrm>
            <a:off x="-4644" y="-12644"/>
            <a:ext cx="12196644" cy="1394224"/>
          </a:xfrm>
          <a:prstGeom prst="rect">
            <a:avLst/>
          </a:prstGeom>
        </p:spPr>
      </p:pic>
    </p:spTree>
    <p:extLst>
      <p:ext uri="{BB962C8B-B14F-4D97-AF65-F5344CB8AC3E}">
        <p14:creationId xmlns:p14="http://schemas.microsoft.com/office/powerpoint/2010/main" val="555753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6000" y="1753867"/>
            <a:ext cx="3360000" cy="3360000"/>
          </a:xfrm>
          <a:prstGeom prst="rect">
            <a:avLst/>
          </a:prstGeom>
        </p:spPr>
      </p:pic>
    </p:spTree>
    <p:extLst>
      <p:ext uri="{BB962C8B-B14F-4D97-AF65-F5344CB8AC3E}">
        <p14:creationId xmlns:p14="http://schemas.microsoft.com/office/powerpoint/2010/main" val="3926674552"/>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28.07.2020</a:t>
            </a:r>
            <a:endParaRPr lang="en-GB"/>
          </a:p>
        </p:txBody>
      </p:sp>
      <p:sp>
        <p:nvSpPr>
          <p:cNvPr id="5" name="Footer Placeholder 4"/>
          <p:cNvSpPr>
            <a:spLocks noGrp="1"/>
          </p:cNvSpPr>
          <p:nvPr>
            <p:ph type="ftr" sz="quarter" idx="11"/>
          </p:nvPr>
        </p:nvSpPr>
        <p:spPr/>
        <p:txBody>
          <a:bodyPr/>
          <a:lstStyle/>
          <a:p>
            <a:r>
              <a:rPr lang="en-US"/>
              <a:t>Based on a presentation by Uta Bilow, TU Dresden, ICHEP 2020</a:t>
            </a:r>
            <a:endParaRPr lang="en-GB"/>
          </a:p>
        </p:txBody>
      </p:sp>
      <p:sp>
        <p:nvSpPr>
          <p:cNvPr id="6" name="Slide Number Placeholder 5"/>
          <p:cNvSpPr>
            <a:spLocks noGrp="1"/>
          </p:cNvSpPr>
          <p:nvPr>
            <p:ph type="sldNum" sz="quarter" idx="12"/>
          </p:nvPr>
        </p:nvSpPr>
        <p:spPr/>
        <p:txBody>
          <a:bodyPr/>
          <a:lstStyle/>
          <a:p>
            <a:fld id="{80A617AA-8E74-4BB8-818B-0A8AB5F73DDD}" type="slidenum">
              <a:rPr lang="en-GB" smtClean="0"/>
              <a:t>‹#›</a:t>
            </a:fld>
            <a:endParaRPr lang="en-GB"/>
          </a:p>
        </p:txBody>
      </p:sp>
    </p:spTree>
    <p:extLst>
      <p:ext uri="{BB962C8B-B14F-4D97-AF65-F5344CB8AC3E}">
        <p14:creationId xmlns:p14="http://schemas.microsoft.com/office/powerpoint/2010/main" val="108085876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28.07.2020</a:t>
            </a:r>
            <a:endParaRPr lang="en-GB"/>
          </a:p>
        </p:txBody>
      </p:sp>
      <p:sp>
        <p:nvSpPr>
          <p:cNvPr id="5" name="Footer Placeholder 4"/>
          <p:cNvSpPr>
            <a:spLocks noGrp="1"/>
          </p:cNvSpPr>
          <p:nvPr>
            <p:ph type="ftr" sz="quarter" idx="11"/>
          </p:nvPr>
        </p:nvSpPr>
        <p:spPr/>
        <p:txBody>
          <a:bodyPr/>
          <a:lstStyle/>
          <a:p>
            <a:r>
              <a:rPr lang="en-US"/>
              <a:t>Based on a presentation by Uta Bilow, TU Dresden, ICHEP 2020</a:t>
            </a:r>
            <a:endParaRPr lang="en-GB"/>
          </a:p>
        </p:txBody>
      </p:sp>
      <p:sp>
        <p:nvSpPr>
          <p:cNvPr id="6" name="Slide Number Placeholder 5"/>
          <p:cNvSpPr>
            <a:spLocks noGrp="1"/>
          </p:cNvSpPr>
          <p:nvPr>
            <p:ph type="sldNum" sz="quarter" idx="12"/>
          </p:nvPr>
        </p:nvSpPr>
        <p:spPr/>
        <p:txBody>
          <a:bodyPr/>
          <a:lstStyle/>
          <a:p>
            <a:fld id="{80A617AA-8E74-4BB8-818B-0A8AB5F73DDD}" type="slidenum">
              <a:rPr lang="en-GB" smtClean="0"/>
              <a:t>‹#›</a:t>
            </a:fld>
            <a:endParaRPr lang="en-GB"/>
          </a:p>
        </p:txBody>
      </p:sp>
    </p:spTree>
    <p:extLst>
      <p:ext uri="{BB962C8B-B14F-4D97-AF65-F5344CB8AC3E}">
        <p14:creationId xmlns:p14="http://schemas.microsoft.com/office/powerpoint/2010/main" val="35002397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70620" y="1077479"/>
            <a:ext cx="5961056" cy="53114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077480"/>
            <a:ext cx="5928756" cy="53114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US"/>
              <a:t>28.07.2020</a:t>
            </a:r>
            <a:endParaRPr lang="en-GB"/>
          </a:p>
        </p:txBody>
      </p:sp>
      <p:sp>
        <p:nvSpPr>
          <p:cNvPr id="6" name="Footer Placeholder 5"/>
          <p:cNvSpPr>
            <a:spLocks noGrp="1"/>
          </p:cNvSpPr>
          <p:nvPr>
            <p:ph type="ftr" sz="quarter" idx="11"/>
          </p:nvPr>
        </p:nvSpPr>
        <p:spPr/>
        <p:txBody>
          <a:bodyPr/>
          <a:lstStyle/>
          <a:p>
            <a:r>
              <a:rPr lang="en-US"/>
              <a:t>Based on a presentation by Uta Bilow, TU Dresden, ICHEP 2020</a:t>
            </a:r>
            <a:endParaRPr lang="en-GB"/>
          </a:p>
        </p:txBody>
      </p:sp>
      <p:sp>
        <p:nvSpPr>
          <p:cNvPr id="7" name="Slide Number Placeholder 6"/>
          <p:cNvSpPr>
            <a:spLocks noGrp="1"/>
          </p:cNvSpPr>
          <p:nvPr>
            <p:ph type="sldNum" sz="quarter" idx="12"/>
          </p:nvPr>
        </p:nvSpPr>
        <p:spPr/>
        <p:txBody>
          <a:bodyPr/>
          <a:lstStyle/>
          <a:p>
            <a:fld id="{80A617AA-8E74-4BB8-818B-0A8AB5F73DDD}" type="slidenum">
              <a:rPr lang="en-GB" smtClean="0"/>
              <a:t>‹#›</a:t>
            </a:fld>
            <a:endParaRPr lang="en-GB"/>
          </a:p>
        </p:txBody>
      </p:sp>
    </p:spTree>
    <p:extLst>
      <p:ext uri="{BB962C8B-B14F-4D97-AF65-F5344CB8AC3E}">
        <p14:creationId xmlns:p14="http://schemas.microsoft.com/office/powerpoint/2010/main" val="26338195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r>
              <a:rPr lang="en-US"/>
              <a:t>28.07.2020</a:t>
            </a:r>
            <a:endParaRPr lang="en-GB"/>
          </a:p>
        </p:txBody>
      </p:sp>
      <p:sp>
        <p:nvSpPr>
          <p:cNvPr id="4" name="Footer Placeholder 3"/>
          <p:cNvSpPr>
            <a:spLocks noGrp="1"/>
          </p:cNvSpPr>
          <p:nvPr>
            <p:ph type="ftr" sz="quarter" idx="11"/>
          </p:nvPr>
        </p:nvSpPr>
        <p:spPr/>
        <p:txBody>
          <a:bodyPr/>
          <a:lstStyle/>
          <a:p>
            <a:r>
              <a:rPr lang="en-US"/>
              <a:t>Based on a presentation by Uta Bilow, TU Dresden, ICHEP 2020</a:t>
            </a:r>
            <a:endParaRPr lang="en-GB"/>
          </a:p>
        </p:txBody>
      </p:sp>
      <p:sp>
        <p:nvSpPr>
          <p:cNvPr id="5" name="Slide Number Placeholder 4"/>
          <p:cNvSpPr>
            <a:spLocks noGrp="1"/>
          </p:cNvSpPr>
          <p:nvPr>
            <p:ph type="sldNum" sz="quarter" idx="12"/>
          </p:nvPr>
        </p:nvSpPr>
        <p:spPr/>
        <p:txBody>
          <a:bodyPr/>
          <a:lstStyle/>
          <a:p>
            <a:fld id="{80A617AA-8E74-4BB8-818B-0A8AB5F73DDD}" type="slidenum">
              <a:rPr lang="en-GB" smtClean="0"/>
              <a:t>‹#›</a:t>
            </a:fld>
            <a:endParaRPr lang="en-GB"/>
          </a:p>
        </p:txBody>
      </p:sp>
    </p:spTree>
    <p:extLst>
      <p:ext uri="{BB962C8B-B14F-4D97-AF65-F5344CB8AC3E}">
        <p14:creationId xmlns:p14="http://schemas.microsoft.com/office/powerpoint/2010/main" val="20733351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28.07.2020</a:t>
            </a:r>
            <a:endParaRPr lang="en-GB"/>
          </a:p>
        </p:txBody>
      </p:sp>
      <p:sp>
        <p:nvSpPr>
          <p:cNvPr id="3" name="Footer Placeholder 2"/>
          <p:cNvSpPr>
            <a:spLocks noGrp="1"/>
          </p:cNvSpPr>
          <p:nvPr>
            <p:ph type="ftr" sz="quarter" idx="11"/>
          </p:nvPr>
        </p:nvSpPr>
        <p:spPr/>
        <p:txBody>
          <a:bodyPr/>
          <a:lstStyle/>
          <a:p>
            <a:r>
              <a:rPr lang="en-US"/>
              <a:t>Based on a presentation by Uta Bilow, TU Dresden, ICHEP 2020</a:t>
            </a:r>
            <a:endParaRPr lang="en-GB"/>
          </a:p>
        </p:txBody>
      </p:sp>
      <p:sp>
        <p:nvSpPr>
          <p:cNvPr id="4" name="Slide Number Placeholder 3"/>
          <p:cNvSpPr>
            <a:spLocks noGrp="1"/>
          </p:cNvSpPr>
          <p:nvPr>
            <p:ph type="sldNum" sz="quarter" idx="12"/>
          </p:nvPr>
        </p:nvSpPr>
        <p:spPr/>
        <p:txBody>
          <a:bodyPr/>
          <a:lstStyle/>
          <a:p>
            <a:fld id="{80A617AA-8E74-4BB8-818B-0A8AB5F73DDD}" type="slidenum">
              <a:rPr lang="en-GB" smtClean="0"/>
              <a:t>‹#›</a:t>
            </a:fld>
            <a:endParaRPr lang="en-GB"/>
          </a:p>
        </p:txBody>
      </p:sp>
    </p:spTree>
    <p:extLst>
      <p:ext uri="{BB962C8B-B14F-4D97-AF65-F5344CB8AC3E}">
        <p14:creationId xmlns:p14="http://schemas.microsoft.com/office/powerpoint/2010/main" val="42178000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527717"/>
            <a:ext cx="9144000" cy="1982246"/>
          </a:xfrm>
        </p:spPr>
        <p:txBody>
          <a:bodyPr anchor="b"/>
          <a:lstStyle>
            <a:lvl1pPr algn="ctr">
              <a:defRPr sz="6000" b="0">
                <a:solidFill>
                  <a:srgbClr val="0053A1"/>
                </a:solidFill>
                <a:effectLst>
                  <a:outerShdw blurRad="38100" dist="38100" dir="2700000" algn="tl">
                    <a:srgbClr val="000000">
                      <a:alpha val="43137"/>
                    </a:srgbClr>
                  </a:outerShdw>
                </a:effectLst>
                <a:latin typeface="Optima" pitchFamily="2"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rgbClr val="0053A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p:cNvSpPr>
            <a:spLocks noGrp="1"/>
          </p:cNvSpPr>
          <p:nvPr>
            <p:ph type="dt" sz="half" idx="10"/>
          </p:nvPr>
        </p:nvSpPr>
        <p:spPr/>
        <p:txBody>
          <a:bodyPr/>
          <a:lstStyle/>
          <a:p>
            <a:r>
              <a:rPr lang="en-US"/>
              <a:t>28.07.2020</a:t>
            </a:r>
            <a:endParaRPr lang="en-GB"/>
          </a:p>
        </p:txBody>
      </p:sp>
      <p:sp>
        <p:nvSpPr>
          <p:cNvPr id="5" name="Footer Placeholder 4"/>
          <p:cNvSpPr>
            <a:spLocks noGrp="1"/>
          </p:cNvSpPr>
          <p:nvPr>
            <p:ph type="ftr" sz="quarter" idx="11"/>
          </p:nvPr>
        </p:nvSpPr>
        <p:spPr/>
        <p:txBody>
          <a:bodyPr/>
          <a:lstStyle/>
          <a:p>
            <a:r>
              <a:rPr lang="en-US"/>
              <a:t>Based on a presentation by Uta Bilow, TU Dresden, ICHEP 2020</a:t>
            </a:r>
            <a:endParaRPr lang="en-GB"/>
          </a:p>
        </p:txBody>
      </p:sp>
      <p:sp>
        <p:nvSpPr>
          <p:cNvPr id="6" name="Slide Number Placeholder 5"/>
          <p:cNvSpPr>
            <a:spLocks noGrp="1"/>
          </p:cNvSpPr>
          <p:nvPr>
            <p:ph type="sldNum" sz="quarter" idx="12"/>
          </p:nvPr>
        </p:nvSpPr>
        <p:spPr/>
        <p:txBody>
          <a:bodyPr/>
          <a:lstStyle/>
          <a:p>
            <a:fld id="{4DDE9AC2-1B6F-413F-B57E-16E7E312BA6A}" type="slidenum">
              <a:rPr lang="en-GB" smtClean="0"/>
              <a:t>‹#›</a:t>
            </a:fld>
            <a:endParaRPr lang="en-GB"/>
          </a:p>
        </p:txBody>
      </p:sp>
      <p:pic>
        <p:nvPicPr>
          <p:cNvPr id="7" name="Picture 6"/>
          <p:cNvPicPr>
            <a:picLocks noChangeAspect="1"/>
          </p:cNvPicPr>
          <p:nvPr/>
        </p:nvPicPr>
        <p:blipFill>
          <a:blip r:embed="rId2"/>
          <a:stretch>
            <a:fillRect/>
          </a:stretch>
        </p:blipFill>
        <p:spPr>
          <a:xfrm>
            <a:off x="-4644" y="-12644"/>
            <a:ext cx="12196644" cy="1394224"/>
          </a:xfrm>
          <a:prstGeom prst="rect">
            <a:avLst/>
          </a:prstGeom>
        </p:spPr>
      </p:pic>
    </p:spTree>
    <p:extLst>
      <p:ext uri="{BB962C8B-B14F-4D97-AF65-F5344CB8AC3E}">
        <p14:creationId xmlns:p14="http://schemas.microsoft.com/office/powerpoint/2010/main" val="6448661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28.07.2020</a:t>
            </a:r>
            <a:endParaRPr lang="en-GB"/>
          </a:p>
        </p:txBody>
      </p:sp>
      <p:sp>
        <p:nvSpPr>
          <p:cNvPr id="5" name="Footer Placeholder 4"/>
          <p:cNvSpPr>
            <a:spLocks noGrp="1"/>
          </p:cNvSpPr>
          <p:nvPr>
            <p:ph type="ftr" sz="quarter" idx="11"/>
          </p:nvPr>
        </p:nvSpPr>
        <p:spPr/>
        <p:txBody>
          <a:bodyPr/>
          <a:lstStyle/>
          <a:p>
            <a:r>
              <a:rPr lang="en-US"/>
              <a:t>Based on a presentation by Uta Bilow, TU Dresden, ICHEP 2020</a:t>
            </a:r>
            <a:endParaRPr lang="en-GB"/>
          </a:p>
        </p:txBody>
      </p:sp>
      <p:sp>
        <p:nvSpPr>
          <p:cNvPr id="6" name="Slide Number Placeholder 5"/>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28438272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28.07.2020</a:t>
            </a:r>
            <a:endParaRPr lang="en-GB"/>
          </a:p>
        </p:txBody>
      </p:sp>
      <p:sp>
        <p:nvSpPr>
          <p:cNvPr id="5" name="Footer Placeholder 4"/>
          <p:cNvSpPr>
            <a:spLocks noGrp="1"/>
          </p:cNvSpPr>
          <p:nvPr>
            <p:ph type="ftr" sz="quarter" idx="11"/>
          </p:nvPr>
        </p:nvSpPr>
        <p:spPr/>
        <p:txBody>
          <a:bodyPr/>
          <a:lstStyle/>
          <a:p>
            <a:r>
              <a:rPr lang="en-US"/>
              <a:t>Based on a presentation by Uta Bilow, TU Dresden, ICHEP 2020</a:t>
            </a:r>
            <a:endParaRPr lang="en-GB"/>
          </a:p>
        </p:txBody>
      </p:sp>
      <p:sp>
        <p:nvSpPr>
          <p:cNvPr id="6" name="Slide Number Placeholder 5"/>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32458680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70620" y="1077479"/>
            <a:ext cx="5961056" cy="53114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077480"/>
            <a:ext cx="5928756" cy="53114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US"/>
              <a:t>28.07.2020</a:t>
            </a:r>
            <a:endParaRPr lang="en-GB"/>
          </a:p>
        </p:txBody>
      </p:sp>
      <p:sp>
        <p:nvSpPr>
          <p:cNvPr id="6" name="Footer Placeholder 5"/>
          <p:cNvSpPr>
            <a:spLocks noGrp="1"/>
          </p:cNvSpPr>
          <p:nvPr>
            <p:ph type="ftr" sz="quarter" idx="11"/>
          </p:nvPr>
        </p:nvSpPr>
        <p:spPr/>
        <p:txBody>
          <a:bodyPr/>
          <a:lstStyle/>
          <a:p>
            <a:r>
              <a:rPr lang="en-US"/>
              <a:t>Based on a presentation by Uta Bilow, TU Dresden, ICHEP 2020</a:t>
            </a:r>
            <a:endParaRPr lang="en-GB"/>
          </a:p>
        </p:txBody>
      </p:sp>
      <p:sp>
        <p:nvSpPr>
          <p:cNvPr id="7" name="Slide Number Placeholder 6"/>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192231815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r>
              <a:rPr lang="en-US"/>
              <a:t>28.07.2020</a:t>
            </a:r>
            <a:endParaRPr lang="en-GB"/>
          </a:p>
        </p:txBody>
      </p:sp>
      <p:sp>
        <p:nvSpPr>
          <p:cNvPr id="4" name="Footer Placeholder 3"/>
          <p:cNvSpPr>
            <a:spLocks noGrp="1"/>
          </p:cNvSpPr>
          <p:nvPr>
            <p:ph type="ftr" sz="quarter" idx="11"/>
          </p:nvPr>
        </p:nvSpPr>
        <p:spPr/>
        <p:txBody>
          <a:bodyPr/>
          <a:lstStyle/>
          <a:p>
            <a:r>
              <a:rPr lang="en-US"/>
              <a:t>Based on a presentation by Uta Bilow, TU Dresden, ICHEP 2020</a:t>
            </a:r>
            <a:endParaRPr lang="en-GB"/>
          </a:p>
        </p:txBody>
      </p:sp>
      <p:sp>
        <p:nvSpPr>
          <p:cNvPr id="5" name="Slide Number Placeholder 4"/>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1619466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p:nvPicPr>
        <p:blipFill rotWithShape="1">
          <a:blip r:embed="rId2" cstate="email">
            <a:extLst>
              <a:ext uri="{28A0092B-C50C-407E-A947-70E740481C1C}">
                <a14:useLocalDpi xmlns:a14="http://schemas.microsoft.com/office/drawing/2010/main" val="0"/>
              </a:ext>
            </a:extLst>
          </a:blip>
          <a:srcRect b="17835"/>
          <a:stretch/>
        </p:blipFill>
        <p:spPr>
          <a:xfrm>
            <a:off x="5279254" y="2587713"/>
            <a:ext cx="1629261" cy="1682575"/>
          </a:xfrm>
          <a:prstGeom prst="rect">
            <a:avLst/>
          </a:prstGeom>
        </p:spPr>
      </p:pic>
      <p:sp>
        <p:nvSpPr>
          <p:cNvPr id="4"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6529917"/>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28.07.2020</a:t>
            </a:r>
            <a:endParaRPr lang="en-GB"/>
          </a:p>
        </p:txBody>
      </p:sp>
      <p:sp>
        <p:nvSpPr>
          <p:cNvPr id="3" name="Footer Placeholder 2"/>
          <p:cNvSpPr>
            <a:spLocks noGrp="1"/>
          </p:cNvSpPr>
          <p:nvPr>
            <p:ph type="ftr" sz="quarter" idx="11"/>
          </p:nvPr>
        </p:nvSpPr>
        <p:spPr/>
        <p:txBody>
          <a:bodyPr/>
          <a:lstStyle/>
          <a:p>
            <a:r>
              <a:rPr lang="en-US"/>
              <a:t>Based on a presentation by Uta Bilow, TU Dresden, ICHEP 2020</a:t>
            </a:r>
            <a:endParaRPr lang="en-GB"/>
          </a:p>
        </p:txBody>
      </p:sp>
      <p:sp>
        <p:nvSpPr>
          <p:cNvPr id="4" name="Slide Number Placeholder 3"/>
          <p:cNvSpPr>
            <a:spLocks noGrp="1"/>
          </p:cNvSpPr>
          <p:nvPr>
            <p:ph type="sldNum" sz="quarter" idx="12"/>
          </p:nvPr>
        </p:nvSpPr>
        <p:spPr/>
        <p:txBody>
          <a:bodyPr/>
          <a:lstStyle/>
          <a:p>
            <a:fld id="{4DDE9AC2-1B6F-413F-B57E-16E7E312BA6A}" type="slidenum">
              <a:rPr lang="en-GB" smtClean="0"/>
              <a:t>‹#›</a:t>
            </a:fld>
            <a:endParaRPr lang="en-GB"/>
          </a:p>
        </p:txBody>
      </p:sp>
    </p:spTree>
    <p:extLst>
      <p:ext uri="{BB962C8B-B14F-4D97-AF65-F5344CB8AC3E}">
        <p14:creationId xmlns:p14="http://schemas.microsoft.com/office/powerpoint/2010/main" val="191877145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Diapositive de titre">
    <p:spTree>
      <p:nvGrpSpPr>
        <p:cNvPr id="1" name=""/>
        <p:cNvGrpSpPr/>
        <p:nvPr/>
      </p:nvGrpSpPr>
      <p:grpSpPr>
        <a:xfrm>
          <a:off x="0" y="0"/>
          <a:ext cx="0" cy="0"/>
          <a:chOff x="0" y="0"/>
          <a:chExt cx="0" cy="0"/>
        </a:xfrm>
      </p:grpSpPr>
      <p:sp>
        <p:nvSpPr>
          <p:cNvPr id="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43458902"/>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4_Diapositive de titre">
    <p:spTree>
      <p:nvGrpSpPr>
        <p:cNvPr id="1" name=""/>
        <p:cNvGrpSpPr/>
        <p:nvPr/>
      </p:nvGrpSpPr>
      <p:grpSpPr>
        <a:xfrm>
          <a:off x="0" y="0"/>
          <a:ext cx="0" cy="0"/>
          <a:chOff x="0" y="0"/>
          <a:chExt cx="0" cy="0"/>
        </a:xfrm>
      </p:grpSpPr>
      <p:sp>
        <p:nvSpPr>
          <p:cNvPr id="19" name="home.cern"/>
          <p:cNvSpPr txBox="1">
            <a:spLocks noGrp="1"/>
          </p:cNvSpPr>
          <p:nvPr>
            <p:ph type="title" hasCustomPrompt="1"/>
          </p:nvPr>
        </p:nvSpPr>
        <p:spPr>
          <a:xfrm>
            <a:off x="609600" y="6155266"/>
            <a:ext cx="10969139" cy="301870"/>
          </a:xfrm>
          <a:prstGeom prst="rect">
            <a:avLst/>
          </a:prstGeom>
        </p:spPr>
        <p:txBody>
          <a:bodyPr/>
          <a:lstStyle>
            <a:lvl1pPr algn="ctr">
              <a:defRPr sz="1800">
                <a:solidFill>
                  <a:schemeClr val="accent1">
                    <a:lumOff val="51343"/>
                  </a:schemeClr>
                </a:solidFill>
                <a:latin typeface="Optima"/>
                <a:ea typeface="Optima"/>
                <a:cs typeface="Optima"/>
                <a:sym typeface="Optima"/>
              </a:defRPr>
            </a:lvl1pPr>
          </a:lstStyle>
          <a:p>
            <a:r>
              <a:t>home.cern</a:t>
            </a:r>
          </a:p>
        </p:txBody>
      </p:sp>
      <p:pic>
        <p:nvPicPr>
          <p:cNvPr id="20" name="Image 2" descr="Image 2"/>
          <p:cNvPicPr>
            <a:picLocks noChangeAspect="1"/>
          </p:cNvPicPr>
          <p:nvPr/>
        </p:nvPicPr>
        <p:blipFill>
          <a:blip r:embed="rId2">
            <a:extLst/>
          </a:blip>
          <a:stretch>
            <a:fillRect/>
          </a:stretch>
        </p:blipFill>
        <p:spPr>
          <a:xfrm>
            <a:off x="5065562" y="2408918"/>
            <a:ext cx="2060877" cy="2040165"/>
          </a:xfrm>
          <a:prstGeom prst="rect">
            <a:avLst/>
          </a:prstGeom>
          <a:ln w="12700">
            <a:miter lim="400000"/>
          </a:ln>
        </p:spPr>
      </p:pic>
      <p:sp>
        <p:nvSpPr>
          <p:cNvPr id="2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65359862"/>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5_Diapositive de titre">
    <p:bg>
      <p:bgPr>
        <a:solidFill>
          <a:schemeClr val="accent1">
            <a:lumOff val="51343"/>
          </a:schemeClr>
        </a:solidFill>
        <a:effectLst/>
      </p:bgPr>
    </p:bg>
    <p:spTree>
      <p:nvGrpSpPr>
        <p:cNvPr id="1" name=""/>
        <p:cNvGrpSpPr/>
        <p:nvPr/>
      </p:nvGrpSpPr>
      <p:grpSpPr>
        <a:xfrm>
          <a:off x="0" y="0"/>
          <a:ext cx="0" cy="0"/>
          <a:chOff x="0" y="0"/>
          <a:chExt cx="0" cy="0"/>
        </a:xfrm>
      </p:grpSpPr>
      <p:pic>
        <p:nvPicPr>
          <p:cNvPr id="28" name="Picture 1" descr="Picture 1"/>
          <p:cNvPicPr>
            <a:picLocks noChangeAspect="1"/>
          </p:cNvPicPr>
          <p:nvPr/>
        </p:nvPicPr>
        <p:blipFill>
          <a:blip r:embed="rId2">
            <a:extLst/>
          </a:blip>
          <a:stretch>
            <a:fillRect/>
          </a:stretch>
        </p:blipFill>
        <p:spPr>
          <a:xfrm>
            <a:off x="4415999" y="1753866"/>
            <a:ext cx="3360001" cy="3360001"/>
          </a:xfrm>
          <a:prstGeom prst="rect">
            <a:avLst/>
          </a:prstGeom>
          <a:ln w="12700">
            <a:miter lim="400000"/>
          </a:ln>
        </p:spPr>
      </p:pic>
      <p:sp>
        <p:nvSpPr>
          <p:cNvPr id="2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361254790"/>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6_Diapositive de titre">
    <p:bg>
      <p:bgPr>
        <a:solidFill>
          <a:schemeClr val="accent1">
            <a:lumOff val="51343"/>
          </a:schemeClr>
        </a:solidFill>
        <a:effectLst/>
      </p:bgPr>
    </p:bg>
    <p:spTree>
      <p:nvGrpSpPr>
        <p:cNvPr id="1" name=""/>
        <p:cNvGrpSpPr/>
        <p:nvPr/>
      </p:nvGrpSpPr>
      <p:grpSpPr>
        <a:xfrm>
          <a:off x="0" y="0"/>
          <a:ext cx="0" cy="0"/>
          <a:chOff x="0" y="0"/>
          <a:chExt cx="0" cy="0"/>
        </a:xfrm>
      </p:grpSpPr>
      <p:pic>
        <p:nvPicPr>
          <p:cNvPr id="36" name="Image 2" descr="Image 2"/>
          <p:cNvPicPr>
            <a:picLocks noChangeAspect="1"/>
          </p:cNvPicPr>
          <p:nvPr/>
        </p:nvPicPr>
        <p:blipFill>
          <a:blip r:embed="rId2">
            <a:extLst/>
          </a:blip>
          <a:srcRect b="17835"/>
          <a:stretch>
            <a:fillRect/>
          </a:stretch>
        </p:blipFill>
        <p:spPr>
          <a:xfrm>
            <a:off x="5279254" y="2587713"/>
            <a:ext cx="1629262" cy="1682575"/>
          </a:xfrm>
          <a:prstGeom prst="rect">
            <a:avLst/>
          </a:prstGeom>
          <a:ln w="12700">
            <a:miter lim="400000"/>
          </a:ln>
        </p:spPr>
      </p:pic>
      <p:sp>
        <p:nvSpPr>
          <p:cNvPr id="37" name="home.cern"/>
          <p:cNvSpPr txBox="1">
            <a:spLocks noGrp="1"/>
          </p:cNvSpPr>
          <p:nvPr>
            <p:ph type="title" hasCustomPrompt="1"/>
          </p:nvPr>
        </p:nvSpPr>
        <p:spPr>
          <a:xfrm>
            <a:off x="609600" y="6155266"/>
            <a:ext cx="10969139" cy="301870"/>
          </a:xfrm>
          <a:prstGeom prst="rect">
            <a:avLst/>
          </a:prstGeom>
        </p:spPr>
        <p:txBody>
          <a:bodyPr/>
          <a:lstStyle>
            <a:lvl1pPr algn="ctr">
              <a:defRPr sz="1800">
                <a:latin typeface="Optima"/>
                <a:ea typeface="Optima"/>
                <a:cs typeface="Optima"/>
                <a:sym typeface="Optima"/>
              </a:defRPr>
            </a:lvl1pPr>
          </a:lstStyle>
          <a:p>
            <a:r>
              <a:t>home.cern</a:t>
            </a:r>
          </a:p>
        </p:txBody>
      </p:sp>
      <p:sp>
        <p:nvSpPr>
          <p:cNvPr id="3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658585746"/>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3_Titre et contenu">
    <p:bg>
      <p:bgPr>
        <a:solidFill>
          <a:schemeClr val="accent1">
            <a:lumOff val="51343"/>
          </a:schemeClr>
        </a:solidFill>
        <a:effectLst/>
      </p:bgPr>
    </p:bg>
    <p:spTree>
      <p:nvGrpSpPr>
        <p:cNvPr id="1" name=""/>
        <p:cNvGrpSpPr/>
        <p:nvPr/>
      </p:nvGrpSpPr>
      <p:grpSpPr>
        <a:xfrm>
          <a:off x="0" y="0"/>
          <a:ext cx="0" cy="0"/>
          <a:chOff x="0" y="0"/>
          <a:chExt cx="0" cy="0"/>
        </a:xfrm>
      </p:grpSpPr>
      <p:pic>
        <p:nvPicPr>
          <p:cNvPr id="45" name="Image 9" descr="Image 9"/>
          <p:cNvPicPr>
            <a:picLocks noChangeAspect="1"/>
          </p:cNvPicPr>
          <p:nvPr/>
        </p:nvPicPr>
        <p:blipFill>
          <a:blip r:embed="rId2">
            <a:extLst/>
          </a:blip>
          <a:stretch>
            <a:fillRect/>
          </a:stretch>
        </p:blipFill>
        <p:spPr>
          <a:xfrm>
            <a:off x="3805728" y="6226009"/>
            <a:ext cx="8386274" cy="648600"/>
          </a:xfrm>
          <a:prstGeom prst="rect">
            <a:avLst/>
          </a:prstGeom>
          <a:ln w="12700">
            <a:miter lim="400000"/>
          </a:ln>
        </p:spPr>
      </p:pic>
      <p:pic>
        <p:nvPicPr>
          <p:cNvPr id="46" name="Image 9" descr="Image 9"/>
          <p:cNvPicPr>
            <a:picLocks noChangeAspect="1"/>
          </p:cNvPicPr>
          <p:nvPr/>
        </p:nvPicPr>
        <p:blipFill>
          <a:blip r:embed="rId2">
            <a:extLst/>
          </a:blip>
          <a:stretch>
            <a:fillRect/>
          </a:stretch>
        </p:blipFill>
        <p:spPr>
          <a:xfrm>
            <a:off x="1" y="6217866"/>
            <a:ext cx="8386274" cy="648600"/>
          </a:xfrm>
          <a:prstGeom prst="rect">
            <a:avLst/>
          </a:prstGeom>
          <a:ln w="12700">
            <a:miter lim="400000"/>
          </a:ln>
        </p:spPr>
      </p:pic>
      <p:pic>
        <p:nvPicPr>
          <p:cNvPr id="47" name="Image 7" descr="Image 7"/>
          <p:cNvPicPr>
            <a:picLocks noChangeAspect="1"/>
          </p:cNvPicPr>
          <p:nvPr/>
        </p:nvPicPr>
        <p:blipFill>
          <a:blip r:embed="rId2">
            <a:extLst/>
          </a:blip>
          <a:stretch>
            <a:fillRect/>
          </a:stretch>
        </p:blipFill>
        <p:spPr>
          <a:xfrm>
            <a:off x="0" y="8210216"/>
            <a:ext cx="12192000" cy="942937"/>
          </a:xfrm>
          <a:prstGeom prst="rect">
            <a:avLst/>
          </a:prstGeom>
          <a:ln w="12700">
            <a:miter lim="400000"/>
          </a:ln>
        </p:spPr>
      </p:pic>
      <p:sp>
        <p:nvSpPr>
          <p:cNvPr id="48" name="Title Text"/>
          <p:cNvSpPr txBox="1">
            <a:spLocks noGrp="1"/>
          </p:cNvSpPr>
          <p:nvPr>
            <p:ph type="title"/>
          </p:nvPr>
        </p:nvSpPr>
        <p:spPr>
          <a:xfrm>
            <a:off x="609600" y="2444814"/>
            <a:ext cx="10969139" cy="940444"/>
          </a:xfrm>
          <a:prstGeom prst="rect">
            <a:avLst/>
          </a:prstGeom>
        </p:spPr>
        <p:txBody>
          <a:bodyPr/>
          <a:lstStyle/>
          <a:p>
            <a:r>
              <a:t>Title Text</a:t>
            </a:r>
          </a:p>
        </p:txBody>
      </p:sp>
      <p:sp>
        <p:nvSpPr>
          <p:cNvPr id="49" name="Body Level One…"/>
          <p:cNvSpPr txBox="1">
            <a:spLocks noGrp="1"/>
          </p:cNvSpPr>
          <p:nvPr>
            <p:ph type="body" sz="quarter" idx="1"/>
          </p:nvPr>
        </p:nvSpPr>
        <p:spPr>
          <a:xfrm>
            <a:off x="609600" y="3391124"/>
            <a:ext cx="3657600" cy="419654"/>
          </a:xfrm>
          <a:prstGeom prst="rect">
            <a:avLst/>
          </a:prstGeom>
        </p:spPr>
        <p:txBody>
          <a:bodyPr lIns="0" tIns="0" rIns="0" bIns="0" anchor="b"/>
          <a:lstStyle>
            <a:lvl1pPr marL="0" indent="0">
              <a:spcBef>
                <a:spcPts val="400"/>
              </a:spcBef>
              <a:buClrTx/>
              <a:buSzTx/>
              <a:buFontTx/>
              <a:buNone/>
              <a:defRPr sz="1800"/>
            </a:lvl1pPr>
            <a:lvl2pPr marL="0" indent="597392">
              <a:spcBef>
                <a:spcPts val="400"/>
              </a:spcBef>
              <a:buClrTx/>
              <a:buSzTx/>
              <a:buFontTx/>
              <a:buNone/>
              <a:defRPr sz="1800"/>
            </a:lvl2pPr>
            <a:lvl3pPr marL="0" indent="999719">
              <a:spcBef>
                <a:spcPts val="400"/>
              </a:spcBef>
              <a:buClrTx/>
              <a:buSzTx/>
              <a:buFontTx/>
              <a:buNone/>
              <a:defRPr sz="1800"/>
            </a:lvl3pPr>
            <a:lvl4pPr marL="0" indent="1389852">
              <a:spcBef>
                <a:spcPts val="400"/>
              </a:spcBef>
              <a:buClrTx/>
              <a:buSzTx/>
              <a:buFontTx/>
              <a:buNone/>
              <a:defRPr sz="1800"/>
            </a:lvl4pPr>
            <a:lvl5pPr marL="0" indent="1743411">
              <a:spcBef>
                <a:spcPts val="400"/>
              </a:spcBef>
              <a:buClrTx/>
              <a:buSzTx/>
              <a:buFontTx/>
              <a:buNone/>
              <a:defRPr sz="1800"/>
            </a:lvl5pPr>
          </a:lstStyle>
          <a:p>
            <a:r>
              <a:t>Body Level One</a:t>
            </a:r>
          </a:p>
          <a:p>
            <a:pPr lvl="1"/>
            <a:r>
              <a:t>Body Level Two</a:t>
            </a:r>
          </a:p>
          <a:p>
            <a:pPr lvl="2"/>
            <a:r>
              <a:t>Body Level Three</a:t>
            </a:r>
          </a:p>
          <a:p>
            <a:pPr lvl="3"/>
            <a:r>
              <a:t>Body Level Four</a:t>
            </a:r>
          </a:p>
          <a:p>
            <a:pPr lvl="4"/>
            <a:r>
              <a:t>Body Level Five</a:t>
            </a:r>
          </a:p>
        </p:txBody>
      </p:sp>
      <p:sp>
        <p:nvSpPr>
          <p:cNvPr id="50" name="Slide Number"/>
          <p:cNvSpPr txBox="1">
            <a:spLocks noGrp="1"/>
          </p:cNvSpPr>
          <p:nvPr>
            <p:ph type="sldNum" sz="quarter" idx="2"/>
          </p:nvPr>
        </p:nvSpPr>
        <p:spPr>
          <a:xfrm>
            <a:off x="11252240" y="6382217"/>
            <a:ext cx="330161" cy="313393"/>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59350866"/>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2_Titre et contenu">
    <p:bg>
      <p:bgPr>
        <a:solidFill>
          <a:schemeClr val="accent1">
            <a:lumOff val="51343"/>
          </a:schemeClr>
        </a:solidFill>
        <a:effectLst/>
      </p:bgPr>
    </p:bg>
    <p:spTree>
      <p:nvGrpSpPr>
        <p:cNvPr id="1" name=""/>
        <p:cNvGrpSpPr/>
        <p:nvPr/>
      </p:nvGrpSpPr>
      <p:grpSpPr>
        <a:xfrm>
          <a:off x="0" y="0"/>
          <a:ext cx="0" cy="0"/>
          <a:chOff x="0" y="0"/>
          <a:chExt cx="0" cy="0"/>
        </a:xfrm>
      </p:grpSpPr>
      <p:sp>
        <p:nvSpPr>
          <p:cNvPr id="57" name="Title Text"/>
          <p:cNvSpPr txBox="1">
            <a:spLocks noGrp="1"/>
          </p:cNvSpPr>
          <p:nvPr>
            <p:ph type="title"/>
          </p:nvPr>
        </p:nvSpPr>
        <p:spPr>
          <a:xfrm>
            <a:off x="609600" y="2444814"/>
            <a:ext cx="10969139" cy="940444"/>
          </a:xfrm>
          <a:prstGeom prst="rect">
            <a:avLst/>
          </a:prstGeom>
        </p:spPr>
        <p:txBody>
          <a:bodyPr/>
          <a:lstStyle/>
          <a:p>
            <a:r>
              <a:t>Title Text</a:t>
            </a:r>
          </a:p>
        </p:txBody>
      </p:sp>
      <p:sp>
        <p:nvSpPr>
          <p:cNvPr id="58" name="Body Level One…"/>
          <p:cNvSpPr txBox="1">
            <a:spLocks noGrp="1"/>
          </p:cNvSpPr>
          <p:nvPr>
            <p:ph type="body" sz="quarter" idx="1"/>
          </p:nvPr>
        </p:nvSpPr>
        <p:spPr>
          <a:xfrm>
            <a:off x="609600" y="3391124"/>
            <a:ext cx="3657600" cy="419654"/>
          </a:xfrm>
          <a:prstGeom prst="rect">
            <a:avLst/>
          </a:prstGeom>
        </p:spPr>
        <p:txBody>
          <a:bodyPr lIns="0" tIns="0" rIns="0" bIns="0" anchor="b"/>
          <a:lstStyle>
            <a:lvl1pPr marL="0" indent="0">
              <a:spcBef>
                <a:spcPts val="400"/>
              </a:spcBef>
              <a:buClrTx/>
              <a:buSzTx/>
              <a:buFontTx/>
              <a:buNone/>
              <a:defRPr sz="1800"/>
            </a:lvl1pPr>
            <a:lvl2pPr marL="0" indent="597392">
              <a:spcBef>
                <a:spcPts val="400"/>
              </a:spcBef>
              <a:buClrTx/>
              <a:buSzTx/>
              <a:buFontTx/>
              <a:buNone/>
              <a:defRPr sz="1800"/>
            </a:lvl2pPr>
            <a:lvl3pPr marL="0" indent="999719">
              <a:spcBef>
                <a:spcPts val="400"/>
              </a:spcBef>
              <a:buClrTx/>
              <a:buSzTx/>
              <a:buFontTx/>
              <a:buNone/>
              <a:defRPr sz="1800"/>
            </a:lvl3pPr>
            <a:lvl4pPr marL="0" indent="1389852">
              <a:spcBef>
                <a:spcPts val="400"/>
              </a:spcBef>
              <a:buClrTx/>
              <a:buSzTx/>
              <a:buFontTx/>
              <a:buNone/>
              <a:defRPr sz="1800"/>
            </a:lvl4pPr>
            <a:lvl5pPr marL="0" indent="1743411">
              <a:spcBef>
                <a:spcPts val="400"/>
              </a:spcBef>
              <a:buClrTx/>
              <a:buSzTx/>
              <a:buFontTx/>
              <a:buNone/>
              <a:defRPr sz="1800"/>
            </a:lvl5pPr>
          </a:lstStyle>
          <a:p>
            <a:r>
              <a:t>Body Level One</a:t>
            </a:r>
          </a:p>
          <a:p>
            <a:pPr lvl="1"/>
            <a:r>
              <a:t>Body Level Two</a:t>
            </a:r>
          </a:p>
          <a:p>
            <a:pPr lvl="2"/>
            <a:r>
              <a:t>Body Level Three</a:t>
            </a:r>
          </a:p>
          <a:p>
            <a:pPr lvl="3"/>
            <a:r>
              <a:t>Body Level Four</a:t>
            </a:r>
          </a:p>
          <a:p>
            <a:pPr lvl="4"/>
            <a:r>
              <a:t>Body Level Five</a:t>
            </a:r>
          </a:p>
        </p:txBody>
      </p:sp>
      <p:sp>
        <p:nvSpPr>
          <p:cNvPr id="5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74391693"/>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1_Titre et contenu">
    <p:bg>
      <p:bgPr>
        <a:solidFill>
          <a:schemeClr val="accent1">
            <a:lumOff val="51343"/>
          </a:schemeClr>
        </a:solidFill>
        <a:effectLst/>
      </p:bgPr>
    </p:bg>
    <p:spTree>
      <p:nvGrpSpPr>
        <p:cNvPr id="1" name=""/>
        <p:cNvGrpSpPr/>
        <p:nvPr/>
      </p:nvGrpSpPr>
      <p:grpSpPr>
        <a:xfrm>
          <a:off x="0" y="0"/>
          <a:ext cx="0" cy="0"/>
          <a:chOff x="0" y="0"/>
          <a:chExt cx="0" cy="0"/>
        </a:xfrm>
      </p:grpSpPr>
      <p:pic>
        <p:nvPicPr>
          <p:cNvPr id="66" name="Image 9" descr="Image 9"/>
          <p:cNvPicPr>
            <a:picLocks noChangeAspect="1"/>
          </p:cNvPicPr>
          <p:nvPr/>
        </p:nvPicPr>
        <p:blipFill>
          <a:blip r:embed="rId2">
            <a:extLst/>
          </a:blip>
          <a:stretch>
            <a:fillRect/>
          </a:stretch>
        </p:blipFill>
        <p:spPr>
          <a:xfrm>
            <a:off x="3805728" y="6226009"/>
            <a:ext cx="8386274" cy="648600"/>
          </a:xfrm>
          <a:prstGeom prst="rect">
            <a:avLst/>
          </a:prstGeom>
          <a:ln w="12700">
            <a:miter lim="400000"/>
          </a:ln>
        </p:spPr>
      </p:pic>
      <p:pic>
        <p:nvPicPr>
          <p:cNvPr id="67" name="Image 9" descr="Image 9"/>
          <p:cNvPicPr>
            <a:picLocks noChangeAspect="1"/>
          </p:cNvPicPr>
          <p:nvPr/>
        </p:nvPicPr>
        <p:blipFill>
          <a:blip r:embed="rId2">
            <a:extLst/>
          </a:blip>
          <a:stretch>
            <a:fillRect/>
          </a:stretch>
        </p:blipFill>
        <p:spPr>
          <a:xfrm>
            <a:off x="1" y="6217866"/>
            <a:ext cx="8386274" cy="648600"/>
          </a:xfrm>
          <a:prstGeom prst="rect">
            <a:avLst/>
          </a:prstGeom>
          <a:ln w="12700">
            <a:miter lim="400000"/>
          </a:ln>
        </p:spPr>
      </p:pic>
      <p:pic>
        <p:nvPicPr>
          <p:cNvPr id="68" name="Image 7" descr="Image 7"/>
          <p:cNvPicPr>
            <a:picLocks noChangeAspect="1"/>
          </p:cNvPicPr>
          <p:nvPr/>
        </p:nvPicPr>
        <p:blipFill>
          <a:blip r:embed="rId2">
            <a:extLst/>
          </a:blip>
          <a:stretch>
            <a:fillRect/>
          </a:stretch>
        </p:blipFill>
        <p:spPr>
          <a:xfrm>
            <a:off x="0" y="8210216"/>
            <a:ext cx="12192000" cy="942937"/>
          </a:xfrm>
          <a:prstGeom prst="rect">
            <a:avLst/>
          </a:prstGeom>
          <a:ln w="12700">
            <a:miter lim="400000"/>
          </a:ln>
        </p:spPr>
      </p:pic>
      <p:sp>
        <p:nvSpPr>
          <p:cNvPr id="69" name="Title Text"/>
          <p:cNvSpPr txBox="1">
            <a:spLocks noGrp="1"/>
          </p:cNvSpPr>
          <p:nvPr>
            <p:ph type="title"/>
          </p:nvPr>
        </p:nvSpPr>
        <p:spPr>
          <a:xfrm>
            <a:off x="108245" y="104576"/>
            <a:ext cx="11969810" cy="940444"/>
          </a:xfrm>
          <a:prstGeom prst="rect">
            <a:avLst/>
          </a:prstGeom>
        </p:spPr>
        <p:txBody>
          <a:bodyPr/>
          <a:lstStyle/>
          <a:p>
            <a:r>
              <a:t>Title Text</a:t>
            </a:r>
          </a:p>
        </p:txBody>
      </p:sp>
      <p:sp>
        <p:nvSpPr>
          <p:cNvPr id="70" name="Body Level One…"/>
          <p:cNvSpPr txBox="1">
            <a:spLocks noGrp="1"/>
          </p:cNvSpPr>
          <p:nvPr>
            <p:ph type="body" idx="1"/>
          </p:nvPr>
        </p:nvSpPr>
        <p:spPr>
          <a:xfrm>
            <a:off x="108245" y="1175363"/>
            <a:ext cx="11969809" cy="4889373"/>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1" name="Slide Number"/>
          <p:cNvSpPr txBox="1">
            <a:spLocks noGrp="1"/>
          </p:cNvSpPr>
          <p:nvPr>
            <p:ph type="sldNum" sz="quarter" idx="2"/>
          </p:nvPr>
        </p:nvSpPr>
        <p:spPr>
          <a:xfrm>
            <a:off x="11252240" y="6382217"/>
            <a:ext cx="330161" cy="313393"/>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301494809"/>
      </p:ext>
    </p:extLst>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
  <p:cSld name="Deux contenus">
    <p:bg>
      <p:bgPr>
        <a:solidFill>
          <a:schemeClr val="accent1">
            <a:lumOff val="51343"/>
          </a:schemeClr>
        </a:solidFill>
        <a:effectLst/>
      </p:bgPr>
    </p:bg>
    <p:spTree>
      <p:nvGrpSpPr>
        <p:cNvPr id="1" name=""/>
        <p:cNvGrpSpPr/>
        <p:nvPr/>
      </p:nvGrpSpPr>
      <p:grpSpPr>
        <a:xfrm>
          <a:off x="0" y="0"/>
          <a:ext cx="0" cy="0"/>
          <a:chOff x="0" y="0"/>
          <a:chExt cx="0" cy="0"/>
        </a:xfrm>
      </p:grpSpPr>
      <p:pic>
        <p:nvPicPr>
          <p:cNvPr id="78" name="Image 9" descr="Image 9"/>
          <p:cNvPicPr>
            <a:picLocks noChangeAspect="1"/>
          </p:cNvPicPr>
          <p:nvPr/>
        </p:nvPicPr>
        <p:blipFill>
          <a:blip r:embed="rId2">
            <a:extLst/>
          </a:blip>
          <a:stretch>
            <a:fillRect/>
          </a:stretch>
        </p:blipFill>
        <p:spPr>
          <a:xfrm>
            <a:off x="3805728" y="6226009"/>
            <a:ext cx="8386274" cy="648600"/>
          </a:xfrm>
          <a:prstGeom prst="rect">
            <a:avLst/>
          </a:prstGeom>
          <a:ln w="12700">
            <a:miter lim="400000"/>
          </a:ln>
        </p:spPr>
      </p:pic>
      <p:pic>
        <p:nvPicPr>
          <p:cNvPr id="79" name="Image 9" descr="Image 9"/>
          <p:cNvPicPr>
            <a:picLocks noChangeAspect="1"/>
          </p:cNvPicPr>
          <p:nvPr/>
        </p:nvPicPr>
        <p:blipFill>
          <a:blip r:embed="rId2">
            <a:extLst/>
          </a:blip>
          <a:stretch>
            <a:fillRect/>
          </a:stretch>
        </p:blipFill>
        <p:spPr>
          <a:xfrm>
            <a:off x="1" y="6217866"/>
            <a:ext cx="8386274" cy="648600"/>
          </a:xfrm>
          <a:prstGeom prst="rect">
            <a:avLst/>
          </a:prstGeom>
          <a:ln w="12700">
            <a:miter lim="400000"/>
          </a:ln>
        </p:spPr>
      </p:pic>
      <p:pic>
        <p:nvPicPr>
          <p:cNvPr id="80" name="Image 7" descr="Image 7"/>
          <p:cNvPicPr>
            <a:picLocks noChangeAspect="1"/>
          </p:cNvPicPr>
          <p:nvPr/>
        </p:nvPicPr>
        <p:blipFill>
          <a:blip r:embed="rId2">
            <a:extLst/>
          </a:blip>
          <a:stretch>
            <a:fillRect/>
          </a:stretch>
        </p:blipFill>
        <p:spPr>
          <a:xfrm>
            <a:off x="0" y="8210216"/>
            <a:ext cx="12192000" cy="942937"/>
          </a:xfrm>
          <a:prstGeom prst="rect">
            <a:avLst/>
          </a:prstGeom>
          <a:ln w="12700">
            <a:miter lim="400000"/>
          </a:ln>
        </p:spPr>
      </p:pic>
      <p:sp>
        <p:nvSpPr>
          <p:cNvPr id="81" name="Body Level One…"/>
          <p:cNvSpPr txBox="1">
            <a:spLocks noGrp="1"/>
          </p:cNvSpPr>
          <p:nvPr>
            <p:ph type="body" sz="half" idx="1"/>
          </p:nvPr>
        </p:nvSpPr>
        <p:spPr>
          <a:xfrm>
            <a:off x="108245" y="1167214"/>
            <a:ext cx="5885207" cy="4940180"/>
          </a:xfrm>
          <a:prstGeom prst="rect">
            <a:avLst/>
          </a:prstGeom>
        </p:spPr>
        <p:txBody>
          <a:bodyPr/>
          <a:lstStyle>
            <a:lvl1pPr>
              <a:spcBef>
                <a:spcPts val="800"/>
              </a:spcBef>
              <a:defRPr sz="3400"/>
            </a:lvl1pPr>
            <a:lvl2pPr marL="1312078" indent="-714685">
              <a:spcBef>
                <a:spcPts val="800"/>
              </a:spcBef>
              <a:defRPr sz="3400"/>
            </a:lvl2pPr>
            <a:lvl3pPr marL="1597581" indent="-597862">
              <a:spcBef>
                <a:spcPts val="800"/>
              </a:spcBef>
              <a:defRPr sz="3400"/>
            </a:lvl3pPr>
            <a:lvl4pPr marL="2037537" indent="-647684">
              <a:spcBef>
                <a:spcPts val="800"/>
              </a:spcBef>
              <a:defRPr sz="3400"/>
            </a:lvl4pPr>
            <a:lvl5pPr marL="2391096" indent="-647684">
              <a:spcBef>
                <a:spcPts val="800"/>
              </a:spcBef>
              <a:defRPr sz="3400"/>
            </a:lvl5pPr>
          </a:lstStyle>
          <a:p>
            <a:r>
              <a:t>Body Level One</a:t>
            </a:r>
          </a:p>
          <a:p>
            <a:pPr lvl="1"/>
            <a:r>
              <a:t>Body Level Two</a:t>
            </a:r>
          </a:p>
          <a:p>
            <a:pPr lvl="2"/>
            <a:r>
              <a:t>Body Level Three</a:t>
            </a:r>
          </a:p>
          <a:p>
            <a:pPr lvl="3"/>
            <a:r>
              <a:t>Body Level Four</a:t>
            </a:r>
          </a:p>
          <a:p>
            <a:pPr lvl="4"/>
            <a:r>
              <a:t>Body Level Five</a:t>
            </a:r>
          </a:p>
        </p:txBody>
      </p:sp>
      <p:sp>
        <p:nvSpPr>
          <p:cNvPr id="82" name="Titre 1"/>
          <p:cNvSpPr txBox="1"/>
          <p:nvPr/>
        </p:nvSpPr>
        <p:spPr>
          <a:xfrm>
            <a:off x="123486" y="104577"/>
            <a:ext cx="11939329" cy="9404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a:lnSpc>
                <a:spcPct val="90000"/>
              </a:lnSpc>
              <a:defRPr sz="5600"/>
            </a:lvl1pPr>
          </a:lstStyle>
          <a:p>
            <a:r>
              <a:t>Click to edit Master title style</a:t>
            </a:r>
          </a:p>
        </p:txBody>
      </p:sp>
      <p:sp>
        <p:nvSpPr>
          <p:cNvPr id="83" name="Slide Number"/>
          <p:cNvSpPr txBox="1">
            <a:spLocks noGrp="1"/>
          </p:cNvSpPr>
          <p:nvPr>
            <p:ph type="sldNum" sz="quarter" idx="2"/>
          </p:nvPr>
        </p:nvSpPr>
        <p:spPr>
          <a:xfrm>
            <a:off x="11252240" y="6382217"/>
            <a:ext cx="330161" cy="313393"/>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13507742"/>
      </p:ext>
    </p:extLst>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Comparaison">
    <p:bg>
      <p:bgPr>
        <a:solidFill>
          <a:schemeClr val="accent1">
            <a:lumOff val="51343"/>
          </a:schemeClr>
        </a:solidFill>
        <a:effectLst/>
      </p:bgPr>
    </p:bg>
    <p:spTree>
      <p:nvGrpSpPr>
        <p:cNvPr id="1" name=""/>
        <p:cNvGrpSpPr/>
        <p:nvPr/>
      </p:nvGrpSpPr>
      <p:grpSpPr>
        <a:xfrm>
          <a:off x="0" y="0"/>
          <a:ext cx="0" cy="0"/>
          <a:chOff x="0" y="0"/>
          <a:chExt cx="0" cy="0"/>
        </a:xfrm>
      </p:grpSpPr>
      <p:pic>
        <p:nvPicPr>
          <p:cNvPr id="90" name="Image 9" descr="Image 9"/>
          <p:cNvPicPr>
            <a:picLocks noChangeAspect="1"/>
          </p:cNvPicPr>
          <p:nvPr/>
        </p:nvPicPr>
        <p:blipFill>
          <a:blip r:embed="rId2">
            <a:extLst/>
          </a:blip>
          <a:stretch>
            <a:fillRect/>
          </a:stretch>
        </p:blipFill>
        <p:spPr>
          <a:xfrm>
            <a:off x="3805728" y="6226009"/>
            <a:ext cx="8386274" cy="648600"/>
          </a:xfrm>
          <a:prstGeom prst="rect">
            <a:avLst/>
          </a:prstGeom>
          <a:ln w="12700">
            <a:miter lim="400000"/>
          </a:ln>
        </p:spPr>
      </p:pic>
      <p:pic>
        <p:nvPicPr>
          <p:cNvPr id="91" name="Image 9" descr="Image 9"/>
          <p:cNvPicPr>
            <a:picLocks noChangeAspect="1"/>
          </p:cNvPicPr>
          <p:nvPr/>
        </p:nvPicPr>
        <p:blipFill>
          <a:blip r:embed="rId2">
            <a:extLst/>
          </a:blip>
          <a:stretch>
            <a:fillRect/>
          </a:stretch>
        </p:blipFill>
        <p:spPr>
          <a:xfrm>
            <a:off x="1" y="6217866"/>
            <a:ext cx="8386274" cy="648600"/>
          </a:xfrm>
          <a:prstGeom prst="rect">
            <a:avLst/>
          </a:prstGeom>
          <a:ln w="12700">
            <a:miter lim="400000"/>
          </a:ln>
        </p:spPr>
      </p:pic>
      <p:pic>
        <p:nvPicPr>
          <p:cNvPr id="92" name="Image 7" descr="Image 7"/>
          <p:cNvPicPr>
            <a:picLocks noChangeAspect="1"/>
          </p:cNvPicPr>
          <p:nvPr/>
        </p:nvPicPr>
        <p:blipFill>
          <a:blip r:embed="rId2">
            <a:extLst/>
          </a:blip>
          <a:stretch>
            <a:fillRect/>
          </a:stretch>
        </p:blipFill>
        <p:spPr>
          <a:xfrm>
            <a:off x="0" y="8210216"/>
            <a:ext cx="12192000" cy="942937"/>
          </a:xfrm>
          <a:prstGeom prst="rect">
            <a:avLst/>
          </a:prstGeom>
          <a:ln w="12700">
            <a:miter lim="400000"/>
          </a:ln>
        </p:spPr>
      </p:pic>
      <p:sp>
        <p:nvSpPr>
          <p:cNvPr id="93" name="Title Text"/>
          <p:cNvSpPr txBox="1">
            <a:spLocks noGrp="1"/>
          </p:cNvSpPr>
          <p:nvPr>
            <p:ph type="title"/>
          </p:nvPr>
        </p:nvSpPr>
        <p:spPr>
          <a:xfrm>
            <a:off x="609600" y="273052"/>
            <a:ext cx="10972800" cy="893978"/>
          </a:xfrm>
          <a:prstGeom prst="rect">
            <a:avLst/>
          </a:prstGeom>
        </p:spPr>
        <p:txBody>
          <a:bodyPr/>
          <a:lstStyle/>
          <a:p>
            <a:r>
              <a:t>Title Text</a:t>
            </a:r>
          </a:p>
        </p:txBody>
      </p:sp>
      <p:sp>
        <p:nvSpPr>
          <p:cNvPr id="94" name="Body Level One…"/>
          <p:cNvSpPr txBox="1">
            <a:spLocks noGrp="1"/>
          </p:cNvSpPr>
          <p:nvPr>
            <p:ph type="body" sz="quarter" idx="1"/>
          </p:nvPr>
        </p:nvSpPr>
        <p:spPr>
          <a:xfrm>
            <a:off x="607485" y="5101966"/>
            <a:ext cx="10974917" cy="596101"/>
          </a:xfrm>
          <a:prstGeom prst="rect">
            <a:avLst/>
          </a:prstGeom>
        </p:spPr>
        <p:txBody>
          <a:bodyPr/>
          <a:lstStyle>
            <a:lvl1pPr marL="0" indent="0">
              <a:spcBef>
                <a:spcPts val="700"/>
              </a:spcBef>
              <a:buClrTx/>
              <a:buSzTx/>
              <a:buFontTx/>
              <a:buNone/>
              <a:defRPr sz="3200" b="1"/>
            </a:lvl1pPr>
            <a:lvl2pPr marL="0" indent="597392">
              <a:spcBef>
                <a:spcPts val="700"/>
              </a:spcBef>
              <a:buClrTx/>
              <a:buSzTx/>
              <a:buFontTx/>
              <a:buNone/>
              <a:defRPr sz="3200" b="1"/>
            </a:lvl2pPr>
            <a:lvl3pPr marL="0" indent="999719">
              <a:spcBef>
                <a:spcPts val="700"/>
              </a:spcBef>
              <a:buClrTx/>
              <a:buSzTx/>
              <a:buFontTx/>
              <a:buNone/>
              <a:defRPr sz="3200" b="1"/>
            </a:lvl3pPr>
            <a:lvl4pPr marL="0" indent="1389852">
              <a:spcBef>
                <a:spcPts val="700"/>
              </a:spcBef>
              <a:buClrTx/>
              <a:buSzTx/>
              <a:buFontTx/>
              <a:buNone/>
              <a:defRPr sz="3200" b="1"/>
            </a:lvl4pPr>
            <a:lvl5pPr marL="0" indent="1743411">
              <a:spcBef>
                <a:spcPts val="700"/>
              </a:spcBef>
              <a:buClrTx/>
              <a:buSzTx/>
              <a:buFontTx/>
              <a:buNone/>
              <a:defRPr sz="3200" b="1"/>
            </a:lvl5pPr>
          </a:lstStyle>
          <a:p>
            <a:r>
              <a:t>Body Level One</a:t>
            </a:r>
          </a:p>
          <a:p>
            <a:pPr lvl="1"/>
            <a:r>
              <a:t>Body Level Two</a:t>
            </a:r>
          </a:p>
          <a:p>
            <a:pPr lvl="2"/>
            <a:r>
              <a:t>Body Level Three</a:t>
            </a:r>
          </a:p>
          <a:p>
            <a:pPr lvl="3"/>
            <a:r>
              <a:t>Body Level Four</a:t>
            </a:r>
          </a:p>
          <a:p>
            <a:pPr lvl="4"/>
            <a:r>
              <a:t>Body Level Five</a:t>
            </a:r>
          </a:p>
        </p:txBody>
      </p:sp>
      <p:sp>
        <p:nvSpPr>
          <p:cNvPr id="95" name="Slide Number"/>
          <p:cNvSpPr txBox="1">
            <a:spLocks noGrp="1"/>
          </p:cNvSpPr>
          <p:nvPr>
            <p:ph type="sldNum" sz="quarter" idx="2"/>
          </p:nvPr>
        </p:nvSpPr>
        <p:spPr>
          <a:xfrm>
            <a:off x="11252240" y="6382217"/>
            <a:ext cx="330161" cy="313393"/>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723056715"/>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B4BFD808-6B56-4447-9401-2398D08EE3C0}" type="datetime1">
              <a:rPr lang="en-US" smtClean="0"/>
              <a:pPr/>
              <a:t>5/12/2021</a:t>
            </a:fld>
            <a:endParaRPr lang="en-US" dirty="0"/>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en-US"/>
              <a:t>Edit Master text styles</a:t>
            </a:r>
          </a:p>
        </p:txBody>
      </p:sp>
    </p:spTree>
    <p:extLst>
      <p:ext uri="{BB962C8B-B14F-4D97-AF65-F5344CB8AC3E}">
        <p14:creationId xmlns:p14="http://schemas.microsoft.com/office/powerpoint/2010/main" val="416691046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Vide">
    <p:bg>
      <p:bgPr>
        <a:solidFill>
          <a:schemeClr val="accent1">
            <a:lumOff val="51343"/>
          </a:schemeClr>
        </a:solidFill>
        <a:effectLst/>
      </p:bgPr>
    </p:bg>
    <p:spTree>
      <p:nvGrpSpPr>
        <p:cNvPr id="1" name=""/>
        <p:cNvGrpSpPr/>
        <p:nvPr/>
      </p:nvGrpSpPr>
      <p:grpSpPr>
        <a:xfrm>
          <a:off x="0" y="0"/>
          <a:ext cx="0" cy="0"/>
          <a:chOff x="0" y="0"/>
          <a:chExt cx="0" cy="0"/>
        </a:xfrm>
      </p:grpSpPr>
      <p:pic>
        <p:nvPicPr>
          <p:cNvPr id="102" name="Image 9" descr="Image 9"/>
          <p:cNvPicPr>
            <a:picLocks noChangeAspect="1"/>
          </p:cNvPicPr>
          <p:nvPr/>
        </p:nvPicPr>
        <p:blipFill>
          <a:blip r:embed="rId2">
            <a:extLst/>
          </a:blip>
          <a:stretch>
            <a:fillRect/>
          </a:stretch>
        </p:blipFill>
        <p:spPr>
          <a:xfrm>
            <a:off x="3805728" y="6226009"/>
            <a:ext cx="8386274" cy="648600"/>
          </a:xfrm>
          <a:prstGeom prst="rect">
            <a:avLst/>
          </a:prstGeom>
          <a:ln w="12700">
            <a:miter lim="400000"/>
          </a:ln>
        </p:spPr>
      </p:pic>
      <p:pic>
        <p:nvPicPr>
          <p:cNvPr id="103" name="Image 9" descr="Image 9"/>
          <p:cNvPicPr>
            <a:picLocks noChangeAspect="1"/>
          </p:cNvPicPr>
          <p:nvPr/>
        </p:nvPicPr>
        <p:blipFill>
          <a:blip r:embed="rId2">
            <a:extLst/>
          </a:blip>
          <a:stretch>
            <a:fillRect/>
          </a:stretch>
        </p:blipFill>
        <p:spPr>
          <a:xfrm>
            <a:off x="1" y="6217866"/>
            <a:ext cx="8386274" cy="648600"/>
          </a:xfrm>
          <a:prstGeom prst="rect">
            <a:avLst/>
          </a:prstGeom>
          <a:ln w="12700">
            <a:miter lim="400000"/>
          </a:ln>
        </p:spPr>
      </p:pic>
      <p:pic>
        <p:nvPicPr>
          <p:cNvPr id="104" name="Image 7" descr="Image 7"/>
          <p:cNvPicPr>
            <a:picLocks noChangeAspect="1"/>
          </p:cNvPicPr>
          <p:nvPr/>
        </p:nvPicPr>
        <p:blipFill>
          <a:blip r:embed="rId2">
            <a:extLst/>
          </a:blip>
          <a:stretch>
            <a:fillRect/>
          </a:stretch>
        </p:blipFill>
        <p:spPr>
          <a:xfrm>
            <a:off x="0" y="8210216"/>
            <a:ext cx="12192000" cy="942937"/>
          </a:xfrm>
          <a:prstGeom prst="rect">
            <a:avLst/>
          </a:prstGeom>
          <a:ln w="12700">
            <a:miter lim="400000"/>
          </a:ln>
        </p:spPr>
      </p:pic>
      <p:sp>
        <p:nvSpPr>
          <p:cNvPr id="105" name="Slide Number"/>
          <p:cNvSpPr txBox="1">
            <a:spLocks noGrp="1"/>
          </p:cNvSpPr>
          <p:nvPr>
            <p:ph type="sldNum" sz="quarter" idx="2"/>
          </p:nvPr>
        </p:nvSpPr>
        <p:spPr>
          <a:xfrm>
            <a:off x="11252240" y="6382217"/>
            <a:ext cx="330161" cy="313393"/>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62372123"/>
      </p:ext>
    </p:extLst>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3_Diapositive de titre">
    <p:spTree>
      <p:nvGrpSpPr>
        <p:cNvPr id="1" name=""/>
        <p:cNvGrpSpPr/>
        <p:nvPr/>
      </p:nvGrpSpPr>
      <p:grpSpPr>
        <a:xfrm>
          <a:off x="0" y="0"/>
          <a:ext cx="0" cy="0"/>
          <a:chOff x="0" y="0"/>
          <a:chExt cx="0" cy="0"/>
        </a:xfrm>
      </p:grpSpPr>
      <p:sp>
        <p:nvSpPr>
          <p:cNvPr id="112" name="home.cern"/>
          <p:cNvSpPr txBox="1">
            <a:spLocks noGrp="1"/>
          </p:cNvSpPr>
          <p:nvPr>
            <p:ph type="title" hasCustomPrompt="1"/>
          </p:nvPr>
        </p:nvSpPr>
        <p:spPr>
          <a:xfrm>
            <a:off x="609600" y="6155266"/>
            <a:ext cx="10969139" cy="301870"/>
          </a:xfrm>
          <a:prstGeom prst="rect">
            <a:avLst/>
          </a:prstGeom>
        </p:spPr>
        <p:txBody>
          <a:bodyPr/>
          <a:lstStyle>
            <a:lvl1pPr algn="ctr">
              <a:defRPr sz="1800">
                <a:solidFill>
                  <a:schemeClr val="accent1">
                    <a:lumOff val="51343"/>
                  </a:schemeClr>
                </a:solidFill>
                <a:latin typeface="Optima"/>
                <a:ea typeface="Optima"/>
                <a:cs typeface="Optima"/>
                <a:sym typeface="Optima"/>
              </a:defRPr>
            </a:lvl1pPr>
          </a:lstStyle>
          <a:p>
            <a:r>
              <a:t>home.cern</a:t>
            </a:r>
          </a:p>
        </p:txBody>
      </p:sp>
      <p:pic>
        <p:nvPicPr>
          <p:cNvPr id="113" name="Image 2" descr="Image 2"/>
          <p:cNvPicPr>
            <a:picLocks noChangeAspect="1"/>
          </p:cNvPicPr>
          <p:nvPr/>
        </p:nvPicPr>
        <p:blipFill>
          <a:blip r:embed="rId2">
            <a:extLst/>
          </a:blip>
          <a:stretch>
            <a:fillRect/>
          </a:stretch>
        </p:blipFill>
        <p:spPr>
          <a:xfrm>
            <a:off x="5065562" y="2408918"/>
            <a:ext cx="2060877" cy="2040165"/>
          </a:xfrm>
          <a:prstGeom prst="rect">
            <a:avLst/>
          </a:prstGeom>
          <a:ln w="12700">
            <a:miter lim="400000"/>
          </a:ln>
        </p:spPr>
      </p:pic>
      <p:sp>
        <p:nvSpPr>
          <p:cNvPr id="1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157771531"/>
      </p:ext>
    </p:extLst>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1_Diapositive de titre">
    <p:bg>
      <p:bgPr>
        <a:solidFill>
          <a:srgbClr val="0055A0"/>
        </a:solidFill>
        <a:effectLst/>
      </p:bgPr>
    </p:bg>
    <p:spTree>
      <p:nvGrpSpPr>
        <p:cNvPr id="1" name=""/>
        <p:cNvGrpSpPr/>
        <p:nvPr/>
      </p:nvGrpSpPr>
      <p:grpSpPr>
        <a:xfrm>
          <a:off x="0" y="0"/>
          <a:ext cx="0" cy="0"/>
          <a:chOff x="0" y="0"/>
          <a:chExt cx="0" cy="0"/>
        </a:xfrm>
      </p:grpSpPr>
      <p:pic>
        <p:nvPicPr>
          <p:cNvPr id="121" name="Image 4" descr="Image 4"/>
          <p:cNvPicPr>
            <a:picLocks noChangeAspect="1"/>
          </p:cNvPicPr>
          <p:nvPr/>
        </p:nvPicPr>
        <p:blipFill>
          <a:blip r:embed="rId2">
            <a:extLst/>
          </a:blip>
          <a:stretch>
            <a:fillRect/>
          </a:stretch>
        </p:blipFill>
        <p:spPr>
          <a:xfrm>
            <a:off x="5429920" y="2785146"/>
            <a:ext cx="1296001" cy="1296001"/>
          </a:xfrm>
          <a:prstGeom prst="rect">
            <a:avLst/>
          </a:prstGeom>
          <a:ln w="12700">
            <a:miter lim="400000"/>
          </a:ln>
        </p:spPr>
      </p:pic>
      <p:sp>
        <p:nvSpPr>
          <p:cNvPr id="1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175119845"/>
      </p:ext>
    </p:extLst>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2_Diapositive de titre">
    <p:bg>
      <p:bgPr>
        <a:solidFill>
          <a:schemeClr val="accent1">
            <a:lumOff val="51343"/>
          </a:schemeClr>
        </a:solidFill>
        <a:effectLst/>
      </p:bgPr>
    </p:bg>
    <p:spTree>
      <p:nvGrpSpPr>
        <p:cNvPr id="1" name=""/>
        <p:cNvGrpSpPr/>
        <p:nvPr/>
      </p:nvGrpSpPr>
      <p:grpSpPr>
        <a:xfrm>
          <a:off x="0" y="0"/>
          <a:ext cx="0" cy="0"/>
          <a:chOff x="0" y="0"/>
          <a:chExt cx="0" cy="0"/>
        </a:xfrm>
      </p:grpSpPr>
      <p:pic>
        <p:nvPicPr>
          <p:cNvPr id="129" name="Image 4" descr="Image 4"/>
          <p:cNvPicPr>
            <a:picLocks noChangeAspect="1"/>
          </p:cNvPicPr>
          <p:nvPr/>
        </p:nvPicPr>
        <p:blipFill>
          <a:blip r:embed="rId2">
            <a:extLst/>
          </a:blip>
          <a:stretch>
            <a:fillRect/>
          </a:stretch>
        </p:blipFill>
        <p:spPr>
          <a:xfrm>
            <a:off x="5270787" y="2878269"/>
            <a:ext cx="1260001" cy="1535842"/>
          </a:xfrm>
          <a:prstGeom prst="rect">
            <a:avLst/>
          </a:prstGeom>
          <a:ln w="12700">
            <a:miter lim="400000"/>
          </a:ln>
        </p:spPr>
      </p:pic>
      <p:sp>
        <p:nvSpPr>
          <p:cNvPr id="13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612060085"/>
      </p:ext>
    </p:extLst>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Titre et contenu">
    <p:bg>
      <p:bgPr>
        <a:solidFill>
          <a:schemeClr val="accent1">
            <a:lumOff val="51343"/>
          </a:schemeClr>
        </a:solidFill>
        <a:effectLst/>
      </p:bgPr>
    </p:bg>
    <p:spTree>
      <p:nvGrpSpPr>
        <p:cNvPr id="1" name=""/>
        <p:cNvGrpSpPr/>
        <p:nvPr/>
      </p:nvGrpSpPr>
      <p:grpSpPr>
        <a:xfrm>
          <a:off x="0" y="0"/>
          <a:ext cx="0" cy="0"/>
          <a:chOff x="0" y="0"/>
          <a:chExt cx="0" cy="0"/>
        </a:xfrm>
      </p:grpSpPr>
      <p:pic>
        <p:nvPicPr>
          <p:cNvPr id="137" name="Image 4" descr="Image 4"/>
          <p:cNvPicPr>
            <a:picLocks noChangeAspect="1"/>
          </p:cNvPicPr>
          <p:nvPr/>
        </p:nvPicPr>
        <p:blipFill>
          <a:blip r:embed="rId2">
            <a:extLst/>
          </a:blip>
          <a:srcRect l="8383"/>
          <a:stretch>
            <a:fillRect/>
          </a:stretch>
        </p:blipFill>
        <p:spPr>
          <a:xfrm>
            <a:off x="0" y="6157662"/>
            <a:ext cx="12192001" cy="707203"/>
          </a:xfrm>
          <a:prstGeom prst="rect">
            <a:avLst/>
          </a:prstGeom>
          <a:ln w="12700">
            <a:miter lim="400000"/>
          </a:ln>
        </p:spPr>
      </p:pic>
      <p:pic>
        <p:nvPicPr>
          <p:cNvPr id="138" name="Image 4" descr="Image 4"/>
          <p:cNvPicPr>
            <a:picLocks noChangeAspect="1"/>
          </p:cNvPicPr>
          <p:nvPr/>
        </p:nvPicPr>
        <p:blipFill>
          <a:blip r:embed="rId2">
            <a:extLst/>
          </a:blip>
          <a:srcRect r="91784"/>
          <a:stretch>
            <a:fillRect/>
          </a:stretch>
        </p:blipFill>
        <p:spPr>
          <a:xfrm>
            <a:off x="0" y="6157662"/>
            <a:ext cx="770965" cy="707203"/>
          </a:xfrm>
          <a:prstGeom prst="rect">
            <a:avLst/>
          </a:prstGeom>
          <a:ln w="12700">
            <a:miter lim="400000"/>
          </a:ln>
        </p:spPr>
      </p:pic>
      <p:sp>
        <p:nvSpPr>
          <p:cNvPr id="139" name="Title Text"/>
          <p:cNvSpPr txBox="1">
            <a:spLocks noGrp="1"/>
          </p:cNvSpPr>
          <p:nvPr>
            <p:ph type="title"/>
          </p:nvPr>
        </p:nvSpPr>
        <p:spPr>
          <a:xfrm>
            <a:off x="911424" y="6237313"/>
            <a:ext cx="10969140" cy="508396"/>
          </a:xfrm>
          <a:prstGeom prst="rect">
            <a:avLst/>
          </a:prstGeom>
        </p:spPr>
        <p:txBody>
          <a:bodyPr/>
          <a:lstStyle>
            <a:lvl1pPr>
              <a:defRPr sz="4600">
                <a:solidFill>
                  <a:schemeClr val="accent1">
                    <a:lumOff val="51343"/>
                  </a:schemeClr>
                </a:solidFill>
              </a:defRPr>
            </a:lvl1pPr>
          </a:lstStyle>
          <a:p>
            <a:r>
              <a:t>Title Text</a:t>
            </a:r>
          </a:p>
        </p:txBody>
      </p:sp>
      <p:sp>
        <p:nvSpPr>
          <p:cNvPr id="140" name="Body Level One…"/>
          <p:cNvSpPr txBox="1">
            <a:spLocks noGrp="1"/>
          </p:cNvSpPr>
          <p:nvPr>
            <p:ph type="body" idx="1"/>
          </p:nvPr>
        </p:nvSpPr>
        <p:spPr>
          <a:xfrm>
            <a:off x="143338" y="116632"/>
            <a:ext cx="11905324" cy="5876397"/>
          </a:xfrm>
          <a:prstGeom prst="rect">
            <a:avLst/>
          </a:prstGeom>
        </p:spPr>
        <p:txBody>
          <a:bodyPr/>
          <a:lstStyle>
            <a:lvl1pPr marL="493776" indent="-457200">
              <a:spcBef>
                <a:spcPts val="700"/>
              </a:spcBef>
              <a:buClr>
                <a:schemeClr val="accent4">
                  <a:lumOff val="36303"/>
                </a:schemeClr>
              </a:buClr>
              <a:defRPr sz="3000"/>
            </a:lvl1pPr>
            <a:lvl2pPr marL="975594" indent="-527538">
              <a:spcBef>
                <a:spcPts val="700"/>
              </a:spcBef>
              <a:buClr>
                <a:schemeClr val="accent4">
                  <a:lumOff val="36303"/>
                </a:schemeClr>
              </a:buClr>
              <a:defRPr sz="3000"/>
            </a:lvl2pPr>
            <a:lvl3pPr marL="1178433" indent="-428625">
              <a:spcBef>
                <a:spcPts val="700"/>
              </a:spcBef>
              <a:buClr>
                <a:schemeClr val="accent4">
                  <a:lumOff val="36303"/>
                </a:schemeClr>
              </a:buClr>
              <a:defRPr sz="3000"/>
            </a:lvl3pPr>
            <a:lvl4pPr marL="1556766" indent="-514350">
              <a:spcBef>
                <a:spcPts val="700"/>
              </a:spcBef>
              <a:buClr>
                <a:schemeClr val="accent4">
                  <a:lumOff val="36303"/>
                </a:schemeClr>
              </a:buClr>
              <a:defRPr sz="3000"/>
            </a:lvl4pPr>
            <a:lvl5pPr marL="1821942" indent="-514350">
              <a:spcBef>
                <a:spcPts val="700"/>
              </a:spcBef>
              <a:buClr>
                <a:schemeClr val="accent4">
                  <a:lumOff val="36303"/>
                </a:schemeClr>
              </a:buClr>
              <a:defRPr sz="3000"/>
            </a:lvl5pPr>
          </a:lstStyle>
          <a:p>
            <a:r>
              <a:t>Body Level One</a:t>
            </a:r>
          </a:p>
          <a:p>
            <a:pPr lvl="1"/>
            <a:r>
              <a:t>Body Level Two</a:t>
            </a:r>
          </a:p>
          <a:p>
            <a:pPr lvl="2"/>
            <a:r>
              <a:t>Body Level Three</a:t>
            </a:r>
          </a:p>
          <a:p>
            <a:pPr lvl="3"/>
            <a:r>
              <a:t>Body Level Four</a:t>
            </a:r>
          </a:p>
          <a:p>
            <a:pPr lvl="4"/>
            <a:r>
              <a:t>Body Level Five</a:t>
            </a:r>
          </a:p>
        </p:txBody>
      </p:sp>
      <p:sp>
        <p:nvSpPr>
          <p:cNvPr id="1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173813884"/>
      </p:ext>
    </p:extLst>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En-tête de section">
    <p:bg>
      <p:bgPr>
        <a:solidFill>
          <a:schemeClr val="accent1">
            <a:lumOff val="51343"/>
          </a:schemeClr>
        </a:solidFill>
        <a:effectLst/>
      </p:bgPr>
    </p:bg>
    <p:spTree>
      <p:nvGrpSpPr>
        <p:cNvPr id="1" name=""/>
        <p:cNvGrpSpPr/>
        <p:nvPr/>
      </p:nvGrpSpPr>
      <p:grpSpPr>
        <a:xfrm>
          <a:off x="0" y="0"/>
          <a:ext cx="0" cy="0"/>
          <a:chOff x="0" y="0"/>
          <a:chExt cx="0" cy="0"/>
        </a:xfrm>
      </p:grpSpPr>
      <p:pic>
        <p:nvPicPr>
          <p:cNvPr id="148" name="Image 4" descr="Image 4"/>
          <p:cNvPicPr>
            <a:picLocks noChangeAspect="1"/>
          </p:cNvPicPr>
          <p:nvPr/>
        </p:nvPicPr>
        <p:blipFill>
          <a:blip r:embed="rId2">
            <a:extLst/>
          </a:blip>
          <a:srcRect l="8383"/>
          <a:stretch>
            <a:fillRect/>
          </a:stretch>
        </p:blipFill>
        <p:spPr>
          <a:xfrm>
            <a:off x="0" y="6157662"/>
            <a:ext cx="12192001" cy="707203"/>
          </a:xfrm>
          <a:prstGeom prst="rect">
            <a:avLst/>
          </a:prstGeom>
          <a:ln w="12700">
            <a:miter lim="400000"/>
          </a:ln>
        </p:spPr>
      </p:pic>
      <p:pic>
        <p:nvPicPr>
          <p:cNvPr id="149" name="Image 4" descr="Image 4"/>
          <p:cNvPicPr>
            <a:picLocks noChangeAspect="1"/>
          </p:cNvPicPr>
          <p:nvPr/>
        </p:nvPicPr>
        <p:blipFill>
          <a:blip r:embed="rId2">
            <a:extLst/>
          </a:blip>
          <a:srcRect r="91784"/>
          <a:stretch>
            <a:fillRect/>
          </a:stretch>
        </p:blipFill>
        <p:spPr>
          <a:xfrm>
            <a:off x="0" y="6157662"/>
            <a:ext cx="770965" cy="707203"/>
          </a:xfrm>
          <a:prstGeom prst="rect">
            <a:avLst/>
          </a:prstGeom>
          <a:ln w="12700">
            <a:miter lim="400000"/>
          </a:ln>
        </p:spPr>
      </p:pic>
      <p:sp>
        <p:nvSpPr>
          <p:cNvPr id="150" name="Title Text"/>
          <p:cNvSpPr txBox="1">
            <a:spLocks noGrp="1"/>
          </p:cNvSpPr>
          <p:nvPr>
            <p:ph type="title"/>
          </p:nvPr>
        </p:nvSpPr>
        <p:spPr>
          <a:xfrm>
            <a:off x="575732" y="2515818"/>
            <a:ext cx="11021313" cy="1826364"/>
          </a:xfrm>
          <a:prstGeom prst="rect">
            <a:avLst/>
          </a:prstGeom>
        </p:spPr>
        <p:txBody>
          <a:bodyPr lIns="0" tIns="0" rIns="0" bIns="0" anchor="t"/>
          <a:lstStyle>
            <a:lvl1pPr>
              <a:defRPr sz="4600" b="1">
                <a:ln w="12700" cap="flat">
                  <a:solidFill>
                    <a:srgbClr val="0055A0"/>
                  </a:solidFill>
                  <a:prstDash val="solid"/>
                  <a:round/>
                </a:ln>
              </a:defRPr>
            </a:lvl1pPr>
          </a:lstStyle>
          <a:p>
            <a:r>
              <a:t>Title Text</a:t>
            </a:r>
          </a:p>
        </p:txBody>
      </p:sp>
      <p:sp>
        <p:nvSpPr>
          <p:cNvPr id="151" name="Body Level One…"/>
          <p:cNvSpPr txBox="1">
            <a:spLocks noGrp="1"/>
          </p:cNvSpPr>
          <p:nvPr>
            <p:ph type="body" sz="quarter" idx="1"/>
          </p:nvPr>
        </p:nvSpPr>
        <p:spPr>
          <a:xfrm>
            <a:off x="575732" y="1329869"/>
            <a:ext cx="8839201" cy="1066689"/>
          </a:xfrm>
          <a:prstGeom prst="rect">
            <a:avLst/>
          </a:prstGeom>
        </p:spPr>
        <p:txBody>
          <a:bodyPr lIns="0" tIns="0" rIns="0" bIns="0" anchor="b"/>
          <a:lstStyle>
            <a:lvl1pPr marL="0" indent="0">
              <a:spcBef>
                <a:spcPts val="400"/>
              </a:spcBef>
              <a:buClrTx/>
              <a:buSzTx/>
              <a:buFontTx/>
              <a:buNone/>
              <a:defRPr sz="2000"/>
            </a:lvl1pPr>
            <a:lvl2pPr marL="0" indent="448055">
              <a:spcBef>
                <a:spcPts val="400"/>
              </a:spcBef>
              <a:buClrTx/>
              <a:buSzTx/>
              <a:buFontTx/>
              <a:buNone/>
              <a:defRPr sz="2000"/>
            </a:lvl2pPr>
            <a:lvl3pPr marL="0" indent="749808">
              <a:spcBef>
                <a:spcPts val="400"/>
              </a:spcBef>
              <a:buClrTx/>
              <a:buSzTx/>
              <a:buFontTx/>
              <a:buNone/>
              <a:defRPr sz="2000"/>
            </a:lvl3pPr>
            <a:lvl4pPr marL="0" indent="1042416">
              <a:spcBef>
                <a:spcPts val="400"/>
              </a:spcBef>
              <a:buClrTx/>
              <a:buSzTx/>
              <a:buFontTx/>
              <a:buNone/>
              <a:defRPr sz="2000"/>
            </a:lvl4pPr>
            <a:lvl5pPr marL="0" indent="1307592">
              <a:spcBef>
                <a:spcPts val="400"/>
              </a:spcBef>
              <a:buClrTx/>
              <a:buSzTx/>
              <a:buFontTx/>
              <a:buNone/>
              <a:defRPr sz="2000"/>
            </a:lvl5pPr>
          </a:lstStyle>
          <a:p>
            <a:r>
              <a:t>Body Level One</a:t>
            </a:r>
          </a:p>
          <a:p>
            <a:pPr lvl="1"/>
            <a:r>
              <a:t>Body Level Two</a:t>
            </a:r>
          </a:p>
          <a:p>
            <a:pPr lvl="2"/>
            <a:r>
              <a:t>Body Level Three</a:t>
            </a:r>
          </a:p>
          <a:p>
            <a:pPr lvl="3"/>
            <a:r>
              <a:t>Body Level Four</a:t>
            </a:r>
          </a:p>
          <a:p>
            <a:pPr lvl="4"/>
            <a:r>
              <a:t>Body Level Five</a:t>
            </a:r>
          </a:p>
        </p:txBody>
      </p:sp>
      <p:sp>
        <p:nvSpPr>
          <p:cNvPr id="1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902427168"/>
      </p:ext>
    </p:extLst>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1_Deux contenus">
    <p:bg>
      <p:bgPr>
        <a:solidFill>
          <a:schemeClr val="accent1">
            <a:lumOff val="51343"/>
          </a:schemeClr>
        </a:solidFill>
        <a:effectLst/>
      </p:bgPr>
    </p:bg>
    <p:spTree>
      <p:nvGrpSpPr>
        <p:cNvPr id="1" name=""/>
        <p:cNvGrpSpPr/>
        <p:nvPr/>
      </p:nvGrpSpPr>
      <p:grpSpPr>
        <a:xfrm>
          <a:off x="0" y="0"/>
          <a:ext cx="0" cy="0"/>
          <a:chOff x="0" y="0"/>
          <a:chExt cx="0" cy="0"/>
        </a:xfrm>
      </p:grpSpPr>
      <p:pic>
        <p:nvPicPr>
          <p:cNvPr id="159" name="Image 4" descr="Image 4"/>
          <p:cNvPicPr>
            <a:picLocks noChangeAspect="1"/>
          </p:cNvPicPr>
          <p:nvPr/>
        </p:nvPicPr>
        <p:blipFill>
          <a:blip r:embed="rId2">
            <a:extLst/>
          </a:blip>
          <a:srcRect l="8383"/>
          <a:stretch>
            <a:fillRect/>
          </a:stretch>
        </p:blipFill>
        <p:spPr>
          <a:xfrm>
            <a:off x="0" y="6157662"/>
            <a:ext cx="12192001" cy="707203"/>
          </a:xfrm>
          <a:prstGeom prst="rect">
            <a:avLst/>
          </a:prstGeom>
          <a:ln w="12700">
            <a:miter lim="400000"/>
          </a:ln>
        </p:spPr>
      </p:pic>
      <p:pic>
        <p:nvPicPr>
          <p:cNvPr id="160" name="Image 4" descr="Image 4"/>
          <p:cNvPicPr>
            <a:picLocks noChangeAspect="1"/>
          </p:cNvPicPr>
          <p:nvPr/>
        </p:nvPicPr>
        <p:blipFill>
          <a:blip r:embed="rId2">
            <a:extLst/>
          </a:blip>
          <a:srcRect r="91784"/>
          <a:stretch>
            <a:fillRect/>
          </a:stretch>
        </p:blipFill>
        <p:spPr>
          <a:xfrm>
            <a:off x="0" y="6157662"/>
            <a:ext cx="770965" cy="707203"/>
          </a:xfrm>
          <a:prstGeom prst="rect">
            <a:avLst/>
          </a:prstGeom>
          <a:ln w="12700">
            <a:miter lim="400000"/>
          </a:ln>
        </p:spPr>
      </p:pic>
      <p:sp>
        <p:nvSpPr>
          <p:cNvPr id="161" name="Title Text"/>
          <p:cNvSpPr txBox="1">
            <a:spLocks noGrp="1"/>
          </p:cNvSpPr>
          <p:nvPr>
            <p:ph type="title"/>
          </p:nvPr>
        </p:nvSpPr>
        <p:spPr>
          <a:xfrm>
            <a:off x="609600" y="274638"/>
            <a:ext cx="9956800" cy="1143001"/>
          </a:xfrm>
          <a:prstGeom prst="rect">
            <a:avLst/>
          </a:prstGeom>
        </p:spPr>
        <p:txBody>
          <a:bodyPr/>
          <a:lstStyle>
            <a:lvl1pPr>
              <a:defRPr sz="4600">
                <a:solidFill>
                  <a:schemeClr val="accent1">
                    <a:lumOff val="51343"/>
                  </a:schemeClr>
                </a:solidFill>
              </a:defRPr>
            </a:lvl1pPr>
          </a:lstStyle>
          <a:p>
            <a:r>
              <a:t>Title Text</a:t>
            </a:r>
          </a:p>
        </p:txBody>
      </p:sp>
      <p:sp>
        <p:nvSpPr>
          <p:cNvPr id="162" name="Body Level One…"/>
          <p:cNvSpPr txBox="1">
            <a:spLocks noGrp="1"/>
          </p:cNvSpPr>
          <p:nvPr>
            <p:ph type="body" sz="half" idx="1"/>
          </p:nvPr>
        </p:nvSpPr>
        <p:spPr>
          <a:xfrm>
            <a:off x="609600" y="1600200"/>
            <a:ext cx="4876800" cy="4525964"/>
          </a:xfrm>
          <a:prstGeom prst="rect">
            <a:avLst/>
          </a:prstGeom>
        </p:spPr>
        <p:txBody>
          <a:bodyPr/>
          <a:lstStyle>
            <a:lvl1pPr marL="493776" indent="-457200">
              <a:spcBef>
                <a:spcPts val="600"/>
              </a:spcBef>
              <a:buClr>
                <a:schemeClr val="accent4">
                  <a:lumOff val="36303"/>
                </a:schemeClr>
              </a:buClr>
              <a:defRPr sz="2600"/>
            </a:lvl1pPr>
            <a:lvl2pPr marL="988383" indent="-540327">
              <a:spcBef>
                <a:spcPts val="600"/>
              </a:spcBef>
              <a:buClr>
                <a:schemeClr val="accent4">
                  <a:lumOff val="36303"/>
                </a:schemeClr>
              </a:buClr>
              <a:defRPr sz="2600"/>
            </a:lvl2pPr>
            <a:lvl3pPr marL="1195577" indent="-445769">
              <a:spcBef>
                <a:spcPts val="600"/>
              </a:spcBef>
              <a:buClr>
                <a:schemeClr val="accent4">
                  <a:lumOff val="36303"/>
                </a:schemeClr>
              </a:buClr>
              <a:defRPr sz="2600"/>
            </a:lvl3pPr>
            <a:lvl4pPr marL="1537716" indent="-495300">
              <a:spcBef>
                <a:spcPts val="600"/>
              </a:spcBef>
              <a:buClr>
                <a:schemeClr val="accent4">
                  <a:lumOff val="36303"/>
                </a:schemeClr>
              </a:buClr>
              <a:defRPr sz="2600"/>
            </a:lvl4pPr>
            <a:lvl5pPr marL="1802892" indent="-495300">
              <a:spcBef>
                <a:spcPts val="600"/>
              </a:spcBef>
              <a:buClr>
                <a:schemeClr val="accent4">
                  <a:lumOff val="36303"/>
                </a:schemeClr>
              </a:buClr>
              <a:defRPr sz="2600"/>
            </a:lvl5pPr>
          </a:lstStyle>
          <a:p>
            <a:r>
              <a:t>Body Level One</a:t>
            </a:r>
          </a:p>
          <a:p>
            <a:pPr lvl="1"/>
            <a:r>
              <a:t>Body Level Two</a:t>
            </a:r>
          </a:p>
          <a:p>
            <a:pPr lvl="2"/>
            <a:r>
              <a:t>Body Level Three</a:t>
            </a:r>
          </a:p>
          <a:p>
            <a:pPr lvl="3"/>
            <a:r>
              <a:t>Body Level Four</a:t>
            </a:r>
          </a:p>
          <a:p>
            <a:pPr lvl="4"/>
            <a:r>
              <a:t>Body Level Five</a:t>
            </a:r>
          </a:p>
        </p:txBody>
      </p:sp>
      <p:sp>
        <p:nvSpPr>
          <p:cNvPr id="16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928198697"/>
      </p:ext>
    </p:extLst>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1_Comparaison">
    <p:bg>
      <p:bgPr>
        <a:solidFill>
          <a:schemeClr val="accent1">
            <a:lumOff val="51343"/>
          </a:schemeClr>
        </a:solidFill>
        <a:effectLst/>
      </p:bgPr>
    </p:bg>
    <p:spTree>
      <p:nvGrpSpPr>
        <p:cNvPr id="1" name=""/>
        <p:cNvGrpSpPr/>
        <p:nvPr/>
      </p:nvGrpSpPr>
      <p:grpSpPr>
        <a:xfrm>
          <a:off x="0" y="0"/>
          <a:ext cx="0" cy="0"/>
          <a:chOff x="0" y="0"/>
          <a:chExt cx="0" cy="0"/>
        </a:xfrm>
      </p:grpSpPr>
      <p:pic>
        <p:nvPicPr>
          <p:cNvPr id="170" name="Image 4" descr="Image 4"/>
          <p:cNvPicPr>
            <a:picLocks noChangeAspect="1"/>
          </p:cNvPicPr>
          <p:nvPr/>
        </p:nvPicPr>
        <p:blipFill>
          <a:blip r:embed="rId2">
            <a:extLst/>
          </a:blip>
          <a:srcRect l="8383"/>
          <a:stretch>
            <a:fillRect/>
          </a:stretch>
        </p:blipFill>
        <p:spPr>
          <a:xfrm>
            <a:off x="0" y="6157662"/>
            <a:ext cx="12192001" cy="707203"/>
          </a:xfrm>
          <a:prstGeom prst="rect">
            <a:avLst/>
          </a:prstGeom>
          <a:ln w="12700">
            <a:miter lim="400000"/>
          </a:ln>
        </p:spPr>
      </p:pic>
      <p:pic>
        <p:nvPicPr>
          <p:cNvPr id="171" name="Image 4" descr="Image 4"/>
          <p:cNvPicPr>
            <a:picLocks noChangeAspect="1"/>
          </p:cNvPicPr>
          <p:nvPr/>
        </p:nvPicPr>
        <p:blipFill>
          <a:blip r:embed="rId2">
            <a:extLst/>
          </a:blip>
          <a:srcRect r="91784"/>
          <a:stretch>
            <a:fillRect/>
          </a:stretch>
        </p:blipFill>
        <p:spPr>
          <a:xfrm>
            <a:off x="0" y="6157662"/>
            <a:ext cx="770965" cy="707203"/>
          </a:xfrm>
          <a:prstGeom prst="rect">
            <a:avLst/>
          </a:prstGeom>
          <a:ln w="12700">
            <a:miter lim="400000"/>
          </a:ln>
        </p:spPr>
      </p:pic>
      <p:sp>
        <p:nvSpPr>
          <p:cNvPr id="172" name="Title Text"/>
          <p:cNvSpPr txBox="1">
            <a:spLocks noGrp="1"/>
          </p:cNvSpPr>
          <p:nvPr>
            <p:ph type="title"/>
          </p:nvPr>
        </p:nvSpPr>
        <p:spPr>
          <a:xfrm>
            <a:off x="609600" y="273050"/>
            <a:ext cx="10972800" cy="893979"/>
          </a:xfrm>
          <a:prstGeom prst="rect">
            <a:avLst/>
          </a:prstGeom>
        </p:spPr>
        <p:txBody>
          <a:bodyPr/>
          <a:lstStyle>
            <a:lvl1pPr>
              <a:defRPr sz="4600">
                <a:solidFill>
                  <a:schemeClr val="accent1">
                    <a:lumOff val="51343"/>
                  </a:schemeClr>
                </a:solidFill>
              </a:defRPr>
            </a:lvl1pPr>
          </a:lstStyle>
          <a:p>
            <a:r>
              <a:t>Title Text</a:t>
            </a:r>
          </a:p>
        </p:txBody>
      </p:sp>
      <p:sp>
        <p:nvSpPr>
          <p:cNvPr id="173" name="Body Level One…"/>
          <p:cNvSpPr txBox="1">
            <a:spLocks noGrp="1"/>
          </p:cNvSpPr>
          <p:nvPr>
            <p:ph type="body" sz="quarter" idx="1"/>
          </p:nvPr>
        </p:nvSpPr>
        <p:spPr>
          <a:xfrm>
            <a:off x="609600" y="5101966"/>
            <a:ext cx="5386917" cy="838201"/>
          </a:xfrm>
          <a:prstGeom prst="rect">
            <a:avLst/>
          </a:prstGeom>
        </p:spPr>
        <p:txBody>
          <a:bodyPr/>
          <a:lstStyle>
            <a:lvl1pPr marL="0" indent="0">
              <a:spcBef>
                <a:spcPts val="500"/>
              </a:spcBef>
              <a:buClrTx/>
              <a:buSzTx/>
              <a:buFontTx/>
              <a:buNone/>
              <a:defRPr sz="2400" b="1"/>
            </a:lvl1pPr>
            <a:lvl2pPr marL="0" indent="448055">
              <a:spcBef>
                <a:spcPts val="500"/>
              </a:spcBef>
              <a:buClrTx/>
              <a:buSzTx/>
              <a:buFontTx/>
              <a:buNone/>
              <a:defRPr sz="2400" b="1"/>
            </a:lvl2pPr>
            <a:lvl3pPr marL="0" indent="749808">
              <a:spcBef>
                <a:spcPts val="500"/>
              </a:spcBef>
              <a:buClrTx/>
              <a:buSzTx/>
              <a:buFontTx/>
              <a:buNone/>
              <a:defRPr sz="2400" b="1"/>
            </a:lvl3pPr>
            <a:lvl4pPr marL="0" indent="1042416">
              <a:spcBef>
                <a:spcPts val="500"/>
              </a:spcBef>
              <a:buClrTx/>
              <a:buSzTx/>
              <a:buFontTx/>
              <a:buNone/>
              <a:defRPr sz="2400" b="1"/>
            </a:lvl4pPr>
            <a:lvl5pPr marL="0" indent="1307592">
              <a:spcBef>
                <a:spcPts val="500"/>
              </a:spcBef>
              <a:buClrTx/>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174" name="Espace réservé du texte 3"/>
          <p:cNvSpPr>
            <a:spLocks noGrp="1"/>
          </p:cNvSpPr>
          <p:nvPr>
            <p:ph type="body" sz="quarter" idx="21"/>
          </p:nvPr>
        </p:nvSpPr>
        <p:spPr>
          <a:xfrm>
            <a:off x="6193368" y="5101966"/>
            <a:ext cx="5389034" cy="838201"/>
          </a:xfrm>
          <a:prstGeom prst="rect">
            <a:avLst/>
          </a:prstGeom>
        </p:spPr>
        <p:txBody>
          <a:bodyPr/>
          <a:lstStyle/>
          <a:p>
            <a:pPr marL="0" indent="0">
              <a:spcBef>
                <a:spcPts val="500"/>
              </a:spcBef>
              <a:buClrTx/>
              <a:buSzTx/>
              <a:buFontTx/>
              <a:buNone/>
              <a:defRPr sz="2400" b="1"/>
            </a:pPr>
            <a:endParaRPr/>
          </a:p>
        </p:txBody>
      </p:sp>
      <p:sp>
        <p:nvSpPr>
          <p:cNvPr id="17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174809645"/>
      </p:ext>
    </p:extLst>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x">
  <p:cSld name="Titre seul">
    <p:bg>
      <p:bgPr>
        <a:solidFill>
          <a:schemeClr val="accent1">
            <a:lumOff val="51343"/>
          </a:schemeClr>
        </a:solidFill>
        <a:effectLst/>
      </p:bgPr>
    </p:bg>
    <p:spTree>
      <p:nvGrpSpPr>
        <p:cNvPr id="1" name=""/>
        <p:cNvGrpSpPr/>
        <p:nvPr/>
      </p:nvGrpSpPr>
      <p:grpSpPr>
        <a:xfrm>
          <a:off x="0" y="0"/>
          <a:ext cx="0" cy="0"/>
          <a:chOff x="0" y="0"/>
          <a:chExt cx="0" cy="0"/>
        </a:xfrm>
      </p:grpSpPr>
      <p:pic>
        <p:nvPicPr>
          <p:cNvPr id="182" name="Image 4" descr="Image 4"/>
          <p:cNvPicPr>
            <a:picLocks noChangeAspect="1"/>
          </p:cNvPicPr>
          <p:nvPr/>
        </p:nvPicPr>
        <p:blipFill>
          <a:blip r:embed="rId2">
            <a:extLst/>
          </a:blip>
          <a:srcRect l="8383"/>
          <a:stretch>
            <a:fillRect/>
          </a:stretch>
        </p:blipFill>
        <p:spPr>
          <a:xfrm>
            <a:off x="0" y="6157662"/>
            <a:ext cx="12192001" cy="707203"/>
          </a:xfrm>
          <a:prstGeom prst="rect">
            <a:avLst/>
          </a:prstGeom>
          <a:ln w="12700">
            <a:miter lim="400000"/>
          </a:ln>
        </p:spPr>
      </p:pic>
      <p:pic>
        <p:nvPicPr>
          <p:cNvPr id="183" name="Image 4" descr="Image 4"/>
          <p:cNvPicPr>
            <a:picLocks noChangeAspect="1"/>
          </p:cNvPicPr>
          <p:nvPr/>
        </p:nvPicPr>
        <p:blipFill>
          <a:blip r:embed="rId2">
            <a:extLst/>
          </a:blip>
          <a:srcRect r="91784"/>
          <a:stretch>
            <a:fillRect/>
          </a:stretch>
        </p:blipFill>
        <p:spPr>
          <a:xfrm>
            <a:off x="0" y="6157662"/>
            <a:ext cx="770965" cy="707203"/>
          </a:xfrm>
          <a:prstGeom prst="rect">
            <a:avLst/>
          </a:prstGeom>
          <a:ln w="12700">
            <a:miter lim="400000"/>
          </a:ln>
        </p:spPr>
      </p:pic>
      <p:sp>
        <p:nvSpPr>
          <p:cNvPr id="184" name="Title Text"/>
          <p:cNvSpPr txBox="1">
            <a:spLocks noGrp="1"/>
          </p:cNvSpPr>
          <p:nvPr>
            <p:ph type="title"/>
          </p:nvPr>
        </p:nvSpPr>
        <p:spPr>
          <a:xfrm>
            <a:off x="785090" y="6262254"/>
            <a:ext cx="11277601" cy="502920"/>
          </a:xfrm>
          <a:prstGeom prst="rect">
            <a:avLst/>
          </a:prstGeom>
        </p:spPr>
        <p:txBody>
          <a:bodyPr/>
          <a:lstStyle>
            <a:lvl1pPr>
              <a:defRPr sz="4600">
                <a:solidFill>
                  <a:schemeClr val="accent1">
                    <a:lumOff val="51343"/>
                  </a:schemeClr>
                </a:solidFill>
              </a:defRPr>
            </a:lvl1pPr>
          </a:lstStyle>
          <a:p>
            <a:r>
              <a:t>Title Text</a:t>
            </a:r>
          </a:p>
        </p:txBody>
      </p:sp>
      <p:sp>
        <p:nvSpPr>
          <p:cNvPr id="1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544652463"/>
      </p:ext>
    </p:extLst>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1_Vide">
    <p:bg>
      <p:bgPr>
        <a:solidFill>
          <a:schemeClr val="accent1">
            <a:lumOff val="51343"/>
          </a:schemeClr>
        </a:solidFill>
        <a:effectLst/>
      </p:bgPr>
    </p:bg>
    <p:spTree>
      <p:nvGrpSpPr>
        <p:cNvPr id="1" name=""/>
        <p:cNvGrpSpPr/>
        <p:nvPr/>
      </p:nvGrpSpPr>
      <p:grpSpPr>
        <a:xfrm>
          <a:off x="0" y="0"/>
          <a:ext cx="0" cy="0"/>
          <a:chOff x="0" y="0"/>
          <a:chExt cx="0" cy="0"/>
        </a:xfrm>
      </p:grpSpPr>
      <p:pic>
        <p:nvPicPr>
          <p:cNvPr id="192" name="Image 4" descr="Image 4"/>
          <p:cNvPicPr>
            <a:picLocks noChangeAspect="1"/>
          </p:cNvPicPr>
          <p:nvPr/>
        </p:nvPicPr>
        <p:blipFill>
          <a:blip r:embed="rId2">
            <a:extLst/>
          </a:blip>
          <a:srcRect l="8383"/>
          <a:stretch>
            <a:fillRect/>
          </a:stretch>
        </p:blipFill>
        <p:spPr>
          <a:xfrm>
            <a:off x="0" y="6157662"/>
            <a:ext cx="12192001" cy="707203"/>
          </a:xfrm>
          <a:prstGeom prst="rect">
            <a:avLst/>
          </a:prstGeom>
          <a:ln w="12700">
            <a:miter lim="400000"/>
          </a:ln>
        </p:spPr>
      </p:pic>
      <p:pic>
        <p:nvPicPr>
          <p:cNvPr id="193" name="Image 4" descr="Image 4"/>
          <p:cNvPicPr>
            <a:picLocks noChangeAspect="1"/>
          </p:cNvPicPr>
          <p:nvPr/>
        </p:nvPicPr>
        <p:blipFill>
          <a:blip r:embed="rId2">
            <a:extLst/>
          </a:blip>
          <a:srcRect r="91784"/>
          <a:stretch>
            <a:fillRect/>
          </a:stretch>
        </p:blipFill>
        <p:spPr>
          <a:xfrm>
            <a:off x="0" y="6157662"/>
            <a:ext cx="770965" cy="707203"/>
          </a:xfrm>
          <a:prstGeom prst="rect">
            <a:avLst/>
          </a:prstGeom>
          <a:ln w="12700">
            <a:miter lim="400000"/>
          </a:ln>
        </p:spPr>
      </p:pic>
      <p:sp>
        <p:nvSpPr>
          <p:cNvPr id="19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801373098"/>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en-US"/>
              <a:t>Edit Master text styles</a:t>
            </a:r>
          </a:p>
        </p:txBody>
      </p:sp>
    </p:spTree>
    <p:extLst>
      <p:ext uri="{BB962C8B-B14F-4D97-AF65-F5344CB8AC3E}">
        <p14:creationId xmlns:p14="http://schemas.microsoft.com/office/powerpoint/2010/main" val="391452024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VideComplet">
    <p:bg>
      <p:bgPr>
        <a:solidFill>
          <a:schemeClr val="accent1">
            <a:lumOff val="51343"/>
          </a:schemeClr>
        </a:solidFill>
        <a:effectLst/>
      </p:bgPr>
    </p:bg>
    <p:spTree>
      <p:nvGrpSpPr>
        <p:cNvPr id="1" name=""/>
        <p:cNvGrpSpPr/>
        <p:nvPr/>
      </p:nvGrpSpPr>
      <p:grpSpPr>
        <a:xfrm>
          <a:off x="0" y="0"/>
          <a:ext cx="0" cy="0"/>
          <a:chOff x="0" y="0"/>
          <a:chExt cx="0" cy="0"/>
        </a:xfrm>
      </p:grpSpPr>
      <p:pic>
        <p:nvPicPr>
          <p:cNvPr id="201" name="Image 4" descr="Image 4"/>
          <p:cNvPicPr>
            <a:picLocks noChangeAspect="1"/>
          </p:cNvPicPr>
          <p:nvPr/>
        </p:nvPicPr>
        <p:blipFill>
          <a:blip r:embed="rId2">
            <a:extLst/>
          </a:blip>
          <a:srcRect l="8383"/>
          <a:stretch>
            <a:fillRect/>
          </a:stretch>
        </p:blipFill>
        <p:spPr>
          <a:xfrm>
            <a:off x="0" y="6157662"/>
            <a:ext cx="12192001" cy="707203"/>
          </a:xfrm>
          <a:prstGeom prst="rect">
            <a:avLst/>
          </a:prstGeom>
          <a:ln w="12700">
            <a:miter lim="400000"/>
          </a:ln>
        </p:spPr>
      </p:pic>
      <p:pic>
        <p:nvPicPr>
          <p:cNvPr id="202" name="Image 4" descr="Image 4"/>
          <p:cNvPicPr>
            <a:picLocks noChangeAspect="1"/>
          </p:cNvPicPr>
          <p:nvPr/>
        </p:nvPicPr>
        <p:blipFill>
          <a:blip r:embed="rId2">
            <a:extLst/>
          </a:blip>
          <a:srcRect r="91784"/>
          <a:stretch>
            <a:fillRect/>
          </a:stretch>
        </p:blipFill>
        <p:spPr>
          <a:xfrm>
            <a:off x="0" y="6157662"/>
            <a:ext cx="770965" cy="707203"/>
          </a:xfrm>
          <a:prstGeom prst="rect">
            <a:avLst/>
          </a:prstGeom>
          <a:ln w="12700">
            <a:miter lim="400000"/>
          </a:ln>
        </p:spPr>
      </p:pic>
      <p:sp>
        <p:nvSpPr>
          <p:cNvPr id="203" name="Rectangle 1"/>
          <p:cNvSpPr/>
          <p:nvPr/>
        </p:nvSpPr>
        <p:spPr>
          <a:xfrm>
            <a:off x="0" y="0"/>
            <a:ext cx="12192000" cy="6858000"/>
          </a:xfrm>
          <a:prstGeom prst="rect">
            <a:avLst/>
          </a:prstGeom>
          <a:solidFill>
            <a:schemeClr val="accent1">
              <a:lumOff val="51343"/>
            </a:schemeClr>
          </a:solidFill>
          <a:ln w="12700">
            <a:miter lim="400000"/>
          </a:ln>
        </p:spPr>
        <p:txBody>
          <a:bodyPr lIns="45719" rIns="45719" anchor="ctr"/>
          <a:lstStyle/>
          <a:p>
            <a:pPr algn="ctr">
              <a:defRPr>
                <a:solidFill>
                  <a:schemeClr val="accent1">
                    <a:lumOff val="51343"/>
                  </a:schemeClr>
                </a:solidFill>
              </a:defRPr>
            </a:pPr>
            <a:endParaRPr/>
          </a:p>
        </p:txBody>
      </p:sp>
      <p:sp>
        <p:nvSpPr>
          <p:cNvPr id="20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538337986"/>
      </p:ext>
    </p:extLst>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cSld name="Contenu avec légende">
    <p:bg>
      <p:bgPr>
        <a:solidFill>
          <a:schemeClr val="accent1">
            <a:lumOff val="51343"/>
          </a:schemeClr>
        </a:solidFill>
        <a:effectLst/>
      </p:bgPr>
    </p:bg>
    <p:spTree>
      <p:nvGrpSpPr>
        <p:cNvPr id="1" name=""/>
        <p:cNvGrpSpPr/>
        <p:nvPr/>
      </p:nvGrpSpPr>
      <p:grpSpPr>
        <a:xfrm>
          <a:off x="0" y="0"/>
          <a:ext cx="0" cy="0"/>
          <a:chOff x="0" y="0"/>
          <a:chExt cx="0" cy="0"/>
        </a:xfrm>
      </p:grpSpPr>
      <p:pic>
        <p:nvPicPr>
          <p:cNvPr id="211" name="Image 4" descr="Image 4"/>
          <p:cNvPicPr>
            <a:picLocks noChangeAspect="1"/>
          </p:cNvPicPr>
          <p:nvPr/>
        </p:nvPicPr>
        <p:blipFill>
          <a:blip r:embed="rId2">
            <a:extLst/>
          </a:blip>
          <a:srcRect l="8383"/>
          <a:stretch>
            <a:fillRect/>
          </a:stretch>
        </p:blipFill>
        <p:spPr>
          <a:xfrm>
            <a:off x="0" y="6157662"/>
            <a:ext cx="12192001" cy="707203"/>
          </a:xfrm>
          <a:prstGeom prst="rect">
            <a:avLst/>
          </a:prstGeom>
          <a:ln w="12700">
            <a:miter lim="400000"/>
          </a:ln>
        </p:spPr>
      </p:pic>
      <p:pic>
        <p:nvPicPr>
          <p:cNvPr id="212" name="Image 4" descr="Image 4"/>
          <p:cNvPicPr>
            <a:picLocks noChangeAspect="1"/>
          </p:cNvPicPr>
          <p:nvPr/>
        </p:nvPicPr>
        <p:blipFill>
          <a:blip r:embed="rId2">
            <a:extLst/>
          </a:blip>
          <a:srcRect r="91784"/>
          <a:stretch>
            <a:fillRect/>
          </a:stretch>
        </p:blipFill>
        <p:spPr>
          <a:xfrm>
            <a:off x="0" y="6157662"/>
            <a:ext cx="770965" cy="707203"/>
          </a:xfrm>
          <a:prstGeom prst="rect">
            <a:avLst/>
          </a:prstGeom>
          <a:ln w="12700">
            <a:miter lim="400000"/>
          </a:ln>
        </p:spPr>
      </p:pic>
      <p:sp>
        <p:nvSpPr>
          <p:cNvPr id="213" name="Title Text"/>
          <p:cNvSpPr txBox="1">
            <a:spLocks noGrp="1"/>
          </p:cNvSpPr>
          <p:nvPr>
            <p:ph type="title"/>
          </p:nvPr>
        </p:nvSpPr>
        <p:spPr>
          <a:xfrm>
            <a:off x="609600" y="1185528"/>
            <a:ext cx="4267200" cy="730251"/>
          </a:xfrm>
          <a:prstGeom prst="rect">
            <a:avLst/>
          </a:prstGeom>
        </p:spPr>
        <p:txBody>
          <a:bodyPr lIns="0" tIns="0" rIns="0" bIns="0" anchor="t"/>
          <a:lstStyle>
            <a:lvl1pPr>
              <a:defRPr sz="1800" b="1"/>
            </a:lvl1pPr>
          </a:lstStyle>
          <a:p>
            <a:r>
              <a:t>Title Text</a:t>
            </a:r>
          </a:p>
        </p:txBody>
      </p:sp>
      <p:sp>
        <p:nvSpPr>
          <p:cNvPr id="214" name="Body Level One…"/>
          <p:cNvSpPr txBox="1">
            <a:spLocks noGrp="1"/>
          </p:cNvSpPr>
          <p:nvPr>
            <p:ph type="body" sz="quarter" idx="1"/>
          </p:nvPr>
        </p:nvSpPr>
        <p:spPr>
          <a:xfrm>
            <a:off x="609600" y="214423"/>
            <a:ext cx="3657600" cy="914401"/>
          </a:xfrm>
          <a:prstGeom prst="rect">
            <a:avLst/>
          </a:prstGeom>
        </p:spPr>
        <p:txBody>
          <a:bodyPr lIns="0" tIns="0" rIns="0" bIns="0" anchor="b"/>
          <a:lstStyle>
            <a:lvl1pPr marL="0" indent="0">
              <a:spcBef>
                <a:spcPts val="300"/>
              </a:spcBef>
              <a:buClrTx/>
              <a:buSzTx/>
              <a:buFontTx/>
              <a:buNone/>
              <a:defRPr sz="1400"/>
            </a:lvl1pPr>
            <a:lvl2pPr marL="0" indent="448055">
              <a:spcBef>
                <a:spcPts val="300"/>
              </a:spcBef>
              <a:buClrTx/>
              <a:buSzTx/>
              <a:buFontTx/>
              <a:buNone/>
              <a:defRPr sz="1400"/>
            </a:lvl2pPr>
            <a:lvl3pPr marL="0" indent="749808">
              <a:spcBef>
                <a:spcPts val="300"/>
              </a:spcBef>
              <a:buClrTx/>
              <a:buSzTx/>
              <a:buFontTx/>
              <a:buNone/>
              <a:defRPr sz="1400"/>
            </a:lvl3pPr>
            <a:lvl4pPr marL="0" indent="1042416">
              <a:spcBef>
                <a:spcPts val="300"/>
              </a:spcBef>
              <a:buClrTx/>
              <a:buSzTx/>
              <a:buFontTx/>
              <a:buNone/>
              <a:defRPr sz="1400"/>
            </a:lvl4pPr>
            <a:lvl5pPr marL="0" indent="1307592">
              <a:spcBef>
                <a:spcPts val="300"/>
              </a:spcBef>
              <a:buClrTx/>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21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246086005"/>
      </p:ext>
    </p:extLst>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x">
  <p:cSld name="Image avec légende">
    <p:bg>
      <p:bgPr>
        <a:solidFill>
          <a:schemeClr val="accent1">
            <a:lumOff val="51343"/>
          </a:schemeClr>
        </a:solidFill>
        <a:effectLst/>
      </p:bgPr>
    </p:bg>
    <p:spTree>
      <p:nvGrpSpPr>
        <p:cNvPr id="1" name=""/>
        <p:cNvGrpSpPr/>
        <p:nvPr/>
      </p:nvGrpSpPr>
      <p:grpSpPr>
        <a:xfrm>
          <a:off x="0" y="0"/>
          <a:ext cx="0" cy="0"/>
          <a:chOff x="0" y="0"/>
          <a:chExt cx="0" cy="0"/>
        </a:xfrm>
      </p:grpSpPr>
      <p:pic>
        <p:nvPicPr>
          <p:cNvPr id="222" name="Image 4" descr="Image 4"/>
          <p:cNvPicPr>
            <a:picLocks noChangeAspect="1"/>
          </p:cNvPicPr>
          <p:nvPr/>
        </p:nvPicPr>
        <p:blipFill>
          <a:blip r:embed="rId2">
            <a:extLst/>
          </a:blip>
          <a:srcRect l="8383"/>
          <a:stretch>
            <a:fillRect/>
          </a:stretch>
        </p:blipFill>
        <p:spPr>
          <a:xfrm>
            <a:off x="0" y="6157662"/>
            <a:ext cx="12192001" cy="707203"/>
          </a:xfrm>
          <a:prstGeom prst="rect">
            <a:avLst/>
          </a:prstGeom>
          <a:ln w="12700">
            <a:miter lim="400000"/>
          </a:ln>
        </p:spPr>
      </p:pic>
      <p:pic>
        <p:nvPicPr>
          <p:cNvPr id="223" name="Image 4" descr="Image 4"/>
          <p:cNvPicPr>
            <a:picLocks noChangeAspect="1"/>
          </p:cNvPicPr>
          <p:nvPr/>
        </p:nvPicPr>
        <p:blipFill>
          <a:blip r:embed="rId2">
            <a:extLst/>
          </a:blip>
          <a:srcRect r="91784"/>
          <a:stretch>
            <a:fillRect/>
          </a:stretch>
        </p:blipFill>
        <p:spPr>
          <a:xfrm>
            <a:off x="0" y="6157662"/>
            <a:ext cx="770965" cy="707203"/>
          </a:xfrm>
          <a:prstGeom prst="rect">
            <a:avLst/>
          </a:prstGeom>
          <a:ln w="12700">
            <a:miter lim="400000"/>
          </a:ln>
        </p:spPr>
      </p:pic>
      <p:sp>
        <p:nvSpPr>
          <p:cNvPr id="224" name="Title Text"/>
          <p:cNvSpPr txBox="1">
            <a:spLocks noGrp="1"/>
          </p:cNvSpPr>
          <p:nvPr>
            <p:ph type="title"/>
          </p:nvPr>
        </p:nvSpPr>
        <p:spPr>
          <a:xfrm>
            <a:off x="7408975" y="1705709"/>
            <a:ext cx="4071825" cy="1253809"/>
          </a:xfrm>
          <a:prstGeom prst="rect">
            <a:avLst/>
          </a:prstGeom>
        </p:spPr>
        <p:txBody>
          <a:bodyPr anchor="b"/>
          <a:lstStyle>
            <a:lvl1pPr>
              <a:defRPr sz="2200" b="1"/>
            </a:lvl1pPr>
          </a:lstStyle>
          <a:p>
            <a:r>
              <a:t>Title Text</a:t>
            </a:r>
          </a:p>
        </p:txBody>
      </p:sp>
      <p:sp>
        <p:nvSpPr>
          <p:cNvPr id="225" name="Espace réservé pour une image  2"/>
          <p:cNvSpPr>
            <a:spLocks noGrp="1"/>
          </p:cNvSpPr>
          <p:nvPr>
            <p:ph type="pic" sz="half" idx="21"/>
          </p:nvPr>
        </p:nvSpPr>
        <p:spPr>
          <a:xfrm>
            <a:off x="745062" y="802196"/>
            <a:ext cx="6346022" cy="4759516"/>
          </a:xfrm>
          <a:prstGeom prst="rect">
            <a:avLst/>
          </a:prstGeom>
        </p:spPr>
        <p:txBody>
          <a:bodyPr lIns="91439" rIns="91439">
            <a:noAutofit/>
          </a:bodyPr>
          <a:lstStyle/>
          <a:p>
            <a:endParaRPr/>
          </a:p>
        </p:txBody>
      </p:sp>
      <p:sp>
        <p:nvSpPr>
          <p:cNvPr id="226" name="Body Level One…"/>
          <p:cNvSpPr txBox="1">
            <a:spLocks noGrp="1"/>
          </p:cNvSpPr>
          <p:nvPr>
            <p:ph type="body" sz="quarter" idx="1"/>
          </p:nvPr>
        </p:nvSpPr>
        <p:spPr>
          <a:xfrm>
            <a:off x="7408978" y="2998765"/>
            <a:ext cx="4071822" cy="2663483"/>
          </a:xfrm>
          <a:prstGeom prst="rect">
            <a:avLst/>
          </a:prstGeom>
        </p:spPr>
        <p:txBody>
          <a:bodyPr/>
          <a:lstStyle>
            <a:lvl1pPr marL="0" indent="0">
              <a:spcBef>
                <a:spcPts val="200"/>
              </a:spcBef>
              <a:buClrTx/>
              <a:buSzTx/>
              <a:buFontTx/>
              <a:buNone/>
              <a:defRPr sz="1200"/>
            </a:lvl1pPr>
            <a:lvl2pPr marL="0" indent="448055">
              <a:spcBef>
                <a:spcPts val="200"/>
              </a:spcBef>
              <a:buClrTx/>
              <a:buSzTx/>
              <a:buFontTx/>
              <a:buNone/>
              <a:defRPr sz="1200"/>
            </a:lvl2pPr>
            <a:lvl3pPr marL="0" indent="749808">
              <a:spcBef>
                <a:spcPts val="200"/>
              </a:spcBef>
              <a:buClrTx/>
              <a:buSzTx/>
              <a:buFontTx/>
              <a:buNone/>
              <a:defRPr sz="1200"/>
            </a:lvl3pPr>
            <a:lvl4pPr marL="0" indent="1042416">
              <a:spcBef>
                <a:spcPts val="200"/>
              </a:spcBef>
              <a:buClrTx/>
              <a:buSzTx/>
              <a:buFontTx/>
              <a:buNone/>
              <a:defRPr sz="1200"/>
            </a:lvl4pPr>
            <a:lvl5pPr marL="0" indent="1307592">
              <a:spcBef>
                <a:spcPts val="200"/>
              </a:spcBef>
              <a:buClrTx/>
              <a:buSzTx/>
              <a:buFontTx/>
              <a:buNone/>
              <a:defRPr sz="1200"/>
            </a:lvl5pPr>
          </a:lstStyle>
          <a:p>
            <a:r>
              <a:t>Body Level One</a:t>
            </a:r>
          </a:p>
          <a:p>
            <a:pPr lvl="1"/>
            <a:r>
              <a:t>Body Level Two</a:t>
            </a:r>
          </a:p>
          <a:p>
            <a:pPr lvl="2"/>
            <a:r>
              <a:t>Body Level Three</a:t>
            </a:r>
          </a:p>
          <a:p>
            <a:pPr lvl="3"/>
            <a:r>
              <a:t>Body Level Four</a:t>
            </a:r>
          </a:p>
          <a:p>
            <a:pPr lvl="4"/>
            <a:r>
              <a:t>Body Level Five</a:t>
            </a:r>
          </a:p>
        </p:txBody>
      </p:sp>
      <p:sp>
        <p:nvSpPr>
          <p:cNvPr id="2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590782425"/>
      </p:ext>
    </p:extLst>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cSld name="Title Slide">
    <p:bg>
      <p:bgPr>
        <a:solidFill>
          <a:schemeClr val="accent1">
            <a:lumOff val="51343"/>
          </a:schemeClr>
        </a:solidFill>
        <a:effectLst/>
      </p:bgPr>
    </p:bg>
    <p:spTree>
      <p:nvGrpSpPr>
        <p:cNvPr id="1" name=""/>
        <p:cNvGrpSpPr/>
        <p:nvPr/>
      </p:nvGrpSpPr>
      <p:grpSpPr>
        <a:xfrm>
          <a:off x="0" y="0"/>
          <a:ext cx="0" cy="0"/>
          <a:chOff x="0" y="0"/>
          <a:chExt cx="0" cy="0"/>
        </a:xfrm>
      </p:grpSpPr>
      <p:grpSp>
        <p:nvGrpSpPr>
          <p:cNvPr id="238" name="Group 15"/>
          <p:cNvGrpSpPr/>
          <p:nvPr/>
        </p:nvGrpSpPr>
        <p:grpSpPr>
          <a:xfrm>
            <a:off x="0" y="-1"/>
            <a:ext cx="3562597" cy="907506"/>
            <a:chOff x="0" y="0"/>
            <a:chExt cx="3562596" cy="907504"/>
          </a:xfrm>
        </p:grpSpPr>
        <p:pic>
          <p:nvPicPr>
            <p:cNvPr id="234" name="Picture 6" descr="Picture 6"/>
            <p:cNvPicPr>
              <a:picLocks noChangeAspect="1"/>
            </p:cNvPicPr>
            <p:nvPr/>
          </p:nvPicPr>
          <p:blipFill>
            <a:blip r:embed="rId2">
              <a:extLst/>
            </a:blip>
            <a:stretch>
              <a:fillRect/>
            </a:stretch>
          </p:blipFill>
          <p:spPr>
            <a:xfrm>
              <a:off x="0" y="-1"/>
              <a:ext cx="3562597" cy="407249"/>
            </a:xfrm>
            <a:prstGeom prst="rect">
              <a:avLst/>
            </a:prstGeom>
            <a:ln w="12700" cap="flat">
              <a:noFill/>
              <a:miter lim="400000"/>
            </a:ln>
            <a:effectLst/>
          </p:spPr>
        </p:pic>
        <p:pic>
          <p:nvPicPr>
            <p:cNvPr id="235" name="Picture 11" descr="Picture 11"/>
            <p:cNvPicPr>
              <a:picLocks noChangeAspect="1"/>
            </p:cNvPicPr>
            <p:nvPr/>
          </p:nvPicPr>
          <p:blipFill>
            <a:blip r:embed="rId3">
              <a:extLst/>
            </a:blip>
            <a:stretch>
              <a:fillRect/>
            </a:stretch>
          </p:blipFill>
          <p:spPr>
            <a:xfrm>
              <a:off x="70620" y="488461"/>
              <a:ext cx="407250" cy="407251"/>
            </a:xfrm>
            <a:prstGeom prst="rect">
              <a:avLst/>
            </a:prstGeom>
            <a:ln w="12700" cap="flat">
              <a:noFill/>
              <a:miter lim="400000"/>
            </a:ln>
            <a:effectLst/>
          </p:spPr>
        </p:pic>
        <p:sp>
          <p:nvSpPr>
            <p:cNvPr id="236" name="TextBox 12"/>
            <p:cNvSpPr txBox="1"/>
            <p:nvPr/>
          </p:nvSpPr>
          <p:spPr>
            <a:xfrm>
              <a:off x="687001" y="480147"/>
              <a:ext cx="2784156" cy="4273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p>
              <a:pPr>
                <a:defRPr sz="1400">
                  <a:solidFill>
                    <a:srgbClr val="0053A1"/>
                  </a:solidFill>
                  <a:latin typeface="Optima"/>
                  <a:ea typeface="Optima"/>
                  <a:cs typeface="Optima"/>
                  <a:sym typeface="Optima"/>
                </a:defRPr>
              </a:pPr>
              <a:r>
                <a:t>International Relations Sector</a:t>
              </a:r>
              <a:endParaRPr>
                <a:solidFill>
                  <a:srgbClr val="000000"/>
                </a:solidFill>
                <a:latin typeface="+mj-lt"/>
                <a:ea typeface="+mj-ea"/>
                <a:cs typeface="+mj-cs"/>
                <a:sym typeface="Calibri"/>
              </a:endParaRPr>
            </a:p>
            <a:p>
              <a:pPr>
                <a:defRPr sz="1400" i="1">
                  <a:solidFill>
                    <a:srgbClr val="0053A1"/>
                  </a:solidFill>
                  <a:latin typeface="Optima"/>
                  <a:ea typeface="Optima"/>
                  <a:cs typeface="Optima"/>
                  <a:sym typeface="Optima"/>
                </a:defRPr>
              </a:pPr>
              <a:r>
                <a:t>Secteur Relations Internationales</a:t>
              </a:r>
            </a:p>
          </p:txBody>
        </p:sp>
        <p:sp>
          <p:nvSpPr>
            <p:cNvPr id="237" name="Straight Connector 14"/>
            <p:cNvSpPr/>
            <p:nvPr/>
          </p:nvSpPr>
          <p:spPr>
            <a:xfrm>
              <a:off x="575472" y="488461"/>
              <a:ext cx="3530" cy="407251"/>
            </a:xfrm>
            <a:prstGeom prst="line">
              <a:avLst/>
            </a:prstGeom>
            <a:noFill/>
            <a:ln w="6350" cap="flat">
              <a:solidFill>
                <a:srgbClr val="0053A1"/>
              </a:solidFill>
              <a:prstDash val="solid"/>
              <a:miter lim="800000"/>
            </a:ln>
            <a:effectLst/>
          </p:spPr>
          <p:txBody>
            <a:bodyPr wrap="square" lIns="45719" tIns="45719" rIns="45719" bIns="45719" numCol="1" anchor="t">
              <a:noAutofit/>
            </a:bodyPr>
            <a:lstStyle/>
            <a:p>
              <a:endParaRPr/>
            </a:p>
          </p:txBody>
        </p:sp>
      </p:grpSp>
      <p:sp>
        <p:nvSpPr>
          <p:cNvPr id="239" name="Title Text"/>
          <p:cNvSpPr txBox="1">
            <a:spLocks noGrp="1"/>
          </p:cNvSpPr>
          <p:nvPr>
            <p:ph type="title"/>
          </p:nvPr>
        </p:nvSpPr>
        <p:spPr>
          <a:xfrm>
            <a:off x="1524000" y="1527717"/>
            <a:ext cx="9144000" cy="1982247"/>
          </a:xfrm>
          <a:prstGeom prst="rect">
            <a:avLst/>
          </a:prstGeom>
        </p:spPr>
        <p:txBody>
          <a:bodyPr anchor="b"/>
          <a:lstStyle>
            <a:lvl1pPr algn="ctr">
              <a:lnSpc>
                <a:spcPct val="90000"/>
              </a:lnSpc>
              <a:defRPr sz="6000">
                <a:solidFill>
                  <a:srgbClr val="0053A1"/>
                </a:solidFill>
                <a:effectLst>
                  <a:outerShdw blurRad="38100" dist="38100" dir="2700000" rotWithShape="0">
                    <a:srgbClr val="000000">
                      <a:alpha val="43137"/>
                    </a:srgbClr>
                  </a:outerShdw>
                </a:effectLst>
                <a:latin typeface="Optima"/>
                <a:ea typeface="Optima"/>
                <a:cs typeface="Optima"/>
                <a:sym typeface="Optima"/>
              </a:defRPr>
            </a:lvl1pPr>
          </a:lstStyle>
          <a:p>
            <a:r>
              <a:t>Title Text</a:t>
            </a:r>
          </a:p>
        </p:txBody>
      </p:sp>
      <p:sp>
        <p:nvSpPr>
          <p:cNvPr id="240" name="Body Level One…"/>
          <p:cNvSpPr txBox="1">
            <a:spLocks noGrp="1"/>
          </p:cNvSpPr>
          <p:nvPr>
            <p:ph type="body" sz="quarter" idx="1"/>
          </p:nvPr>
        </p:nvSpPr>
        <p:spPr>
          <a:xfrm>
            <a:off x="1524000" y="3602037"/>
            <a:ext cx="9144000" cy="1655763"/>
          </a:xfrm>
          <a:prstGeom prst="rect">
            <a:avLst/>
          </a:prstGeom>
        </p:spPr>
        <p:txBody>
          <a:bodyPr/>
          <a:lstStyle>
            <a:lvl1pPr marL="0" indent="0" algn="ctr">
              <a:lnSpc>
                <a:spcPct val="90000"/>
              </a:lnSpc>
              <a:spcBef>
                <a:spcPts val="1000"/>
              </a:spcBef>
              <a:buClrTx/>
              <a:buSzTx/>
              <a:buFontTx/>
              <a:buNone/>
              <a:defRPr sz="2400">
                <a:solidFill>
                  <a:srgbClr val="0053A1"/>
                </a:solidFill>
                <a:latin typeface="Optima"/>
                <a:ea typeface="Optima"/>
                <a:cs typeface="Optima"/>
                <a:sym typeface="Optima"/>
              </a:defRPr>
            </a:lvl1pPr>
            <a:lvl2pPr marL="0" indent="457200" algn="ctr">
              <a:lnSpc>
                <a:spcPct val="90000"/>
              </a:lnSpc>
              <a:spcBef>
                <a:spcPts val="1000"/>
              </a:spcBef>
              <a:buClrTx/>
              <a:buSzTx/>
              <a:buFontTx/>
              <a:buNone/>
              <a:defRPr sz="2400">
                <a:solidFill>
                  <a:srgbClr val="0053A1"/>
                </a:solidFill>
                <a:latin typeface="Optima"/>
                <a:ea typeface="Optima"/>
                <a:cs typeface="Optima"/>
                <a:sym typeface="Optima"/>
              </a:defRPr>
            </a:lvl2pPr>
            <a:lvl3pPr marL="0" indent="914400" algn="ctr">
              <a:lnSpc>
                <a:spcPct val="90000"/>
              </a:lnSpc>
              <a:spcBef>
                <a:spcPts val="1000"/>
              </a:spcBef>
              <a:buClrTx/>
              <a:buSzTx/>
              <a:buFontTx/>
              <a:buNone/>
              <a:defRPr sz="2400">
                <a:solidFill>
                  <a:srgbClr val="0053A1"/>
                </a:solidFill>
                <a:latin typeface="Optima"/>
                <a:ea typeface="Optima"/>
                <a:cs typeface="Optima"/>
                <a:sym typeface="Optima"/>
              </a:defRPr>
            </a:lvl3pPr>
            <a:lvl4pPr marL="0" indent="1371600" algn="ctr">
              <a:lnSpc>
                <a:spcPct val="90000"/>
              </a:lnSpc>
              <a:spcBef>
                <a:spcPts val="1000"/>
              </a:spcBef>
              <a:buClrTx/>
              <a:buSzTx/>
              <a:buFontTx/>
              <a:buNone/>
              <a:defRPr sz="2400">
                <a:solidFill>
                  <a:srgbClr val="0053A1"/>
                </a:solidFill>
                <a:latin typeface="Optima"/>
                <a:ea typeface="Optima"/>
                <a:cs typeface="Optima"/>
                <a:sym typeface="Optima"/>
              </a:defRPr>
            </a:lvl4pPr>
            <a:lvl5pPr marL="0" indent="1828800" algn="ctr">
              <a:lnSpc>
                <a:spcPct val="90000"/>
              </a:lnSpc>
              <a:spcBef>
                <a:spcPts val="1000"/>
              </a:spcBef>
              <a:buClrTx/>
              <a:buSzTx/>
              <a:buFontTx/>
              <a:buNone/>
              <a:defRPr sz="2400">
                <a:solidFill>
                  <a:srgbClr val="0053A1"/>
                </a:solidFill>
                <a:latin typeface="Optima"/>
                <a:ea typeface="Optima"/>
                <a:cs typeface="Optima"/>
                <a:sym typeface="Optima"/>
              </a:defRPr>
            </a:lvl5pPr>
          </a:lstStyle>
          <a:p>
            <a:r>
              <a:t>Body Level One</a:t>
            </a:r>
          </a:p>
          <a:p>
            <a:pPr lvl="1"/>
            <a:r>
              <a:t>Body Level Two</a:t>
            </a:r>
          </a:p>
          <a:p>
            <a:pPr lvl="2"/>
            <a:r>
              <a:t>Body Level Three</a:t>
            </a:r>
          </a:p>
          <a:p>
            <a:pPr lvl="3"/>
            <a:r>
              <a:t>Body Level Four</a:t>
            </a:r>
          </a:p>
          <a:p>
            <a:pPr lvl="4"/>
            <a:r>
              <a:t>Body Level Five</a:t>
            </a:r>
          </a:p>
        </p:txBody>
      </p:sp>
      <p:pic>
        <p:nvPicPr>
          <p:cNvPr id="241" name="Picture 6" descr="Picture 6"/>
          <p:cNvPicPr>
            <a:picLocks noChangeAspect="1"/>
          </p:cNvPicPr>
          <p:nvPr/>
        </p:nvPicPr>
        <p:blipFill>
          <a:blip r:embed="rId2">
            <a:extLst/>
          </a:blip>
          <a:stretch>
            <a:fillRect/>
          </a:stretch>
        </p:blipFill>
        <p:spPr>
          <a:xfrm>
            <a:off x="-4644" y="-12645"/>
            <a:ext cx="12196644" cy="1394226"/>
          </a:xfrm>
          <a:prstGeom prst="rect">
            <a:avLst/>
          </a:prstGeom>
          <a:ln w="12700">
            <a:miter lim="400000"/>
          </a:ln>
        </p:spPr>
      </p:pic>
      <p:sp>
        <p:nvSpPr>
          <p:cNvPr id="242" name="Slide Number"/>
          <p:cNvSpPr txBox="1">
            <a:spLocks noGrp="1"/>
          </p:cNvSpPr>
          <p:nvPr>
            <p:ph type="sldNum" sz="quarter" idx="2"/>
          </p:nvPr>
        </p:nvSpPr>
        <p:spPr>
          <a:xfrm>
            <a:off x="11842333" y="6561081"/>
            <a:ext cx="258624" cy="248305"/>
          </a:xfrm>
          <a:prstGeom prst="rect">
            <a:avLst/>
          </a:prstGeom>
        </p:spPr>
        <p:txBody>
          <a:bodyPr/>
          <a:lstStyle>
            <a:lvl1pPr>
              <a:defRPr sz="1200">
                <a:solidFill>
                  <a:srgbClr val="888888"/>
                </a:solidFill>
                <a:latin typeface="+mj-lt"/>
                <a:ea typeface="+mj-ea"/>
                <a:cs typeface="+mj-cs"/>
                <a:sym typeface="Calibri"/>
              </a:defRPr>
            </a:lvl1pPr>
          </a:lstStyle>
          <a:p>
            <a:fld id="{86CB4B4D-7CA3-9044-876B-883B54F8677D}" type="slidenum">
              <a:t>‹#›</a:t>
            </a:fld>
            <a:endParaRPr/>
          </a:p>
        </p:txBody>
      </p:sp>
    </p:spTree>
    <p:extLst>
      <p:ext uri="{BB962C8B-B14F-4D97-AF65-F5344CB8AC3E}">
        <p14:creationId xmlns:p14="http://schemas.microsoft.com/office/powerpoint/2010/main" val="4276352598"/>
      </p:ext>
    </p:extLst>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x">
  <p:cSld name="Title and Content">
    <p:bg>
      <p:bgPr>
        <a:solidFill>
          <a:schemeClr val="accent1">
            <a:lumOff val="51343"/>
          </a:schemeClr>
        </a:solidFill>
        <a:effectLst/>
      </p:bgPr>
    </p:bg>
    <p:spTree>
      <p:nvGrpSpPr>
        <p:cNvPr id="1" name=""/>
        <p:cNvGrpSpPr/>
        <p:nvPr/>
      </p:nvGrpSpPr>
      <p:grpSpPr>
        <a:xfrm>
          <a:off x="0" y="0"/>
          <a:ext cx="0" cy="0"/>
          <a:chOff x="0" y="0"/>
          <a:chExt cx="0" cy="0"/>
        </a:xfrm>
      </p:grpSpPr>
      <p:grpSp>
        <p:nvGrpSpPr>
          <p:cNvPr id="253" name="Group 15"/>
          <p:cNvGrpSpPr/>
          <p:nvPr/>
        </p:nvGrpSpPr>
        <p:grpSpPr>
          <a:xfrm>
            <a:off x="0" y="-1"/>
            <a:ext cx="3562597" cy="907506"/>
            <a:chOff x="0" y="0"/>
            <a:chExt cx="3562596" cy="907504"/>
          </a:xfrm>
        </p:grpSpPr>
        <p:pic>
          <p:nvPicPr>
            <p:cNvPr id="249" name="Picture 6" descr="Picture 6"/>
            <p:cNvPicPr>
              <a:picLocks noChangeAspect="1"/>
            </p:cNvPicPr>
            <p:nvPr/>
          </p:nvPicPr>
          <p:blipFill>
            <a:blip r:embed="rId2">
              <a:extLst/>
            </a:blip>
            <a:stretch>
              <a:fillRect/>
            </a:stretch>
          </p:blipFill>
          <p:spPr>
            <a:xfrm>
              <a:off x="0" y="-1"/>
              <a:ext cx="3562597" cy="407249"/>
            </a:xfrm>
            <a:prstGeom prst="rect">
              <a:avLst/>
            </a:prstGeom>
            <a:ln w="12700" cap="flat">
              <a:noFill/>
              <a:miter lim="400000"/>
            </a:ln>
            <a:effectLst/>
          </p:spPr>
        </p:pic>
        <p:pic>
          <p:nvPicPr>
            <p:cNvPr id="250" name="Picture 11" descr="Picture 11"/>
            <p:cNvPicPr>
              <a:picLocks noChangeAspect="1"/>
            </p:cNvPicPr>
            <p:nvPr/>
          </p:nvPicPr>
          <p:blipFill>
            <a:blip r:embed="rId3">
              <a:extLst/>
            </a:blip>
            <a:stretch>
              <a:fillRect/>
            </a:stretch>
          </p:blipFill>
          <p:spPr>
            <a:xfrm>
              <a:off x="70620" y="488461"/>
              <a:ext cx="407250" cy="407251"/>
            </a:xfrm>
            <a:prstGeom prst="rect">
              <a:avLst/>
            </a:prstGeom>
            <a:ln w="12700" cap="flat">
              <a:noFill/>
              <a:miter lim="400000"/>
            </a:ln>
            <a:effectLst/>
          </p:spPr>
        </p:pic>
        <p:sp>
          <p:nvSpPr>
            <p:cNvPr id="251" name="TextBox 12"/>
            <p:cNvSpPr txBox="1"/>
            <p:nvPr/>
          </p:nvSpPr>
          <p:spPr>
            <a:xfrm>
              <a:off x="687001" y="480147"/>
              <a:ext cx="2784156" cy="4273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p>
              <a:pPr>
                <a:defRPr sz="1400">
                  <a:solidFill>
                    <a:srgbClr val="0053A1"/>
                  </a:solidFill>
                  <a:latin typeface="Optima"/>
                  <a:ea typeface="Optima"/>
                  <a:cs typeface="Optima"/>
                  <a:sym typeface="Optima"/>
                </a:defRPr>
              </a:pPr>
              <a:r>
                <a:t>International Relations Sector</a:t>
              </a:r>
              <a:endParaRPr>
                <a:solidFill>
                  <a:srgbClr val="000000"/>
                </a:solidFill>
                <a:latin typeface="+mj-lt"/>
                <a:ea typeface="+mj-ea"/>
                <a:cs typeface="+mj-cs"/>
                <a:sym typeface="Calibri"/>
              </a:endParaRPr>
            </a:p>
            <a:p>
              <a:pPr>
                <a:defRPr sz="1400" i="1">
                  <a:solidFill>
                    <a:srgbClr val="0053A1"/>
                  </a:solidFill>
                  <a:latin typeface="Optima"/>
                  <a:ea typeface="Optima"/>
                  <a:cs typeface="Optima"/>
                  <a:sym typeface="Optima"/>
                </a:defRPr>
              </a:pPr>
              <a:r>
                <a:t>Secteur Relations Internationales</a:t>
              </a:r>
            </a:p>
          </p:txBody>
        </p:sp>
        <p:sp>
          <p:nvSpPr>
            <p:cNvPr id="252" name="Straight Connector 14"/>
            <p:cNvSpPr/>
            <p:nvPr/>
          </p:nvSpPr>
          <p:spPr>
            <a:xfrm>
              <a:off x="575472" y="488461"/>
              <a:ext cx="3530" cy="407251"/>
            </a:xfrm>
            <a:prstGeom prst="line">
              <a:avLst/>
            </a:prstGeom>
            <a:noFill/>
            <a:ln w="6350" cap="flat">
              <a:solidFill>
                <a:srgbClr val="0053A1"/>
              </a:solidFill>
              <a:prstDash val="solid"/>
              <a:miter lim="800000"/>
            </a:ln>
            <a:effectLst/>
          </p:spPr>
          <p:txBody>
            <a:bodyPr wrap="square" lIns="45719" tIns="45719" rIns="45719" bIns="45719" numCol="1" anchor="t">
              <a:noAutofit/>
            </a:bodyPr>
            <a:lstStyle/>
            <a:p>
              <a:endParaRPr/>
            </a:p>
          </p:txBody>
        </p:sp>
      </p:grpSp>
      <p:sp>
        <p:nvSpPr>
          <p:cNvPr id="254" name="Title Text"/>
          <p:cNvSpPr txBox="1">
            <a:spLocks noGrp="1"/>
          </p:cNvSpPr>
          <p:nvPr>
            <p:ph type="title"/>
          </p:nvPr>
        </p:nvSpPr>
        <p:spPr>
          <a:xfrm>
            <a:off x="3660199" y="29985"/>
            <a:ext cx="8440757" cy="916955"/>
          </a:xfrm>
          <a:prstGeom prst="rect">
            <a:avLst/>
          </a:prstGeom>
        </p:spPr>
        <p:txBody>
          <a:bodyPr/>
          <a:lstStyle>
            <a:lvl1pPr>
              <a:lnSpc>
                <a:spcPct val="90000"/>
              </a:lnSpc>
              <a:defRPr sz="4400" b="1">
                <a:solidFill>
                  <a:srgbClr val="0053A1"/>
                </a:solidFill>
                <a:latin typeface="Optima"/>
                <a:ea typeface="Optima"/>
                <a:cs typeface="Optima"/>
                <a:sym typeface="Optima"/>
              </a:defRPr>
            </a:lvl1pPr>
          </a:lstStyle>
          <a:p>
            <a:r>
              <a:t>Title Text</a:t>
            </a:r>
          </a:p>
        </p:txBody>
      </p:sp>
      <p:sp>
        <p:nvSpPr>
          <p:cNvPr id="255" name="Body Level One…"/>
          <p:cNvSpPr txBox="1">
            <a:spLocks noGrp="1"/>
          </p:cNvSpPr>
          <p:nvPr>
            <p:ph type="body" idx="1"/>
          </p:nvPr>
        </p:nvSpPr>
        <p:spPr>
          <a:xfrm>
            <a:off x="70619" y="1028153"/>
            <a:ext cx="12030338" cy="5372647"/>
          </a:xfrm>
          <a:prstGeom prst="rect">
            <a:avLst/>
          </a:prstGeom>
        </p:spPr>
        <p:txBody>
          <a:bodyPr/>
          <a:lstStyle>
            <a:lvl1pPr marL="228600" indent="-228600">
              <a:lnSpc>
                <a:spcPct val="90000"/>
              </a:lnSpc>
              <a:spcBef>
                <a:spcPts val="1000"/>
              </a:spcBef>
              <a:buClrTx/>
              <a:buSzPct val="100000"/>
              <a:defRPr sz="2800">
                <a:solidFill>
                  <a:srgbClr val="000000"/>
                </a:solidFill>
                <a:latin typeface="Optima"/>
                <a:ea typeface="Optima"/>
                <a:cs typeface="Optima"/>
                <a:sym typeface="Optima"/>
              </a:defRPr>
            </a:lvl1pPr>
            <a:lvl2pPr marL="723900" indent="-266700">
              <a:lnSpc>
                <a:spcPct val="90000"/>
              </a:lnSpc>
              <a:spcBef>
                <a:spcPts val="1000"/>
              </a:spcBef>
              <a:buClrTx/>
              <a:buSzPct val="100000"/>
              <a:defRPr sz="2800">
                <a:solidFill>
                  <a:srgbClr val="000000"/>
                </a:solidFill>
                <a:latin typeface="Optima"/>
                <a:ea typeface="Optima"/>
                <a:cs typeface="Optima"/>
                <a:sym typeface="Optima"/>
              </a:defRPr>
            </a:lvl2pPr>
            <a:lvl3pPr marL="1234439" indent="-320039">
              <a:lnSpc>
                <a:spcPct val="90000"/>
              </a:lnSpc>
              <a:spcBef>
                <a:spcPts val="1000"/>
              </a:spcBef>
              <a:buClrTx/>
              <a:buSzPct val="100000"/>
              <a:defRPr sz="2800">
                <a:solidFill>
                  <a:srgbClr val="000000"/>
                </a:solidFill>
                <a:latin typeface="Optima"/>
                <a:ea typeface="Optima"/>
                <a:cs typeface="Optima"/>
                <a:sym typeface="Optima"/>
              </a:defRPr>
            </a:lvl3pPr>
            <a:lvl4pPr marL="1727200" indent="-355600">
              <a:lnSpc>
                <a:spcPct val="90000"/>
              </a:lnSpc>
              <a:spcBef>
                <a:spcPts val="1000"/>
              </a:spcBef>
              <a:buClrTx/>
              <a:buSzPct val="100000"/>
              <a:defRPr sz="2800">
                <a:solidFill>
                  <a:srgbClr val="000000"/>
                </a:solidFill>
                <a:latin typeface="Optima"/>
                <a:ea typeface="Optima"/>
                <a:cs typeface="Optima"/>
                <a:sym typeface="Optima"/>
              </a:defRPr>
            </a:lvl4pPr>
            <a:lvl5pPr marL="2184400" indent="-355600">
              <a:lnSpc>
                <a:spcPct val="90000"/>
              </a:lnSpc>
              <a:spcBef>
                <a:spcPts val="1000"/>
              </a:spcBef>
              <a:buClrTx/>
              <a:defRPr sz="2800">
                <a:solidFill>
                  <a:srgbClr val="000000"/>
                </a:solidFill>
                <a:latin typeface="Optima"/>
                <a:ea typeface="Optima"/>
                <a:cs typeface="Optima"/>
                <a:sym typeface="Optima"/>
              </a:defRPr>
            </a:lvl5pPr>
          </a:lstStyle>
          <a:p>
            <a:r>
              <a:t>Body Level One</a:t>
            </a:r>
          </a:p>
          <a:p>
            <a:pPr lvl="1"/>
            <a:r>
              <a:t>Body Level Two</a:t>
            </a:r>
          </a:p>
          <a:p>
            <a:pPr lvl="2"/>
            <a:r>
              <a:t>Body Level Three</a:t>
            </a:r>
          </a:p>
          <a:p>
            <a:pPr lvl="3"/>
            <a:r>
              <a:t>Body Level Four</a:t>
            </a:r>
          </a:p>
          <a:p>
            <a:pPr lvl="4"/>
            <a:r>
              <a:t>Body Level Five</a:t>
            </a:r>
          </a:p>
        </p:txBody>
      </p:sp>
      <p:sp>
        <p:nvSpPr>
          <p:cNvPr id="256" name="Slide Number"/>
          <p:cNvSpPr txBox="1">
            <a:spLocks noGrp="1"/>
          </p:cNvSpPr>
          <p:nvPr>
            <p:ph type="sldNum" sz="quarter" idx="2"/>
          </p:nvPr>
        </p:nvSpPr>
        <p:spPr>
          <a:xfrm>
            <a:off x="11842333" y="6561081"/>
            <a:ext cx="258624" cy="248305"/>
          </a:xfrm>
          <a:prstGeom prst="rect">
            <a:avLst/>
          </a:prstGeom>
        </p:spPr>
        <p:txBody>
          <a:bodyPr/>
          <a:lstStyle>
            <a:lvl1pPr>
              <a:defRPr sz="1200">
                <a:solidFill>
                  <a:srgbClr val="888888"/>
                </a:solidFill>
                <a:latin typeface="+mj-lt"/>
                <a:ea typeface="+mj-ea"/>
                <a:cs typeface="+mj-cs"/>
                <a:sym typeface="Calibri"/>
              </a:defRPr>
            </a:lvl1pPr>
          </a:lstStyle>
          <a:p>
            <a:fld id="{86CB4B4D-7CA3-9044-876B-883B54F8677D}" type="slidenum">
              <a:t>‹#›</a:t>
            </a:fld>
            <a:endParaRPr/>
          </a:p>
        </p:txBody>
      </p:sp>
    </p:spTree>
    <p:extLst>
      <p:ext uri="{BB962C8B-B14F-4D97-AF65-F5344CB8AC3E}">
        <p14:creationId xmlns:p14="http://schemas.microsoft.com/office/powerpoint/2010/main" val="2592927583"/>
      </p:ext>
    </p:extLst>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x">
  <p:cSld name="Section Header">
    <p:bg>
      <p:bgPr>
        <a:solidFill>
          <a:schemeClr val="accent1">
            <a:lumOff val="51343"/>
          </a:schemeClr>
        </a:solidFill>
        <a:effectLst/>
      </p:bgPr>
    </p:bg>
    <p:spTree>
      <p:nvGrpSpPr>
        <p:cNvPr id="1" name=""/>
        <p:cNvGrpSpPr/>
        <p:nvPr/>
      </p:nvGrpSpPr>
      <p:grpSpPr>
        <a:xfrm>
          <a:off x="0" y="0"/>
          <a:ext cx="0" cy="0"/>
          <a:chOff x="0" y="0"/>
          <a:chExt cx="0" cy="0"/>
        </a:xfrm>
      </p:grpSpPr>
      <p:grpSp>
        <p:nvGrpSpPr>
          <p:cNvPr id="267" name="Group 15"/>
          <p:cNvGrpSpPr/>
          <p:nvPr/>
        </p:nvGrpSpPr>
        <p:grpSpPr>
          <a:xfrm>
            <a:off x="0" y="-1"/>
            <a:ext cx="3562597" cy="907506"/>
            <a:chOff x="0" y="0"/>
            <a:chExt cx="3562596" cy="907504"/>
          </a:xfrm>
        </p:grpSpPr>
        <p:pic>
          <p:nvPicPr>
            <p:cNvPr id="263" name="Picture 6" descr="Picture 6"/>
            <p:cNvPicPr>
              <a:picLocks noChangeAspect="1"/>
            </p:cNvPicPr>
            <p:nvPr/>
          </p:nvPicPr>
          <p:blipFill>
            <a:blip r:embed="rId2">
              <a:extLst/>
            </a:blip>
            <a:stretch>
              <a:fillRect/>
            </a:stretch>
          </p:blipFill>
          <p:spPr>
            <a:xfrm>
              <a:off x="0" y="-1"/>
              <a:ext cx="3562597" cy="407249"/>
            </a:xfrm>
            <a:prstGeom prst="rect">
              <a:avLst/>
            </a:prstGeom>
            <a:ln w="12700" cap="flat">
              <a:noFill/>
              <a:miter lim="400000"/>
            </a:ln>
            <a:effectLst/>
          </p:spPr>
        </p:pic>
        <p:pic>
          <p:nvPicPr>
            <p:cNvPr id="264" name="Picture 11" descr="Picture 11"/>
            <p:cNvPicPr>
              <a:picLocks noChangeAspect="1"/>
            </p:cNvPicPr>
            <p:nvPr/>
          </p:nvPicPr>
          <p:blipFill>
            <a:blip r:embed="rId3">
              <a:extLst/>
            </a:blip>
            <a:stretch>
              <a:fillRect/>
            </a:stretch>
          </p:blipFill>
          <p:spPr>
            <a:xfrm>
              <a:off x="70620" y="488461"/>
              <a:ext cx="407250" cy="407251"/>
            </a:xfrm>
            <a:prstGeom prst="rect">
              <a:avLst/>
            </a:prstGeom>
            <a:ln w="12700" cap="flat">
              <a:noFill/>
              <a:miter lim="400000"/>
            </a:ln>
            <a:effectLst/>
          </p:spPr>
        </p:pic>
        <p:sp>
          <p:nvSpPr>
            <p:cNvPr id="265" name="TextBox 12"/>
            <p:cNvSpPr txBox="1"/>
            <p:nvPr/>
          </p:nvSpPr>
          <p:spPr>
            <a:xfrm>
              <a:off x="687001" y="480147"/>
              <a:ext cx="2784156" cy="4273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p>
              <a:pPr>
                <a:defRPr sz="1400">
                  <a:solidFill>
                    <a:srgbClr val="0053A1"/>
                  </a:solidFill>
                  <a:latin typeface="Optima"/>
                  <a:ea typeface="Optima"/>
                  <a:cs typeface="Optima"/>
                  <a:sym typeface="Optima"/>
                </a:defRPr>
              </a:pPr>
              <a:r>
                <a:t>International Relations Sector</a:t>
              </a:r>
              <a:endParaRPr>
                <a:solidFill>
                  <a:srgbClr val="000000"/>
                </a:solidFill>
                <a:latin typeface="+mj-lt"/>
                <a:ea typeface="+mj-ea"/>
                <a:cs typeface="+mj-cs"/>
                <a:sym typeface="Calibri"/>
              </a:endParaRPr>
            </a:p>
            <a:p>
              <a:pPr>
                <a:defRPr sz="1400" i="1">
                  <a:solidFill>
                    <a:srgbClr val="0053A1"/>
                  </a:solidFill>
                  <a:latin typeface="Optima"/>
                  <a:ea typeface="Optima"/>
                  <a:cs typeface="Optima"/>
                  <a:sym typeface="Optima"/>
                </a:defRPr>
              </a:pPr>
              <a:r>
                <a:t>Secteur Relations Internationales</a:t>
              </a:r>
            </a:p>
          </p:txBody>
        </p:sp>
        <p:sp>
          <p:nvSpPr>
            <p:cNvPr id="266" name="Straight Connector 14"/>
            <p:cNvSpPr/>
            <p:nvPr/>
          </p:nvSpPr>
          <p:spPr>
            <a:xfrm>
              <a:off x="575472" y="488461"/>
              <a:ext cx="3530" cy="407251"/>
            </a:xfrm>
            <a:prstGeom prst="line">
              <a:avLst/>
            </a:prstGeom>
            <a:noFill/>
            <a:ln w="6350" cap="flat">
              <a:solidFill>
                <a:srgbClr val="0053A1"/>
              </a:solidFill>
              <a:prstDash val="solid"/>
              <a:miter lim="800000"/>
            </a:ln>
            <a:effectLst/>
          </p:spPr>
          <p:txBody>
            <a:bodyPr wrap="square" lIns="45719" tIns="45719" rIns="45719" bIns="45719" numCol="1" anchor="t">
              <a:noAutofit/>
            </a:bodyPr>
            <a:lstStyle/>
            <a:p>
              <a:endParaRPr/>
            </a:p>
          </p:txBody>
        </p:sp>
      </p:grpSp>
      <p:sp>
        <p:nvSpPr>
          <p:cNvPr id="268" name="Title Text"/>
          <p:cNvSpPr txBox="1">
            <a:spLocks noGrp="1"/>
          </p:cNvSpPr>
          <p:nvPr>
            <p:ph type="title"/>
          </p:nvPr>
        </p:nvSpPr>
        <p:spPr>
          <a:xfrm>
            <a:off x="831850" y="1709738"/>
            <a:ext cx="10515600" cy="2852737"/>
          </a:xfrm>
          <a:prstGeom prst="rect">
            <a:avLst/>
          </a:prstGeom>
        </p:spPr>
        <p:txBody>
          <a:bodyPr anchor="b"/>
          <a:lstStyle>
            <a:lvl1pPr>
              <a:lnSpc>
                <a:spcPct val="90000"/>
              </a:lnSpc>
              <a:defRPr sz="6000" b="1">
                <a:solidFill>
                  <a:srgbClr val="0053A1"/>
                </a:solidFill>
                <a:latin typeface="Optima"/>
                <a:ea typeface="Optima"/>
                <a:cs typeface="Optima"/>
                <a:sym typeface="Optima"/>
              </a:defRPr>
            </a:lvl1pPr>
          </a:lstStyle>
          <a:p>
            <a:r>
              <a:t>Title Text</a:t>
            </a:r>
          </a:p>
        </p:txBody>
      </p:sp>
      <p:sp>
        <p:nvSpPr>
          <p:cNvPr id="269" name="Body Level One…"/>
          <p:cNvSpPr txBox="1">
            <a:spLocks noGrp="1"/>
          </p:cNvSpPr>
          <p:nvPr>
            <p:ph type="body" sz="quarter" idx="1"/>
          </p:nvPr>
        </p:nvSpPr>
        <p:spPr>
          <a:xfrm>
            <a:off x="831850" y="4589462"/>
            <a:ext cx="10515600" cy="1500188"/>
          </a:xfrm>
          <a:prstGeom prst="rect">
            <a:avLst/>
          </a:prstGeom>
        </p:spPr>
        <p:txBody>
          <a:bodyPr/>
          <a:lstStyle>
            <a:lvl1pPr marL="0" indent="0">
              <a:lnSpc>
                <a:spcPct val="90000"/>
              </a:lnSpc>
              <a:spcBef>
                <a:spcPts val="1000"/>
              </a:spcBef>
              <a:buClrTx/>
              <a:buSzTx/>
              <a:buFontTx/>
              <a:buNone/>
              <a:defRPr sz="2400">
                <a:solidFill>
                  <a:srgbClr val="888888"/>
                </a:solidFill>
                <a:latin typeface="Optima"/>
                <a:ea typeface="Optima"/>
                <a:cs typeface="Optima"/>
                <a:sym typeface="Optima"/>
              </a:defRPr>
            </a:lvl1pPr>
            <a:lvl2pPr marL="0" indent="457200">
              <a:lnSpc>
                <a:spcPct val="90000"/>
              </a:lnSpc>
              <a:spcBef>
                <a:spcPts val="1000"/>
              </a:spcBef>
              <a:buClrTx/>
              <a:buSzTx/>
              <a:buFontTx/>
              <a:buNone/>
              <a:defRPr sz="2400">
                <a:solidFill>
                  <a:srgbClr val="888888"/>
                </a:solidFill>
                <a:latin typeface="Optima"/>
                <a:ea typeface="Optima"/>
                <a:cs typeface="Optima"/>
                <a:sym typeface="Optima"/>
              </a:defRPr>
            </a:lvl2pPr>
            <a:lvl3pPr marL="0" indent="914400">
              <a:lnSpc>
                <a:spcPct val="90000"/>
              </a:lnSpc>
              <a:spcBef>
                <a:spcPts val="1000"/>
              </a:spcBef>
              <a:buClrTx/>
              <a:buSzTx/>
              <a:buFontTx/>
              <a:buNone/>
              <a:defRPr sz="2400">
                <a:solidFill>
                  <a:srgbClr val="888888"/>
                </a:solidFill>
                <a:latin typeface="Optima"/>
                <a:ea typeface="Optima"/>
                <a:cs typeface="Optima"/>
                <a:sym typeface="Optima"/>
              </a:defRPr>
            </a:lvl3pPr>
            <a:lvl4pPr marL="0" indent="1371600">
              <a:lnSpc>
                <a:spcPct val="90000"/>
              </a:lnSpc>
              <a:spcBef>
                <a:spcPts val="1000"/>
              </a:spcBef>
              <a:buClrTx/>
              <a:buSzTx/>
              <a:buFontTx/>
              <a:buNone/>
              <a:defRPr sz="2400">
                <a:solidFill>
                  <a:srgbClr val="888888"/>
                </a:solidFill>
                <a:latin typeface="Optima"/>
                <a:ea typeface="Optima"/>
                <a:cs typeface="Optima"/>
                <a:sym typeface="Optima"/>
              </a:defRPr>
            </a:lvl4pPr>
            <a:lvl5pPr marL="0" indent="1828800">
              <a:lnSpc>
                <a:spcPct val="90000"/>
              </a:lnSpc>
              <a:spcBef>
                <a:spcPts val="1000"/>
              </a:spcBef>
              <a:buClrTx/>
              <a:buSzTx/>
              <a:buFontTx/>
              <a:buNone/>
              <a:defRPr sz="2400">
                <a:solidFill>
                  <a:srgbClr val="888888"/>
                </a:solidFill>
                <a:latin typeface="Optima"/>
                <a:ea typeface="Optima"/>
                <a:cs typeface="Optima"/>
                <a:sym typeface="Optima"/>
              </a:defRPr>
            </a:lvl5pPr>
          </a:lstStyle>
          <a:p>
            <a:r>
              <a:t>Body Level One</a:t>
            </a:r>
          </a:p>
          <a:p>
            <a:pPr lvl="1"/>
            <a:r>
              <a:t>Body Level Two</a:t>
            </a:r>
          </a:p>
          <a:p>
            <a:pPr lvl="2"/>
            <a:r>
              <a:t>Body Level Three</a:t>
            </a:r>
          </a:p>
          <a:p>
            <a:pPr lvl="3"/>
            <a:r>
              <a:t>Body Level Four</a:t>
            </a:r>
          </a:p>
          <a:p>
            <a:pPr lvl="4"/>
            <a:r>
              <a:t>Body Level Five</a:t>
            </a:r>
          </a:p>
        </p:txBody>
      </p:sp>
      <p:sp>
        <p:nvSpPr>
          <p:cNvPr id="270" name="Slide Number"/>
          <p:cNvSpPr txBox="1">
            <a:spLocks noGrp="1"/>
          </p:cNvSpPr>
          <p:nvPr>
            <p:ph type="sldNum" sz="quarter" idx="2"/>
          </p:nvPr>
        </p:nvSpPr>
        <p:spPr>
          <a:xfrm>
            <a:off x="11842333" y="6561081"/>
            <a:ext cx="258624" cy="248305"/>
          </a:xfrm>
          <a:prstGeom prst="rect">
            <a:avLst/>
          </a:prstGeom>
        </p:spPr>
        <p:txBody>
          <a:bodyPr/>
          <a:lstStyle>
            <a:lvl1pPr>
              <a:defRPr sz="1200">
                <a:solidFill>
                  <a:srgbClr val="888888"/>
                </a:solidFill>
                <a:latin typeface="+mj-lt"/>
                <a:ea typeface="+mj-ea"/>
                <a:cs typeface="+mj-cs"/>
                <a:sym typeface="Calibri"/>
              </a:defRPr>
            </a:lvl1pPr>
          </a:lstStyle>
          <a:p>
            <a:fld id="{86CB4B4D-7CA3-9044-876B-883B54F8677D}" type="slidenum">
              <a:t>‹#›</a:t>
            </a:fld>
            <a:endParaRPr/>
          </a:p>
        </p:txBody>
      </p:sp>
    </p:spTree>
    <p:extLst>
      <p:ext uri="{BB962C8B-B14F-4D97-AF65-F5344CB8AC3E}">
        <p14:creationId xmlns:p14="http://schemas.microsoft.com/office/powerpoint/2010/main" val="3368580242"/>
      </p:ext>
    </p:extLst>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x">
  <p:cSld name="Two Content">
    <p:bg>
      <p:bgPr>
        <a:solidFill>
          <a:schemeClr val="accent1">
            <a:lumOff val="51343"/>
          </a:schemeClr>
        </a:solidFill>
        <a:effectLst/>
      </p:bgPr>
    </p:bg>
    <p:spTree>
      <p:nvGrpSpPr>
        <p:cNvPr id="1" name=""/>
        <p:cNvGrpSpPr/>
        <p:nvPr/>
      </p:nvGrpSpPr>
      <p:grpSpPr>
        <a:xfrm>
          <a:off x="0" y="0"/>
          <a:ext cx="0" cy="0"/>
          <a:chOff x="0" y="0"/>
          <a:chExt cx="0" cy="0"/>
        </a:xfrm>
      </p:grpSpPr>
      <p:grpSp>
        <p:nvGrpSpPr>
          <p:cNvPr id="281" name="Group 15"/>
          <p:cNvGrpSpPr/>
          <p:nvPr/>
        </p:nvGrpSpPr>
        <p:grpSpPr>
          <a:xfrm>
            <a:off x="0" y="-1"/>
            <a:ext cx="3562597" cy="907506"/>
            <a:chOff x="0" y="0"/>
            <a:chExt cx="3562596" cy="907504"/>
          </a:xfrm>
        </p:grpSpPr>
        <p:pic>
          <p:nvPicPr>
            <p:cNvPr id="277" name="Picture 6" descr="Picture 6"/>
            <p:cNvPicPr>
              <a:picLocks noChangeAspect="1"/>
            </p:cNvPicPr>
            <p:nvPr/>
          </p:nvPicPr>
          <p:blipFill>
            <a:blip r:embed="rId2">
              <a:extLst/>
            </a:blip>
            <a:stretch>
              <a:fillRect/>
            </a:stretch>
          </p:blipFill>
          <p:spPr>
            <a:xfrm>
              <a:off x="0" y="-1"/>
              <a:ext cx="3562597" cy="407249"/>
            </a:xfrm>
            <a:prstGeom prst="rect">
              <a:avLst/>
            </a:prstGeom>
            <a:ln w="12700" cap="flat">
              <a:noFill/>
              <a:miter lim="400000"/>
            </a:ln>
            <a:effectLst/>
          </p:spPr>
        </p:pic>
        <p:pic>
          <p:nvPicPr>
            <p:cNvPr id="278" name="Picture 11" descr="Picture 11"/>
            <p:cNvPicPr>
              <a:picLocks noChangeAspect="1"/>
            </p:cNvPicPr>
            <p:nvPr/>
          </p:nvPicPr>
          <p:blipFill>
            <a:blip r:embed="rId3">
              <a:extLst/>
            </a:blip>
            <a:stretch>
              <a:fillRect/>
            </a:stretch>
          </p:blipFill>
          <p:spPr>
            <a:xfrm>
              <a:off x="70620" y="488461"/>
              <a:ext cx="407250" cy="407251"/>
            </a:xfrm>
            <a:prstGeom prst="rect">
              <a:avLst/>
            </a:prstGeom>
            <a:ln w="12700" cap="flat">
              <a:noFill/>
              <a:miter lim="400000"/>
            </a:ln>
            <a:effectLst/>
          </p:spPr>
        </p:pic>
        <p:sp>
          <p:nvSpPr>
            <p:cNvPr id="279" name="TextBox 12"/>
            <p:cNvSpPr txBox="1"/>
            <p:nvPr/>
          </p:nvSpPr>
          <p:spPr>
            <a:xfrm>
              <a:off x="687001" y="480147"/>
              <a:ext cx="2784156" cy="4273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p>
              <a:pPr>
                <a:defRPr sz="1400">
                  <a:solidFill>
                    <a:srgbClr val="0053A1"/>
                  </a:solidFill>
                  <a:latin typeface="Optima"/>
                  <a:ea typeface="Optima"/>
                  <a:cs typeface="Optima"/>
                  <a:sym typeface="Optima"/>
                </a:defRPr>
              </a:pPr>
              <a:r>
                <a:t>International Relations Sector</a:t>
              </a:r>
              <a:endParaRPr>
                <a:solidFill>
                  <a:srgbClr val="000000"/>
                </a:solidFill>
                <a:latin typeface="+mj-lt"/>
                <a:ea typeface="+mj-ea"/>
                <a:cs typeface="+mj-cs"/>
                <a:sym typeface="Calibri"/>
              </a:endParaRPr>
            </a:p>
            <a:p>
              <a:pPr>
                <a:defRPr sz="1400" i="1">
                  <a:solidFill>
                    <a:srgbClr val="0053A1"/>
                  </a:solidFill>
                  <a:latin typeface="Optima"/>
                  <a:ea typeface="Optima"/>
                  <a:cs typeface="Optima"/>
                  <a:sym typeface="Optima"/>
                </a:defRPr>
              </a:pPr>
              <a:r>
                <a:t>Secteur Relations Internationales</a:t>
              </a:r>
            </a:p>
          </p:txBody>
        </p:sp>
        <p:sp>
          <p:nvSpPr>
            <p:cNvPr id="280" name="Straight Connector 14"/>
            <p:cNvSpPr/>
            <p:nvPr/>
          </p:nvSpPr>
          <p:spPr>
            <a:xfrm>
              <a:off x="575472" y="488461"/>
              <a:ext cx="3530" cy="407251"/>
            </a:xfrm>
            <a:prstGeom prst="line">
              <a:avLst/>
            </a:prstGeom>
            <a:noFill/>
            <a:ln w="6350" cap="flat">
              <a:solidFill>
                <a:srgbClr val="0053A1"/>
              </a:solidFill>
              <a:prstDash val="solid"/>
              <a:miter lim="800000"/>
            </a:ln>
            <a:effectLst/>
          </p:spPr>
          <p:txBody>
            <a:bodyPr wrap="square" lIns="45719" tIns="45719" rIns="45719" bIns="45719" numCol="1" anchor="t">
              <a:noAutofit/>
            </a:bodyPr>
            <a:lstStyle/>
            <a:p>
              <a:endParaRPr/>
            </a:p>
          </p:txBody>
        </p:sp>
      </p:grpSp>
      <p:sp>
        <p:nvSpPr>
          <p:cNvPr id="282" name="Title Text"/>
          <p:cNvSpPr txBox="1">
            <a:spLocks noGrp="1"/>
          </p:cNvSpPr>
          <p:nvPr>
            <p:ph type="title"/>
          </p:nvPr>
        </p:nvSpPr>
        <p:spPr>
          <a:xfrm>
            <a:off x="3660199" y="29985"/>
            <a:ext cx="8440757" cy="916955"/>
          </a:xfrm>
          <a:prstGeom prst="rect">
            <a:avLst/>
          </a:prstGeom>
        </p:spPr>
        <p:txBody>
          <a:bodyPr/>
          <a:lstStyle>
            <a:lvl1pPr>
              <a:lnSpc>
                <a:spcPct val="90000"/>
              </a:lnSpc>
              <a:defRPr sz="4400" b="1">
                <a:solidFill>
                  <a:srgbClr val="0053A1"/>
                </a:solidFill>
                <a:latin typeface="Optima"/>
                <a:ea typeface="Optima"/>
                <a:cs typeface="Optima"/>
                <a:sym typeface="Optima"/>
              </a:defRPr>
            </a:lvl1pPr>
          </a:lstStyle>
          <a:p>
            <a:r>
              <a:t>Title Text</a:t>
            </a:r>
          </a:p>
        </p:txBody>
      </p:sp>
      <p:sp>
        <p:nvSpPr>
          <p:cNvPr id="283" name="Body Level One…"/>
          <p:cNvSpPr txBox="1">
            <a:spLocks noGrp="1"/>
          </p:cNvSpPr>
          <p:nvPr>
            <p:ph type="body" sz="half" idx="1"/>
          </p:nvPr>
        </p:nvSpPr>
        <p:spPr>
          <a:xfrm>
            <a:off x="70619" y="1077478"/>
            <a:ext cx="5961057" cy="5311447"/>
          </a:xfrm>
          <a:prstGeom prst="rect">
            <a:avLst/>
          </a:prstGeom>
        </p:spPr>
        <p:txBody>
          <a:bodyPr/>
          <a:lstStyle>
            <a:lvl1pPr marL="228600" indent="-228600">
              <a:lnSpc>
                <a:spcPct val="90000"/>
              </a:lnSpc>
              <a:spcBef>
                <a:spcPts val="1000"/>
              </a:spcBef>
              <a:buClrTx/>
              <a:buSzPct val="100000"/>
              <a:defRPr sz="2800">
                <a:solidFill>
                  <a:srgbClr val="000000"/>
                </a:solidFill>
                <a:latin typeface="Optima"/>
                <a:ea typeface="Optima"/>
                <a:cs typeface="Optima"/>
                <a:sym typeface="Optima"/>
              </a:defRPr>
            </a:lvl1pPr>
            <a:lvl2pPr marL="723900" indent="-266700">
              <a:lnSpc>
                <a:spcPct val="90000"/>
              </a:lnSpc>
              <a:spcBef>
                <a:spcPts val="1000"/>
              </a:spcBef>
              <a:buClrTx/>
              <a:buSzPct val="100000"/>
              <a:defRPr sz="2800">
                <a:solidFill>
                  <a:srgbClr val="000000"/>
                </a:solidFill>
                <a:latin typeface="Optima"/>
                <a:ea typeface="Optima"/>
                <a:cs typeface="Optima"/>
                <a:sym typeface="Optima"/>
              </a:defRPr>
            </a:lvl2pPr>
            <a:lvl3pPr marL="1234439" indent="-320039">
              <a:lnSpc>
                <a:spcPct val="90000"/>
              </a:lnSpc>
              <a:spcBef>
                <a:spcPts val="1000"/>
              </a:spcBef>
              <a:buClrTx/>
              <a:buSzPct val="100000"/>
              <a:defRPr sz="2800">
                <a:solidFill>
                  <a:srgbClr val="000000"/>
                </a:solidFill>
                <a:latin typeface="Optima"/>
                <a:ea typeface="Optima"/>
                <a:cs typeface="Optima"/>
                <a:sym typeface="Optima"/>
              </a:defRPr>
            </a:lvl3pPr>
            <a:lvl4pPr marL="1727200" indent="-355600">
              <a:lnSpc>
                <a:spcPct val="90000"/>
              </a:lnSpc>
              <a:spcBef>
                <a:spcPts val="1000"/>
              </a:spcBef>
              <a:buClrTx/>
              <a:buSzPct val="100000"/>
              <a:defRPr sz="2800">
                <a:solidFill>
                  <a:srgbClr val="000000"/>
                </a:solidFill>
                <a:latin typeface="Optima"/>
                <a:ea typeface="Optima"/>
                <a:cs typeface="Optima"/>
                <a:sym typeface="Optima"/>
              </a:defRPr>
            </a:lvl4pPr>
            <a:lvl5pPr marL="2184400" indent="-355600">
              <a:lnSpc>
                <a:spcPct val="90000"/>
              </a:lnSpc>
              <a:spcBef>
                <a:spcPts val="1000"/>
              </a:spcBef>
              <a:buClrTx/>
              <a:defRPr sz="2800">
                <a:solidFill>
                  <a:srgbClr val="000000"/>
                </a:solidFill>
                <a:latin typeface="Optima"/>
                <a:ea typeface="Optima"/>
                <a:cs typeface="Optima"/>
                <a:sym typeface="Optima"/>
              </a:defRPr>
            </a:lvl5pPr>
          </a:lstStyle>
          <a:p>
            <a:r>
              <a:t>Body Level One</a:t>
            </a:r>
          </a:p>
          <a:p>
            <a:pPr lvl="1"/>
            <a:r>
              <a:t>Body Level Two</a:t>
            </a:r>
          </a:p>
          <a:p>
            <a:pPr lvl="2"/>
            <a:r>
              <a:t>Body Level Three</a:t>
            </a:r>
          </a:p>
          <a:p>
            <a:pPr lvl="3"/>
            <a:r>
              <a:t>Body Level Four</a:t>
            </a:r>
          </a:p>
          <a:p>
            <a:pPr lvl="4"/>
            <a:r>
              <a:t>Body Level Five</a:t>
            </a:r>
          </a:p>
        </p:txBody>
      </p:sp>
      <p:sp>
        <p:nvSpPr>
          <p:cNvPr id="284" name="Slide Number"/>
          <p:cNvSpPr txBox="1">
            <a:spLocks noGrp="1"/>
          </p:cNvSpPr>
          <p:nvPr>
            <p:ph type="sldNum" sz="quarter" idx="2"/>
          </p:nvPr>
        </p:nvSpPr>
        <p:spPr>
          <a:xfrm>
            <a:off x="11842333" y="6561081"/>
            <a:ext cx="258624" cy="248305"/>
          </a:xfrm>
          <a:prstGeom prst="rect">
            <a:avLst/>
          </a:prstGeom>
        </p:spPr>
        <p:txBody>
          <a:bodyPr/>
          <a:lstStyle>
            <a:lvl1pPr>
              <a:defRPr sz="1200">
                <a:solidFill>
                  <a:srgbClr val="888888"/>
                </a:solidFill>
                <a:latin typeface="+mj-lt"/>
                <a:ea typeface="+mj-ea"/>
                <a:cs typeface="+mj-cs"/>
                <a:sym typeface="Calibri"/>
              </a:defRPr>
            </a:lvl1pPr>
          </a:lstStyle>
          <a:p>
            <a:fld id="{86CB4B4D-7CA3-9044-876B-883B54F8677D}" type="slidenum">
              <a:t>‹#›</a:t>
            </a:fld>
            <a:endParaRPr/>
          </a:p>
        </p:txBody>
      </p:sp>
    </p:spTree>
    <p:extLst>
      <p:ext uri="{BB962C8B-B14F-4D97-AF65-F5344CB8AC3E}">
        <p14:creationId xmlns:p14="http://schemas.microsoft.com/office/powerpoint/2010/main" val="2559367321"/>
      </p:ext>
    </p:extLst>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x">
  <p:cSld name="Title Only">
    <p:bg>
      <p:bgPr>
        <a:solidFill>
          <a:schemeClr val="accent1">
            <a:lumOff val="51343"/>
          </a:schemeClr>
        </a:solidFill>
        <a:effectLst/>
      </p:bgPr>
    </p:bg>
    <p:spTree>
      <p:nvGrpSpPr>
        <p:cNvPr id="1" name=""/>
        <p:cNvGrpSpPr/>
        <p:nvPr/>
      </p:nvGrpSpPr>
      <p:grpSpPr>
        <a:xfrm>
          <a:off x="0" y="0"/>
          <a:ext cx="0" cy="0"/>
          <a:chOff x="0" y="0"/>
          <a:chExt cx="0" cy="0"/>
        </a:xfrm>
      </p:grpSpPr>
      <p:grpSp>
        <p:nvGrpSpPr>
          <p:cNvPr id="295" name="Group 15"/>
          <p:cNvGrpSpPr/>
          <p:nvPr/>
        </p:nvGrpSpPr>
        <p:grpSpPr>
          <a:xfrm>
            <a:off x="0" y="-1"/>
            <a:ext cx="3562597" cy="907506"/>
            <a:chOff x="0" y="0"/>
            <a:chExt cx="3562596" cy="907504"/>
          </a:xfrm>
        </p:grpSpPr>
        <p:pic>
          <p:nvPicPr>
            <p:cNvPr id="291" name="Picture 6" descr="Picture 6"/>
            <p:cNvPicPr>
              <a:picLocks noChangeAspect="1"/>
            </p:cNvPicPr>
            <p:nvPr/>
          </p:nvPicPr>
          <p:blipFill>
            <a:blip r:embed="rId2">
              <a:extLst/>
            </a:blip>
            <a:stretch>
              <a:fillRect/>
            </a:stretch>
          </p:blipFill>
          <p:spPr>
            <a:xfrm>
              <a:off x="0" y="-1"/>
              <a:ext cx="3562597" cy="407249"/>
            </a:xfrm>
            <a:prstGeom prst="rect">
              <a:avLst/>
            </a:prstGeom>
            <a:ln w="12700" cap="flat">
              <a:noFill/>
              <a:miter lim="400000"/>
            </a:ln>
            <a:effectLst/>
          </p:spPr>
        </p:pic>
        <p:pic>
          <p:nvPicPr>
            <p:cNvPr id="292" name="Picture 11" descr="Picture 11"/>
            <p:cNvPicPr>
              <a:picLocks noChangeAspect="1"/>
            </p:cNvPicPr>
            <p:nvPr/>
          </p:nvPicPr>
          <p:blipFill>
            <a:blip r:embed="rId3">
              <a:extLst/>
            </a:blip>
            <a:stretch>
              <a:fillRect/>
            </a:stretch>
          </p:blipFill>
          <p:spPr>
            <a:xfrm>
              <a:off x="70620" y="488461"/>
              <a:ext cx="407250" cy="407251"/>
            </a:xfrm>
            <a:prstGeom prst="rect">
              <a:avLst/>
            </a:prstGeom>
            <a:ln w="12700" cap="flat">
              <a:noFill/>
              <a:miter lim="400000"/>
            </a:ln>
            <a:effectLst/>
          </p:spPr>
        </p:pic>
        <p:sp>
          <p:nvSpPr>
            <p:cNvPr id="293" name="TextBox 12"/>
            <p:cNvSpPr txBox="1"/>
            <p:nvPr/>
          </p:nvSpPr>
          <p:spPr>
            <a:xfrm>
              <a:off x="687001" y="480147"/>
              <a:ext cx="2784156" cy="4273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p>
              <a:pPr>
                <a:defRPr sz="1400">
                  <a:solidFill>
                    <a:srgbClr val="0053A1"/>
                  </a:solidFill>
                  <a:latin typeface="Optima"/>
                  <a:ea typeface="Optima"/>
                  <a:cs typeface="Optima"/>
                  <a:sym typeface="Optima"/>
                </a:defRPr>
              </a:pPr>
              <a:r>
                <a:t>International Relations Sector</a:t>
              </a:r>
              <a:endParaRPr>
                <a:solidFill>
                  <a:srgbClr val="000000"/>
                </a:solidFill>
                <a:latin typeface="+mj-lt"/>
                <a:ea typeface="+mj-ea"/>
                <a:cs typeface="+mj-cs"/>
                <a:sym typeface="Calibri"/>
              </a:endParaRPr>
            </a:p>
            <a:p>
              <a:pPr>
                <a:defRPr sz="1400" i="1">
                  <a:solidFill>
                    <a:srgbClr val="0053A1"/>
                  </a:solidFill>
                  <a:latin typeface="Optima"/>
                  <a:ea typeface="Optima"/>
                  <a:cs typeface="Optima"/>
                  <a:sym typeface="Optima"/>
                </a:defRPr>
              </a:pPr>
              <a:r>
                <a:t>Secteur Relations Internationales</a:t>
              </a:r>
            </a:p>
          </p:txBody>
        </p:sp>
        <p:sp>
          <p:nvSpPr>
            <p:cNvPr id="294" name="Straight Connector 14"/>
            <p:cNvSpPr/>
            <p:nvPr/>
          </p:nvSpPr>
          <p:spPr>
            <a:xfrm>
              <a:off x="575472" y="488461"/>
              <a:ext cx="3530" cy="407251"/>
            </a:xfrm>
            <a:prstGeom prst="line">
              <a:avLst/>
            </a:prstGeom>
            <a:noFill/>
            <a:ln w="6350" cap="flat">
              <a:solidFill>
                <a:srgbClr val="0053A1"/>
              </a:solidFill>
              <a:prstDash val="solid"/>
              <a:miter lim="800000"/>
            </a:ln>
            <a:effectLst/>
          </p:spPr>
          <p:txBody>
            <a:bodyPr wrap="square" lIns="45719" tIns="45719" rIns="45719" bIns="45719" numCol="1" anchor="t">
              <a:noAutofit/>
            </a:bodyPr>
            <a:lstStyle/>
            <a:p>
              <a:endParaRPr/>
            </a:p>
          </p:txBody>
        </p:sp>
      </p:grpSp>
      <p:sp>
        <p:nvSpPr>
          <p:cNvPr id="296" name="Title Text"/>
          <p:cNvSpPr txBox="1">
            <a:spLocks noGrp="1"/>
          </p:cNvSpPr>
          <p:nvPr>
            <p:ph type="title"/>
          </p:nvPr>
        </p:nvSpPr>
        <p:spPr>
          <a:xfrm>
            <a:off x="3660199" y="29985"/>
            <a:ext cx="8440757" cy="916955"/>
          </a:xfrm>
          <a:prstGeom prst="rect">
            <a:avLst/>
          </a:prstGeom>
        </p:spPr>
        <p:txBody>
          <a:bodyPr/>
          <a:lstStyle>
            <a:lvl1pPr>
              <a:lnSpc>
                <a:spcPct val="90000"/>
              </a:lnSpc>
              <a:defRPr sz="4400" b="1">
                <a:solidFill>
                  <a:srgbClr val="0053A1"/>
                </a:solidFill>
                <a:latin typeface="Optima"/>
                <a:ea typeface="Optima"/>
                <a:cs typeface="Optima"/>
                <a:sym typeface="Optima"/>
              </a:defRPr>
            </a:lvl1pPr>
          </a:lstStyle>
          <a:p>
            <a:r>
              <a:t>Title Text</a:t>
            </a:r>
          </a:p>
        </p:txBody>
      </p:sp>
      <p:sp>
        <p:nvSpPr>
          <p:cNvPr id="297" name="Slide Number"/>
          <p:cNvSpPr txBox="1">
            <a:spLocks noGrp="1"/>
          </p:cNvSpPr>
          <p:nvPr>
            <p:ph type="sldNum" sz="quarter" idx="2"/>
          </p:nvPr>
        </p:nvSpPr>
        <p:spPr>
          <a:xfrm>
            <a:off x="11842333" y="6561081"/>
            <a:ext cx="258624" cy="248305"/>
          </a:xfrm>
          <a:prstGeom prst="rect">
            <a:avLst/>
          </a:prstGeom>
        </p:spPr>
        <p:txBody>
          <a:bodyPr/>
          <a:lstStyle>
            <a:lvl1pPr>
              <a:defRPr sz="1200">
                <a:solidFill>
                  <a:srgbClr val="888888"/>
                </a:solidFill>
                <a:latin typeface="+mj-lt"/>
                <a:ea typeface="+mj-ea"/>
                <a:cs typeface="+mj-cs"/>
                <a:sym typeface="Calibri"/>
              </a:defRPr>
            </a:lvl1pPr>
          </a:lstStyle>
          <a:p>
            <a:fld id="{86CB4B4D-7CA3-9044-876B-883B54F8677D}" type="slidenum">
              <a:t>‹#›</a:t>
            </a:fld>
            <a:endParaRPr/>
          </a:p>
        </p:txBody>
      </p:sp>
    </p:spTree>
    <p:extLst>
      <p:ext uri="{BB962C8B-B14F-4D97-AF65-F5344CB8AC3E}">
        <p14:creationId xmlns:p14="http://schemas.microsoft.com/office/powerpoint/2010/main" val="3427265913"/>
      </p:ext>
    </p:extLst>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x">
  <p:cSld name="Blank">
    <p:bg>
      <p:bgPr>
        <a:solidFill>
          <a:schemeClr val="accent1">
            <a:lumOff val="51343"/>
          </a:schemeClr>
        </a:solidFill>
        <a:effectLst/>
      </p:bgPr>
    </p:bg>
    <p:spTree>
      <p:nvGrpSpPr>
        <p:cNvPr id="1" name=""/>
        <p:cNvGrpSpPr/>
        <p:nvPr/>
      </p:nvGrpSpPr>
      <p:grpSpPr>
        <a:xfrm>
          <a:off x="0" y="0"/>
          <a:ext cx="0" cy="0"/>
          <a:chOff x="0" y="0"/>
          <a:chExt cx="0" cy="0"/>
        </a:xfrm>
      </p:grpSpPr>
      <p:grpSp>
        <p:nvGrpSpPr>
          <p:cNvPr id="308" name="Group 15"/>
          <p:cNvGrpSpPr/>
          <p:nvPr/>
        </p:nvGrpSpPr>
        <p:grpSpPr>
          <a:xfrm>
            <a:off x="0" y="-1"/>
            <a:ext cx="3562597" cy="907506"/>
            <a:chOff x="0" y="0"/>
            <a:chExt cx="3562596" cy="907504"/>
          </a:xfrm>
        </p:grpSpPr>
        <p:pic>
          <p:nvPicPr>
            <p:cNvPr id="304" name="Picture 6" descr="Picture 6"/>
            <p:cNvPicPr>
              <a:picLocks noChangeAspect="1"/>
            </p:cNvPicPr>
            <p:nvPr/>
          </p:nvPicPr>
          <p:blipFill>
            <a:blip r:embed="rId2">
              <a:extLst/>
            </a:blip>
            <a:stretch>
              <a:fillRect/>
            </a:stretch>
          </p:blipFill>
          <p:spPr>
            <a:xfrm>
              <a:off x="0" y="-1"/>
              <a:ext cx="3562597" cy="407249"/>
            </a:xfrm>
            <a:prstGeom prst="rect">
              <a:avLst/>
            </a:prstGeom>
            <a:ln w="12700" cap="flat">
              <a:noFill/>
              <a:miter lim="400000"/>
            </a:ln>
            <a:effectLst/>
          </p:spPr>
        </p:pic>
        <p:pic>
          <p:nvPicPr>
            <p:cNvPr id="305" name="Picture 11" descr="Picture 11"/>
            <p:cNvPicPr>
              <a:picLocks noChangeAspect="1"/>
            </p:cNvPicPr>
            <p:nvPr/>
          </p:nvPicPr>
          <p:blipFill>
            <a:blip r:embed="rId3">
              <a:extLst/>
            </a:blip>
            <a:stretch>
              <a:fillRect/>
            </a:stretch>
          </p:blipFill>
          <p:spPr>
            <a:xfrm>
              <a:off x="70620" y="488461"/>
              <a:ext cx="407250" cy="407251"/>
            </a:xfrm>
            <a:prstGeom prst="rect">
              <a:avLst/>
            </a:prstGeom>
            <a:ln w="12700" cap="flat">
              <a:noFill/>
              <a:miter lim="400000"/>
            </a:ln>
            <a:effectLst/>
          </p:spPr>
        </p:pic>
        <p:sp>
          <p:nvSpPr>
            <p:cNvPr id="306" name="TextBox 12"/>
            <p:cNvSpPr txBox="1"/>
            <p:nvPr/>
          </p:nvSpPr>
          <p:spPr>
            <a:xfrm>
              <a:off x="687001" y="480147"/>
              <a:ext cx="2784156" cy="4273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p>
              <a:pPr>
                <a:defRPr sz="1400">
                  <a:solidFill>
                    <a:srgbClr val="0053A1"/>
                  </a:solidFill>
                  <a:latin typeface="Optima"/>
                  <a:ea typeface="Optima"/>
                  <a:cs typeface="Optima"/>
                  <a:sym typeface="Optima"/>
                </a:defRPr>
              </a:pPr>
              <a:r>
                <a:t>International Relations Sector</a:t>
              </a:r>
              <a:endParaRPr>
                <a:solidFill>
                  <a:srgbClr val="000000"/>
                </a:solidFill>
                <a:latin typeface="+mj-lt"/>
                <a:ea typeface="+mj-ea"/>
                <a:cs typeface="+mj-cs"/>
                <a:sym typeface="Calibri"/>
              </a:endParaRPr>
            </a:p>
            <a:p>
              <a:pPr>
                <a:defRPr sz="1400" i="1">
                  <a:solidFill>
                    <a:srgbClr val="0053A1"/>
                  </a:solidFill>
                  <a:latin typeface="Optima"/>
                  <a:ea typeface="Optima"/>
                  <a:cs typeface="Optima"/>
                  <a:sym typeface="Optima"/>
                </a:defRPr>
              </a:pPr>
              <a:r>
                <a:t>Secteur Relations Internationales</a:t>
              </a:r>
            </a:p>
          </p:txBody>
        </p:sp>
        <p:sp>
          <p:nvSpPr>
            <p:cNvPr id="307" name="Straight Connector 14"/>
            <p:cNvSpPr/>
            <p:nvPr/>
          </p:nvSpPr>
          <p:spPr>
            <a:xfrm>
              <a:off x="575472" y="488461"/>
              <a:ext cx="3530" cy="407251"/>
            </a:xfrm>
            <a:prstGeom prst="line">
              <a:avLst/>
            </a:prstGeom>
            <a:noFill/>
            <a:ln w="6350" cap="flat">
              <a:solidFill>
                <a:srgbClr val="0053A1"/>
              </a:solidFill>
              <a:prstDash val="solid"/>
              <a:miter lim="800000"/>
            </a:ln>
            <a:effectLst/>
          </p:spPr>
          <p:txBody>
            <a:bodyPr wrap="square" lIns="45719" tIns="45719" rIns="45719" bIns="45719" numCol="1" anchor="t">
              <a:noAutofit/>
            </a:bodyPr>
            <a:lstStyle/>
            <a:p>
              <a:endParaRPr/>
            </a:p>
          </p:txBody>
        </p:sp>
      </p:grpSp>
      <p:sp>
        <p:nvSpPr>
          <p:cNvPr id="309" name="Slide Number"/>
          <p:cNvSpPr txBox="1">
            <a:spLocks noGrp="1"/>
          </p:cNvSpPr>
          <p:nvPr>
            <p:ph type="sldNum" sz="quarter" idx="2"/>
          </p:nvPr>
        </p:nvSpPr>
        <p:spPr>
          <a:xfrm>
            <a:off x="11842333" y="6561081"/>
            <a:ext cx="258624" cy="248305"/>
          </a:xfrm>
          <a:prstGeom prst="rect">
            <a:avLst/>
          </a:prstGeom>
        </p:spPr>
        <p:txBody>
          <a:bodyPr/>
          <a:lstStyle>
            <a:lvl1pPr>
              <a:defRPr sz="1200">
                <a:solidFill>
                  <a:srgbClr val="888888"/>
                </a:solidFill>
                <a:latin typeface="+mj-lt"/>
                <a:ea typeface="+mj-ea"/>
                <a:cs typeface="+mj-cs"/>
                <a:sym typeface="Calibri"/>
              </a:defRPr>
            </a:lvl1pPr>
          </a:lstStyle>
          <a:p>
            <a:fld id="{86CB4B4D-7CA3-9044-876B-883B54F8677D}" type="slidenum">
              <a:t>‹#›</a:t>
            </a:fld>
            <a:endParaRPr/>
          </a:p>
        </p:txBody>
      </p:sp>
    </p:spTree>
    <p:extLst>
      <p:ext uri="{BB962C8B-B14F-4D97-AF65-F5344CB8AC3E}">
        <p14:creationId xmlns:p14="http://schemas.microsoft.com/office/powerpoint/2010/main" val="2580915473"/>
      </p:ext>
    </p:extLst>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x">
  <p:cSld name="1_Title Slide">
    <p:bg>
      <p:bgPr>
        <a:solidFill>
          <a:schemeClr val="accent1">
            <a:lumOff val="51343"/>
          </a:schemeClr>
        </a:solidFill>
        <a:effectLst/>
      </p:bgPr>
    </p:bg>
    <p:spTree>
      <p:nvGrpSpPr>
        <p:cNvPr id="1" name=""/>
        <p:cNvGrpSpPr/>
        <p:nvPr/>
      </p:nvGrpSpPr>
      <p:grpSpPr>
        <a:xfrm>
          <a:off x="0" y="0"/>
          <a:ext cx="0" cy="0"/>
          <a:chOff x="0" y="0"/>
          <a:chExt cx="0" cy="0"/>
        </a:xfrm>
      </p:grpSpPr>
      <p:grpSp>
        <p:nvGrpSpPr>
          <p:cNvPr id="320" name="Group 15"/>
          <p:cNvGrpSpPr/>
          <p:nvPr/>
        </p:nvGrpSpPr>
        <p:grpSpPr>
          <a:xfrm>
            <a:off x="0" y="-1"/>
            <a:ext cx="3562597" cy="907506"/>
            <a:chOff x="0" y="0"/>
            <a:chExt cx="3562596" cy="907504"/>
          </a:xfrm>
        </p:grpSpPr>
        <p:pic>
          <p:nvPicPr>
            <p:cNvPr id="316" name="Picture 6" descr="Picture 6"/>
            <p:cNvPicPr>
              <a:picLocks noChangeAspect="1"/>
            </p:cNvPicPr>
            <p:nvPr/>
          </p:nvPicPr>
          <p:blipFill>
            <a:blip r:embed="rId2">
              <a:extLst/>
            </a:blip>
            <a:stretch>
              <a:fillRect/>
            </a:stretch>
          </p:blipFill>
          <p:spPr>
            <a:xfrm>
              <a:off x="0" y="-1"/>
              <a:ext cx="3562597" cy="407249"/>
            </a:xfrm>
            <a:prstGeom prst="rect">
              <a:avLst/>
            </a:prstGeom>
            <a:ln w="12700" cap="flat">
              <a:noFill/>
              <a:miter lim="400000"/>
            </a:ln>
            <a:effectLst/>
          </p:spPr>
        </p:pic>
        <p:pic>
          <p:nvPicPr>
            <p:cNvPr id="317" name="Picture 11" descr="Picture 11"/>
            <p:cNvPicPr>
              <a:picLocks noChangeAspect="1"/>
            </p:cNvPicPr>
            <p:nvPr/>
          </p:nvPicPr>
          <p:blipFill>
            <a:blip r:embed="rId3">
              <a:extLst/>
            </a:blip>
            <a:stretch>
              <a:fillRect/>
            </a:stretch>
          </p:blipFill>
          <p:spPr>
            <a:xfrm>
              <a:off x="70620" y="488461"/>
              <a:ext cx="407250" cy="407251"/>
            </a:xfrm>
            <a:prstGeom prst="rect">
              <a:avLst/>
            </a:prstGeom>
            <a:ln w="12700" cap="flat">
              <a:noFill/>
              <a:miter lim="400000"/>
            </a:ln>
            <a:effectLst/>
          </p:spPr>
        </p:pic>
        <p:sp>
          <p:nvSpPr>
            <p:cNvPr id="318" name="TextBox 12"/>
            <p:cNvSpPr txBox="1"/>
            <p:nvPr/>
          </p:nvSpPr>
          <p:spPr>
            <a:xfrm>
              <a:off x="687001" y="480147"/>
              <a:ext cx="2784156" cy="4273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p>
              <a:pPr>
                <a:defRPr sz="1400">
                  <a:solidFill>
                    <a:srgbClr val="0053A1"/>
                  </a:solidFill>
                  <a:latin typeface="Optima"/>
                  <a:ea typeface="Optima"/>
                  <a:cs typeface="Optima"/>
                  <a:sym typeface="Optima"/>
                </a:defRPr>
              </a:pPr>
              <a:r>
                <a:t>International Relations Sector</a:t>
              </a:r>
              <a:endParaRPr>
                <a:solidFill>
                  <a:srgbClr val="000000"/>
                </a:solidFill>
                <a:latin typeface="+mj-lt"/>
                <a:ea typeface="+mj-ea"/>
                <a:cs typeface="+mj-cs"/>
                <a:sym typeface="Calibri"/>
              </a:endParaRPr>
            </a:p>
            <a:p>
              <a:pPr>
                <a:defRPr sz="1400" i="1">
                  <a:solidFill>
                    <a:srgbClr val="0053A1"/>
                  </a:solidFill>
                  <a:latin typeface="Optima"/>
                  <a:ea typeface="Optima"/>
                  <a:cs typeface="Optima"/>
                  <a:sym typeface="Optima"/>
                </a:defRPr>
              </a:pPr>
              <a:r>
                <a:t>Secteur Relations Internationales</a:t>
              </a:r>
            </a:p>
          </p:txBody>
        </p:sp>
        <p:sp>
          <p:nvSpPr>
            <p:cNvPr id="319" name="Straight Connector 14"/>
            <p:cNvSpPr/>
            <p:nvPr/>
          </p:nvSpPr>
          <p:spPr>
            <a:xfrm>
              <a:off x="575472" y="488461"/>
              <a:ext cx="3530" cy="407251"/>
            </a:xfrm>
            <a:prstGeom prst="line">
              <a:avLst/>
            </a:prstGeom>
            <a:noFill/>
            <a:ln w="6350" cap="flat">
              <a:solidFill>
                <a:srgbClr val="0053A1"/>
              </a:solidFill>
              <a:prstDash val="solid"/>
              <a:miter lim="800000"/>
            </a:ln>
            <a:effectLst/>
          </p:spPr>
          <p:txBody>
            <a:bodyPr wrap="square" lIns="45719" tIns="45719" rIns="45719" bIns="45719" numCol="1" anchor="t">
              <a:noAutofit/>
            </a:bodyPr>
            <a:lstStyle/>
            <a:p>
              <a:endParaRPr/>
            </a:p>
          </p:txBody>
        </p:sp>
      </p:grpSp>
      <p:sp>
        <p:nvSpPr>
          <p:cNvPr id="321" name="Title Text"/>
          <p:cNvSpPr txBox="1">
            <a:spLocks noGrp="1"/>
          </p:cNvSpPr>
          <p:nvPr>
            <p:ph type="title"/>
          </p:nvPr>
        </p:nvSpPr>
        <p:spPr>
          <a:xfrm>
            <a:off x="1524000" y="1527717"/>
            <a:ext cx="9144000" cy="1982247"/>
          </a:xfrm>
          <a:prstGeom prst="rect">
            <a:avLst/>
          </a:prstGeom>
        </p:spPr>
        <p:txBody>
          <a:bodyPr anchor="b"/>
          <a:lstStyle>
            <a:lvl1pPr algn="ctr">
              <a:lnSpc>
                <a:spcPct val="90000"/>
              </a:lnSpc>
              <a:defRPr sz="6000">
                <a:solidFill>
                  <a:srgbClr val="0053A1"/>
                </a:solidFill>
                <a:effectLst>
                  <a:outerShdw blurRad="38100" dist="38100" dir="2700000" rotWithShape="0">
                    <a:srgbClr val="000000">
                      <a:alpha val="43137"/>
                    </a:srgbClr>
                  </a:outerShdw>
                </a:effectLst>
                <a:latin typeface="Optima"/>
                <a:ea typeface="Optima"/>
                <a:cs typeface="Optima"/>
                <a:sym typeface="Optima"/>
              </a:defRPr>
            </a:lvl1pPr>
          </a:lstStyle>
          <a:p>
            <a:r>
              <a:t>Title Text</a:t>
            </a:r>
          </a:p>
        </p:txBody>
      </p:sp>
      <p:sp>
        <p:nvSpPr>
          <p:cNvPr id="322" name="Body Level One…"/>
          <p:cNvSpPr txBox="1">
            <a:spLocks noGrp="1"/>
          </p:cNvSpPr>
          <p:nvPr>
            <p:ph type="body" sz="quarter" idx="1"/>
          </p:nvPr>
        </p:nvSpPr>
        <p:spPr>
          <a:xfrm>
            <a:off x="1524000" y="3602037"/>
            <a:ext cx="9144000" cy="1655763"/>
          </a:xfrm>
          <a:prstGeom prst="rect">
            <a:avLst/>
          </a:prstGeom>
        </p:spPr>
        <p:txBody>
          <a:bodyPr/>
          <a:lstStyle>
            <a:lvl1pPr marL="0" indent="0" algn="ctr">
              <a:lnSpc>
                <a:spcPct val="90000"/>
              </a:lnSpc>
              <a:spcBef>
                <a:spcPts val="1000"/>
              </a:spcBef>
              <a:buClrTx/>
              <a:buSzTx/>
              <a:buFontTx/>
              <a:buNone/>
              <a:defRPr sz="2400">
                <a:solidFill>
                  <a:srgbClr val="0053A1"/>
                </a:solidFill>
                <a:latin typeface="Optima"/>
                <a:ea typeface="Optima"/>
                <a:cs typeface="Optima"/>
                <a:sym typeface="Optima"/>
              </a:defRPr>
            </a:lvl1pPr>
            <a:lvl2pPr marL="0" indent="457200" algn="ctr">
              <a:lnSpc>
                <a:spcPct val="90000"/>
              </a:lnSpc>
              <a:spcBef>
                <a:spcPts val="1000"/>
              </a:spcBef>
              <a:buClrTx/>
              <a:buSzTx/>
              <a:buFontTx/>
              <a:buNone/>
              <a:defRPr sz="2400">
                <a:solidFill>
                  <a:srgbClr val="0053A1"/>
                </a:solidFill>
                <a:latin typeface="Optima"/>
                <a:ea typeface="Optima"/>
                <a:cs typeface="Optima"/>
                <a:sym typeface="Optima"/>
              </a:defRPr>
            </a:lvl2pPr>
            <a:lvl3pPr marL="0" indent="914400" algn="ctr">
              <a:lnSpc>
                <a:spcPct val="90000"/>
              </a:lnSpc>
              <a:spcBef>
                <a:spcPts val="1000"/>
              </a:spcBef>
              <a:buClrTx/>
              <a:buSzTx/>
              <a:buFontTx/>
              <a:buNone/>
              <a:defRPr sz="2400">
                <a:solidFill>
                  <a:srgbClr val="0053A1"/>
                </a:solidFill>
                <a:latin typeface="Optima"/>
                <a:ea typeface="Optima"/>
                <a:cs typeface="Optima"/>
                <a:sym typeface="Optima"/>
              </a:defRPr>
            </a:lvl3pPr>
            <a:lvl4pPr marL="0" indent="1371600" algn="ctr">
              <a:lnSpc>
                <a:spcPct val="90000"/>
              </a:lnSpc>
              <a:spcBef>
                <a:spcPts val="1000"/>
              </a:spcBef>
              <a:buClrTx/>
              <a:buSzTx/>
              <a:buFontTx/>
              <a:buNone/>
              <a:defRPr sz="2400">
                <a:solidFill>
                  <a:srgbClr val="0053A1"/>
                </a:solidFill>
                <a:latin typeface="Optima"/>
                <a:ea typeface="Optima"/>
                <a:cs typeface="Optima"/>
                <a:sym typeface="Optima"/>
              </a:defRPr>
            </a:lvl4pPr>
            <a:lvl5pPr marL="0" indent="1828800" algn="ctr">
              <a:lnSpc>
                <a:spcPct val="90000"/>
              </a:lnSpc>
              <a:spcBef>
                <a:spcPts val="1000"/>
              </a:spcBef>
              <a:buClrTx/>
              <a:buSzTx/>
              <a:buFontTx/>
              <a:buNone/>
              <a:defRPr sz="2400">
                <a:solidFill>
                  <a:srgbClr val="0053A1"/>
                </a:solidFill>
                <a:latin typeface="Optima"/>
                <a:ea typeface="Optima"/>
                <a:cs typeface="Optima"/>
                <a:sym typeface="Optima"/>
              </a:defRPr>
            </a:lvl5pPr>
          </a:lstStyle>
          <a:p>
            <a:r>
              <a:t>Body Level One</a:t>
            </a:r>
          </a:p>
          <a:p>
            <a:pPr lvl="1"/>
            <a:r>
              <a:t>Body Level Two</a:t>
            </a:r>
          </a:p>
          <a:p>
            <a:pPr lvl="2"/>
            <a:r>
              <a:t>Body Level Three</a:t>
            </a:r>
          </a:p>
          <a:p>
            <a:pPr lvl="3"/>
            <a:r>
              <a:t>Body Level Four</a:t>
            </a:r>
          </a:p>
          <a:p>
            <a:pPr lvl="4"/>
            <a:r>
              <a:t>Body Level Five</a:t>
            </a:r>
          </a:p>
        </p:txBody>
      </p:sp>
      <p:pic>
        <p:nvPicPr>
          <p:cNvPr id="323" name="Picture 6" descr="Picture 6"/>
          <p:cNvPicPr>
            <a:picLocks noChangeAspect="1"/>
          </p:cNvPicPr>
          <p:nvPr/>
        </p:nvPicPr>
        <p:blipFill>
          <a:blip r:embed="rId2">
            <a:extLst/>
          </a:blip>
          <a:stretch>
            <a:fillRect/>
          </a:stretch>
        </p:blipFill>
        <p:spPr>
          <a:xfrm>
            <a:off x="-4644" y="-12645"/>
            <a:ext cx="12196644" cy="1394226"/>
          </a:xfrm>
          <a:prstGeom prst="rect">
            <a:avLst/>
          </a:prstGeom>
          <a:ln w="12700">
            <a:miter lim="400000"/>
          </a:ln>
        </p:spPr>
      </p:pic>
      <p:sp>
        <p:nvSpPr>
          <p:cNvPr id="324" name="Slide Number"/>
          <p:cNvSpPr txBox="1">
            <a:spLocks noGrp="1"/>
          </p:cNvSpPr>
          <p:nvPr>
            <p:ph type="sldNum" sz="quarter" idx="2"/>
          </p:nvPr>
        </p:nvSpPr>
        <p:spPr>
          <a:xfrm>
            <a:off x="11842333" y="6561081"/>
            <a:ext cx="258624" cy="248305"/>
          </a:xfrm>
          <a:prstGeom prst="rect">
            <a:avLst/>
          </a:prstGeom>
        </p:spPr>
        <p:txBody>
          <a:bodyPr/>
          <a:lstStyle>
            <a:lvl1pPr>
              <a:defRPr sz="1200">
                <a:solidFill>
                  <a:srgbClr val="888888"/>
                </a:solidFill>
                <a:latin typeface="+mj-lt"/>
                <a:ea typeface="+mj-ea"/>
                <a:cs typeface="+mj-cs"/>
                <a:sym typeface="Calibri"/>
              </a:defRPr>
            </a:lvl1pPr>
          </a:lstStyle>
          <a:p>
            <a:fld id="{86CB4B4D-7CA3-9044-876B-883B54F8677D}" type="slidenum">
              <a:t>‹#›</a:t>
            </a:fld>
            <a:endParaRPr/>
          </a:p>
        </p:txBody>
      </p:sp>
    </p:spTree>
    <p:extLst>
      <p:ext uri="{BB962C8B-B14F-4D97-AF65-F5344CB8AC3E}">
        <p14:creationId xmlns:p14="http://schemas.microsoft.com/office/powerpoint/2010/main" val="200683460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endParaRPr kumimoji="0" lang="en-US" dirty="0"/>
          </a:p>
        </p:txBody>
      </p:sp>
      <p:sp>
        <p:nvSpPr>
          <p:cNvPr id="3" name="Espace réservé du contenu 2"/>
          <p:cNvSpPr>
            <a:spLocks noGrp="1"/>
          </p:cNvSpPr>
          <p:nvPr>
            <p:ph idx="1"/>
          </p:nvPr>
        </p:nvSpPr>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B4BFD808-6B56-4447-9401-2398D08EE3C0}" type="datetime1">
              <a:rPr lang="en-US" smtClean="0"/>
              <a:pPr/>
              <a:t>5/12/2021</a:t>
            </a:fld>
            <a:endParaRPr lang="en-US" dirty="0"/>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72805815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x">
  <p:cSld name="1_Title and Content">
    <p:bg>
      <p:bgPr>
        <a:solidFill>
          <a:schemeClr val="accent1">
            <a:lumOff val="51343"/>
          </a:schemeClr>
        </a:solidFill>
        <a:effectLst/>
      </p:bgPr>
    </p:bg>
    <p:spTree>
      <p:nvGrpSpPr>
        <p:cNvPr id="1" name=""/>
        <p:cNvGrpSpPr/>
        <p:nvPr/>
      </p:nvGrpSpPr>
      <p:grpSpPr>
        <a:xfrm>
          <a:off x="0" y="0"/>
          <a:ext cx="0" cy="0"/>
          <a:chOff x="0" y="0"/>
          <a:chExt cx="0" cy="0"/>
        </a:xfrm>
      </p:grpSpPr>
      <p:grpSp>
        <p:nvGrpSpPr>
          <p:cNvPr id="335" name="Group 15"/>
          <p:cNvGrpSpPr/>
          <p:nvPr/>
        </p:nvGrpSpPr>
        <p:grpSpPr>
          <a:xfrm>
            <a:off x="0" y="-1"/>
            <a:ext cx="3562597" cy="907506"/>
            <a:chOff x="0" y="0"/>
            <a:chExt cx="3562596" cy="907504"/>
          </a:xfrm>
        </p:grpSpPr>
        <p:pic>
          <p:nvPicPr>
            <p:cNvPr id="331" name="Picture 6" descr="Picture 6"/>
            <p:cNvPicPr>
              <a:picLocks noChangeAspect="1"/>
            </p:cNvPicPr>
            <p:nvPr/>
          </p:nvPicPr>
          <p:blipFill>
            <a:blip r:embed="rId2">
              <a:extLst/>
            </a:blip>
            <a:stretch>
              <a:fillRect/>
            </a:stretch>
          </p:blipFill>
          <p:spPr>
            <a:xfrm>
              <a:off x="0" y="-1"/>
              <a:ext cx="3562597" cy="407249"/>
            </a:xfrm>
            <a:prstGeom prst="rect">
              <a:avLst/>
            </a:prstGeom>
            <a:ln w="12700" cap="flat">
              <a:noFill/>
              <a:miter lim="400000"/>
            </a:ln>
            <a:effectLst/>
          </p:spPr>
        </p:pic>
        <p:pic>
          <p:nvPicPr>
            <p:cNvPr id="332" name="Picture 11" descr="Picture 11"/>
            <p:cNvPicPr>
              <a:picLocks noChangeAspect="1"/>
            </p:cNvPicPr>
            <p:nvPr/>
          </p:nvPicPr>
          <p:blipFill>
            <a:blip r:embed="rId3">
              <a:extLst/>
            </a:blip>
            <a:stretch>
              <a:fillRect/>
            </a:stretch>
          </p:blipFill>
          <p:spPr>
            <a:xfrm>
              <a:off x="70620" y="488461"/>
              <a:ext cx="407250" cy="407251"/>
            </a:xfrm>
            <a:prstGeom prst="rect">
              <a:avLst/>
            </a:prstGeom>
            <a:ln w="12700" cap="flat">
              <a:noFill/>
              <a:miter lim="400000"/>
            </a:ln>
            <a:effectLst/>
          </p:spPr>
        </p:pic>
        <p:sp>
          <p:nvSpPr>
            <p:cNvPr id="333" name="TextBox 12"/>
            <p:cNvSpPr txBox="1"/>
            <p:nvPr/>
          </p:nvSpPr>
          <p:spPr>
            <a:xfrm>
              <a:off x="687001" y="480147"/>
              <a:ext cx="2784156" cy="4273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p>
              <a:pPr>
                <a:defRPr sz="1400">
                  <a:solidFill>
                    <a:srgbClr val="0053A1"/>
                  </a:solidFill>
                  <a:latin typeface="Optima"/>
                  <a:ea typeface="Optima"/>
                  <a:cs typeface="Optima"/>
                  <a:sym typeface="Optima"/>
                </a:defRPr>
              </a:pPr>
              <a:r>
                <a:t>International Relations Sector</a:t>
              </a:r>
              <a:endParaRPr>
                <a:solidFill>
                  <a:srgbClr val="000000"/>
                </a:solidFill>
                <a:latin typeface="+mj-lt"/>
                <a:ea typeface="+mj-ea"/>
                <a:cs typeface="+mj-cs"/>
                <a:sym typeface="Calibri"/>
              </a:endParaRPr>
            </a:p>
            <a:p>
              <a:pPr>
                <a:defRPr sz="1400" i="1">
                  <a:solidFill>
                    <a:srgbClr val="0053A1"/>
                  </a:solidFill>
                  <a:latin typeface="Optima"/>
                  <a:ea typeface="Optima"/>
                  <a:cs typeface="Optima"/>
                  <a:sym typeface="Optima"/>
                </a:defRPr>
              </a:pPr>
              <a:r>
                <a:t>Secteur Relations Internationales</a:t>
              </a:r>
            </a:p>
          </p:txBody>
        </p:sp>
        <p:sp>
          <p:nvSpPr>
            <p:cNvPr id="334" name="Straight Connector 14"/>
            <p:cNvSpPr/>
            <p:nvPr/>
          </p:nvSpPr>
          <p:spPr>
            <a:xfrm>
              <a:off x="575472" y="488461"/>
              <a:ext cx="3530" cy="407251"/>
            </a:xfrm>
            <a:prstGeom prst="line">
              <a:avLst/>
            </a:prstGeom>
            <a:noFill/>
            <a:ln w="6350" cap="flat">
              <a:solidFill>
                <a:srgbClr val="0053A1"/>
              </a:solidFill>
              <a:prstDash val="solid"/>
              <a:miter lim="800000"/>
            </a:ln>
            <a:effectLst/>
          </p:spPr>
          <p:txBody>
            <a:bodyPr wrap="square" lIns="45719" tIns="45719" rIns="45719" bIns="45719" numCol="1" anchor="t">
              <a:noAutofit/>
            </a:bodyPr>
            <a:lstStyle/>
            <a:p>
              <a:endParaRPr/>
            </a:p>
          </p:txBody>
        </p:sp>
      </p:grpSp>
      <p:sp>
        <p:nvSpPr>
          <p:cNvPr id="336" name="Title Text"/>
          <p:cNvSpPr txBox="1">
            <a:spLocks noGrp="1"/>
          </p:cNvSpPr>
          <p:nvPr>
            <p:ph type="title"/>
          </p:nvPr>
        </p:nvSpPr>
        <p:spPr>
          <a:xfrm>
            <a:off x="3660199" y="29985"/>
            <a:ext cx="8440757" cy="916955"/>
          </a:xfrm>
          <a:prstGeom prst="rect">
            <a:avLst/>
          </a:prstGeom>
        </p:spPr>
        <p:txBody>
          <a:bodyPr/>
          <a:lstStyle>
            <a:lvl1pPr>
              <a:lnSpc>
                <a:spcPct val="90000"/>
              </a:lnSpc>
              <a:defRPr sz="4400" b="1">
                <a:solidFill>
                  <a:srgbClr val="0053A1"/>
                </a:solidFill>
                <a:latin typeface="Optima"/>
                <a:ea typeface="Optima"/>
                <a:cs typeface="Optima"/>
                <a:sym typeface="Optima"/>
              </a:defRPr>
            </a:lvl1pPr>
          </a:lstStyle>
          <a:p>
            <a:r>
              <a:t>Title Text</a:t>
            </a:r>
          </a:p>
        </p:txBody>
      </p:sp>
      <p:sp>
        <p:nvSpPr>
          <p:cNvPr id="337" name="Body Level One…"/>
          <p:cNvSpPr txBox="1">
            <a:spLocks noGrp="1"/>
          </p:cNvSpPr>
          <p:nvPr>
            <p:ph type="body" idx="1"/>
          </p:nvPr>
        </p:nvSpPr>
        <p:spPr>
          <a:xfrm>
            <a:off x="70619" y="1028153"/>
            <a:ext cx="12030338" cy="5372647"/>
          </a:xfrm>
          <a:prstGeom prst="rect">
            <a:avLst/>
          </a:prstGeom>
        </p:spPr>
        <p:txBody>
          <a:bodyPr/>
          <a:lstStyle>
            <a:lvl1pPr marL="228600" indent="-228600">
              <a:lnSpc>
                <a:spcPct val="90000"/>
              </a:lnSpc>
              <a:spcBef>
                <a:spcPts val="1000"/>
              </a:spcBef>
              <a:buClrTx/>
              <a:buSzPct val="100000"/>
              <a:defRPr sz="2800">
                <a:solidFill>
                  <a:srgbClr val="000000"/>
                </a:solidFill>
                <a:latin typeface="Optima"/>
                <a:ea typeface="Optima"/>
                <a:cs typeface="Optima"/>
                <a:sym typeface="Optima"/>
              </a:defRPr>
            </a:lvl1pPr>
            <a:lvl2pPr marL="723900" indent="-266700">
              <a:lnSpc>
                <a:spcPct val="90000"/>
              </a:lnSpc>
              <a:spcBef>
                <a:spcPts val="1000"/>
              </a:spcBef>
              <a:buClrTx/>
              <a:buSzPct val="100000"/>
              <a:defRPr sz="2800">
                <a:solidFill>
                  <a:srgbClr val="000000"/>
                </a:solidFill>
                <a:latin typeface="Optima"/>
                <a:ea typeface="Optima"/>
                <a:cs typeface="Optima"/>
                <a:sym typeface="Optima"/>
              </a:defRPr>
            </a:lvl2pPr>
            <a:lvl3pPr marL="1234439" indent="-320039">
              <a:lnSpc>
                <a:spcPct val="90000"/>
              </a:lnSpc>
              <a:spcBef>
                <a:spcPts val="1000"/>
              </a:spcBef>
              <a:buClrTx/>
              <a:buSzPct val="100000"/>
              <a:defRPr sz="2800">
                <a:solidFill>
                  <a:srgbClr val="000000"/>
                </a:solidFill>
                <a:latin typeface="Optima"/>
                <a:ea typeface="Optima"/>
                <a:cs typeface="Optima"/>
                <a:sym typeface="Optima"/>
              </a:defRPr>
            </a:lvl3pPr>
            <a:lvl4pPr marL="1727200" indent="-355600">
              <a:lnSpc>
                <a:spcPct val="90000"/>
              </a:lnSpc>
              <a:spcBef>
                <a:spcPts val="1000"/>
              </a:spcBef>
              <a:buClrTx/>
              <a:buSzPct val="100000"/>
              <a:defRPr sz="2800">
                <a:solidFill>
                  <a:srgbClr val="000000"/>
                </a:solidFill>
                <a:latin typeface="Optima"/>
                <a:ea typeface="Optima"/>
                <a:cs typeface="Optima"/>
                <a:sym typeface="Optima"/>
              </a:defRPr>
            </a:lvl4pPr>
            <a:lvl5pPr marL="2184400" indent="-355600">
              <a:lnSpc>
                <a:spcPct val="90000"/>
              </a:lnSpc>
              <a:spcBef>
                <a:spcPts val="1000"/>
              </a:spcBef>
              <a:buClrTx/>
              <a:defRPr sz="2800">
                <a:solidFill>
                  <a:srgbClr val="000000"/>
                </a:solidFill>
                <a:latin typeface="Optima"/>
                <a:ea typeface="Optima"/>
                <a:cs typeface="Optima"/>
                <a:sym typeface="Optima"/>
              </a:defRPr>
            </a:lvl5pPr>
          </a:lstStyle>
          <a:p>
            <a:r>
              <a:t>Body Level One</a:t>
            </a:r>
          </a:p>
          <a:p>
            <a:pPr lvl="1"/>
            <a:r>
              <a:t>Body Level Two</a:t>
            </a:r>
          </a:p>
          <a:p>
            <a:pPr lvl="2"/>
            <a:r>
              <a:t>Body Level Three</a:t>
            </a:r>
          </a:p>
          <a:p>
            <a:pPr lvl="3"/>
            <a:r>
              <a:t>Body Level Four</a:t>
            </a:r>
          </a:p>
          <a:p>
            <a:pPr lvl="4"/>
            <a:r>
              <a:t>Body Level Five</a:t>
            </a:r>
          </a:p>
        </p:txBody>
      </p:sp>
      <p:sp>
        <p:nvSpPr>
          <p:cNvPr id="338" name="Slide Number"/>
          <p:cNvSpPr txBox="1">
            <a:spLocks noGrp="1"/>
          </p:cNvSpPr>
          <p:nvPr>
            <p:ph type="sldNum" sz="quarter" idx="2"/>
          </p:nvPr>
        </p:nvSpPr>
        <p:spPr>
          <a:xfrm>
            <a:off x="11842333" y="6561081"/>
            <a:ext cx="258624" cy="248305"/>
          </a:xfrm>
          <a:prstGeom prst="rect">
            <a:avLst/>
          </a:prstGeom>
        </p:spPr>
        <p:txBody>
          <a:bodyPr/>
          <a:lstStyle>
            <a:lvl1pPr>
              <a:defRPr sz="1200">
                <a:solidFill>
                  <a:srgbClr val="888888"/>
                </a:solidFill>
                <a:latin typeface="+mj-lt"/>
                <a:ea typeface="+mj-ea"/>
                <a:cs typeface="+mj-cs"/>
                <a:sym typeface="Calibri"/>
              </a:defRPr>
            </a:lvl1pPr>
          </a:lstStyle>
          <a:p>
            <a:fld id="{86CB4B4D-7CA3-9044-876B-883B54F8677D}" type="slidenum">
              <a:t>‹#›</a:t>
            </a:fld>
            <a:endParaRPr/>
          </a:p>
        </p:txBody>
      </p:sp>
    </p:spTree>
    <p:extLst>
      <p:ext uri="{BB962C8B-B14F-4D97-AF65-F5344CB8AC3E}">
        <p14:creationId xmlns:p14="http://schemas.microsoft.com/office/powerpoint/2010/main" val="3490790566"/>
      </p:ext>
    </p:extLst>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x">
  <p:cSld name="1_Section Header">
    <p:bg>
      <p:bgPr>
        <a:solidFill>
          <a:schemeClr val="accent1">
            <a:lumOff val="51343"/>
          </a:schemeClr>
        </a:solidFill>
        <a:effectLst/>
      </p:bgPr>
    </p:bg>
    <p:spTree>
      <p:nvGrpSpPr>
        <p:cNvPr id="1" name=""/>
        <p:cNvGrpSpPr/>
        <p:nvPr/>
      </p:nvGrpSpPr>
      <p:grpSpPr>
        <a:xfrm>
          <a:off x="0" y="0"/>
          <a:ext cx="0" cy="0"/>
          <a:chOff x="0" y="0"/>
          <a:chExt cx="0" cy="0"/>
        </a:xfrm>
      </p:grpSpPr>
      <p:grpSp>
        <p:nvGrpSpPr>
          <p:cNvPr id="349" name="Group 15"/>
          <p:cNvGrpSpPr/>
          <p:nvPr/>
        </p:nvGrpSpPr>
        <p:grpSpPr>
          <a:xfrm>
            <a:off x="0" y="-1"/>
            <a:ext cx="3562597" cy="907506"/>
            <a:chOff x="0" y="0"/>
            <a:chExt cx="3562596" cy="907504"/>
          </a:xfrm>
        </p:grpSpPr>
        <p:pic>
          <p:nvPicPr>
            <p:cNvPr id="345" name="Picture 6" descr="Picture 6"/>
            <p:cNvPicPr>
              <a:picLocks noChangeAspect="1"/>
            </p:cNvPicPr>
            <p:nvPr/>
          </p:nvPicPr>
          <p:blipFill>
            <a:blip r:embed="rId2">
              <a:extLst/>
            </a:blip>
            <a:stretch>
              <a:fillRect/>
            </a:stretch>
          </p:blipFill>
          <p:spPr>
            <a:xfrm>
              <a:off x="0" y="-1"/>
              <a:ext cx="3562597" cy="407249"/>
            </a:xfrm>
            <a:prstGeom prst="rect">
              <a:avLst/>
            </a:prstGeom>
            <a:ln w="12700" cap="flat">
              <a:noFill/>
              <a:miter lim="400000"/>
            </a:ln>
            <a:effectLst/>
          </p:spPr>
        </p:pic>
        <p:pic>
          <p:nvPicPr>
            <p:cNvPr id="346" name="Picture 11" descr="Picture 11"/>
            <p:cNvPicPr>
              <a:picLocks noChangeAspect="1"/>
            </p:cNvPicPr>
            <p:nvPr/>
          </p:nvPicPr>
          <p:blipFill>
            <a:blip r:embed="rId3">
              <a:extLst/>
            </a:blip>
            <a:stretch>
              <a:fillRect/>
            </a:stretch>
          </p:blipFill>
          <p:spPr>
            <a:xfrm>
              <a:off x="70620" y="488461"/>
              <a:ext cx="407250" cy="407251"/>
            </a:xfrm>
            <a:prstGeom prst="rect">
              <a:avLst/>
            </a:prstGeom>
            <a:ln w="12700" cap="flat">
              <a:noFill/>
              <a:miter lim="400000"/>
            </a:ln>
            <a:effectLst/>
          </p:spPr>
        </p:pic>
        <p:sp>
          <p:nvSpPr>
            <p:cNvPr id="347" name="TextBox 12"/>
            <p:cNvSpPr txBox="1"/>
            <p:nvPr/>
          </p:nvSpPr>
          <p:spPr>
            <a:xfrm>
              <a:off x="687001" y="480147"/>
              <a:ext cx="2784156" cy="4273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p>
              <a:pPr>
                <a:defRPr sz="1400">
                  <a:solidFill>
                    <a:srgbClr val="0053A1"/>
                  </a:solidFill>
                  <a:latin typeface="Optima"/>
                  <a:ea typeface="Optima"/>
                  <a:cs typeface="Optima"/>
                  <a:sym typeface="Optima"/>
                </a:defRPr>
              </a:pPr>
              <a:r>
                <a:t>International Relations Sector</a:t>
              </a:r>
              <a:endParaRPr>
                <a:solidFill>
                  <a:srgbClr val="000000"/>
                </a:solidFill>
                <a:latin typeface="+mj-lt"/>
                <a:ea typeface="+mj-ea"/>
                <a:cs typeface="+mj-cs"/>
                <a:sym typeface="Calibri"/>
              </a:endParaRPr>
            </a:p>
            <a:p>
              <a:pPr>
                <a:defRPr sz="1400" i="1">
                  <a:solidFill>
                    <a:srgbClr val="0053A1"/>
                  </a:solidFill>
                  <a:latin typeface="Optima"/>
                  <a:ea typeface="Optima"/>
                  <a:cs typeface="Optima"/>
                  <a:sym typeface="Optima"/>
                </a:defRPr>
              </a:pPr>
              <a:r>
                <a:t>Secteur Relations Internationales</a:t>
              </a:r>
            </a:p>
          </p:txBody>
        </p:sp>
        <p:sp>
          <p:nvSpPr>
            <p:cNvPr id="348" name="Straight Connector 14"/>
            <p:cNvSpPr/>
            <p:nvPr/>
          </p:nvSpPr>
          <p:spPr>
            <a:xfrm>
              <a:off x="575472" y="488461"/>
              <a:ext cx="3530" cy="407251"/>
            </a:xfrm>
            <a:prstGeom prst="line">
              <a:avLst/>
            </a:prstGeom>
            <a:noFill/>
            <a:ln w="6350" cap="flat">
              <a:solidFill>
                <a:srgbClr val="0053A1"/>
              </a:solidFill>
              <a:prstDash val="solid"/>
              <a:miter lim="800000"/>
            </a:ln>
            <a:effectLst/>
          </p:spPr>
          <p:txBody>
            <a:bodyPr wrap="square" lIns="45719" tIns="45719" rIns="45719" bIns="45719" numCol="1" anchor="t">
              <a:noAutofit/>
            </a:bodyPr>
            <a:lstStyle/>
            <a:p>
              <a:endParaRPr/>
            </a:p>
          </p:txBody>
        </p:sp>
      </p:grpSp>
      <p:sp>
        <p:nvSpPr>
          <p:cNvPr id="350" name="Title Text"/>
          <p:cNvSpPr txBox="1">
            <a:spLocks noGrp="1"/>
          </p:cNvSpPr>
          <p:nvPr>
            <p:ph type="title"/>
          </p:nvPr>
        </p:nvSpPr>
        <p:spPr>
          <a:xfrm>
            <a:off x="831850" y="1709738"/>
            <a:ext cx="10515600" cy="2852737"/>
          </a:xfrm>
          <a:prstGeom prst="rect">
            <a:avLst/>
          </a:prstGeom>
        </p:spPr>
        <p:txBody>
          <a:bodyPr anchor="b"/>
          <a:lstStyle>
            <a:lvl1pPr>
              <a:lnSpc>
                <a:spcPct val="90000"/>
              </a:lnSpc>
              <a:defRPr sz="6000" b="1">
                <a:solidFill>
                  <a:srgbClr val="0053A1"/>
                </a:solidFill>
                <a:latin typeface="Optima"/>
                <a:ea typeface="Optima"/>
                <a:cs typeface="Optima"/>
                <a:sym typeface="Optima"/>
              </a:defRPr>
            </a:lvl1pPr>
          </a:lstStyle>
          <a:p>
            <a:r>
              <a:t>Title Text</a:t>
            </a:r>
          </a:p>
        </p:txBody>
      </p:sp>
      <p:sp>
        <p:nvSpPr>
          <p:cNvPr id="351" name="Body Level One…"/>
          <p:cNvSpPr txBox="1">
            <a:spLocks noGrp="1"/>
          </p:cNvSpPr>
          <p:nvPr>
            <p:ph type="body" sz="quarter" idx="1"/>
          </p:nvPr>
        </p:nvSpPr>
        <p:spPr>
          <a:xfrm>
            <a:off x="831850" y="4589462"/>
            <a:ext cx="10515600" cy="1500188"/>
          </a:xfrm>
          <a:prstGeom prst="rect">
            <a:avLst/>
          </a:prstGeom>
        </p:spPr>
        <p:txBody>
          <a:bodyPr/>
          <a:lstStyle>
            <a:lvl1pPr marL="0" indent="0">
              <a:lnSpc>
                <a:spcPct val="90000"/>
              </a:lnSpc>
              <a:spcBef>
                <a:spcPts val="1000"/>
              </a:spcBef>
              <a:buClrTx/>
              <a:buSzTx/>
              <a:buFontTx/>
              <a:buNone/>
              <a:defRPr sz="2400">
                <a:solidFill>
                  <a:srgbClr val="888888"/>
                </a:solidFill>
                <a:latin typeface="Optima"/>
                <a:ea typeface="Optima"/>
                <a:cs typeface="Optima"/>
                <a:sym typeface="Optima"/>
              </a:defRPr>
            </a:lvl1pPr>
            <a:lvl2pPr marL="0" indent="457200">
              <a:lnSpc>
                <a:spcPct val="90000"/>
              </a:lnSpc>
              <a:spcBef>
                <a:spcPts val="1000"/>
              </a:spcBef>
              <a:buClrTx/>
              <a:buSzTx/>
              <a:buFontTx/>
              <a:buNone/>
              <a:defRPr sz="2400">
                <a:solidFill>
                  <a:srgbClr val="888888"/>
                </a:solidFill>
                <a:latin typeface="Optima"/>
                <a:ea typeface="Optima"/>
                <a:cs typeface="Optima"/>
                <a:sym typeface="Optima"/>
              </a:defRPr>
            </a:lvl2pPr>
            <a:lvl3pPr marL="0" indent="914400">
              <a:lnSpc>
                <a:spcPct val="90000"/>
              </a:lnSpc>
              <a:spcBef>
                <a:spcPts val="1000"/>
              </a:spcBef>
              <a:buClrTx/>
              <a:buSzTx/>
              <a:buFontTx/>
              <a:buNone/>
              <a:defRPr sz="2400">
                <a:solidFill>
                  <a:srgbClr val="888888"/>
                </a:solidFill>
                <a:latin typeface="Optima"/>
                <a:ea typeface="Optima"/>
                <a:cs typeface="Optima"/>
                <a:sym typeface="Optima"/>
              </a:defRPr>
            </a:lvl3pPr>
            <a:lvl4pPr marL="0" indent="1371600">
              <a:lnSpc>
                <a:spcPct val="90000"/>
              </a:lnSpc>
              <a:spcBef>
                <a:spcPts val="1000"/>
              </a:spcBef>
              <a:buClrTx/>
              <a:buSzTx/>
              <a:buFontTx/>
              <a:buNone/>
              <a:defRPr sz="2400">
                <a:solidFill>
                  <a:srgbClr val="888888"/>
                </a:solidFill>
                <a:latin typeface="Optima"/>
                <a:ea typeface="Optima"/>
                <a:cs typeface="Optima"/>
                <a:sym typeface="Optima"/>
              </a:defRPr>
            </a:lvl4pPr>
            <a:lvl5pPr marL="0" indent="1828800">
              <a:lnSpc>
                <a:spcPct val="90000"/>
              </a:lnSpc>
              <a:spcBef>
                <a:spcPts val="1000"/>
              </a:spcBef>
              <a:buClrTx/>
              <a:buSzTx/>
              <a:buFontTx/>
              <a:buNone/>
              <a:defRPr sz="2400">
                <a:solidFill>
                  <a:srgbClr val="888888"/>
                </a:solidFill>
                <a:latin typeface="Optima"/>
                <a:ea typeface="Optima"/>
                <a:cs typeface="Optima"/>
                <a:sym typeface="Optima"/>
              </a:defRPr>
            </a:lvl5pPr>
          </a:lstStyle>
          <a:p>
            <a:r>
              <a:t>Body Level One</a:t>
            </a:r>
          </a:p>
          <a:p>
            <a:pPr lvl="1"/>
            <a:r>
              <a:t>Body Level Two</a:t>
            </a:r>
          </a:p>
          <a:p>
            <a:pPr lvl="2"/>
            <a:r>
              <a:t>Body Level Three</a:t>
            </a:r>
          </a:p>
          <a:p>
            <a:pPr lvl="3"/>
            <a:r>
              <a:t>Body Level Four</a:t>
            </a:r>
          </a:p>
          <a:p>
            <a:pPr lvl="4"/>
            <a:r>
              <a:t>Body Level Five</a:t>
            </a:r>
          </a:p>
        </p:txBody>
      </p:sp>
      <p:sp>
        <p:nvSpPr>
          <p:cNvPr id="352" name="Slide Number"/>
          <p:cNvSpPr txBox="1">
            <a:spLocks noGrp="1"/>
          </p:cNvSpPr>
          <p:nvPr>
            <p:ph type="sldNum" sz="quarter" idx="2"/>
          </p:nvPr>
        </p:nvSpPr>
        <p:spPr>
          <a:xfrm>
            <a:off x="11842333" y="6561081"/>
            <a:ext cx="258624" cy="248305"/>
          </a:xfrm>
          <a:prstGeom prst="rect">
            <a:avLst/>
          </a:prstGeom>
        </p:spPr>
        <p:txBody>
          <a:bodyPr/>
          <a:lstStyle>
            <a:lvl1pPr>
              <a:defRPr sz="1200">
                <a:solidFill>
                  <a:srgbClr val="888888"/>
                </a:solidFill>
                <a:latin typeface="+mj-lt"/>
                <a:ea typeface="+mj-ea"/>
                <a:cs typeface="+mj-cs"/>
                <a:sym typeface="Calibri"/>
              </a:defRPr>
            </a:lvl1pPr>
          </a:lstStyle>
          <a:p>
            <a:fld id="{86CB4B4D-7CA3-9044-876B-883B54F8677D}" type="slidenum">
              <a:t>‹#›</a:t>
            </a:fld>
            <a:endParaRPr/>
          </a:p>
        </p:txBody>
      </p:sp>
    </p:spTree>
    <p:extLst>
      <p:ext uri="{BB962C8B-B14F-4D97-AF65-F5344CB8AC3E}">
        <p14:creationId xmlns:p14="http://schemas.microsoft.com/office/powerpoint/2010/main" val="3778197311"/>
      </p:ext>
    </p:extLst>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x">
  <p:cSld name="1_Two Content">
    <p:bg>
      <p:bgPr>
        <a:solidFill>
          <a:schemeClr val="accent1">
            <a:lumOff val="51343"/>
          </a:schemeClr>
        </a:solidFill>
        <a:effectLst/>
      </p:bgPr>
    </p:bg>
    <p:spTree>
      <p:nvGrpSpPr>
        <p:cNvPr id="1" name=""/>
        <p:cNvGrpSpPr/>
        <p:nvPr/>
      </p:nvGrpSpPr>
      <p:grpSpPr>
        <a:xfrm>
          <a:off x="0" y="0"/>
          <a:ext cx="0" cy="0"/>
          <a:chOff x="0" y="0"/>
          <a:chExt cx="0" cy="0"/>
        </a:xfrm>
      </p:grpSpPr>
      <p:grpSp>
        <p:nvGrpSpPr>
          <p:cNvPr id="363" name="Group 15"/>
          <p:cNvGrpSpPr/>
          <p:nvPr/>
        </p:nvGrpSpPr>
        <p:grpSpPr>
          <a:xfrm>
            <a:off x="0" y="-1"/>
            <a:ext cx="3562597" cy="907506"/>
            <a:chOff x="0" y="0"/>
            <a:chExt cx="3562596" cy="907504"/>
          </a:xfrm>
        </p:grpSpPr>
        <p:pic>
          <p:nvPicPr>
            <p:cNvPr id="359" name="Picture 6" descr="Picture 6"/>
            <p:cNvPicPr>
              <a:picLocks noChangeAspect="1"/>
            </p:cNvPicPr>
            <p:nvPr/>
          </p:nvPicPr>
          <p:blipFill>
            <a:blip r:embed="rId2">
              <a:extLst/>
            </a:blip>
            <a:stretch>
              <a:fillRect/>
            </a:stretch>
          </p:blipFill>
          <p:spPr>
            <a:xfrm>
              <a:off x="0" y="-1"/>
              <a:ext cx="3562597" cy="407249"/>
            </a:xfrm>
            <a:prstGeom prst="rect">
              <a:avLst/>
            </a:prstGeom>
            <a:ln w="12700" cap="flat">
              <a:noFill/>
              <a:miter lim="400000"/>
            </a:ln>
            <a:effectLst/>
          </p:spPr>
        </p:pic>
        <p:pic>
          <p:nvPicPr>
            <p:cNvPr id="360" name="Picture 11" descr="Picture 11"/>
            <p:cNvPicPr>
              <a:picLocks noChangeAspect="1"/>
            </p:cNvPicPr>
            <p:nvPr/>
          </p:nvPicPr>
          <p:blipFill>
            <a:blip r:embed="rId3">
              <a:extLst/>
            </a:blip>
            <a:stretch>
              <a:fillRect/>
            </a:stretch>
          </p:blipFill>
          <p:spPr>
            <a:xfrm>
              <a:off x="70620" y="488461"/>
              <a:ext cx="407250" cy="407251"/>
            </a:xfrm>
            <a:prstGeom prst="rect">
              <a:avLst/>
            </a:prstGeom>
            <a:ln w="12700" cap="flat">
              <a:noFill/>
              <a:miter lim="400000"/>
            </a:ln>
            <a:effectLst/>
          </p:spPr>
        </p:pic>
        <p:sp>
          <p:nvSpPr>
            <p:cNvPr id="361" name="TextBox 12"/>
            <p:cNvSpPr txBox="1"/>
            <p:nvPr/>
          </p:nvSpPr>
          <p:spPr>
            <a:xfrm>
              <a:off x="687001" y="480147"/>
              <a:ext cx="2784156" cy="4273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p>
              <a:pPr>
                <a:defRPr sz="1400">
                  <a:solidFill>
                    <a:srgbClr val="0053A1"/>
                  </a:solidFill>
                  <a:latin typeface="Optima"/>
                  <a:ea typeface="Optima"/>
                  <a:cs typeface="Optima"/>
                  <a:sym typeface="Optima"/>
                </a:defRPr>
              </a:pPr>
              <a:r>
                <a:t>International Relations Sector</a:t>
              </a:r>
              <a:endParaRPr>
                <a:solidFill>
                  <a:srgbClr val="000000"/>
                </a:solidFill>
                <a:latin typeface="+mj-lt"/>
                <a:ea typeface="+mj-ea"/>
                <a:cs typeface="+mj-cs"/>
                <a:sym typeface="Calibri"/>
              </a:endParaRPr>
            </a:p>
            <a:p>
              <a:pPr>
                <a:defRPr sz="1400" i="1">
                  <a:solidFill>
                    <a:srgbClr val="0053A1"/>
                  </a:solidFill>
                  <a:latin typeface="Optima"/>
                  <a:ea typeface="Optima"/>
                  <a:cs typeface="Optima"/>
                  <a:sym typeface="Optima"/>
                </a:defRPr>
              </a:pPr>
              <a:r>
                <a:t>Secteur Relations Internationales</a:t>
              </a:r>
            </a:p>
          </p:txBody>
        </p:sp>
        <p:sp>
          <p:nvSpPr>
            <p:cNvPr id="362" name="Straight Connector 14"/>
            <p:cNvSpPr/>
            <p:nvPr/>
          </p:nvSpPr>
          <p:spPr>
            <a:xfrm>
              <a:off x="575472" y="488461"/>
              <a:ext cx="3530" cy="407251"/>
            </a:xfrm>
            <a:prstGeom prst="line">
              <a:avLst/>
            </a:prstGeom>
            <a:noFill/>
            <a:ln w="6350" cap="flat">
              <a:solidFill>
                <a:srgbClr val="0053A1"/>
              </a:solidFill>
              <a:prstDash val="solid"/>
              <a:miter lim="800000"/>
            </a:ln>
            <a:effectLst/>
          </p:spPr>
          <p:txBody>
            <a:bodyPr wrap="square" lIns="45719" tIns="45719" rIns="45719" bIns="45719" numCol="1" anchor="t">
              <a:noAutofit/>
            </a:bodyPr>
            <a:lstStyle/>
            <a:p>
              <a:endParaRPr/>
            </a:p>
          </p:txBody>
        </p:sp>
      </p:grpSp>
      <p:sp>
        <p:nvSpPr>
          <p:cNvPr id="364" name="Title Text"/>
          <p:cNvSpPr txBox="1">
            <a:spLocks noGrp="1"/>
          </p:cNvSpPr>
          <p:nvPr>
            <p:ph type="title"/>
          </p:nvPr>
        </p:nvSpPr>
        <p:spPr>
          <a:xfrm>
            <a:off x="3660199" y="29985"/>
            <a:ext cx="8440757" cy="916955"/>
          </a:xfrm>
          <a:prstGeom prst="rect">
            <a:avLst/>
          </a:prstGeom>
        </p:spPr>
        <p:txBody>
          <a:bodyPr/>
          <a:lstStyle>
            <a:lvl1pPr>
              <a:lnSpc>
                <a:spcPct val="90000"/>
              </a:lnSpc>
              <a:defRPr sz="4400" b="1">
                <a:solidFill>
                  <a:srgbClr val="0053A1"/>
                </a:solidFill>
                <a:latin typeface="Optima"/>
                <a:ea typeface="Optima"/>
                <a:cs typeface="Optima"/>
                <a:sym typeface="Optima"/>
              </a:defRPr>
            </a:lvl1pPr>
          </a:lstStyle>
          <a:p>
            <a:r>
              <a:t>Title Text</a:t>
            </a:r>
          </a:p>
        </p:txBody>
      </p:sp>
      <p:sp>
        <p:nvSpPr>
          <p:cNvPr id="365" name="Body Level One…"/>
          <p:cNvSpPr txBox="1">
            <a:spLocks noGrp="1"/>
          </p:cNvSpPr>
          <p:nvPr>
            <p:ph type="body" sz="half" idx="1"/>
          </p:nvPr>
        </p:nvSpPr>
        <p:spPr>
          <a:xfrm>
            <a:off x="70619" y="1077478"/>
            <a:ext cx="5961057" cy="5311447"/>
          </a:xfrm>
          <a:prstGeom prst="rect">
            <a:avLst/>
          </a:prstGeom>
        </p:spPr>
        <p:txBody>
          <a:bodyPr/>
          <a:lstStyle>
            <a:lvl1pPr marL="228600" indent="-228600">
              <a:lnSpc>
                <a:spcPct val="90000"/>
              </a:lnSpc>
              <a:spcBef>
                <a:spcPts val="1000"/>
              </a:spcBef>
              <a:buClrTx/>
              <a:buSzPct val="100000"/>
              <a:defRPr sz="2800">
                <a:solidFill>
                  <a:srgbClr val="000000"/>
                </a:solidFill>
                <a:latin typeface="Optima"/>
                <a:ea typeface="Optima"/>
                <a:cs typeface="Optima"/>
                <a:sym typeface="Optima"/>
              </a:defRPr>
            </a:lvl1pPr>
            <a:lvl2pPr marL="723900" indent="-266700">
              <a:lnSpc>
                <a:spcPct val="90000"/>
              </a:lnSpc>
              <a:spcBef>
                <a:spcPts val="1000"/>
              </a:spcBef>
              <a:buClrTx/>
              <a:buSzPct val="100000"/>
              <a:defRPr sz="2800">
                <a:solidFill>
                  <a:srgbClr val="000000"/>
                </a:solidFill>
                <a:latin typeface="Optima"/>
                <a:ea typeface="Optima"/>
                <a:cs typeface="Optima"/>
                <a:sym typeface="Optima"/>
              </a:defRPr>
            </a:lvl2pPr>
            <a:lvl3pPr marL="1234439" indent="-320039">
              <a:lnSpc>
                <a:spcPct val="90000"/>
              </a:lnSpc>
              <a:spcBef>
                <a:spcPts val="1000"/>
              </a:spcBef>
              <a:buClrTx/>
              <a:buSzPct val="100000"/>
              <a:defRPr sz="2800">
                <a:solidFill>
                  <a:srgbClr val="000000"/>
                </a:solidFill>
                <a:latin typeface="Optima"/>
                <a:ea typeface="Optima"/>
                <a:cs typeface="Optima"/>
                <a:sym typeface="Optima"/>
              </a:defRPr>
            </a:lvl3pPr>
            <a:lvl4pPr marL="1727200" indent="-355600">
              <a:lnSpc>
                <a:spcPct val="90000"/>
              </a:lnSpc>
              <a:spcBef>
                <a:spcPts val="1000"/>
              </a:spcBef>
              <a:buClrTx/>
              <a:buSzPct val="100000"/>
              <a:defRPr sz="2800">
                <a:solidFill>
                  <a:srgbClr val="000000"/>
                </a:solidFill>
                <a:latin typeface="Optima"/>
                <a:ea typeface="Optima"/>
                <a:cs typeface="Optima"/>
                <a:sym typeface="Optima"/>
              </a:defRPr>
            </a:lvl4pPr>
            <a:lvl5pPr marL="2184400" indent="-355600">
              <a:lnSpc>
                <a:spcPct val="90000"/>
              </a:lnSpc>
              <a:spcBef>
                <a:spcPts val="1000"/>
              </a:spcBef>
              <a:buClrTx/>
              <a:defRPr sz="2800">
                <a:solidFill>
                  <a:srgbClr val="000000"/>
                </a:solidFill>
                <a:latin typeface="Optima"/>
                <a:ea typeface="Optima"/>
                <a:cs typeface="Optima"/>
                <a:sym typeface="Optima"/>
              </a:defRPr>
            </a:lvl5pPr>
          </a:lstStyle>
          <a:p>
            <a:r>
              <a:t>Body Level One</a:t>
            </a:r>
          </a:p>
          <a:p>
            <a:pPr lvl="1"/>
            <a:r>
              <a:t>Body Level Two</a:t>
            </a:r>
          </a:p>
          <a:p>
            <a:pPr lvl="2"/>
            <a:r>
              <a:t>Body Level Three</a:t>
            </a:r>
          </a:p>
          <a:p>
            <a:pPr lvl="3"/>
            <a:r>
              <a:t>Body Level Four</a:t>
            </a:r>
          </a:p>
          <a:p>
            <a:pPr lvl="4"/>
            <a:r>
              <a:t>Body Level Five</a:t>
            </a:r>
          </a:p>
        </p:txBody>
      </p:sp>
      <p:sp>
        <p:nvSpPr>
          <p:cNvPr id="366" name="Slide Number"/>
          <p:cNvSpPr txBox="1">
            <a:spLocks noGrp="1"/>
          </p:cNvSpPr>
          <p:nvPr>
            <p:ph type="sldNum" sz="quarter" idx="2"/>
          </p:nvPr>
        </p:nvSpPr>
        <p:spPr>
          <a:xfrm>
            <a:off x="11842333" y="6561081"/>
            <a:ext cx="258624" cy="248305"/>
          </a:xfrm>
          <a:prstGeom prst="rect">
            <a:avLst/>
          </a:prstGeom>
        </p:spPr>
        <p:txBody>
          <a:bodyPr/>
          <a:lstStyle>
            <a:lvl1pPr>
              <a:defRPr sz="1200">
                <a:solidFill>
                  <a:srgbClr val="888888"/>
                </a:solidFill>
                <a:latin typeface="+mj-lt"/>
                <a:ea typeface="+mj-ea"/>
                <a:cs typeface="+mj-cs"/>
                <a:sym typeface="Calibri"/>
              </a:defRPr>
            </a:lvl1pPr>
          </a:lstStyle>
          <a:p>
            <a:fld id="{86CB4B4D-7CA3-9044-876B-883B54F8677D}" type="slidenum">
              <a:t>‹#›</a:t>
            </a:fld>
            <a:endParaRPr/>
          </a:p>
        </p:txBody>
      </p:sp>
    </p:spTree>
    <p:extLst>
      <p:ext uri="{BB962C8B-B14F-4D97-AF65-F5344CB8AC3E}">
        <p14:creationId xmlns:p14="http://schemas.microsoft.com/office/powerpoint/2010/main" val="3310296634"/>
      </p:ext>
    </p:extLst>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x">
  <p:cSld name="1_Title Only">
    <p:bg>
      <p:bgPr>
        <a:solidFill>
          <a:schemeClr val="accent1">
            <a:lumOff val="51343"/>
          </a:schemeClr>
        </a:solidFill>
        <a:effectLst/>
      </p:bgPr>
    </p:bg>
    <p:spTree>
      <p:nvGrpSpPr>
        <p:cNvPr id="1" name=""/>
        <p:cNvGrpSpPr/>
        <p:nvPr/>
      </p:nvGrpSpPr>
      <p:grpSpPr>
        <a:xfrm>
          <a:off x="0" y="0"/>
          <a:ext cx="0" cy="0"/>
          <a:chOff x="0" y="0"/>
          <a:chExt cx="0" cy="0"/>
        </a:xfrm>
      </p:grpSpPr>
      <p:grpSp>
        <p:nvGrpSpPr>
          <p:cNvPr id="377" name="Group 15"/>
          <p:cNvGrpSpPr/>
          <p:nvPr/>
        </p:nvGrpSpPr>
        <p:grpSpPr>
          <a:xfrm>
            <a:off x="0" y="-1"/>
            <a:ext cx="3562597" cy="907506"/>
            <a:chOff x="0" y="0"/>
            <a:chExt cx="3562596" cy="907504"/>
          </a:xfrm>
        </p:grpSpPr>
        <p:pic>
          <p:nvPicPr>
            <p:cNvPr id="373" name="Picture 6" descr="Picture 6"/>
            <p:cNvPicPr>
              <a:picLocks noChangeAspect="1"/>
            </p:cNvPicPr>
            <p:nvPr/>
          </p:nvPicPr>
          <p:blipFill>
            <a:blip r:embed="rId2">
              <a:extLst/>
            </a:blip>
            <a:stretch>
              <a:fillRect/>
            </a:stretch>
          </p:blipFill>
          <p:spPr>
            <a:xfrm>
              <a:off x="0" y="-1"/>
              <a:ext cx="3562597" cy="407249"/>
            </a:xfrm>
            <a:prstGeom prst="rect">
              <a:avLst/>
            </a:prstGeom>
            <a:ln w="12700" cap="flat">
              <a:noFill/>
              <a:miter lim="400000"/>
            </a:ln>
            <a:effectLst/>
          </p:spPr>
        </p:pic>
        <p:pic>
          <p:nvPicPr>
            <p:cNvPr id="374" name="Picture 11" descr="Picture 11"/>
            <p:cNvPicPr>
              <a:picLocks noChangeAspect="1"/>
            </p:cNvPicPr>
            <p:nvPr/>
          </p:nvPicPr>
          <p:blipFill>
            <a:blip r:embed="rId3">
              <a:extLst/>
            </a:blip>
            <a:stretch>
              <a:fillRect/>
            </a:stretch>
          </p:blipFill>
          <p:spPr>
            <a:xfrm>
              <a:off x="70620" y="488461"/>
              <a:ext cx="407250" cy="407251"/>
            </a:xfrm>
            <a:prstGeom prst="rect">
              <a:avLst/>
            </a:prstGeom>
            <a:ln w="12700" cap="flat">
              <a:noFill/>
              <a:miter lim="400000"/>
            </a:ln>
            <a:effectLst/>
          </p:spPr>
        </p:pic>
        <p:sp>
          <p:nvSpPr>
            <p:cNvPr id="375" name="TextBox 12"/>
            <p:cNvSpPr txBox="1"/>
            <p:nvPr/>
          </p:nvSpPr>
          <p:spPr>
            <a:xfrm>
              <a:off x="687001" y="480147"/>
              <a:ext cx="2784156" cy="4273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p>
              <a:pPr>
                <a:defRPr sz="1400">
                  <a:solidFill>
                    <a:srgbClr val="0053A1"/>
                  </a:solidFill>
                  <a:latin typeface="Optima"/>
                  <a:ea typeface="Optima"/>
                  <a:cs typeface="Optima"/>
                  <a:sym typeface="Optima"/>
                </a:defRPr>
              </a:pPr>
              <a:r>
                <a:t>International Relations Sector</a:t>
              </a:r>
              <a:endParaRPr>
                <a:solidFill>
                  <a:srgbClr val="000000"/>
                </a:solidFill>
                <a:latin typeface="+mj-lt"/>
                <a:ea typeface="+mj-ea"/>
                <a:cs typeface="+mj-cs"/>
                <a:sym typeface="Calibri"/>
              </a:endParaRPr>
            </a:p>
            <a:p>
              <a:pPr>
                <a:defRPr sz="1400" i="1">
                  <a:solidFill>
                    <a:srgbClr val="0053A1"/>
                  </a:solidFill>
                  <a:latin typeface="Optima"/>
                  <a:ea typeface="Optima"/>
                  <a:cs typeface="Optima"/>
                  <a:sym typeface="Optima"/>
                </a:defRPr>
              </a:pPr>
              <a:r>
                <a:t>Secteur Relations Internationales</a:t>
              </a:r>
            </a:p>
          </p:txBody>
        </p:sp>
        <p:sp>
          <p:nvSpPr>
            <p:cNvPr id="376" name="Straight Connector 14"/>
            <p:cNvSpPr/>
            <p:nvPr/>
          </p:nvSpPr>
          <p:spPr>
            <a:xfrm>
              <a:off x="575472" y="488461"/>
              <a:ext cx="3530" cy="407251"/>
            </a:xfrm>
            <a:prstGeom prst="line">
              <a:avLst/>
            </a:prstGeom>
            <a:noFill/>
            <a:ln w="6350" cap="flat">
              <a:solidFill>
                <a:srgbClr val="0053A1"/>
              </a:solidFill>
              <a:prstDash val="solid"/>
              <a:miter lim="800000"/>
            </a:ln>
            <a:effectLst/>
          </p:spPr>
          <p:txBody>
            <a:bodyPr wrap="square" lIns="45719" tIns="45719" rIns="45719" bIns="45719" numCol="1" anchor="t">
              <a:noAutofit/>
            </a:bodyPr>
            <a:lstStyle/>
            <a:p>
              <a:endParaRPr/>
            </a:p>
          </p:txBody>
        </p:sp>
      </p:grpSp>
      <p:sp>
        <p:nvSpPr>
          <p:cNvPr id="378" name="Title Text"/>
          <p:cNvSpPr txBox="1">
            <a:spLocks noGrp="1"/>
          </p:cNvSpPr>
          <p:nvPr>
            <p:ph type="title"/>
          </p:nvPr>
        </p:nvSpPr>
        <p:spPr>
          <a:xfrm>
            <a:off x="3660199" y="29985"/>
            <a:ext cx="8440757" cy="916955"/>
          </a:xfrm>
          <a:prstGeom prst="rect">
            <a:avLst/>
          </a:prstGeom>
        </p:spPr>
        <p:txBody>
          <a:bodyPr/>
          <a:lstStyle>
            <a:lvl1pPr>
              <a:lnSpc>
                <a:spcPct val="90000"/>
              </a:lnSpc>
              <a:defRPr sz="4400" b="1">
                <a:solidFill>
                  <a:srgbClr val="0053A1"/>
                </a:solidFill>
                <a:latin typeface="Optima"/>
                <a:ea typeface="Optima"/>
                <a:cs typeface="Optima"/>
                <a:sym typeface="Optima"/>
              </a:defRPr>
            </a:lvl1pPr>
          </a:lstStyle>
          <a:p>
            <a:r>
              <a:t>Title Text</a:t>
            </a:r>
          </a:p>
        </p:txBody>
      </p:sp>
      <p:sp>
        <p:nvSpPr>
          <p:cNvPr id="379" name="Slide Number"/>
          <p:cNvSpPr txBox="1">
            <a:spLocks noGrp="1"/>
          </p:cNvSpPr>
          <p:nvPr>
            <p:ph type="sldNum" sz="quarter" idx="2"/>
          </p:nvPr>
        </p:nvSpPr>
        <p:spPr>
          <a:xfrm>
            <a:off x="11842333" y="6561081"/>
            <a:ext cx="258624" cy="248305"/>
          </a:xfrm>
          <a:prstGeom prst="rect">
            <a:avLst/>
          </a:prstGeom>
        </p:spPr>
        <p:txBody>
          <a:bodyPr/>
          <a:lstStyle>
            <a:lvl1pPr>
              <a:defRPr sz="1200">
                <a:solidFill>
                  <a:srgbClr val="888888"/>
                </a:solidFill>
                <a:latin typeface="+mj-lt"/>
                <a:ea typeface="+mj-ea"/>
                <a:cs typeface="+mj-cs"/>
                <a:sym typeface="Calibri"/>
              </a:defRPr>
            </a:lvl1pPr>
          </a:lstStyle>
          <a:p>
            <a:fld id="{86CB4B4D-7CA3-9044-876B-883B54F8677D}" type="slidenum">
              <a:t>‹#›</a:t>
            </a:fld>
            <a:endParaRPr/>
          </a:p>
        </p:txBody>
      </p:sp>
    </p:spTree>
    <p:extLst>
      <p:ext uri="{BB962C8B-B14F-4D97-AF65-F5344CB8AC3E}">
        <p14:creationId xmlns:p14="http://schemas.microsoft.com/office/powerpoint/2010/main" val="2473849745"/>
      </p:ext>
    </p:extLst>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tx">
  <p:cSld name="1_Blank">
    <p:bg>
      <p:bgPr>
        <a:solidFill>
          <a:schemeClr val="accent1">
            <a:lumOff val="51343"/>
          </a:schemeClr>
        </a:solidFill>
        <a:effectLst/>
      </p:bgPr>
    </p:bg>
    <p:spTree>
      <p:nvGrpSpPr>
        <p:cNvPr id="1" name=""/>
        <p:cNvGrpSpPr/>
        <p:nvPr/>
      </p:nvGrpSpPr>
      <p:grpSpPr>
        <a:xfrm>
          <a:off x="0" y="0"/>
          <a:ext cx="0" cy="0"/>
          <a:chOff x="0" y="0"/>
          <a:chExt cx="0" cy="0"/>
        </a:xfrm>
      </p:grpSpPr>
      <p:grpSp>
        <p:nvGrpSpPr>
          <p:cNvPr id="390" name="Group 15"/>
          <p:cNvGrpSpPr/>
          <p:nvPr/>
        </p:nvGrpSpPr>
        <p:grpSpPr>
          <a:xfrm>
            <a:off x="0" y="-1"/>
            <a:ext cx="3562597" cy="907506"/>
            <a:chOff x="0" y="0"/>
            <a:chExt cx="3562596" cy="907504"/>
          </a:xfrm>
        </p:grpSpPr>
        <p:pic>
          <p:nvPicPr>
            <p:cNvPr id="386" name="Picture 6" descr="Picture 6"/>
            <p:cNvPicPr>
              <a:picLocks noChangeAspect="1"/>
            </p:cNvPicPr>
            <p:nvPr/>
          </p:nvPicPr>
          <p:blipFill>
            <a:blip r:embed="rId2">
              <a:extLst/>
            </a:blip>
            <a:stretch>
              <a:fillRect/>
            </a:stretch>
          </p:blipFill>
          <p:spPr>
            <a:xfrm>
              <a:off x="0" y="-1"/>
              <a:ext cx="3562597" cy="407249"/>
            </a:xfrm>
            <a:prstGeom prst="rect">
              <a:avLst/>
            </a:prstGeom>
            <a:ln w="12700" cap="flat">
              <a:noFill/>
              <a:miter lim="400000"/>
            </a:ln>
            <a:effectLst/>
          </p:spPr>
        </p:pic>
        <p:pic>
          <p:nvPicPr>
            <p:cNvPr id="387" name="Picture 11" descr="Picture 11"/>
            <p:cNvPicPr>
              <a:picLocks noChangeAspect="1"/>
            </p:cNvPicPr>
            <p:nvPr/>
          </p:nvPicPr>
          <p:blipFill>
            <a:blip r:embed="rId3">
              <a:extLst/>
            </a:blip>
            <a:stretch>
              <a:fillRect/>
            </a:stretch>
          </p:blipFill>
          <p:spPr>
            <a:xfrm>
              <a:off x="70620" y="488461"/>
              <a:ext cx="407250" cy="407251"/>
            </a:xfrm>
            <a:prstGeom prst="rect">
              <a:avLst/>
            </a:prstGeom>
            <a:ln w="12700" cap="flat">
              <a:noFill/>
              <a:miter lim="400000"/>
            </a:ln>
            <a:effectLst/>
          </p:spPr>
        </p:pic>
        <p:sp>
          <p:nvSpPr>
            <p:cNvPr id="388" name="TextBox 12"/>
            <p:cNvSpPr txBox="1"/>
            <p:nvPr/>
          </p:nvSpPr>
          <p:spPr>
            <a:xfrm>
              <a:off x="687001" y="480147"/>
              <a:ext cx="2784156" cy="4273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p>
              <a:pPr>
                <a:defRPr sz="1400">
                  <a:solidFill>
                    <a:srgbClr val="0053A1"/>
                  </a:solidFill>
                  <a:latin typeface="Optima"/>
                  <a:ea typeface="Optima"/>
                  <a:cs typeface="Optima"/>
                  <a:sym typeface="Optima"/>
                </a:defRPr>
              </a:pPr>
              <a:r>
                <a:t>International Relations Sector</a:t>
              </a:r>
              <a:endParaRPr>
                <a:solidFill>
                  <a:srgbClr val="000000"/>
                </a:solidFill>
                <a:latin typeface="+mj-lt"/>
                <a:ea typeface="+mj-ea"/>
                <a:cs typeface="+mj-cs"/>
                <a:sym typeface="Calibri"/>
              </a:endParaRPr>
            </a:p>
            <a:p>
              <a:pPr>
                <a:defRPr sz="1400" i="1">
                  <a:solidFill>
                    <a:srgbClr val="0053A1"/>
                  </a:solidFill>
                  <a:latin typeface="Optima"/>
                  <a:ea typeface="Optima"/>
                  <a:cs typeface="Optima"/>
                  <a:sym typeface="Optima"/>
                </a:defRPr>
              </a:pPr>
              <a:r>
                <a:t>Secteur Relations Internationales</a:t>
              </a:r>
            </a:p>
          </p:txBody>
        </p:sp>
        <p:sp>
          <p:nvSpPr>
            <p:cNvPr id="389" name="Straight Connector 14"/>
            <p:cNvSpPr/>
            <p:nvPr/>
          </p:nvSpPr>
          <p:spPr>
            <a:xfrm>
              <a:off x="575472" y="488461"/>
              <a:ext cx="3530" cy="407251"/>
            </a:xfrm>
            <a:prstGeom prst="line">
              <a:avLst/>
            </a:prstGeom>
            <a:noFill/>
            <a:ln w="6350" cap="flat">
              <a:solidFill>
                <a:srgbClr val="0053A1"/>
              </a:solidFill>
              <a:prstDash val="solid"/>
              <a:miter lim="800000"/>
            </a:ln>
            <a:effectLst/>
          </p:spPr>
          <p:txBody>
            <a:bodyPr wrap="square" lIns="45719" tIns="45719" rIns="45719" bIns="45719" numCol="1" anchor="t">
              <a:noAutofit/>
            </a:bodyPr>
            <a:lstStyle/>
            <a:p>
              <a:endParaRPr/>
            </a:p>
          </p:txBody>
        </p:sp>
      </p:grpSp>
      <p:sp>
        <p:nvSpPr>
          <p:cNvPr id="391" name="Slide Number"/>
          <p:cNvSpPr txBox="1">
            <a:spLocks noGrp="1"/>
          </p:cNvSpPr>
          <p:nvPr>
            <p:ph type="sldNum" sz="quarter" idx="2"/>
          </p:nvPr>
        </p:nvSpPr>
        <p:spPr>
          <a:xfrm>
            <a:off x="11842333" y="6561081"/>
            <a:ext cx="258624" cy="248305"/>
          </a:xfrm>
          <a:prstGeom prst="rect">
            <a:avLst/>
          </a:prstGeom>
        </p:spPr>
        <p:txBody>
          <a:bodyPr/>
          <a:lstStyle>
            <a:lvl1pPr>
              <a:defRPr sz="1200">
                <a:solidFill>
                  <a:srgbClr val="888888"/>
                </a:solidFill>
                <a:latin typeface="+mj-lt"/>
                <a:ea typeface="+mj-ea"/>
                <a:cs typeface="+mj-cs"/>
                <a:sym typeface="Calibri"/>
              </a:defRPr>
            </a:lvl1pPr>
          </a:lstStyle>
          <a:p>
            <a:fld id="{86CB4B4D-7CA3-9044-876B-883B54F8677D}" type="slidenum">
              <a:t>‹#›</a:t>
            </a:fld>
            <a:endParaRPr/>
          </a:p>
        </p:txBody>
      </p:sp>
    </p:spTree>
    <p:extLst>
      <p:ext uri="{BB962C8B-B14F-4D97-AF65-F5344CB8AC3E}">
        <p14:creationId xmlns:p14="http://schemas.microsoft.com/office/powerpoint/2010/main" val="3501541362"/>
      </p:ext>
    </p:extLst>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tx">
  <p:cSld name="2_Title Slide">
    <p:bg>
      <p:bgPr>
        <a:solidFill>
          <a:schemeClr val="accent1">
            <a:lumOff val="51343"/>
          </a:schemeClr>
        </a:solidFill>
        <a:effectLst/>
      </p:bgPr>
    </p:bg>
    <p:spTree>
      <p:nvGrpSpPr>
        <p:cNvPr id="1" name=""/>
        <p:cNvGrpSpPr/>
        <p:nvPr/>
      </p:nvGrpSpPr>
      <p:grpSpPr>
        <a:xfrm>
          <a:off x="0" y="0"/>
          <a:ext cx="0" cy="0"/>
          <a:chOff x="0" y="0"/>
          <a:chExt cx="0" cy="0"/>
        </a:xfrm>
      </p:grpSpPr>
      <p:grpSp>
        <p:nvGrpSpPr>
          <p:cNvPr id="402" name="Group 15"/>
          <p:cNvGrpSpPr/>
          <p:nvPr/>
        </p:nvGrpSpPr>
        <p:grpSpPr>
          <a:xfrm>
            <a:off x="0" y="-1"/>
            <a:ext cx="3562597" cy="907506"/>
            <a:chOff x="0" y="0"/>
            <a:chExt cx="3562596" cy="907504"/>
          </a:xfrm>
        </p:grpSpPr>
        <p:pic>
          <p:nvPicPr>
            <p:cNvPr id="398" name="Picture 6" descr="Picture 6"/>
            <p:cNvPicPr>
              <a:picLocks noChangeAspect="1"/>
            </p:cNvPicPr>
            <p:nvPr/>
          </p:nvPicPr>
          <p:blipFill>
            <a:blip r:embed="rId2">
              <a:extLst/>
            </a:blip>
            <a:stretch>
              <a:fillRect/>
            </a:stretch>
          </p:blipFill>
          <p:spPr>
            <a:xfrm>
              <a:off x="0" y="-1"/>
              <a:ext cx="3562597" cy="407249"/>
            </a:xfrm>
            <a:prstGeom prst="rect">
              <a:avLst/>
            </a:prstGeom>
            <a:ln w="12700" cap="flat">
              <a:noFill/>
              <a:miter lim="400000"/>
            </a:ln>
            <a:effectLst/>
          </p:spPr>
        </p:pic>
        <p:pic>
          <p:nvPicPr>
            <p:cNvPr id="399" name="Picture 11" descr="Picture 11"/>
            <p:cNvPicPr>
              <a:picLocks noChangeAspect="1"/>
            </p:cNvPicPr>
            <p:nvPr/>
          </p:nvPicPr>
          <p:blipFill>
            <a:blip r:embed="rId3">
              <a:extLst/>
            </a:blip>
            <a:stretch>
              <a:fillRect/>
            </a:stretch>
          </p:blipFill>
          <p:spPr>
            <a:xfrm>
              <a:off x="70620" y="488461"/>
              <a:ext cx="407250" cy="407251"/>
            </a:xfrm>
            <a:prstGeom prst="rect">
              <a:avLst/>
            </a:prstGeom>
            <a:ln w="12700" cap="flat">
              <a:noFill/>
              <a:miter lim="400000"/>
            </a:ln>
            <a:effectLst/>
          </p:spPr>
        </p:pic>
        <p:sp>
          <p:nvSpPr>
            <p:cNvPr id="400" name="TextBox 12"/>
            <p:cNvSpPr txBox="1"/>
            <p:nvPr/>
          </p:nvSpPr>
          <p:spPr>
            <a:xfrm>
              <a:off x="687001" y="480147"/>
              <a:ext cx="2784156" cy="4273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p>
              <a:pPr>
                <a:defRPr sz="1400">
                  <a:solidFill>
                    <a:srgbClr val="0053A1"/>
                  </a:solidFill>
                  <a:latin typeface="Optima"/>
                  <a:ea typeface="Optima"/>
                  <a:cs typeface="Optima"/>
                  <a:sym typeface="Optima"/>
                </a:defRPr>
              </a:pPr>
              <a:r>
                <a:t>International Relations Sector</a:t>
              </a:r>
              <a:endParaRPr>
                <a:solidFill>
                  <a:srgbClr val="000000"/>
                </a:solidFill>
                <a:latin typeface="+mj-lt"/>
                <a:ea typeface="+mj-ea"/>
                <a:cs typeface="+mj-cs"/>
                <a:sym typeface="Calibri"/>
              </a:endParaRPr>
            </a:p>
            <a:p>
              <a:pPr>
                <a:defRPr sz="1400" i="1">
                  <a:solidFill>
                    <a:srgbClr val="0053A1"/>
                  </a:solidFill>
                  <a:latin typeface="Optima"/>
                  <a:ea typeface="Optima"/>
                  <a:cs typeface="Optima"/>
                  <a:sym typeface="Optima"/>
                </a:defRPr>
              </a:pPr>
              <a:r>
                <a:t>Secteur Relations Internationales</a:t>
              </a:r>
            </a:p>
          </p:txBody>
        </p:sp>
        <p:sp>
          <p:nvSpPr>
            <p:cNvPr id="401" name="Straight Connector 14"/>
            <p:cNvSpPr/>
            <p:nvPr/>
          </p:nvSpPr>
          <p:spPr>
            <a:xfrm>
              <a:off x="575472" y="488461"/>
              <a:ext cx="3530" cy="407251"/>
            </a:xfrm>
            <a:prstGeom prst="line">
              <a:avLst/>
            </a:prstGeom>
            <a:noFill/>
            <a:ln w="6350" cap="flat">
              <a:solidFill>
                <a:srgbClr val="0053A1"/>
              </a:solidFill>
              <a:prstDash val="solid"/>
              <a:miter lim="800000"/>
            </a:ln>
            <a:effectLst/>
          </p:spPr>
          <p:txBody>
            <a:bodyPr wrap="square" lIns="45719" tIns="45719" rIns="45719" bIns="45719" numCol="1" anchor="t">
              <a:noAutofit/>
            </a:bodyPr>
            <a:lstStyle/>
            <a:p>
              <a:endParaRPr/>
            </a:p>
          </p:txBody>
        </p:sp>
      </p:grpSp>
      <p:sp>
        <p:nvSpPr>
          <p:cNvPr id="403" name="Title Text"/>
          <p:cNvSpPr txBox="1">
            <a:spLocks noGrp="1"/>
          </p:cNvSpPr>
          <p:nvPr>
            <p:ph type="title"/>
          </p:nvPr>
        </p:nvSpPr>
        <p:spPr>
          <a:xfrm>
            <a:off x="1524000" y="1527717"/>
            <a:ext cx="9144000" cy="1982247"/>
          </a:xfrm>
          <a:prstGeom prst="rect">
            <a:avLst/>
          </a:prstGeom>
        </p:spPr>
        <p:txBody>
          <a:bodyPr anchor="b"/>
          <a:lstStyle>
            <a:lvl1pPr algn="ctr">
              <a:lnSpc>
                <a:spcPct val="90000"/>
              </a:lnSpc>
              <a:defRPr sz="6000">
                <a:solidFill>
                  <a:srgbClr val="0053A1"/>
                </a:solidFill>
                <a:effectLst>
                  <a:outerShdw blurRad="38100" dist="38100" dir="2700000" rotWithShape="0">
                    <a:srgbClr val="000000">
                      <a:alpha val="43137"/>
                    </a:srgbClr>
                  </a:outerShdw>
                </a:effectLst>
                <a:latin typeface="Optima"/>
                <a:ea typeface="Optima"/>
                <a:cs typeface="Optima"/>
                <a:sym typeface="Optima"/>
              </a:defRPr>
            </a:lvl1pPr>
          </a:lstStyle>
          <a:p>
            <a:r>
              <a:t>Title Text</a:t>
            </a:r>
          </a:p>
        </p:txBody>
      </p:sp>
      <p:sp>
        <p:nvSpPr>
          <p:cNvPr id="404" name="Body Level One…"/>
          <p:cNvSpPr txBox="1">
            <a:spLocks noGrp="1"/>
          </p:cNvSpPr>
          <p:nvPr>
            <p:ph type="body" sz="quarter" idx="1"/>
          </p:nvPr>
        </p:nvSpPr>
        <p:spPr>
          <a:xfrm>
            <a:off x="1524000" y="3602037"/>
            <a:ext cx="9144000" cy="1655763"/>
          </a:xfrm>
          <a:prstGeom prst="rect">
            <a:avLst/>
          </a:prstGeom>
        </p:spPr>
        <p:txBody>
          <a:bodyPr/>
          <a:lstStyle>
            <a:lvl1pPr marL="0" indent="0" algn="ctr">
              <a:lnSpc>
                <a:spcPct val="90000"/>
              </a:lnSpc>
              <a:spcBef>
                <a:spcPts val="1000"/>
              </a:spcBef>
              <a:buClrTx/>
              <a:buSzTx/>
              <a:buFontTx/>
              <a:buNone/>
              <a:defRPr sz="2400">
                <a:solidFill>
                  <a:srgbClr val="0053A1"/>
                </a:solidFill>
                <a:latin typeface="Optima"/>
                <a:ea typeface="Optima"/>
                <a:cs typeface="Optima"/>
                <a:sym typeface="Optima"/>
              </a:defRPr>
            </a:lvl1pPr>
            <a:lvl2pPr marL="0" indent="457200" algn="ctr">
              <a:lnSpc>
                <a:spcPct val="90000"/>
              </a:lnSpc>
              <a:spcBef>
                <a:spcPts val="1000"/>
              </a:spcBef>
              <a:buClrTx/>
              <a:buSzTx/>
              <a:buFontTx/>
              <a:buNone/>
              <a:defRPr sz="2400">
                <a:solidFill>
                  <a:srgbClr val="0053A1"/>
                </a:solidFill>
                <a:latin typeface="Optima"/>
                <a:ea typeface="Optima"/>
                <a:cs typeface="Optima"/>
                <a:sym typeface="Optima"/>
              </a:defRPr>
            </a:lvl2pPr>
            <a:lvl3pPr marL="0" indent="914400" algn="ctr">
              <a:lnSpc>
                <a:spcPct val="90000"/>
              </a:lnSpc>
              <a:spcBef>
                <a:spcPts val="1000"/>
              </a:spcBef>
              <a:buClrTx/>
              <a:buSzTx/>
              <a:buFontTx/>
              <a:buNone/>
              <a:defRPr sz="2400">
                <a:solidFill>
                  <a:srgbClr val="0053A1"/>
                </a:solidFill>
                <a:latin typeface="Optima"/>
                <a:ea typeface="Optima"/>
                <a:cs typeface="Optima"/>
                <a:sym typeface="Optima"/>
              </a:defRPr>
            </a:lvl3pPr>
            <a:lvl4pPr marL="0" indent="1371600" algn="ctr">
              <a:lnSpc>
                <a:spcPct val="90000"/>
              </a:lnSpc>
              <a:spcBef>
                <a:spcPts val="1000"/>
              </a:spcBef>
              <a:buClrTx/>
              <a:buSzTx/>
              <a:buFontTx/>
              <a:buNone/>
              <a:defRPr sz="2400">
                <a:solidFill>
                  <a:srgbClr val="0053A1"/>
                </a:solidFill>
                <a:latin typeface="Optima"/>
                <a:ea typeface="Optima"/>
                <a:cs typeface="Optima"/>
                <a:sym typeface="Optima"/>
              </a:defRPr>
            </a:lvl4pPr>
            <a:lvl5pPr marL="0" indent="1828800" algn="ctr">
              <a:lnSpc>
                <a:spcPct val="90000"/>
              </a:lnSpc>
              <a:spcBef>
                <a:spcPts val="1000"/>
              </a:spcBef>
              <a:buClrTx/>
              <a:buSzTx/>
              <a:buFontTx/>
              <a:buNone/>
              <a:defRPr sz="2400">
                <a:solidFill>
                  <a:srgbClr val="0053A1"/>
                </a:solidFill>
                <a:latin typeface="Optima"/>
                <a:ea typeface="Optima"/>
                <a:cs typeface="Optima"/>
                <a:sym typeface="Optima"/>
              </a:defRPr>
            </a:lvl5pPr>
          </a:lstStyle>
          <a:p>
            <a:r>
              <a:t>Body Level One</a:t>
            </a:r>
          </a:p>
          <a:p>
            <a:pPr lvl="1"/>
            <a:r>
              <a:t>Body Level Two</a:t>
            </a:r>
          </a:p>
          <a:p>
            <a:pPr lvl="2"/>
            <a:r>
              <a:t>Body Level Three</a:t>
            </a:r>
          </a:p>
          <a:p>
            <a:pPr lvl="3"/>
            <a:r>
              <a:t>Body Level Four</a:t>
            </a:r>
          </a:p>
          <a:p>
            <a:pPr lvl="4"/>
            <a:r>
              <a:t>Body Level Five</a:t>
            </a:r>
          </a:p>
        </p:txBody>
      </p:sp>
      <p:pic>
        <p:nvPicPr>
          <p:cNvPr id="405" name="Picture 6" descr="Picture 6"/>
          <p:cNvPicPr>
            <a:picLocks noChangeAspect="1"/>
          </p:cNvPicPr>
          <p:nvPr/>
        </p:nvPicPr>
        <p:blipFill>
          <a:blip r:embed="rId2">
            <a:extLst/>
          </a:blip>
          <a:stretch>
            <a:fillRect/>
          </a:stretch>
        </p:blipFill>
        <p:spPr>
          <a:xfrm>
            <a:off x="-4644" y="-12645"/>
            <a:ext cx="12196644" cy="1394226"/>
          </a:xfrm>
          <a:prstGeom prst="rect">
            <a:avLst/>
          </a:prstGeom>
          <a:ln w="12700">
            <a:miter lim="400000"/>
          </a:ln>
        </p:spPr>
      </p:pic>
      <p:sp>
        <p:nvSpPr>
          <p:cNvPr id="406" name="Slide Number"/>
          <p:cNvSpPr txBox="1">
            <a:spLocks noGrp="1"/>
          </p:cNvSpPr>
          <p:nvPr>
            <p:ph type="sldNum" sz="quarter" idx="2"/>
          </p:nvPr>
        </p:nvSpPr>
        <p:spPr>
          <a:xfrm>
            <a:off x="11842333" y="6561081"/>
            <a:ext cx="258624" cy="248305"/>
          </a:xfrm>
          <a:prstGeom prst="rect">
            <a:avLst/>
          </a:prstGeom>
        </p:spPr>
        <p:txBody>
          <a:bodyPr/>
          <a:lstStyle>
            <a:lvl1pPr>
              <a:defRPr sz="1200">
                <a:solidFill>
                  <a:srgbClr val="888888"/>
                </a:solidFill>
                <a:latin typeface="+mj-lt"/>
                <a:ea typeface="+mj-ea"/>
                <a:cs typeface="+mj-cs"/>
                <a:sym typeface="Calibri"/>
              </a:defRPr>
            </a:lvl1pPr>
          </a:lstStyle>
          <a:p>
            <a:fld id="{86CB4B4D-7CA3-9044-876B-883B54F8677D}" type="slidenum">
              <a:t>‹#›</a:t>
            </a:fld>
            <a:endParaRPr/>
          </a:p>
        </p:txBody>
      </p:sp>
    </p:spTree>
    <p:extLst>
      <p:ext uri="{BB962C8B-B14F-4D97-AF65-F5344CB8AC3E}">
        <p14:creationId xmlns:p14="http://schemas.microsoft.com/office/powerpoint/2010/main" val="4222391929"/>
      </p:ext>
    </p:extLst>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x">
  <p:cSld name="2_Title and Content">
    <p:bg>
      <p:bgPr>
        <a:solidFill>
          <a:schemeClr val="accent1">
            <a:lumOff val="51343"/>
          </a:schemeClr>
        </a:solidFill>
        <a:effectLst/>
      </p:bgPr>
    </p:bg>
    <p:spTree>
      <p:nvGrpSpPr>
        <p:cNvPr id="1" name=""/>
        <p:cNvGrpSpPr/>
        <p:nvPr/>
      </p:nvGrpSpPr>
      <p:grpSpPr>
        <a:xfrm>
          <a:off x="0" y="0"/>
          <a:ext cx="0" cy="0"/>
          <a:chOff x="0" y="0"/>
          <a:chExt cx="0" cy="0"/>
        </a:xfrm>
      </p:grpSpPr>
      <p:grpSp>
        <p:nvGrpSpPr>
          <p:cNvPr id="417" name="Group 15"/>
          <p:cNvGrpSpPr/>
          <p:nvPr/>
        </p:nvGrpSpPr>
        <p:grpSpPr>
          <a:xfrm>
            <a:off x="0" y="-1"/>
            <a:ext cx="3562597" cy="907506"/>
            <a:chOff x="0" y="0"/>
            <a:chExt cx="3562596" cy="907504"/>
          </a:xfrm>
        </p:grpSpPr>
        <p:pic>
          <p:nvPicPr>
            <p:cNvPr id="413" name="Picture 6" descr="Picture 6"/>
            <p:cNvPicPr>
              <a:picLocks noChangeAspect="1"/>
            </p:cNvPicPr>
            <p:nvPr/>
          </p:nvPicPr>
          <p:blipFill>
            <a:blip r:embed="rId2">
              <a:extLst/>
            </a:blip>
            <a:stretch>
              <a:fillRect/>
            </a:stretch>
          </p:blipFill>
          <p:spPr>
            <a:xfrm>
              <a:off x="0" y="-1"/>
              <a:ext cx="3562597" cy="407249"/>
            </a:xfrm>
            <a:prstGeom prst="rect">
              <a:avLst/>
            </a:prstGeom>
            <a:ln w="12700" cap="flat">
              <a:noFill/>
              <a:miter lim="400000"/>
            </a:ln>
            <a:effectLst/>
          </p:spPr>
        </p:pic>
        <p:pic>
          <p:nvPicPr>
            <p:cNvPr id="414" name="Picture 11" descr="Picture 11"/>
            <p:cNvPicPr>
              <a:picLocks noChangeAspect="1"/>
            </p:cNvPicPr>
            <p:nvPr/>
          </p:nvPicPr>
          <p:blipFill>
            <a:blip r:embed="rId3">
              <a:extLst/>
            </a:blip>
            <a:stretch>
              <a:fillRect/>
            </a:stretch>
          </p:blipFill>
          <p:spPr>
            <a:xfrm>
              <a:off x="70620" y="488461"/>
              <a:ext cx="407250" cy="407251"/>
            </a:xfrm>
            <a:prstGeom prst="rect">
              <a:avLst/>
            </a:prstGeom>
            <a:ln w="12700" cap="flat">
              <a:noFill/>
              <a:miter lim="400000"/>
            </a:ln>
            <a:effectLst/>
          </p:spPr>
        </p:pic>
        <p:sp>
          <p:nvSpPr>
            <p:cNvPr id="415" name="TextBox 12"/>
            <p:cNvSpPr txBox="1"/>
            <p:nvPr/>
          </p:nvSpPr>
          <p:spPr>
            <a:xfrm>
              <a:off x="687001" y="480147"/>
              <a:ext cx="2784156" cy="4273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p>
              <a:pPr>
                <a:defRPr sz="1400">
                  <a:solidFill>
                    <a:srgbClr val="0053A1"/>
                  </a:solidFill>
                  <a:latin typeface="Optima"/>
                  <a:ea typeface="Optima"/>
                  <a:cs typeface="Optima"/>
                  <a:sym typeface="Optima"/>
                </a:defRPr>
              </a:pPr>
              <a:r>
                <a:t>International Relations Sector</a:t>
              </a:r>
              <a:endParaRPr>
                <a:solidFill>
                  <a:srgbClr val="000000"/>
                </a:solidFill>
                <a:latin typeface="+mj-lt"/>
                <a:ea typeface="+mj-ea"/>
                <a:cs typeface="+mj-cs"/>
                <a:sym typeface="Calibri"/>
              </a:endParaRPr>
            </a:p>
            <a:p>
              <a:pPr>
                <a:defRPr sz="1400" i="1">
                  <a:solidFill>
                    <a:srgbClr val="0053A1"/>
                  </a:solidFill>
                  <a:latin typeface="Optima"/>
                  <a:ea typeface="Optima"/>
                  <a:cs typeface="Optima"/>
                  <a:sym typeface="Optima"/>
                </a:defRPr>
              </a:pPr>
              <a:r>
                <a:t>Secteur Relations Internationales</a:t>
              </a:r>
            </a:p>
          </p:txBody>
        </p:sp>
        <p:sp>
          <p:nvSpPr>
            <p:cNvPr id="416" name="Straight Connector 14"/>
            <p:cNvSpPr/>
            <p:nvPr/>
          </p:nvSpPr>
          <p:spPr>
            <a:xfrm>
              <a:off x="575472" y="488461"/>
              <a:ext cx="3530" cy="407251"/>
            </a:xfrm>
            <a:prstGeom prst="line">
              <a:avLst/>
            </a:prstGeom>
            <a:noFill/>
            <a:ln w="6350" cap="flat">
              <a:solidFill>
                <a:srgbClr val="0053A1"/>
              </a:solidFill>
              <a:prstDash val="solid"/>
              <a:miter lim="800000"/>
            </a:ln>
            <a:effectLst/>
          </p:spPr>
          <p:txBody>
            <a:bodyPr wrap="square" lIns="45719" tIns="45719" rIns="45719" bIns="45719" numCol="1" anchor="t">
              <a:noAutofit/>
            </a:bodyPr>
            <a:lstStyle/>
            <a:p>
              <a:endParaRPr/>
            </a:p>
          </p:txBody>
        </p:sp>
      </p:grpSp>
      <p:sp>
        <p:nvSpPr>
          <p:cNvPr id="418" name="Title Text"/>
          <p:cNvSpPr txBox="1">
            <a:spLocks noGrp="1"/>
          </p:cNvSpPr>
          <p:nvPr>
            <p:ph type="title"/>
          </p:nvPr>
        </p:nvSpPr>
        <p:spPr>
          <a:xfrm>
            <a:off x="3660199" y="29985"/>
            <a:ext cx="8440757" cy="916955"/>
          </a:xfrm>
          <a:prstGeom prst="rect">
            <a:avLst/>
          </a:prstGeom>
        </p:spPr>
        <p:txBody>
          <a:bodyPr/>
          <a:lstStyle>
            <a:lvl1pPr>
              <a:lnSpc>
                <a:spcPct val="90000"/>
              </a:lnSpc>
              <a:defRPr sz="4400" b="1">
                <a:solidFill>
                  <a:srgbClr val="0053A1"/>
                </a:solidFill>
                <a:latin typeface="Optima"/>
                <a:ea typeface="Optima"/>
                <a:cs typeface="Optima"/>
                <a:sym typeface="Optima"/>
              </a:defRPr>
            </a:lvl1pPr>
          </a:lstStyle>
          <a:p>
            <a:r>
              <a:t>Title Text</a:t>
            </a:r>
          </a:p>
        </p:txBody>
      </p:sp>
      <p:sp>
        <p:nvSpPr>
          <p:cNvPr id="419" name="Body Level One…"/>
          <p:cNvSpPr txBox="1">
            <a:spLocks noGrp="1"/>
          </p:cNvSpPr>
          <p:nvPr>
            <p:ph type="body" idx="1"/>
          </p:nvPr>
        </p:nvSpPr>
        <p:spPr>
          <a:xfrm>
            <a:off x="70619" y="1028153"/>
            <a:ext cx="12030338" cy="5372647"/>
          </a:xfrm>
          <a:prstGeom prst="rect">
            <a:avLst/>
          </a:prstGeom>
        </p:spPr>
        <p:txBody>
          <a:bodyPr/>
          <a:lstStyle>
            <a:lvl1pPr marL="228600" indent="-228600">
              <a:lnSpc>
                <a:spcPct val="90000"/>
              </a:lnSpc>
              <a:spcBef>
                <a:spcPts val="1000"/>
              </a:spcBef>
              <a:buClrTx/>
              <a:buSzPct val="100000"/>
              <a:defRPr sz="2800">
                <a:solidFill>
                  <a:srgbClr val="000000"/>
                </a:solidFill>
                <a:latin typeface="Optima"/>
                <a:ea typeface="Optima"/>
                <a:cs typeface="Optima"/>
                <a:sym typeface="Optima"/>
              </a:defRPr>
            </a:lvl1pPr>
            <a:lvl2pPr marL="723900" indent="-266700">
              <a:lnSpc>
                <a:spcPct val="90000"/>
              </a:lnSpc>
              <a:spcBef>
                <a:spcPts val="1000"/>
              </a:spcBef>
              <a:buClrTx/>
              <a:buSzPct val="100000"/>
              <a:defRPr sz="2800">
                <a:solidFill>
                  <a:srgbClr val="000000"/>
                </a:solidFill>
                <a:latin typeface="Optima"/>
                <a:ea typeface="Optima"/>
                <a:cs typeface="Optima"/>
                <a:sym typeface="Optima"/>
              </a:defRPr>
            </a:lvl2pPr>
            <a:lvl3pPr marL="1234439" indent="-320039">
              <a:lnSpc>
                <a:spcPct val="90000"/>
              </a:lnSpc>
              <a:spcBef>
                <a:spcPts val="1000"/>
              </a:spcBef>
              <a:buClrTx/>
              <a:buSzPct val="100000"/>
              <a:defRPr sz="2800">
                <a:solidFill>
                  <a:srgbClr val="000000"/>
                </a:solidFill>
                <a:latin typeface="Optima"/>
                <a:ea typeface="Optima"/>
                <a:cs typeface="Optima"/>
                <a:sym typeface="Optima"/>
              </a:defRPr>
            </a:lvl3pPr>
            <a:lvl4pPr marL="1727200" indent="-355600">
              <a:lnSpc>
                <a:spcPct val="90000"/>
              </a:lnSpc>
              <a:spcBef>
                <a:spcPts val="1000"/>
              </a:spcBef>
              <a:buClrTx/>
              <a:buSzPct val="100000"/>
              <a:defRPr sz="2800">
                <a:solidFill>
                  <a:srgbClr val="000000"/>
                </a:solidFill>
                <a:latin typeface="Optima"/>
                <a:ea typeface="Optima"/>
                <a:cs typeface="Optima"/>
                <a:sym typeface="Optima"/>
              </a:defRPr>
            </a:lvl4pPr>
            <a:lvl5pPr marL="2184400" indent="-355600">
              <a:lnSpc>
                <a:spcPct val="90000"/>
              </a:lnSpc>
              <a:spcBef>
                <a:spcPts val="1000"/>
              </a:spcBef>
              <a:buClrTx/>
              <a:defRPr sz="2800">
                <a:solidFill>
                  <a:srgbClr val="000000"/>
                </a:solidFill>
                <a:latin typeface="Optima"/>
                <a:ea typeface="Optima"/>
                <a:cs typeface="Optima"/>
                <a:sym typeface="Optima"/>
              </a:defRPr>
            </a:lvl5pPr>
          </a:lstStyle>
          <a:p>
            <a:r>
              <a:t>Body Level One</a:t>
            </a:r>
          </a:p>
          <a:p>
            <a:pPr lvl="1"/>
            <a:r>
              <a:t>Body Level Two</a:t>
            </a:r>
          </a:p>
          <a:p>
            <a:pPr lvl="2"/>
            <a:r>
              <a:t>Body Level Three</a:t>
            </a:r>
          </a:p>
          <a:p>
            <a:pPr lvl="3"/>
            <a:r>
              <a:t>Body Level Four</a:t>
            </a:r>
          </a:p>
          <a:p>
            <a:pPr lvl="4"/>
            <a:r>
              <a:t>Body Level Five</a:t>
            </a:r>
          </a:p>
        </p:txBody>
      </p:sp>
      <p:sp>
        <p:nvSpPr>
          <p:cNvPr id="420" name="Slide Number"/>
          <p:cNvSpPr txBox="1">
            <a:spLocks noGrp="1"/>
          </p:cNvSpPr>
          <p:nvPr>
            <p:ph type="sldNum" sz="quarter" idx="2"/>
          </p:nvPr>
        </p:nvSpPr>
        <p:spPr>
          <a:xfrm>
            <a:off x="11842333" y="6561081"/>
            <a:ext cx="258624" cy="248305"/>
          </a:xfrm>
          <a:prstGeom prst="rect">
            <a:avLst/>
          </a:prstGeom>
        </p:spPr>
        <p:txBody>
          <a:bodyPr/>
          <a:lstStyle>
            <a:lvl1pPr>
              <a:defRPr sz="1200">
                <a:solidFill>
                  <a:srgbClr val="888888"/>
                </a:solidFill>
                <a:latin typeface="+mj-lt"/>
                <a:ea typeface="+mj-ea"/>
                <a:cs typeface="+mj-cs"/>
                <a:sym typeface="Calibri"/>
              </a:defRPr>
            </a:lvl1pPr>
          </a:lstStyle>
          <a:p>
            <a:fld id="{86CB4B4D-7CA3-9044-876B-883B54F8677D}" type="slidenum">
              <a:t>‹#›</a:t>
            </a:fld>
            <a:endParaRPr/>
          </a:p>
        </p:txBody>
      </p:sp>
    </p:spTree>
    <p:extLst>
      <p:ext uri="{BB962C8B-B14F-4D97-AF65-F5344CB8AC3E}">
        <p14:creationId xmlns:p14="http://schemas.microsoft.com/office/powerpoint/2010/main" val="2582676247"/>
      </p:ext>
    </p:extLst>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tx">
  <p:cSld name="2_Section Header">
    <p:bg>
      <p:bgPr>
        <a:solidFill>
          <a:schemeClr val="accent1">
            <a:lumOff val="51343"/>
          </a:schemeClr>
        </a:solidFill>
        <a:effectLst/>
      </p:bgPr>
    </p:bg>
    <p:spTree>
      <p:nvGrpSpPr>
        <p:cNvPr id="1" name=""/>
        <p:cNvGrpSpPr/>
        <p:nvPr/>
      </p:nvGrpSpPr>
      <p:grpSpPr>
        <a:xfrm>
          <a:off x="0" y="0"/>
          <a:ext cx="0" cy="0"/>
          <a:chOff x="0" y="0"/>
          <a:chExt cx="0" cy="0"/>
        </a:xfrm>
      </p:grpSpPr>
      <p:grpSp>
        <p:nvGrpSpPr>
          <p:cNvPr id="431" name="Group 15"/>
          <p:cNvGrpSpPr/>
          <p:nvPr/>
        </p:nvGrpSpPr>
        <p:grpSpPr>
          <a:xfrm>
            <a:off x="0" y="-1"/>
            <a:ext cx="3562597" cy="907506"/>
            <a:chOff x="0" y="0"/>
            <a:chExt cx="3562596" cy="907504"/>
          </a:xfrm>
        </p:grpSpPr>
        <p:pic>
          <p:nvPicPr>
            <p:cNvPr id="427" name="Picture 6" descr="Picture 6"/>
            <p:cNvPicPr>
              <a:picLocks noChangeAspect="1"/>
            </p:cNvPicPr>
            <p:nvPr/>
          </p:nvPicPr>
          <p:blipFill>
            <a:blip r:embed="rId2">
              <a:extLst/>
            </a:blip>
            <a:stretch>
              <a:fillRect/>
            </a:stretch>
          </p:blipFill>
          <p:spPr>
            <a:xfrm>
              <a:off x="0" y="-1"/>
              <a:ext cx="3562597" cy="407249"/>
            </a:xfrm>
            <a:prstGeom prst="rect">
              <a:avLst/>
            </a:prstGeom>
            <a:ln w="12700" cap="flat">
              <a:noFill/>
              <a:miter lim="400000"/>
            </a:ln>
            <a:effectLst/>
          </p:spPr>
        </p:pic>
        <p:pic>
          <p:nvPicPr>
            <p:cNvPr id="428" name="Picture 11" descr="Picture 11"/>
            <p:cNvPicPr>
              <a:picLocks noChangeAspect="1"/>
            </p:cNvPicPr>
            <p:nvPr/>
          </p:nvPicPr>
          <p:blipFill>
            <a:blip r:embed="rId3">
              <a:extLst/>
            </a:blip>
            <a:stretch>
              <a:fillRect/>
            </a:stretch>
          </p:blipFill>
          <p:spPr>
            <a:xfrm>
              <a:off x="70620" y="488461"/>
              <a:ext cx="407250" cy="407251"/>
            </a:xfrm>
            <a:prstGeom prst="rect">
              <a:avLst/>
            </a:prstGeom>
            <a:ln w="12700" cap="flat">
              <a:noFill/>
              <a:miter lim="400000"/>
            </a:ln>
            <a:effectLst/>
          </p:spPr>
        </p:pic>
        <p:sp>
          <p:nvSpPr>
            <p:cNvPr id="429" name="TextBox 12"/>
            <p:cNvSpPr txBox="1"/>
            <p:nvPr/>
          </p:nvSpPr>
          <p:spPr>
            <a:xfrm>
              <a:off x="687001" y="480147"/>
              <a:ext cx="2784156" cy="4273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p>
              <a:pPr>
                <a:defRPr sz="1400">
                  <a:solidFill>
                    <a:srgbClr val="0053A1"/>
                  </a:solidFill>
                  <a:latin typeface="Optima"/>
                  <a:ea typeface="Optima"/>
                  <a:cs typeface="Optima"/>
                  <a:sym typeface="Optima"/>
                </a:defRPr>
              </a:pPr>
              <a:r>
                <a:t>International Relations Sector</a:t>
              </a:r>
              <a:endParaRPr>
                <a:solidFill>
                  <a:srgbClr val="000000"/>
                </a:solidFill>
                <a:latin typeface="+mj-lt"/>
                <a:ea typeface="+mj-ea"/>
                <a:cs typeface="+mj-cs"/>
                <a:sym typeface="Calibri"/>
              </a:endParaRPr>
            </a:p>
            <a:p>
              <a:pPr>
                <a:defRPr sz="1400" i="1">
                  <a:solidFill>
                    <a:srgbClr val="0053A1"/>
                  </a:solidFill>
                  <a:latin typeface="Optima"/>
                  <a:ea typeface="Optima"/>
                  <a:cs typeface="Optima"/>
                  <a:sym typeface="Optima"/>
                </a:defRPr>
              </a:pPr>
              <a:r>
                <a:t>Secteur Relations Internationales</a:t>
              </a:r>
            </a:p>
          </p:txBody>
        </p:sp>
        <p:sp>
          <p:nvSpPr>
            <p:cNvPr id="430" name="Straight Connector 14"/>
            <p:cNvSpPr/>
            <p:nvPr/>
          </p:nvSpPr>
          <p:spPr>
            <a:xfrm>
              <a:off x="575472" y="488461"/>
              <a:ext cx="3530" cy="407251"/>
            </a:xfrm>
            <a:prstGeom prst="line">
              <a:avLst/>
            </a:prstGeom>
            <a:noFill/>
            <a:ln w="6350" cap="flat">
              <a:solidFill>
                <a:srgbClr val="0053A1"/>
              </a:solidFill>
              <a:prstDash val="solid"/>
              <a:miter lim="800000"/>
            </a:ln>
            <a:effectLst/>
          </p:spPr>
          <p:txBody>
            <a:bodyPr wrap="square" lIns="45719" tIns="45719" rIns="45719" bIns="45719" numCol="1" anchor="t">
              <a:noAutofit/>
            </a:bodyPr>
            <a:lstStyle/>
            <a:p>
              <a:endParaRPr/>
            </a:p>
          </p:txBody>
        </p:sp>
      </p:grpSp>
      <p:sp>
        <p:nvSpPr>
          <p:cNvPr id="432" name="Title Text"/>
          <p:cNvSpPr txBox="1">
            <a:spLocks noGrp="1"/>
          </p:cNvSpPr>
          <p:nvPr>
            <p:ph type="title"/>
          </p:nvPr>
        </p:nvSpPr>
        <p:spPr>
          <a:xfrm>
            <a:off x="831850" y="1709738"/>
            <a:ext cx="10515600" cy="2852737"/>
          </a:xfrm>
          <a:prstGeom prst="rect">
            <a:avLst/>
          </a:prstGeom>
        </p:spPr>
        <p:txBody>
          <a:bodyPr anchor="b"/>
          <a:lstStyle>
            <a:lvl1pPr>
              <a:lnSpc>
                <a:spcPct val="90000"/>
              </a:lnSpc>
              <a:defRPr sz="6000" b="1">
                <a:solidFill>
                  <a:srgbClr val="0053A1"/>
                </a:solidFill>
                <a:latin typeface="Optima"/>
                <a:ea typeface="Optima"/>
                <a:cs typeface="Optima"/>
                <a:sym typeface="Optima"/>
              </a:defRPr>
            </a:lvl1pPr>
          </a:lstStyle>
          <a:p>
            <a:r>
              <a:t>Title Text</a:t>
            </a:r>
          </a:p>
        </p:txBody>
      </p:sp>
      <p:sp>
        <p:nvSpPr>
          <p:cNvPr id="433" name="Body Level One…"/>
          <p:cNvSpPr txBox="1">
            <a:spLocks noGrp="1"/>
          </p:cNvSpPr>
          <p:nvPr>
            <p:ph type="body" sz="quarter" idx="1"/>
          </p:nvPr>
        </p:nvSpPr>
        <p:spPr>
          <a:xfrm>
            <a:off x="831850" y="4589462"/>
            <a:ext cx="10515600" cy="1500188"/>
          </a:xfrm>
          <a:prstGeom prst="rect">
            <a:avLst/>
          </a:prstGeom>
        </p:spPr>
        <p:txBody>
          <a:bodyPr/>
          <a:lstStyle>
            <a:lvl1pPr marL="0" indent="0">
              <a:lnSpc>
                <a:spcPct val="90000"/>
              </a:lnSpc>
              <a:spcBef>
                <a:spcPts val="1000"/>
              </a:spcBef>
              <a:buClrTx/>
              <a:buSzTx/>
              <a:buFontTx/>
              <a:buNone/>
              <a:defRPr sz="2400">
                <a:solidFill>
                  <a:srgbClr val="888888"/>
                </a:solidFill>
                <a:latin typeface="Optima"/>
                <a:ea typeface="Optima"/>
                <a:cs typeface="Optima"/>
                <a:sym typeface="Optima"/>
              </a:defRPr>
            </a:lvl1pPr>
            <a:lvl2pPr marL="0" indent="457200">
              <a:lnSpc>
                <a:spcPct val="90000"/>
              </a:lnSpc>
              <a:spcBef>
                <a:spcPts val="1000"/>
              </a:spcBef>
              <a:buClrTx/>
              <a:buSzTx/>
              <a:buFontTx/>
              <a:buNone/>
              <a:defRPr sz="2400">
                <a:solidFill>
                  <a:srgbClr val="888888"/>
                </a:solidFill>
                <a:latin typeface="Optima"/>
                <a:ea typeface="Optima"/>
                <a:cs typeface="Optima"/>
                <a:sym typeface="Optima"/>
              </a:defRPr>
            </a:lvl2pPr>
            <a:lvl3pPr marL="0" indent="914400">
              <a:lnSpc>
                <a:spcPct val="90000"/>
              </a:lnSpc>
              <a:spcBef>
                <a:spcPts val="1000"/>
              </a:spcBef>
              <a:buClrTx/>
              <a:buSzTx/>
              <a:buFontTx/>
              <a:buNone/>
              <a:defRPr sz="2400">
                <a:solidFill>
                  <a:srgbClr val="888888"/>
                </a:solidFill>
                <a:latin typeface="Optima"/>
                <a:ea typeface="Optima"/>
                <a:cs typeface="Optima"/>
                <a:sym typeface="Optima"/>
              </a:defRPr>
            </a:lvl3pPr>
            <a:lvl4pPr marL="0" indent="1371600">
              <a:lnSpc>
                <a:spcPct val="90000"/>
              </a:lnSpc>
              <a:spcBef>
                <a:spcPts val="1000"/>
              </a:spcBef>
              <a:buClrTx/>
              <a:buSzTx/>
              <a:buFontTx/>
              <a:buNone/>
              <a:defRPr sz="2400">
                <a:solidFill>
                  <a:srgbClr val="888888"/>
                </a:solidFill>
                <a:latin typeface="Optima"/>
                <a:ea typeface="Optima"/>
                <a:cs typeface="Optima"/>
                <a:sym typeface="Optima"/>
              </a:defRPr>
            </a:lvl4pPr>
            <a:lvl5pPr marL="0" indent="1828800">
              <a:lnSpc>
                <a:spcPct val="90000"/>
              </a:lnSpc>
              <a:spcBef>
                <a:spcPts val="1000"/>
              </a:spcBef>
              <a:buClrTx/>
              <a:buSzTx/>
              <a:buFontTx/>
              <a:buNone/>
              <a:defRPr sz="2400">
                <a:solidFill>
                  <a:srgbClr val="888888"/>
                </a:solidFill>
                <a:latin typeface="Optima"/>
                <a:ea typeface="Optima"/>
                <a:cs typeface="Optima"/>
                <a:sym typeface="Optima"/>
              </a:defRPr>
            </a:lvl5pPr>
          </a:lstStyle>
          <a:p>
            <a:r>
              <a:t>Body Level One</a:t>
            </a:r>
          </a:p>
          <a:p>
            <a:pPr lvl="1"/>
            <a:r>
              <a:t>Body Level Two</a:t>
            </a:r>
          </a:p>
          <a:p>
            <a:pPr lvl="2"/>
            <a:r>
              <a:t>Body Level Three</a:t>
            </a:r>
          </a:p>
          <a:p>
            <a:pPr lvl="3"/>
            <a:r>
              <a:t>Body Level Four</a:t>
            </a:r>
          </a:p>
          <a:p>
            <a:pPr lvl="4"/>
            <a:r>
              <a:t>Body Level Five</a:t>
            </a:r>
          </a:p>
        </p:txBody>
      </p:sp>
      <p:sp>
        <p:nvSpPr>
          <p:cNvPr id="434" name="Slide Number"/>
          <p:cNvSpPr txBox="1">
            <a:spLocks noGrp="1"/>
          </p:cNvSpPr>
          <p:nvPr>
            <p:ph type="sldNum" sz="quarter" idx="2"/>
          </p:nvPr>
        </p:nvSpPr>
        <p:spPr>
          <a:xfrm>
            <a:off x="11842333" y="6561081"/>
            <a:ext cx="258624" cy="248305"/>
          </a:xfrm>
          <a:prstGeom prst="rect">
            <a:avLst/>
          </a:prstGeom>
        </p:spPr>
        <p:txBody>
          <a:bodyPr/>
          <a:lstStyle>
            <a:lvl1pPr>
              <a:defRPr sz="1200">
                <a:solidFill>
                  <a:srgbClr val="888888"/>
                </a:solidFill>
                <a:latin typeface="+mj-lt"/>
                <a:ea typeface="+mj-ea"/>
                <a:cs typeface="+mj-cs"/>
                <a:sym typeface="Calibri"/>
              </a:defRPr>
            </a:lvl1pPr>
          </a:lstStyle>
          <a:p>
            <a:fld id="{86CB4B4D-7CA3-9044-876B-883B54F8677D}" type="slidenum">
              <a:t>‹#›</a:t>
            </a:fld>
            <a:endParaRPr/>
          </a:p>
        </p:txBody>
      </p:sp>
    </p:spTree>
    <p:extLst>
      <p:ext uri="{BB962C8B-B14F-4D97-AF65-F5344CB8AC3E}">
        <p14:creationId xmlns:p14="http://schemas.microsoft.com/office/powerpoint/2010/main" val="3279298465"/>
      </p:ext>
    </p:extLst>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x">
  <p:cSld name="2_Two Content">
    <p:bg>
      <p:bgPr>
        <a:solidFill>
          <a:schemeClr val="accent1">
            <a:lumOff val="51343"/>
          </a:schemeClr>
        </a:solidFill>
        <a:effectLst/>
      </p:bgPr>
    </p:bg>
    <p:spTree>
      <p:nvGrpSpPr>
        <p:cNvPr id="1" name=""/>
        <p:cNvGrpSpPr/>
        <p:nvPr/>
      </p:nvGrpSpPr>
      <p:grpSpPr>
        <a:xfrm>
          <a:off x="0" y="0"/>
          <a:ext cx="0" cy="0"/>
          <a:chOff x="0" y="0"/>
          <a:chExt cx="0" cy="0"/>
        </a:xfrm>
      </p:grpSpPr>
      <p:grpSp>
        <p:nvGrpSpPr>
          <p:cNvPr id="445" name="Group 15"/>
          <p:cNvGrpSpPr/>
          <p:nvPr/>
        </p:nvGrpSpPr>
        <p:grpSpPr>
          <a:xfrm>
            <a:off x="0" y="-1"/>
            <a:ext cx="3562597" cy="907506"/>
            <a:chOff x="0" y="0"/>
            <a:chExt cx="3562596" cy="907504"/>
          </a:xfrm>
        </p:grpSpPr>
        <p:pic>
          <p:nvPicPr>
            <p:cNvPr id="441" name="Picture 6" descr="Picture 6"/>
            <p:cNvPicPr>
              <a:picLocks noChangeAspect="1"/>
            </p:cNvPicPr>
            <p:nvPr/>
          </p:nvPicPr>
          <p:blipFill>
            <a:blip r:embed="rId2">
              <a:extLst/>
            </a:blip>
            <a:stretch>
              <a:fillRect/>
            </a:stretch>
          </p:blipFill>
          <p:spPr>
            <a:xfrm>
              <a:off x="0" y="-1"/>
              <a:ext cx="3562597" cy="407249"/>
            </a:xfrm>
            <a:prstGeom prst="rect">
              <a:avLst/>
            </a:prstGeom>
            <a:ln w="12700" cap="flat">
              <a:noFill/>
              <a:miter lim="400000"/>
            </a:ln>
            <a:effectLst/>
          </p:spPr>
        </p:pic>
        <p:pic>
          <p:nvPicPr>
            <p:cNvPr id="442" name="Picture 11" descr="Picture 11"/>
            <p:cNvPicPr>
              <a:picLocks noChangeAspect="1"/>
            </p:cNvPicPr>
            <p:nvPr/>
          </p:nvPicPr>
          <p:blipFill>
            <a:blip r:embed="rId3">
              <a:extLst/>
            </a:blip>
            <a:stretch>
              <a:fillRect/>
            </a:stretch>
          </p:blipFill>
          <p:spPr>
            <a:xfrm>
              <a:off x="70620" y="488461"/>
              <a:ext cx="407250" cy="407251"/>
            </a:xfrm>
            <a:prstGeom prst="rect">
              <a:avLst/>
            </a:prstGeom>
            <a:ln w="12700" cap="flat">
              <a:noFill/>
              <a:miter lim="400000"/>
            </a:ln>
            <a:effectLst/>
          </p:spPr>
        </p:pic>
        <p:sp>
          <p:nvSpPr>
            <p:cNvPr id="443" name="TextBox 12"/>
            <p:cNvSpPr txBox="1"/>
            <p:nvPr/>
          </p:nvSpPr>
          <p:spPr>
            <a:xfrm>
              <a:off x="687001" y="480147"/>
              <a:ext cx="2784156" cy="4273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p>
              <a:pPr>
                <a:defRPr sz="1400">
                  <a:solidFill>
                    <a:srgbClr val="0053A1"/>
                  </a:solidFill>
                  <a:latin typeface="Optima"/>
                  <a:ea typeface="Optima"/>
                  <a:cs typeface="Optima"/>
                  <a:sym typeface="Optima"/>
                </a:defRPr>
              </a:pPr>
              <a:r>
                <a:t>International Relations Sector</a:t>
              </a:r>
              <a:endParaRPr>
                <a:solidFill>
                  <a:srgbClr val="000000"/>
                </a:solidFill>
                <a:latin typeface="+mj-lt"/>
                <a:ea typeface="+mj-ea"/>
                <a:cs typeface="+mj-cs"/>
                <a:sym typeface="Calibri"/>
              </a:endParaRPr>
            </a:p>
            <a:p>
              <a:pPr>
                <a:defRPr sz="1400" i="1">
                  <a:solidFill>
                    <a:srgbClr val="0053A1"/>
                  </a:solidFill>
                  <a:latin typeface="Optima"/>
                  <a:ea typeface="Optima"/>
                  <a:cs typeface="Optima"/>
                  <a:sym typeface="Optima"/>
                </a:defRPr>
              </a:pPr>
              <a:r>
                <a:t>Secteur Relations Internationales</a:t>
              </a:r>
            </a:p>
          </p:txBody>
        </p:sp>
        <p:sp>
          <p:nvSpPr>
            <p:cNvPr id="444" name="Straight Connector 14"/>
            <p:cNvSpPr/>
            <p:nvPr/>
          </p:nvSpPr>
          <p:spPr>
            <a:xfrm>
              <a:off x="575472" y="488461"/>
              <a:ext cx="3530" cy="407251"/>
            </a:xfrm>
            <a:prstGeom prst="line">
              <a:avLst/>
            </a:prstGeom>
            <a:noFill/>
            <a:ln w="6350" cap="flat">
              <a:solidFill>
                <a:srgbClr val="0053A1"/>
              </a:solidFill>
              <a:prstDash val="solid"/>
              <a:miter lim="800000"/>
            </a:ln>
            <a:effectLst/>
          </p:spPr>
          <p:txBody>
            <a:bodyPr wrap="square" lIns="45719" tIns="45719" rIns="45719" bIns="45719" numCol="1" anchor="t">
              <a:noAutofit/>
            </a:bodyPr>
            <a:lstStyle/>
            <a:p>
              <a:endParaRPr/>
            </a:p>
          </p:txBody>
        </p:sp>
      </p:grpSp>
      <p:sp>
        <p:nvSpPr>
          <p:cNvPr id="446" name="Title Text"/>
          <p:cNvSpPr txBox="1">
            <a:spLocks noGrp="1"/>
          </p:cNvSpPr>
          <p:nvPr>
            <p:ph type="title"/>
          </p:nvPr>
        </p:nvSpPr>
        <p:spPr>
          <a:xfrm>
            <a:off x="3660199" y="29985"/>
            <a:ext cx="8440757" cy="916955"/>
          </a:xfrm>
          <a:prstGeom prst="rect">
            <a:avLst/>
          </a:prstGeom>
        </p:spPr>
        <p:txBody>
          <a:bodyPr/>
          <a:lstStyle>
            <a:lvl1pPr>
              <a:lnSpc>
                <a:spcPct val="90000"/>
              </a:lnSpc>
              <a:defRPr sz="4400" b="1">
                <a:solidFill>
                  <a:srgbClr val="0053A1"/>
                </a:solidFill>
                <a:latin typeface="Optima"/>
                <a:ea typeface="Optima"/>
                <a:cs typeface="Optima"/>
                <a:sym typeface="Optima"/>
              </a:defRPr>
            </a:lvl1pPr>
          </a:lstStyle>
          <a:p>
            <a:r>
              <a:t>Title Text</a:t>
            </a:r>
          </a:p>
        </p:txBody>
      </p:sp>
      <p:sp>
        <p:nvSpPr>
          <p:cNvPr id="447" name="Body Level One…"/>
          <p:cNvSpPr txBox="1">
            <a:spLocks noGrp="1"/>
          </p:cNvSpPr>
          <p:nvPr>
            <p:ph type="body" sz="half" idx="1"/>
          </p:nvPr>
        </p:nvSpPr>
        <p:spPr>
          <a:xfrm>
            <a:off x="70619" y="1077478"/>
            <a:ext cx="5961057" cy="5311447"/>
          </a:xfrm>
          <a:prstGeom prst="rect">
            <a:avLst/>
          </a:prstGeom>
        </p:spPr>
        <p:txBody>
          <a:bodyPr/>
          <a:lstStyle>
            <a:lvl1pPr marL="228600" indent="-228600">
              <a:lnSpc>
                <a:spcPct val="90000"/>
              </a:lnSpc>
              <a:spcBef>
                <a:spcPts val="1000"/>
              </a:spcBef>
              <a:buClrTx/>
              <a:buSzPct val="100000"/>
              <a:defRPr sz="2800">
                <a:solidFill>
                  <a:srgbClr val="000000"/>
                </a:solidFill>
                <a:latin typeface="Optima"/>
                <a:ea typeface="Optima"/>
                <a:cs typeface="Optima"/>
                <a:sym typeface="Optima"/>
              </a:defRPr>
            </a:lvl1pPr>
            <a:lvl2pPr marL="723900" indent="-266700">
              <a:lnSpc>
                <a:spcPct val="90000"/>
              </a:lnSpc>
              <a:spcBef>
                <a:spcPts val="1000"/>
              </a:spcBef>
              <a:buClrTx/>
              <a:buSzPct val="100000"/>
              <a:defRPr sz="2800">
                <a:solidFill>
                  <a:srgbClr val="000000"/>
                </a:solidFill>
                <a:latin typeface="Optima"/>
                <a:ea typeface="Optima"/>
                <a:cs typeface="Optima"/>
                <a:sym typeface="Optima"/>
              </a:defRPr>
            </a:lvl2pPr>
            <a:lvl3pPr marL="1234439" indent="-320039">
              <a:lnSpc>
                <a:spcPct val="90000"/>
              </a:lnSpc>
              <a:spcBef>
                <a:spcPts val="1000"/>
              </a:spcBef>
              <a:buClrTx/>
              <a:buSzPct val="100000"/>
              <a:defRPr sz="2800">
                <a:solidFill>
                  <a:srgbClr val="000000"/>
                </a:solidFill>
                <a:latin typeface="Optima"/>
                <a:ea typeface="Optima"/>
                <a:cs typeface="Optima"/>
                <a:sym typeface="Optima"/>
              </a:defRPr>
            </a:lvl3pPr>
            <a:lvl4pPr marL="1727200" indent="-355600">
              <a:lnSpc>
                <a:spcPct val="90000"/>
              </a:lnSpc>
              <a:spcBef>
                <a:spcPts val="1000"/>
              </a:spcBef>
              <a:buClrTx/>
              <a:buSzPct val="100000"/>
              <a:defRPr sz="2800">
                <a:solidFill>
                  <a:srgbClr val="000000"/>
                </a:solidFill>
                <a:latin typeface="Optima"/>
                <a:ea typeface="Optima"/>
                <a:cs typeface="Optima"/>
                <a:sym typeface="Optima"/>
              </a:defRPr>
            </a:lvl4pPr>
            <a:lvl5pPr marL="2184400" indent="-355600">
              <a:lnSpc>
                <a:spcPct val="90000"/>
              </a:lnSpc>
              <a:spcBef>
                <a:spcPts val="1000"/>
              </a:spcBef>
              <a:buClrTx/>
              <a:defRPr sz="2800">
                <a:solidFill>
                  <a:srgbClr val="000000"/>
                </a:solidFill>
                <a:latin typeface="Optima"/>
                <a:ea typeface="Optima"/>
                <a:cs typeface="Optima"/>
                <a:sym typeface="Optima"/>
              </a:defRPr>
            </a:lvl5pPr>
          </a:lstStyle>
          <a:p>
            <a:r>
              <a:t>Body Level One</a:t>
            </a:r>
          </a:p>
          <a:p>
            <a:pPr lvl="1"/>
            <a:r>
              <a:t>Body Level Two</a:t>
            </a:r>
          </a:p>
          <a:p>
            <a:pPr lvl="2"/>
            <a:r>
              <a:t>Body Level Three</a:t>
            </a:r>
          </a:p>
          <a:p>
            <a:pPr lvl="3"/>
            <a:r>
              <a:t>Body Level Four</a:t>
            </a:r>
          </a:p>
          <a:p>
            <a:pPr lvl="4"/>
            <a:r>
              <a:t>Body Level Five</a:t>
            </a:r>
          </a:p>
        </p:txBody>
      </p:sp>
      <p:sp>
        <p:nvSpPr>
          <p:cNvPr id="448" name="Slide Number"/>
          <p:cNvSpPr txBox="1">
            <a:spLocks noGrp="1"/>
          </p:cNvSpPr>
          <p:nvPr>
            <p:ph type="sldNum" sz="quarter" idx="2"/>
          </p:nvPr>
        </p:nvSpPr>
        <p:spPr>
          <a:xfrm>
            <a:off x="11842333" y="6561081"/>
            <a:ext cx="258624" cy="248305"/>
          </a:xfrm>
          <a:prstGeom prst="rect">
            <a:avLst/>
          </a:prstGeom>
        </p:spPr>
        <p:txBody>
          <a:bodyPr/>
          <a:lstStyle>
            <a:lvl1pPr>
              <a:defRPr sz="1200">
                <a:solidFill>
                  <a:srgbClr val="888888"/>
                </a:solidFill>
                <a:latin typeface="+mj-lt"/>
                <a:ea typeface="+mj-ea"/>
                <a:cs typeface="+mj-cs"/>
                <a:sym typeface="Calibri"/>
              </a:defRPr>
            </a:lvl1pPr>
          </a:lstStyle>
          <a:p>
            <a:fld id="{86CB4B4D-7CA3-9044-876B-883B54F8677D}" type="slidenum">
              <a:t>‹#›</a:t>
            </a:fld>
            <a:endParaRPr/>
          </a:p>
        </p:txBody>
      </p:sp>
    </p:spTree>
    <p:extLst>
      <p:ext uri="{BB962C8B-B14F-4D97-AF65-F5344CB8AC3E}">
        <p14:creationId xmlns:p14="http://schemas.microsoft.com/office/powerpoint/2010/main" val="1441804147"/>
      </p:ext>
    </p:extLst>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x">
  <p:cSld name="2_Title Only">
    <p:bg>
      <p:bgPr>
        <a:solidFill>
          <a:schemeClr val="accent1">
            <a:lumOff val="51343"/>
          </a:schemeClr>
        </a:solidFill>
        <a:effectLst/>
      </p:bgPr>
    </p:bg>
    <p:spTree>
      <p:nvGrpSpPr>
        <p:cNvPr id="1" name=""/>
        <p:cNvGrpSpPr/>
        <p:nvPr/>
      </p:nvGrpSpPr>
      <p:grpSpPr>
        <a:xfrm>
          <a:off x="0" y="0"/>
          <a:ext cx="0" cy="0"/>
          <a:chOff x="0" y="0"/>
          <a:chExt cx="0" cy="0"/>
        </a:xfrm>
      </p:grpSpPr>
      <p:grpSp>
        <p:nvGrpSpPr>
          <p:cNvPr id="459" name="Group 15"/>
          <p:cNvGrpSpPr/>
          <p:nvPr/>
        </p:nvGrpSpPr>
        <p:grpSpPr>
          <a:xfrm>
            <a:off x="0" y="-1"/>
            <a:ext cx="3562597" cy="907506"/>
            <a:chOff x="0" y="0"/>
            <a:chExt cx="3562596" cy="907504"/>
          </a:xfrm>
        </p:grpSpPr>
        <p:pic>
          <p:nvPicPr>
            <p:cNvPr id="455" name="Picture 6" descr="Picture 6"/>
            <p:cNvPicPr>
              <a:picLocks noChangeAspect="1"/>
            </p:cNvPicPr>
            <p:nvPr/>
          </p:nvPicPr>
          <p:blipFill>
            <a:blip r:embed="rId2">
              <a:extLst/>
            </a:blip>
            <a:stretch>
              <a:fillRect/>
            </a:stretch>
          </p:blipFill>
          <p:spPr>
            <a:xfrm>
              <a:off x="0" y="-1"/>
              <a:ext cx="3562597" cy="407249"/>
            </a:xfrm>
            <a:prstGeom prst="rect">
              <a:avLst/>
            </a:prstGeom>
            <a:ln w="12700" cap="flat">
              <a:noFill/>
              <a:miter lim="400000"/>
            </a:ln>
            <a:effectLst/>
          </p:spPr>
        </p:pic>
        <p:pic>
          <p:nvPicPr>
            <p:cNvPr id="456" name="Picture 11" descr="Picture 11"/>
            <p:cNvPicPr>
              <a:picLocks noChangeAspect="1"/>
            </p:cNvPicPr>
            <p:nvPr/>
          </p:nvPicPr>
          <p:blipFill>
            <a:blip r:embed="rId3">
              <a:extLst/>
            </a:blip>
            <a:stretch>
              <a:fillRect/>
            </a:stretch>
          </p:blipFill>
          <p:spPr>
            <a:xfrm>
              <a:off x="70620" y="488461"/>
              <a:ext cx="407250" cy="407251"/>
            </a:xfrm>
            <a:prstGeom prst="rect">
              <a:avLst/>
            </a:prstGeom>
            <a:ln w="12700" cap="flat">
              <a:noFill/>
              <a:miter lim="400000"/>
            </a:ln>
            <a:effectLst/>
          </p:spPr>
        </p:pic>
        <p:sp>
          <p:nvSpPr>
            <p:cNvPr id="457" name="TextBox 12"/>
            <p:cNvSpPr txBox="1"/>
            <p:nvPr/>
          </p:nvSpPr>
          <p:spPr>
            <a:xfrm>
              <a:off x="687001" y="480147"/>
              <a:ext cx="2784156" cy="4273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p>
              <a:pPr>
                <a:defRPr sz="1400">
                  <a:solidFill>
                    <a:srgbClr val="0053A1"/>
                  </a:solidFill>
                  <a:latin typeface="Optima"/>
                  <a:ea typeface="Optima"/>
                  <a:cs typeface="Optima"/>
                  <a:sym typeface="Optima"/>
                </a:defRPr>
              </a:pPr>
              <a:r>
                <a:t>International Relations Sector</a:t>
              </a:r>
              <a:endParaRPr>
                <a:solidFill>
                  <a:srgbClr val="000000"/>
                </a:solidFill>
                <a:latin typeface="+mj-lt"/>
                <a:ea typeface="+mj-ea"/>
                <a:cs typeface="+mj-cs"/>
                <a:sym typeface="Calibri"/>
              </a:endParaRPr>
            </a:p>
            <a:p>
              <a:pPr>
                <a:defRPr sz="1400" i="1">
                  <a:solidFill>
                    <a:srgbClr val="0053A1"/>
                  </a:solidFill>
                  <a:latin typeface="Optima"/>
                  <a:ea typeface="Optima"/>
                  <a:cs typeface="Optima"/>
                  <a:sym typeface="Optima"/>
                </a:defRPr>
              </a:pPr>
              <a:r>
                <a:t>Secteur Relations Internationales</a:t>
              </a:r>
            </a:p>
          </p:txBody>
        </p:sp>
        <p:sp>
          <p:nvSpPr>
            <p:cNvPr id="458" name="Straight Connector 14"/>
            <p:cNvSpPr/>
            <p:nvPr/>
          </p:nvSpPr>
          <p:spPr>
            <a:xfrm>
              <a:off x="575472" y="488461"/>
              <a:ext cx="3530" cy="407251"/>
            </a:xfrm>
            <a:prstGeom prst="line">
              <a:avLst/>
            </a:prstGeom>
            <a:noFill/>
            <a:ln w="6350" cap="flat">
              <a:solidFill>
                <a:srgbClr val="0053A1"/>
              </a:solidFill>
              <a:prstDash val="solid"/>
              <a:miter lim="800000"/>
            </a:ln>
            <a:effectLst/>
          </p:spPr>
          <p:txBody>
            <a:bodyPr wrap="square" lIns="45719" tIns="45719" rIns="45719" bIns="45719" numCol="1" anchor="t">
              <a:noAutofit/>
            </a:bodyPr>
            <a:lstStyle/>
            <a:p>
              <a:endParaRPr/>
            </a:p>
          </p:txBody>
        </p:sp>
      </p:grpSp>
      <p:sp>
        <p:nvSpPr>
          <p:cNvPr id="460" name="Title Text"/>
          <p:cNvSpPr txBox="1">
            <a:spLocks noGrp="1"/>
          </p:cNvSpPr>
          <p:nvPr>
            <p:ph type="title"/>
          </p:nvPr>
        </p:nvSpPr>
        <p:spPr>
          <a:xfrm>
            <a:off x="3660199" y="29985"/>
            <a:ext cx="8440757" cy="916955"/>
          </a:xfrm>
          <a:prstGeom prst="rect">
            <a:avLst/>
          </a:prstGeom>
        </p:spPr>
        <p:txBody>
          <a:bodyPr/>
          <a:lstStyle>
            <a:lvl1pPr>
              <a:lnSpc>
                <a:spcPct val="90000"/>
              </a:lnSpc>
              <a:defRPr sz="4400" b="1">
                <a:solidFill>
                  <a:srgbClr val="0053A1"/>
                </a:solidFill>
                <a:latin typeface="Optima"/>
                <a:ea typeface="Optima"/>
                <a:cs typeface="Optima"/>
                <a:sym typeface="Optima"/>
              </a:defRPr>
            </a:lvl1pPr>
          </a:lstStyle>
          <a:p>
            <a:r>
              <a:t>Title Text</a:t>
            </a:r>
          </a:p>
        </p:txBody>
      </p:sp>
      <p:sp>
        <p:nvSpPr>
          <p:cNvPr id="461" name="Slide Number"/>
          <p:cNvSpPr txBox="1">
            <a:spLocks noGrp="1"/>
          </p:cNvSpPr>
          <p:nvPr>
            <p:ph type="sldNum" sz="quarter" idx="2"/>
          </p:nvPr>
        </p:nvSpPr>
        <p:spPr>
          <a:xfrm>
            <a:off x="11842333" y="6561081"/>
            <a:ext cx="258624" cy="248305"/>
          </a:xfrm>
          <a:prstGeom prst="rect">
            <a:avLst/>
          </a:prstGeom>
        </p:spPr>
        <p:txBody>
          <a:bodyPr/>
          <a:lstStyle>
            <a:lvl1pPr>
              <a:defRPr sz="1200">
                <a:solidFill>
                  <a:srgbClr val="888888"/>
                </a:solidFill>
                <a:latin typeface="+mj-lt"/>
                <a:ea typeface="+mj-ea"/>
                <a:cs typeface="+mj-cs"/>
                <a:sym typeface="Calibri"/>
              </a:defRPr>
            </a:lvl1pPr>
          </a:lstStyle>
          <a:p>
            <a:fld id="{86CB4B4D-7CA3-9044-876B-883B54F8677D}" type="slidenum">
              <a:t>‹#›</a:t>
            </a:fld>
            <a:endParaRPr/>
          </a:p>
        </p:txBody>
      </p:sp>
    </p:spTree>
    <p:extLst>
      <p:ext uri="{BB962C8B-B14F-4D97-AF65-F5344CB8AC3E}">
        <p14:creationId xmlns:p14="http://schemas.microsoft.com/office/powerpoint/2010/main" val="1308417225"/>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Deux contenus">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108246" y="1167214"/>
            <a:ext cx="5885205" cy="4940180"/>
          </a:xfrm>
        </p:spPr>
        <p:txBody>
          <a:bodyPr/>
          <a:lstStyle>
            <a:lvl1pPr>
              <a:defRPr sz="3467"/>
            </a:lvl1pPr>
            <a:lvl2pPr>
              <a:defRPr sz="2933"/>
            </a:lvl2pPr>
            <a:lvl3pPr>
              <a:defRPr sz="2667"/>
            </a:lvl3pPr>
            <a:lvl4pPr>
              <a:defRPr sz="2400"/>
            </a:lvl4pPr>
            <a:lvl5pPr>
              <a:defRPr sz="24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6190954" y="1167214"/>
            <a:ext cx="5887101" cy="4940180"/>
          </a:xfrm>
        </p:spPr>
        <p:txBody>
          <a:bodyPr/>
          <a:lstStyle>
            <a:lvl1pPr>
              <a:defRPr sz="3467"/>
            </a:lvl1pPr>
            <a:lvl2pPr>
              <a:defRPr sz="2933"/>
            </a:lvl2pPr>
            <a:lvl3pPr>
              <a:defRPr sz="2667"/>
            </a:lvl3pPr>
            <a:lvl4pPr>
              <a:defRPr sz="2400"/>
            </a:lvl4pPr>
            <a:lvl5pPr>
              <a:defRPr sz="24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B4BFD808-6B56-4447-9401-2398D08EE3C0}" type="datetime1">
              <a:rPr lang="en-US" smtClean="0"/>
              <a:pPr/>
              <a:t>5/12/2021</a:t>
            </a:fld>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
        <p:nvSpPr>
          <p:cNvPr id="11" name="Titre 1"/>
          <p:cNvSpPr txBox="1">
            <a:spLocks/>
          </p:cNvSpPr>
          <p:nvPr/>
        </p:nvSpPr>
        <p:spPr>
          <a:xfrm>
            <a:off x="108246" y="104577"/>
            <a:ext cx="11969809" cy="940443"/>
          </a:xfrm>
          <a:prstGeom prst="rect">
            <a:avLst/>
          </a:prstGeom>
        </p:spPr>
        <p:txBody>
          <a:bodyPr vert="horz" lIns="60960" rIns="60960" anchor="ctr">
            <a:normAutofit fontScale="925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fr-CH" sz="6133" dirty="0"/>
              <a:t>Click to </a:t>
            </a:r>
            <a:r>
              <a:rPr lang="fr-CH" sz="6133" dirty="0" err="1"/>
              <a:t>edit</a:t>
            </a:r>
            <a:r>
              <a:rPr lang="fr-CH" sz="6133" dirty="0"/>
              <a:t> Master </a:t>
            </a:r>
            <a:r>
              <a:rPr lang="fr-CH" sz="6133" dirty="0" err="1"/>
              <a:t>title</a:t>
            </a:r>
            <a:r>
              <a:rPr lang="fr-CH" sz="6133" dirty="0"/>
              <a:t> style</a:t>
            </a:r>
            <a:endParaRPr lang="en-US" sz="6133" dirty="0"/>
          </a:p>
        </p:txBody>
      </p:sp>
    </p:spTree>
    <p:extLst>
      <p:ext uri="{BB962C8B-B14F-4D97-AF65-F5344CB8AC3E}">
        <p14:creationId xmlns:p14="http://schemas.microsoft.com/office/powerpoint/2010/main" val="90223353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tx">
  <p:cSld name="2_Blank">
    <p:bg>
      <p:bgPr>
        <a:solidFill>
          <a:schemeClr val="accent1">
            <a:lumOff val="51343"/>
          </a:schemeClr>
        </a:solidFill>
        <a:effectLst/>
      </p:bgPr>
    </p:bg>
    <p:spTree>
      <p:nvGrpSpPr>
        <p:cNvPr id="1" name=""/>
        <p:cNvGrpSpPr/>
        <p:nvPr/>
      </p:nvGrpSpPr>
      <p:grpSpPr>
        <a:xfrm>
          <a:off x="0" y="0"/>
          <a:ext cx="0" cy="0"/>
          <a:chOff x="0" y="0"/>
          <a:chExt cx="0" cy="0"/>
        </a:xfrm>
      </p:grpSpPr>
      <p:grpSp>
        <p:nvGrpSpPr>
          <p:cNvPr id="472" name="Group 15"/>
          <p:cNvGrpSpPr/>
          <p:nvPr/>
        </p:nvGrpSpPr>
        <p:grpSpPr>
          <a:xfrm>
            <a:off x="0" y="-1"/>
            <a:ext cx="3562597" cy="907506"/>
            <a:chOff x="0" y="0"/>
            <a:chExt cx="3562596" cy="907504"/>
          </a:xfrm>
        </p:grpSpPr>
        <p:pic>
          <p:nvPicPr>
            <p:cNvPr id="468" name="Picture 6" descr="Picture 6"/>
            <p:cNvPicPr>
              <a:picLocks noChangeAspect="1"/>
            </p:cNvPicPr>
            <p:nvPr/>
          </p:nvPicPr>
          <p:blipFill>
            <a:blip r:embed="rId2">
              <a:extLst/>
            </a:blip>
            <a:stretch>
              <a:fillRect/>
            </a:stretch>
          </p:blipFill>
          <p:spPr>
            <a:xfrm>
              <a:off x="0" y="-1"/>
              <a:ext cx="3562597" cy="407249"/>
            </a:xfrm>
            <a:prstGeom prst="rect">
              <a:avLst/>
            </a:prstGeom>
            <a:ln w="12700" cap="flat">
              <a:noFill/>
              <a:miter lim="400000"/>
            </a:ln>
            <a:effectLst/>
          </p:spPr>
        </p:pic>
        <p:pic>
          <p:nvPicPr>
            <p:cNvPr id="469" name="Picture 11" descr="Picture 11"/>
            <p:cNvPicPr>
              <a:picLocks noChangeAspect="1"/>
            </p:cNvPicPr>
            <p:nvPr/>
          </p:nvPicPr>
          <p:blipFill>
            <a:blip r:embed="rId3">
              <a:extLst/>
            </a:blip>
            <a:stretch>
              <a:fillRect/>
            </a:stretch>
          </p:blipFill>
          <p:spPr>
            <a:xfrm>
              <a:off x="70620" y="488461"/>
              <a:ext cx="407250" cy="407251"/>
            </a:xfrm>
            <a:prstGeom prst="rect">
              <a:avLst/>
            </a:prstGeom>
            <a:ln w="12700" cap="flat">
              <a:noFill/>
              <a:miter lim="400000"/>
            </a:ln>
            <a:effectLst/>
          </p:spPr>
        </p:pic>
        <p:sp>
          <p:nvSpPr>
            <p:cNvPr id="470" name="TextBox 12"/>
            <p:cNvSpPr txBox="1"/>
            <p:nvPr/>
          </p:nvSpPr>
          <p:spPr>
            <a:xfrm>
              <a:off x="687001" y="480147"/>
              <a:ext cx="2784156" cy="4273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p>
              <a:pPr>
                <a:defRPr sz="1400">
                  <a:solidFill>
                    <a:srgbClr val="0053A1"/>
                  </a:solidFill>
                  <a:latin typeface="Optima"/>
                  <a:ea typeface="Optima"/>
                  <a:cs typeface="Optima"/>
                  <a:sym typeface="Optima"/>
                </a:defRPr>
              </a:pPr>
              <a:r>
                <a:t>International Relations Sector</a:t>
              </a:r>
              <a:endParaRPr>
                <a:solidFill>
                  <a:srgbClr val="000000"/>
                </a:solidFill>
                <a:latin typeface="+mj-lt"/>
                <a:ea typeface="+mj-ea"/>
                <a:cs typeface="+mj-cs"/>
                <a:sym typeface="Calibri"/>
              </a:endParaRPr>
            </a:p>
            <a:p>
              <a:pPr>
                <a:defRPr sz="1400" i="1">
                  <a:solidFill>
                    <a:srgbClr val="0053A1"/>
                  </a:solidFill>
                  <a:latin typeface="Optima"/>
                  <a:ea typeface="Optima"/>
                  <a:cs typeface="Optima"/>
                  <a:sym typeface="Optima"/>
                </a:defRPr>
              </a:pPr>
              <a:r>
                <a:t>Secteur Relations Internationales</a:t>
              </a:r>
            </a:p>
          </p:txBody>
        </p:sp>
        <p:sp>
          <p:nvSpPr>
            <p:cNvPr id="471" name="Straight Connector 14"/>
            <p:cNvSpPr/>
            <p:nvPr/>
          </p:nvSpPr>
          <p:spPr>
            <a:xfrm>
              <a:off x="575472" y="488461"/>
              <a:ext cx="3530" cy="407251"/>
            </a:xfrm>
            <a:prstGeom prst="line">
              <a:avLst/>
            </a:prstGeom>
            <a:noFill/>
            <a:ln w="6350" cap="flat">
              <a:solidFill>
                <a:srgbClr val="0053A1"/>
              </a:solidFill>
              <a:prstDash val="solid"/>
              <a:miter lim="800000"/>
            </a:ln>
            <a:effectLst/>
          </p:spPr>
          <p:txBody>
            <a:bodyPr wrap="square" lIns="45719" tIns="45719" rIns="45719" bIns="45719" numCol="1" anchor="t">
              <a:noAutofit/>
            </a:bodyPr>
            <a:lstStyle/>
            <a:p>
              <a:endParaRPr/>
            </a:p>
          </p:txBody>
        </p:sp>
      </p:grpSp>
      <p:sp>
        <p:nvSpPr>
          <p:cNvPr id="473" name="Slide Number"/>
          <p:cNvSpPr txBox="1">
            <a:spLocks noGrp="1"/>
          </p:cNvSpPr>
          <p:nvPr>
            <p:ph type="sldNum" sz="quarter" idx="2"/>
          </p:nvPr>
        </p:nvSpPr>
        <p:spPr>
          <a:xfrm>
            <a:off x="11842333" y="6561081"/>
            <a:ext cx="258624" cy="248305"/>
          </a:xfrm>
          <a:prstGeom prst="rect">
            <a:avLst/>
          </a:prstGeom>
        </p:spPr>
        <p:txBody>
          <a:bodyPr/>
          <a:lstStyle>
            <a:lvl1pPr>
              <a:defRPr sz="1200">
                <a:solidFill>
                  <a:srgbClr val="888888"/>
                </a:solidFill>
                <a:latin typeface="+mj-lt"/>
                <a:ea typeface="+mj-ea"/>
                <a:cs typeface="+mj-cs"/>
                <a:sym typeface="Calibri"/>
              </a:defRPr>
            </a:lvl1pPr>
          </a:lstStyle>
          <a:p>
            <a:fld id="{86CB4B4D-7CA3-9044-876B-883B54F8677D}" type="slidenum">
              <a:t>‹#›</a:t>
            </a:fld>
            <a:endParaRPr/>
          </a:p>
        </p:txBody>
      </p:sp>
    </p:spTree>
    <p:extLst>
      <p:ext uri="{BB962C8B-B14F-4D97-AF65-F5344CB8AC3E}">
        <p14:creationId xmlns:p14="http://schemas.microsoft.com/office/powerpoint/2010/main" val="3796913728"/>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2"/>
            <a:ext cx="10972800" cy="893977"/>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607485" y="5101967"/>
            <a:ext cx="10974916" cy="596100"/>
          </a:xfrm>
        </p:spPr>
        <p:txBody>
          <a:bodyPr anchor="t"/>
          <a:lstStyle>
            <a:lvl1pPr marL="0" indent="0">
              <a:buNone/>
              <a:defRPr sz="3200" b="1">
                <a:solidFill>
                  <a:schemeClr val="tx1"/>
                </a:solidFill>
              </a:defRPr>
            </a:lvl1pPr>
            <a:lvl2pPr>
              <a:buNone/>
              <a:defRPr sz="2667" b="1"/>
            </a:lvl2pPr>
            <a:lvl3pPr>
              <a:buNone/>
              <a:defRPr sz="2400" b="1"/>
            </a:lvl3pPr>
            <a:lvl4pPr>
              <a:buNone/>
              <a:defRPr sz="2133" b="1"/>
            </a:lvl4pPr>
            <a:lvl5pPr>
              <a:buNone/>
              <a:defRPr sz="2133" b="1"/>
            </a:lvl5pPr>
          </a:lstStyle>
          <a:p>
            <a:pPr lvl="0" eaLnBrk="1" latinLnBrk="0" hangingPunct="1"/>
            <a:r>
              <a:rPr kumimoji="0" lang="en-US"/>
              <a:t>Edit Master text styles</a:t>
            </a:r>
          </a:p>
        </p:txBody>
      </p:sp>
      <p:sp>
        <p:nvSpPr>
          <p:cNvPr id="5" name="Espace réservé du contenu 4"/>
          <p:cNvSpPr>
            <a:spLocks noGrp="1"/>
          </p:cNvSpPr>
          <p:nvPr>
            <p:ph sz="quarter" idx="2"/>
          </p:nvPr>
        </p:nvSpPr>
        <p:spPr>
          <a:xfrm>
            <a:off x="609600" y="1269778"/>
            <a:ext cx="5386917"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6193369" y="1269778"/>
            <a:ext cx="5389033"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B4BFD808-6B56-4447-9401-2398D08EE3C0}" type="datetime1">
              <a:rPr lang="en-US" smtClean="0"/>
              <a:pPr/>
              <a:t>5/12/2021</a:t>
            </a:fld>
            <a:endParaRPr lang="en-US" dirty="0"/>
          </a:p>
        </p:txBody>
      </p:sp>
      <p:sp>
        <p:nvSpPr>
          <p:cNvPr id="11" name="Footer Placeholder 2"/>
          <p:cNvSpPr>
            <a:spLocks noGrp="1"/>
          </p:cNvSpPr>
          <p:nvPr>
            <p:ph type="ftr" sz="quarter" idx="11"/>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Document reference</a:t>
            </a:r>
            <a:endParaRPr lang="en-US" dirty="0"/>
          </a:p>
        </p:txBody>
      </p:sp>
      <p:sp>
        <p:nvSpPr>
          <p:cNvPr id="12"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42932663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e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5.xml"/><Relationship Id="rId7"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9" Type="http://schemas.openxmlformats.org/officeDocument/2006/relationships/image" Target="../media/image6.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31.xml"/><Relationship Id="rId7"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5" Type="http://schemas.openxmlformats.org/officeDocument/2006/relationships/slideLayout" Target="../slideLayouts/slideLayout33.xml"/><Relationship Id="rId4" Type="http://schemas.openxmlformats.org/officeDocument/2006/relationships/slideLayout" Target="../slideLayouts/slideLayout32.xml"/><Relationship Id="rId9" Type="http://schemas.openxmlformats.org/officeDocument/2006/relationships/image" Target="../media/image6.png"/></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37.xml"/><Relationship Id="rId7" Type="http://schemas.openxmlformats.org/officeDocument/2006/relationships/theme" Target="../theme/theme5.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5" Type="http://schemas.openxmlformats.org/officeDocument/2006/relationships/slideLayout" Target="../slideLayouts/slideLayout39.xml"/><Relationship Id="rId4" Type="http://schemas.openxmlformats.org/officeDocument/2006/relationships/slideLayout" Target="../slideLayouts/slideLayout38.xml"/><Relationship Id="rId9" Type="http://schemas.openxmlformats.org/officeDocument/2006/relationships/image" Target="../media/image6.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slideLayout" Target="../slideLayouts/slideLayout58.xml"/><Relationship Id="rId26" Type="http://schemas.openxmlformats.org/officeDocument/2006/relationships/slideLayout" Target="../slideLayouts/slideLayout66.xml"/><Relationship Id="rId39" Type="http://schemas.openxmlformats.org/officeDocument/2006/relationships/slideLayout" Target="../slideLayouts/slideLayout79.xml"/><Relationship Id="rId3" Type="http://schemas.openxmlformats.org/officeDocument/2006/relationships/slideLayout" Target="../slideLayouts/slideLayout43.xml"/><Relationship Id="rId21" Type="http://schemas.openxmlformats.org/officeDocument/2006/relationships/slideLayout" Target="../slideLayouts/slideLayout61.xml"/><Relationship Id="rId34" Type="http://schemas.openxmlformats.org/officeDocument/2006/relationships/slideLayout" Target="../slideLayouts/slideLayout74.xml"/><Relationship Id="rId42" Type="http://schemas.openxmlformats.org/officeDocument/2006/relationships/image" Target="../media/image7.png"/><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5" Type="http://schemas.openxmlformats.org/officeDocument/2006/relationships/slideLayout" Target="../slideLayouts/slideLayout65.xml"/><Relationship Id="rId33" Type="http://schemas.openxmlformats.org/officeDocument/2006/relationships/slideLayout" Target="../slideLayouts/slideLayout73.xml"/><Relationship Id="rId38" Type="http://schemas.openxmlformats.org/officeDocument/2006/relationships/slideLayout" Target="../slideLayouts/slideLayout78.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29" Type="http://schemas.openxmlformats.org/officeDocument/2006/relationships/slideLayout" Target="../slideLayouts/slideLayout69.xml"/><Relationship Id="rId41" Type="http://schemas.openxmlformats.org/officeDocument/2006/relationships/theme" Target="../theme/theme6.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slideLayout" Target="../slideLayouts/slideLayout64.xml"/><Relationship Id="rId32" Type="http://schemas.openxmlformats.org/officeDocument/2006/relationships/slideLayout" Target="../slideLayouts/slideLayout72.xml"/><Relationship Id="rId37" Type="http://schemas.openxmlformats.org/officeDocument/2006/relationships/slideLayout" Target="../slideLayouts/slideLayout77.xml"/><Relationship Id="rId40" Type="http://schemas.openxmlformats.org/officeDocument/2006/relationships/slideLayout" Target="../slideLayouts/slideLayout80.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28" Type="http://schemas.openxmlformats.org/officeDocument/2006/relationships/slideLayout" Target="../slideLayouts/slideLayout68.xml"/><Relationship Id="rId36" Type="http://schemas.openxmlformats.org/officeDocument/2006/relationships/slideLayout" Target="../slideLayouts/slideLayout76.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31" Type="http://schemas.openxmlformats.org/officeDocument/2006/relationships/slideLayout" Target="../slideLayouts/slideLayout71.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 Id="rId27" Type="http://schemas.openxmlformats.org/officeDocument/2006/relationships/slideLayout" Target="../slideLayouts/slideLayout67.xml"/><Relationship Id="rId30" Type="http://schemas.openxmlformats.org/officeDocument/2006/relationships/slideLayout" Target="../slideLayouts/slideLayout70.xml"/><Relationship Id="rId35"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Image 9" descr="bande-01.eps"/>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3805728" y="6226009"/>
            <a:ext cx="8386273" cy="648599"/>
          </a:xfrm>
          <a:prstGeom prst="rect">
            <a:avLst/>
          </a:prstGeom>
        </p:spPr>
      </p:pic>
      <p:pic>
        <p:nvPicPr>
          <p:cNvPr id="10" name="Image 9" descr="bande-01.eps"/>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1" y="6217867"/>
            <a:ext cx="8386273" cy="648599"/>
          </a:xfrm>
          <a:prstGeom prst="rect">
            <a:avLst/>
          </a:prstGeom>
        </p:spPr>
      </p:pic>
      <p:sp>
        <p:nvSpPr>
          <p:cNvPr id="9" name="Espace réservé du titre 8"/>
          <p:cNvSpPr>
            <a:spLocks noGrp="1"/>
          </p:cNvSpPr>
          <p:nvPr>
            <p:ph type="title"/>
          </p:nvPr>
        </p:nvSpPr>
        <p:spPr>
          <a:xfrm>
            <a:off x="108246" y="104577"/>
            <a:ext cx="11969809"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108245" y="1175363"/>
            <a:ext cx="11969809" cy="4889372"/>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818234" y="6372052"/>
            <a:ext cx="1301124"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B4BFD808-6B56-4447-9401-2398D08EE3C0}" type="datetime1">
              <a:rPr lang="en-US" smtClean="0"/>
              <a:pPr/>
              <a:t>5/12/2021</a:t>
            </a:fld>
            <a:endParaRPr lang="en-US" dirty="0"/>
          </a:p>
        </p:txBody>
      </p:sp>
      <p:sp>
        <p:nvSpPr>
          <p:cNvPr id="3" name="Footer Placeholder 2"/>
          <p:cNvSpPr>
            <a:spLocks noGrp="1"/>
          </p:cNvSpPr>
          <p:nvPr>
            <p:ph type="ftr" sz="quarter" idx="3"/>
          </p:nvPr>
        </p:nvSpPr>
        <p:spPr>
          <a:xfrm>
            <a:off x="2262736" y="6356351"/>
            <a:ext cx="9032805" cy="390501"/>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Document reference</a:t>
            </a:r>
            <a:endParaRPr lang="en-US" dirty="0"/>
          </a:p>
        </p:txBody>
      </p:sp>
      <p:sp>
        <p:nvSpPr>
          <p:cNvPr id="4" name="Slide Number Placeholder 3"/>
          <p:cNvSpPr>
            <a:spLocks noGrp="1"/>
          </p:cNvSpPr>
          <p:nvPr>
            <p:ph type="sldNum" sz="quarter" idx="4"/>
          </p:nvPr>
        </p:nvSpPr>
        <p:spPr>
          <a:xfrm>
            <a:off x="11409488"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0" y="8210217"/>
            <a:ext cx="12192000" cy="942936"/>
          </a:xfrm>
          <a:prstGeom prst="rect">
            <a:avLst/>
          </a:prstGeom>
        </p:spPr>
      </p:pic>
    </p:spTree>
    <p:extLst>
      <p:ext uri="{BB962C8B-B14F-4D97-AF65-F5344CB8AC3E}">
        <p14:creationId xmlns:p14="http://schemas.microsoft.com/office/powerpoint/2010/main" val="3099621684"/>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hf sldNum="0" hdr="0" ftr="0" dt="0"/>
  <p:txStyles>
    <p:titleStyle>
      <a:lvl1pPr algn="l" rtl="0" eaLnBrk="1" latinLnBrk="0" hangingPunct="1">
        <a:spcBef>
          <a:spcPct val="0"/>
        </a:spcBef>
        <a:buNone/>
        <a:defRPr kumimoji="0" sz="6133" kern="1200">
          <a:solidFill>
            <a:schemeClr val="tx1"/>
          </a:solidFill>
          <a:latin typeface="+mj-lt"/>
          <a:ea typeface="+mj-ea"/>
          <a:cs typeface="+mj-cs"/>
        </a:defRPr>
      </a:lvl1pPr>
    </p:titleStyle>
    <p:bodyStyle>
      <a:lvl1pPr marL="658352" indent="-609585" algn="l" rtl="0" eaLnBrk="1" latinLnBrk="0" hangingPunct="1">
        <a:spcBef>
          <a:spcPct val="20000"/>
        </a:spcBef>
        <a:buClr>
          <a:schemeClr val="tx1"/>
        </a:buClr>
        <a:buSzPct val="80000"/>
        <a:buFont typeface="Arial"/>
        <a:buChar char="•"/>
        <a:defRPr kumimoji="0" sz="4000" kern="1200">
          <a:solidFill>
            <a:schemeClr val="tx1"/>
          </a:solidFill>
          <a:latin typeface="+mn-lt"/>
          <a:ea typeface="+mn-ea"/>
          <a:cs typeface="+mn-cs"/>
        </a:defRPr>
      </a:lvl1pPr>
      <a:lvl2pPr marL="1206978" indent="-609585" algn="l" rtl="0" eaLnBrk="1" latinLnBrk="0" hangingPunct="1">
        <a:spcBef>
          <a:spcPct val="20000"/>
        </a:spcBef>
        <a:buClr>
          <a:schemeClr val="tx1"/>
        </a:buClr>
        <a:buSzPct val="90000"/>
        <a:buFont typeface="Arial"/>
        <a:buChar char="•"/>
        <a:defRPr kumimoji="0" sz="3467" kern="1200">
          <a:solidFill>
            <a:schemeClr val="tx1"/>
          </a:solidFill>
          <a:latin typeface="+mn-lt"/>
          <a:ea typeface="+mn-ea"/>
          <a:cs typeface="+mn-cs"/>
        </a:defRPr>
      </a:lvl2pPr>
      <a:lvl3pPr marL="1456908" indent="-457189" algn="l" rtl="0" eaLnBrk="1" latinLnBrk="0" hangingPunct="1">
        <a:spcBef>
          <a:spcPct val="20000"/>
        </a:spcBef>
        <a:buClr>
          <a:schemeClr val="tx1"/>
        </a:buClr>
        <a:buSzPct val="85000"/>
        <a:buFont typeface="Arial"/>
        <a:buChar char="•"/>
        <a:defRPr kumimoji="0" sz="3200" kern="1200">
          <a:solidFill>
            <a:schemeClr val="tx1"/>
          </a:solidFill>
          <a:latin typeface="+mn-lt"/>
          <a:ea typeface="+mn-ea"/>
          <a:cs typeface="+mn-cs"/>
        </a:defRPr>
      </a:lvl3pPr>
      <a:lvl4pPr marL="1847042" indent="-457189" algn="l" rtl="0" eaLnBrk="1" latinLnBrk="0" hangingPunct="1">
        <a:spcBef>
          <a:spcPct val="20000"/>
        </a:spcBef>
        <a:buClr>
          <a:schemeClr val="tx1"/>
        </a:buClr>
        <a:buSzPct val="90000"/>
        <a:buFont typeface="Arial"/>
        <a:buChar char="•"/>
        <a:defRPr kumimoji="0" sz="2667" kern="1200">
          <a:solidFill>
            <a:schemeClr val="tx1"/>
          </a:solidFill>
          <a:latin typeface="+mn-lt"/>
          <a:ea typeface="+mn-ea"/>
          <a:cs typeface="+mn-cs"/>
        </a:defRPr>
      </a:lvl4pPr>
      <a:lvl5pPr marL="2200601" indent="-457189" algn="l" rtl="0" eaLnBrk="1" latinLnBrk="0" hangingPunct="1">
        <a:spcBef>
          <a:spcPct val="20000"/>
        </a:spcBef>
        <a:buClr>
          <a:schemeClr val="tx1"/>
        </a:buClr>
        <a:buSzPct val="100000"/>
        <a:buFont typeface="Arial"/>
        <a:buChar char="•"/>
        <a:defRPr kumimoji="0" sz="2667" kern="120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667"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609585" algn="l" rtl="0" eaLnBrk="1" latinLnBrk="0" hangingPunct="1">
        <a:defRPr kumimoji="0" kern="1200">
          <a:solidFill>
            <a:schemeClr val="tx1"/>
          </a:solidFill>
          <a:latin typeface="+mn-lt"/>
          <a:ea typeface="+mn-ea"/>
          <a:cs typeface="+mn-cs"/>
        </a:defRPr>
      </a:lvl2pPr>
      <a:lvl3pPr marL="1219170" algn="l" rtl="0" eaLnBrk="1" latinLnBrk="0" hangingPunct="1">
        <a:defRPr kumimoji="0" kern="1200">
          <a:solidFill>
            <a:schemeClr val="tx1"/>
          </a:solidFill>
          <a:latin typeface="+mn-lt"/>
          <a:ea typeface="+mn-ea"/>
          <a:cs typeface="+mn-cs"/>
        </a:defRPr>
      </a:lvl3pPr>
      <a:lvl4pPr marL="1828754" algn="l" rtl="0" eaLnBrk="1" latinLnBrk="0" hangingPunct="1">
        <a:defRPr kumimoji="0" kern="1200">
          <a:solidFill>
            <a:schemeClr val="tx1"/>
          </a:solidFill>
          <a:latin typeface="+mn-lt"/>
          <a:ea typeface="+mn-ea"/>
          <a:cs typeface="+mn-cs"/>
        </a:defRPr>
      </a:lvl4pPr>
      <a:lvl5pPr marL="2438339" algn="l" rtl="0" eaLnBrk="1" latinLnBrk="0" hangingPunct="1">
        <a:defRPr kumimoji="0" kern="1200">
          <a:solidFill>
            <a:schemeClr val="tx1"/>
          </a:solidFill>
          <a:latin typeface="+mn-lt"/>
          <a:ea typeface="+mn-ea"/>
          <a:cs typeface="+mn-cs"/>
        </a:defRPr>
      </a:lvl5pPr>
      <a:lvl6pPr marL="3047924" algn="l" rtl="0" eaLnBrk="1" latinLnBrk="0" hangingPunct="1">
        <a:defRPr kumimoji="0" kern="1200">
          <a:solidFill>
            <a:schemeClr val="tx1"/>
          </a:solidFill>
          <a:latin typeface="+mn-lt"/>
          <a:ea typeface="+mn-ea"/>
          <a:cs typeface="+mn-cs"/>
        </a:defRPr>
      </a:lvl6pPr>
      <a:lvl7pPr marL="3657509" algn="l" rtl="0" eaLnBrk="1" latinLnBrk="0" hangingPunct="1">
        <a:defRPr kumimoji="0" kern="1200">
          <a:solidFill>
            <a:schemeClr val="tx1"/>
          </a:solidFill>
          <a:latin typeface="+mn-lt"/>
          <a:ea typeface="+mn-ea"/>
          <a:cs typeface="+mn-cs"/>
        </a:defRPr>
      </a:lvl7pPr>
      <a:lvl8pPr marL="4267093" algn="l" rtl="0" eaLnBrk="1" latinLnBrk="0" hangingPunct="1">
        <a:defRPr kumimoji="0" kern="1200">
          <a:solidFill>
            <a:schemeClr val="tx1"/>
          </a:solidFill>
          <a:latin typeface="+mn-lt"/>
          <a:ea typeface="+mn-ea"/>
          <a:cs typeface="+mn-cs"/>
        </a:defRPr>
      </a:lvl8pPr>
      <a:lvl9pPr marL="4876678"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age 4" descr="bande-01.eps"/>
          <p:cNvPicPr>
            <a:picLocks noChangeAspect="1"/>
          </p:cNvPicPr>
          <p:nvPr/>
        </p:nvPicPr>
        <p:blipFill rotWithShape="1">
          <a:blip r:embed="rId13">
            <a:extLst>
              <a:ext uri="{28A0092B-C50C-407E-A947-70E740481C1C}">
                <a14:useLocalDpi xmlns:a14="http://schemas.microsoft.com/office/drawing/2010/main" val="0"/>
              </a:ext>
            </a:extLst>
          </a:blip>
          <a:srcRect l="8383"/>
          <a:stretch/>
        </p:blipFill>
        <p:spPr>
          <a:xfrm>
            <a:off x="1" y="6157663"/>
            <a:ext cx="12191999" cy="707202"/>
          </a:xfrm>
          <a:prstGeom prst="rect">
            <a:avLst/>
          </a:prstGeom>
        </p:spPr>
      </p:pic>
      <p:pic>
        <p:nvPicPr>
          <p:cNvPr id="5" name="Image 4" descr="bande-01.eps"/>
          <p:cNvPicPr>
            <a:picLocks noChangeAspect="1"/>
          </p:cNvPicPr>
          <p:nvPr/>
        </p:nvPicPr>
        <p:blipFill rotWithShape="1">
          <a:blip r:embed="rId13">
            <a:extLst>
              <a:ext uri="{28A0092B-C50C-407E-A947-70E740481C1C}">
                <a14:useLocalDpi xmlns:a14="http://schemas.microsoft.com/office/drawing/2010/main" val="0"/>
              </a:ext>
            </a:extLst>
          </a:blip>
          <a:srcRect r="91784"/>
          <a:stretch/>
        </p:blipFill>
        <p:spPr>
          <a:xfrm>
            <a:off x="1" y="6157663"/>
            <a:ext cx="770964" cy="707202"/>
          </a:xfrm>
          <a:prstGeom prst="rect">
            <a:avLst/>
          </a:prstGeom>
        </p:spPr>
      </p:pic>
      <p:sp>
        <p:nvSpPr>
          <p:cNvPr id="9" name="Espace réservé du titre 8"/>
          <p:cNvSpPr>
            <a:spLocks noGrp="1"/>
          </p:cNvSpPr>
          <p:nvPr>
            <p:ph type="title"/>
          </p:nvPr>
        </p:nvSpPr>
        <p:spPr>
          <a:xfrm>
            <a:off x="911424" y="6237313"/>
            <a:ext cx="10969139" cy="508395"/>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143339" y="116633"/>
            <a:ext cx="11905323" cy="587639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Tree>
    <p:extLst>
      <p:ext uri="{BB962C8B-B14F-4D97-AF65-F5344CB8AC3E}">
        <p14:creationId xmlns:p14="http://schemas.microsoft.com/office/powerpoint/2010/main" val="2648138876"/>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hf sldNum="0" hdr="0" ftr="0" dt="0"/>
  <p:txStyles>
    <p:titleStyle>
      <a:lvl1pPr algn="l" rtl="0" eaLnBrk="1" latinLnBrk="0" hangingPunct="1">
        <a:spcBef>
          <a:spcPct val="0"/>
        </a:spcBef>
        <a:buNone/>
        <a:defRPr kumimoji="0" sz="4600" kern="1200">
          <a:solidFill>
            <a:schemeClr val="bg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60200" y="29985"/>
            <a:ext cx="8440756" cy="916954"/>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70620" y="1028153"/>
            <a:ext cx="12030336" cy="537264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610600" y="6523463"/>
            <a:ext cx="2743200" cy="323541"/>
          </a:xfrm>
          <a:prstGeom prst="rect">
            <a:avLst/>
          </a:prstGeom>
        </p:spPr>
        <p:txBody>
          <a:bodyPr vert="horz" lIns="91440" tIns="45720" rIns="91440" bIns="45720" rtlCol="0" anchor="ctr"/>
          <a:lstStyle>
            <a:lvl1pPr algn="l">
              <a:defRPr sz="1200">
                <a:solidFill>
                  <a:schemeClr val="tx1">
                    <a:tint val="75000"/>
                  </a:schemeClr>
                </a:solidFill>
              </a:defRPr>
            </a:lvl1pPr>
          </a:lstStyle>
          <a:p>
            <a:fld id="{ECFCF2A0-3063-43BF-8CF0-0F1D776F4BF5}" type="datetimeFigureOut">
              <a:rPr lang="en-GB" smtClean="0"/>
              <a:t>12/05/2021</a:t>
            </a:fld>
            <a:endParaRPr lang="en-GB"/>
          </a:p>
        </p:txBody>
      </p:sp>
      <p:sp>
        <p:nvSpPr>
          <p:cNvPr id="5" name="Footer Placeholder 4"/>
          <p:cNvSpPr>
            <a:spLocks noGrp="1"/>
          </p:cNvSpPr>
          <p:nvPr>
            <p:ph type="ftr" sz="quarter" idx="3"/>
          </p:nvPr>
        </p:nvSpPr>
        <p:spPr>
          <a:xfrm>
            <a:off x="70620" y="6523463"/>
            <a:ext cx="8396874" cy="32354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1496907" y="6523463"/>
            <a:ext cx="604050" cy="323541"/>
          </a:xfrm>
          <a:prstGeom prst="rect">
            <a:avLst/>
          </a:prstGeom>
        </p:spPr>
        <p:txBody>
          <a:bodyPr vert="horz" lIns="91440" tIns="45720" rIns="91440" bIns="45720" rtlCol="0" anchor="ctr"/>
          <a:lstStyle>
            <a:lvl1pPr algn="r">
              <a:defRPr sz="1200">
                <a:solidFill>
                  <a:schemeClr val="tx1">
                    <a:tint val="75000"/>
                  </a:schemeClr>
                </a:solidFill>
              </a:defRPr>
            </a:lvl1pPr>
          </a:lstStyle>
          <a:p>
            <a:fld id="{4DDE9AC2-1B6F-413F-B57E-16E7E312BA6A}" type="slidenum">
              <a:rPr lang="en-GB" smtClean="0"/>
              <a:t>‹#›</a:t>
            </a:fld>
            <a:endParaRPr lang="en-GB"/>
          </a:p>
        </p:txBody>
      </p:sp>
      <p:grpSp>
        <p:nvGrpSpPr>
          <p:cNvPr id="16" name="Group 15"/>
          <p:cNvGrpSpPr/>
          <p:nvPr/>
        </p:nvGrpSpPr>
        <p:grpSpPr>
          <a:xfrm>
            <a:off x="0" y="0"/>
            <a:ext cx="3562597" cy="911035"/>
            <a:chOff x="0" y="0"/>
            <a:chExt cx="3562597" cy="911035"/>
          </a:xfrm>
        </p:grpSpPr>
        <p:pic>
          <p:nvPicPr>
            <p:cNvPr id="7" name="Picture 6"/>
            <p:cNvPicPr>
              <a:picLocks noChangeAspect="1"/>
            </p:cNvPicPr>
            <p:nvPr/>
          </p:nvPicPr>
          <p:blipFill>
            <a:blip r:embed="rId8"/>
            <a:stretch>
              <a:fillRect/>
            </a:stretch>
          </p:blipFill>
          <p:spPr>
            <a:xfrm>
              <a:off x="0" y="0"/>
              <a:ext cx="3562597" cy="407248"/>
            </a:xfrm>
            <a:prstGeom prst="rect">
              <a:avLst/>
            </a:prstGeom>
          </p:spPr>
        </p:pic>
        <p:pic>
          <p:nvPicPr>
            <p:cNvPr id="12" name="Picture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0620" y="488462"/>
              <a:ext cx="407249" cy="407249"/>
            </a:xfrm>
            <a:prstGeom prst="rect">
              <a:avLst/>
            </a:prstGeom>
          </p:spPr>
        </p:pic>
        <p:sp>
          <p:nvSpPr>
            <p:cNvPr id="13" name="TextBox 12"/>
            <p:cNvSpPr txBox="1"/>
            <p:nvPr/>
          </p:nvSpPr>
          <p:spPr>
            <a:xfrm>
              <a:off x="579002" y="480148"/>
              <a:ext cx="2983595" cy="430887"/>
            </a:xfrm>
            <a:prstGeom prst="rect">
              <a:avLst/>
            </a:prstGeom>
            <a:noFill/>
          </p:spPr>
          <p:txBody>
            <a:bodyPr wrap="square" lIns="108000" tIns="0" bIns="0" rtlCol="0">
              <a:spAutoFit/>
            </a:bodyPr>
            <a:lstStyle/>
            <a:p>
              <a:r>
                <a:rPr lang="en-US" sz="1400" dirty="0">
                  <a:solidFill>
                    <a:srgbClr val="0053A1"/>
                  </a:solidFill>
                  <a:latin typeface="Optima" pitchFamily="2" charset="0"/>
                </a:rPr>
                <a:t>International</a:t>
              </a:r>
              <a:r>
                <a:rPr lang="en-US" sz="1400" baseline="0" dirty="0">
                  <a:solidFill>
                    <a:srgbClr val="0053A1"/>
                  </a:solidFill>
                  <a:latin typeface="Optima" pitchFamily="2" charset="0"/>
                </a:rPr>
                <a:t> Relations Sector</a:t>
              </a:r>
            </a:p>
            <a:p>
              <a:r>
                <a:rPr lang="en-US" sz="1400" i="1" baseline="0" dirty="0" err="1">
                  <a:solidFill>
                    <a:srgbClr val="0053A1"/>
                  </a:solidFill>
                  <a:latin typeface="Optima" pitchFamily="2" charset="0"/>
                </a:rPr>
                <a:t>Secteur</a:t>
              </a:r>
              <a:r>
                <a:rPr lang="en-US" sz="1400" i="1" baseline="0" dirty="0">
                  <a:solidFill>
                    <a:srgbClr val="0053A1"/>
                  </a:solidFill>
                  <a:latin typeface="Optima" pitchFamily="2" charset="0"/>
                </a:rPr>
                <a:t> Relations </a:t>
              </a:r>
              <a:r>
                <a:rPr lang="en-US" sz="1400" i="1" baseline="0" dirty="0" err="1">
                  <a:solidFill>
                    <a:srgbClr val="0053A1"/>
                  </a:solidFill>
                  <a:latin typeface="Optima" pitchFamily="2" charset="0"/>
                </a:rPr>
                <a:t>Internationales</a:t>
              </a:r>
              <a:endParaRPr lang="en-GB" sz="1400" i="1" dirty="0">
                <a:solidFill>
                  <a:srgbClr val="0053A1"/>
                </a:solidFill>
                <a:latin typeface="Optima" pitchFamily="2" charset="0"/>
              </a:endParaRPr>
            </a:p>
          </p:txBody>
        </p:sp>
        <p:cxnSp>
          <p:nvCxnSpPr>
            <p:cNvPr id="15" name="Straight Connector 14"/>
            <p:cNvCxnSpPr/>
            <p:nvPr/>
          </p:nvCxnSpPr>
          <p:spPr>
            <a:xfrm>
              <a:off x="575472" y="488462"/>
              <a:ext cx="3530" cy="407249"/>
            </a:xfrm>
            <a:prstGeom prst="line">
              <a:avLst/>
            </a:prstGeom>
            <a:ln>
              <a:solidFill>
                <a:srgbClr val="0053A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25357708"/>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Lst>
  <p:txStyles>
    <p:titleStyle>
      <a:lvl1pPr algn="l" defTabSz="914400" rtl="0" eaLnBrk="1" latinLnBrk="0" hangingPunct="1">
        <a:lnSpc>
          <a:spcPct val="90000"/>
        </a:lnSpc>
        <a:spcBef>
          <a:spcPct val="0"/>
        </a:spcBef>
        <a:buNone/>
        <a:defRPr sz="4400" b="1" kern="1200">
          <a:solidFill>
            <a:srgbClr val="0053A1"/>
          </a:solidFill>
          <a:latin typeface="Optima"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tim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tim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tim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tim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tim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60200" y="29985"/>
            <a:ext cx="8440756" cy="916954"/>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70620" y="1028153"/>
            <a:ext cx="12030336" cy="537264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610600" y="6523463"/>
            <a:ext cx="2743200" cy="323541"/>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28.07.2020</a:t>
            </a:r>
            <a:endParaRPr lang="en-GB"/>
          </a:p>
        </p:txBody>
      </p:sp>
      <p:sp>
        <p:nvSpPr>
          <p:cNvPr id="5" name="Footer Placeholder 4"/>
          <p:cNvSpPr>
            <a:spLocks noGrp="1"/>
          </p:cNvSpPr>
          <p:nvPr>
            <p:ph type="ftr" sz="quarter" idx="3"/>
          </p:nvPr>
        </p:nvSpPr>
        <p:spPr>
          <a:xfrm>
            <a:off x="70620" y="6523463"/>
            <a:ext cx="8396874" cy="32354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Based on a presentation by Uta Bilow, TU Dresden, ICHEP 2020</a:t>
            </a:r>
            <a:endParaRPr lang="en-GB"/>
          </a:p>
        </p:txBody>
      </p:sp>
      <p:sp>
        <p:nvSpPr>
          <p:cNvPr id="6" name="Slide Number Placeholder 5"/>
          <p:cNvSpPr>
            <a:spLocks noGrp="1"/>
          </p:cNvSpPr>
          <p:nvPr>
            <p:ph type="sldNum" sz="quarter" idx="4"/>
          </p:nvPr>
        </p:nvSpPr>
        <p:spPr>
          <a:xfrm>
            <a:off x="11496907" y="6523463"/>
            <a:ext cx="604050" cy="323541"/>
          </a:xfrm>
          <a:prstGeom prst="rect">
            <a:avLst/>
          </a:prstGeom>
        </p:spPr>
        <p:txBody>
          <a:bodyPr vert="horz" lIns="91440" tIns="45720" rIns="91440" bIns="45720" rtlCol="0" anchor="ctr"/>
          <a:lstStyle>
            <a:lvl1pPr algn="r">
              <a:defRPr sz="1200">
                <a:solidFill>
                  <a:schemeClr val="tx1">
                    <a:tint val="75000"/>
                  </a:schemeClr>
                </a:solidFill>
              </a:defRPr>
            </a:lvl1pPr>
          </a:lstStyle>
          <a:p>
            <a:fld id="{80A617AA-8E74-4BB8-818B-0A8AB5F73DDD}" type="slidenum">
              <a:rPr lang="en-GB" smtClean="0"/>
              <a:t>‹#›</a:t>
            </a:fld>
            <a:endParaRPr lang="en-GB"/>
          </a:p>
        </p:txBody>
      </p:sp>
      <p:grpSp>
        <p:nvGrpSpPr>
          <p:cNvPr id="16" name="Group 15"/>
          <p:cNvGrpSpPr/>
          <p:nvPr/>
        </p:nvGrpSpPr>
        <p:grpSpPr>
          <a:xfrm>
            <a:off x="0" y="0"/>
            <a:ext cx="3562597" cy="911035"/>
            <a:chOff x="0" y="0"/>
            <a:chExt cx="3562597" cy="911035"/>
          </a:xfrm>
        </p:grpSpPr>
        <p:pic>
          <p:nvPicPr>
            <p:cNvPr id="7" name="Picture 6"/>
            <p:cNvPicPr>
              <a:picLocks noChangeAspect="1"/>
            </p:cNvPicPr>
            <p:nvPr/>
          </p:nvPicPr>
          <p:blipFill>
            <a:blip r:embed="rId8"/>
            <a:stretch>
              <a:fillRect/>
            </a:stretch>
          </p:blipFill>
          <p:spPr>
            <a:xfrm>
              <a:off x="0" y="0"/>
              <a:ext cx="3562597" cy="407248"/>
            </a:xfrm>
            <a:prstGeom prst="rect">
              <a:avLst/>
            </a:prstGeom>
          </p:spPr>
        </p:pic>
        <p:pic>
          <p:nvPicPr>
            <p:cNvPr id="12" name="Picture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0620" y="488462"/>
              <a:ext cx="407249" cy="407249"/>
            </a:xfrm>
            <a:prstGeom prst="rect">
              <a:avLst/>
            </a:prstGeom>
          </p:spPr>
        </p:pic>
        <p:sp>
          <p:nvSpPr>
            <p:cNvPr id="13" name="TextBox 12"/>
            <p:cNvSpPr txBox="1"/>
            <p:nvPr/>
          </p:nvSpPr>
          <p:spPr>
            <a:xfrm>
              <a:off x="579002" y="480148"/>
              <a:ext cx="2983595" cy="430887"/>
            </a:xfrm>
            <a:prstGeom prst="rect">
              <a:avLst/>
            </a:prstGeom>
            <a:noFill/>
          </p:spPr>
          <p:txBody>
            <a:bodyPr wrap="square" lIns="108000" tIns="0" bIns="0" rtlCol="0">
              <a:spAutoFit/>
            </a:bodyPr>
            <a:lstStyle/>
            <a:p>
              <a:r>
                <a:rPr lang="en-US" sz="1400" dirty="0">
                  <a:solidFill>
                    <a:srgbClr val="0053A1"/>
                  </a:solidFill>
                  <a:latin typeface="Optima" pitchFamily="2" charset="0"/>
                </a:rPr>
                <a:t>International</a:t>
              </a:r>
              <a:r>
                <a:rPr lang="en-US" sz="1400" baseline="0" dirty="0">
                  <a:solidFill>
                    <a:srgbClr val="0053A1"/>
                  </a:solidFill>
                  <a:latin typeface="Optima" pitchFamily="2" charset="0"/>
                </a:rPr>
                <a:t> Relations Sector</a:t>
              </a:r>
            </a:p>
            <a:p>
              <a:r>
                <a:rPr lang="en-US" sz="1400" i="1" baseline="0" dirty="0" err="1">
                  <a:solidFill>
                    <a:srgbClr val="0053A1"/>
                  </a:solidFill>
                  <a:latin typeface="Optima" pitchFamily="2" charset="0"/>
                </a:rPr>
                <a:t>Secteur</a:t>
              </a:r>
              <a:r>
                <a:rPr lang="en-US" sz="1400" i="1" baseline="0" dirty="0">
                  <a:solidFill>
                    <a:srgbClr val="0053A1"/>
                  </a:solidFill>
                  <a:latin typeface="Optima" pitchFamily="2" charset="0"/>
                </a:rPr>
                <a:t> Relations </a:t>
              </a:r>
              <a:r>
                <a:rPr lang="en-US" sz="1400" i="1" baseline="0" dirty="0" err="1">
                  <a:solidFill>
                    <a:srgbClr val="0053A1"/>
                  </a:solidFill>
                  <a:latin typeface="Optima" pitchFamily="2" charset="0"/>
                </a:rPr>
                <a:t>Internationales</a:t>
              </a:r>
              <a:endParaRPr lang="en-GB" sz="1400" i="1" dirty="0">
                <a:solidFill>
                  <a:srgbClr val="0053A1"/>
                </a:solidFill>
                <a:latin typeface="Optima" pitchFamily="2" charset="0"/>
              </a:endParaRPr>
            </a:p>
          </p:txBody>
        </p:sp>
        <p:cxnSp>
          <p:nvCxnSpPr>
            <p:cNvPr id="15" name="Straight Connector 14"/>
            <p:cNvCxnSpPr/>
            <p:nvPr/>
          </p:nvCxnSpPr>
          <p:spPr>
            <a:xfrm>
              <a:off x="575472" y="488462"/>
              <a:ext cx="3530" cy="407249"/>
            </a:xfrm>
            <a:prstGeom prst="line">
              <a:avLst/>
            </a:prstGeom>
            <a:ln>
              <a:solidFill>
                <a:srgbClr val="0053A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45963090"/>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Lst>
  <p:hf sldNum="0" hdr="0" ftr="0" dt="0"/>
  <p:txStyles>
    <p:titleStyle>
      <a:lvl1pPr algn="l" defTabSz="914400" rtl="0" eaLnBrk="1" latinLnBrk="0" hangingPunct="1">
        <a:lnSpc>
          <a:spcPct val="90000"/>
        </a:lnSpc>
        <a:spcBef>
          <a:spcPct val="0"/>
        </a:spcBef>
        <a:buNone/>
        <a:defRPr sz="4400" b="1" kern="1200">
          <a:solidFill>
            <a:srgbClr val="0053A1"/>
          </a:solidFill>
          <a:latin typeface="Optima"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tim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tim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tim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tim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tim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60200" y="29985"/>
            <a:ext cx="8440756" cy="916954"/>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70620" y="1028153"/>
            <a:ext cx="12030336" cy="537264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610600" y="6523463"/>
            <a:ext cx="2743200" cy="323541"/>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28.07.2020</a:t>
            </a:r>
            <a:endParaRPr lang="en-GB" dirty="0"/>
          </a:p>
        </p:txBody>
      </p:sp>
      <p:sp>
        <p:nvSpPr>
          <p:cNvPr id="5" name="Footer Placeholder 4"/>
          <p:cNvSpPr>
            <a:spLocks noGrp="1"/>
          </p:cNvSpPr>
          <p:nvPr>
            <p:ph type="ftr" sz="quarter" idx="3"/>
          </p:nvPr>
        </p:nvSpPr>
        <p:spPr>
          <a:xfrm>
            <a:off x="70620" y="6523463"/>
            <a:ext cx="8396874" cy="32354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Based on a presentation by Uta Bilow, TU Dresden, ICHEP 2020</a:t>
            </a:r>
            <a:endParaRPr lang="en-GB" dirty="0"/>
          </a:p>
        </p:txBody>
      </p:sp>
      <p:sp>
        <p:nvSpPr>
          <p:cNvPr id="6" name="Slide Number Placeholder 5"/>
          <p:cNvSpPr>
            <a:spLocks noGrp="1"/>
          </p:cNvSpPr>
          <p:nvPr>
            <p:ph type="sldNum" sz="quarter" idx="4"/>
          </p:nvPr>
        </p:nvSpPr>
        <p:spPr>
          <a:xfrm>
            <a:off x="11496907" y="6523463"/>
            <a:ext cx="604050" cy="323541"/>
          </a:xfrm>
          <a:prstGeom prst="rect">
            <a:avLst/>
          </a:prstGeom>
        </p:spPr>
        <p:txBody>
          <a:bodyPr vert="horz" lIns="91440" tIns="45720" rIns="91440" bIns="45720" rtlCol="0" anchor="ctr"/>
          <a:lstStyle>
            <a:lvl1pPr algn="r">
              <a:defRPr sz="1200">
                <a:solidFill>
                  <a:schemeClr val="tx1">
                    <a:tint val="75000"/>
                  </a:schemeClr>
                </a:solidFill>
              </a:defRPr>
            </a:lvl1pPr>
          </a:lstStyle>
          <a:p>
            <a:fld id="{4DDE9AC2-1B6F-413F-B57E-16E7E312BA6A}" type="slidenum">
              <a:rPr lang="en-GB" smtClean="0"/>
              <a:t>‹#›</a:t>
            </a:fld>
            <a:endParaRPr lang="en-GB" dirty="0"/>
          </a:p>
        </p:txBody>
      </p:sp>
      <p:grpSp>
        <p:nvGrpSpPr>
          <p:cNvPr id="16" name="Group 15"/>
          <p:cNvGrpSpPr/>
          <p:nvPr/>
        </p:nvGrpSpPr>
        <p:grpSpPr>
          <a:xfrm>
            <a:off x="0" y="0"/>
            <a:ext cx="3562597" cy="911035"/>
            <a:chOff x="0" y="0"/>
            <a:chExt cx="3562597" cy="911035"/>
          </a:xfrm>
        </p:grpSpPr>
        <p:pic>
          <p:nvPicPr>
            <p:cNvPr id="7" name="Picture 6"/>
            <p:cNvPicPr>
              <a:picLocks noChangeAspect="1"/>
            </p:cNvPicPr>
            <p:nvPr/>
          </p:nvPicPr>
          <p:blipFill>
            <a:blip r:embed="rId8"/>
            <a:stretch>
              <a:fillRect/>
            </a:stretch>
          </p:blipFill>
          <p:spPr>
            <a:xfrm>
              <a:off x="0" y="0"/>
              <a:ext cx="3562597" cy="407248"/>
            </a:xfrm>
            <a:prstGeom prst="rect">
              <a:avLst/>
            </a:prstGeom>
          </p:spPr>
        </p:pic>
        <p:pic>
          <p:nvPicPr>
            <p:cNvPr id="12" name="Picture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0620" y="488462"/>
              <a:ext cx="407249" cy="407249"/>
            </a:xfrm>
            <a:prstGeom prst="rect">
              <a:avLst/>
            </a:prstGeom>
          </p:spPr>
        </p:pic>
        <p:sp>
          <p:nvSpPr>
            <p:cNvPr id="13" name="TextBox 12"/>
            <p:cNvSpPr txBox="1"/>
            <p:nvPr/>
          </p:nvSpPr>
          <p:spPr>
            <a:xfrm>
              <a:off x="579002" y="480148"/>
              <a:ext cx="2983595" cy="430887"/>
            </a:xfrm>
            <a:prstGeom prst="rect">
              <a:avLst/>
            </a:prstGeom>
            <a:noFill/>
          </p:spPr>
          <p:txBody>
            <a:bodyPr wrap="square" lIns="108000" tIns="0" bIns="0" rtlCol="0">
              <a:spAutoFit/>
            </a:bodyPr>
            <a:lstStyle/>
            <a:p>
              <a:r>
                <a:rPr lang="en-US" sz="1400" dirty="0">
                  <a:solidFill>
                    <a:srgbClr val="0053A1"/>
                  </a:solidFill>
                  <a:latin typeface="Optima" pitchFamily="2" charset="0"/>
                </a:rPr>
                <a:t>International</a:t>
              </a:r>
              <a:r>
                <a:rPr lang="en-US" sz="1400" baseline="0" dirty="0">
                  <a:solidFill>
                    <a:srgbClr val="0053A1"/>
                  </a:solidFill>
                  <a:latin typeface="Optima" pitchFamily="2" charset="0"/>
                </a:rPr>
                <a:t> Relations Sector</a:t>
              </a:r>
            </a:p>
            <a:p>
              <a:r>
                <a:rPr lang="en-US" sz="1400" i="1" baseline="0" dirty="0" err="1">
                  <a:solidFill>
                    <a:srgbClr val="0053A1"/>
                  </a:solidFill>
                  <a:latin typeface="Optima" pitchFamily="2" charset="0"/>
                </a:rPr>
                <a:t>Secteur</a:t>
              </a:r>
              <a:r>
                <a:rPr lang="en-US" sz="1400" i="1" baseline="0" dirty="0">
                  <a:solidFill>
                    <a:srgbClr val="0053A1"/>
                  </a:solidFill>
                  <a:latin typeface="Optima" pitchFamily="2" charset="0"/>
                </a:rPr>
                <a:t> Relations </a:t>
              </a:r>
              <a:r>
                <a:rPr lang="en-US" sz="1400" i="1" baseline="0" dirty="0" err="1">
                  <a:solidFill>
                    <a:srgbClr val="0053A1"/>
                  </a:solidFill>
                  <a:latin typeface="Optima" pitchFamily="2" charset="0"/>
                </a:rPr>
                <a:t>Internationales</a:t>
              </a:r>
              <a:endParaRPr lang="en-GB" sz="1400" i="1" dirty="0">
                <a:solidFill>
                  <a:srgbClr val="0053A1"/>
                </a:solidFill>
                <a:latin typeface="Optima" pitchFamily="2" charset="0"/>
              </a:endParaRPr>
            </a:p>
          </p:txBody>
        </p:sp>
        <p:cxnSp>
          <p:nvCxnSpPr>
            <p:cNvPr id="15" name="Straight Connector 14"/>
            <p:cNvCxnSpPr/>
            <p:nvPr/>
          </p:nvCxnSpPr>
          <p:spPr>
            <a:xfrm>
              <a:off x="575472" y="488462"/>
              <a:ext cx="3530" cy="407249"/>
            </a:xfrm>
            <a:prstGeom prst="line">
              <a:avLst/>
            </a:prstGeom>
            <a:ln>
              <a:solidFill>
                <a:srgbClr val="0053A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56488586"/>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Lst>
  <p:hf sldNum="0" hdr="0" ftr="0" dt="0"/>
  <p:txStyles>
    <p:titleStyle>
      <a:lvl1pPr algn="l" defTabSz="914400" rtl="0" eaLnBrk="1" latinLnBrk="0" hangingPunct="1">
        <a:lnSpc>
          <a:spcPct val="90000"/>
        </a:lnSpc>
        <a:spcBef>
          <a:spcPct val="0"/>
        </a:spcBef>
        <a:buNone/>
        <a:defRPr sz="4400" b="1" kern="1200">
          <a:solidFill>
            <a:srgbClr val="0053A1"/>
          </a:solidFill>
          <a:latin typeface="Optima"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tim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tim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tim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tim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tim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104282"/>
        </a:solidFill>
        <a:effectLst/>
      </p:bgPr>
    </p:bg>
    <p:spTree>
      <p:nvGrpSpPr>
        <p:cNvPr id="1" name=""/>
        <p:cNvGrpSpPr/>
        <p:nvPr/>
      </p:nvGrpSpPr>
      <p:grpSpPr>
        <a:xfrm>
          <a:off x="0" y="0"/>
          <a:ext cx="0" cy="0"/>
          <a:chOff x="0" y="0"/>
          <a:chExt cx="0" cy="0"/>
        </a:xfrm>
      </p:grpSpPr>
      <p:pic>
        <p:nvPicPr>
          <p:cNvPr id="2" name="Image 2" descr="Image 2"/>
          <p:cNvPicPr>
            <a:picLocks noChangeAspect="1"/>
          </p:cNvPicPr>
          <p:nvPr/>
        </p:nvPicPr>
        <p:blipFill>
          <a:blip r:embed="rId42">
            <a:extLst/>
          </a:blip>
          <a:stretch>
            <a:fillRect/>
          </a:stretch>
        </p:blipFill>
        <p:spPr>
          <a:xfrm>
            <a:off x="4412472" y="1770398"/>
            <a:ext cx="3360001" cy="3326233"/>
          </a:xfrm>
          <a:prstGeom prst="rect">
            <a:avLst/>
          </a:prstGeom>
          <a:ln w="12700">
            <a:miter lim="400000"/>
          </a:ln>
        </p:spPr>
      </p:pic>
      <p:sp>
        <p:nvSpPr>
          <p:cNvPr id="3" name="Title Text"/>
          <p:cNvSpPr txBox="1">
            <a:spLocks noGrp="1"/>
          </p:cNvSpPr>
          <p:nvPr>
            <p:ph type="title"/>
          </p:nvPr>
        </p:nvSpPr>
        <p:spPr>
          <a:xfrm>
            <a:off x="609600" y="92074"/>
            <a:ext cx="10972800" cy="150812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5892800" y="6172200"/>
            <a:ext cx="2844800" cy="368301"/>
          </a:xfrm>
          <a:prstGeom prst="rect">
            <a:avLst/>
          </a:prstGeom>
          <a:ln w="12700">
            <a:miter lim="400000"/>
          </a:ln>
        </p:spPr>
        <p:txBody>
          <a:bodyPr wrap="none" lIns="45719" rIns="45719" anchor="ctr">
            <a:spAutoFit/>
          </a:bodyPr>
          <a:lstStyle>
            <a:lvl1pPr algn="r">
              <a:defRPr sz="1600">
                <a:solidFill>
                  <a:srgbClr val="8897BD"/>
                </a:solidFill>
              </a:defRPr>
            </a:lvl1pPr>
          </a:lstStyle>
          <a:p>
            <a:fld id="{86CB4B4D-7CA3-9044-876B-883B54F8677D}" type="slidenum">
              <a:t>‹#›</a:t>
            </a:fld>
            <a:endParaRPr/>
          </a:p>
        </p:txBody>
      </p:sp>
    </p:spTree>
    <p:extLst>
      <p:ext uri="{BB962C8B-B14F-4D97-AF65-F5344CB8AC3E}">
        <p14:creationId xmlns:p14="http://schemas.microsoft.com/office/powerpoint/2010/main" val="2784070903"/>
      </p:ext>
    </p:extLst>
  </p:cSld>
  <p:clrMap bg1="dk1" tx1="lt1" bg2="dk2" tx2="lt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 id="2147483774" r:id="rId29"/>
    <p:sldLayoutId id="2147483775" r:id="rId30"/>
    <p:sldLayoutId id="2147483776" r:id="rId31"/>
    <p:sldLayoutId id="2147483777" r:id="rId32"/>
    <p:sldLayoutId id="2147483778" r:id="rId33"/>
    <p:sldLayoutId id="2147483779" r:id="rId34"/>
    <p:sldLayoutId id="2147483780" r:id="rId35"/>
    <p:sldLayoutId id="2147483781" r:id="rId36"/>
    <p:sldLayoutId id="2147483782" r:id="rId37"/>
    <p:sldLayoutId id="2147483783" r:id="rId38"/>
    <p:sldLayoutId id="2147483784" r:id="rId39"/>
    <p:sldLayoutId id="2147483785" r:id="rId40"/>
  </p:sldLayoutIdLst>
  <p:transition spd="med"/>
  <p:txStyles>
    <p:titleStyle>
      <a:lvl1pPr marL="0" marR="0" indent="0" algn="l" defTabSz="914400" rtl="0" latinLnBrk="0">
        <a:lnSpc>
          <a:spcPct val="100000"/>
        </a:lnSpc>
        <a:spcBef>
          <a:spcPts val="0"/>
        </a:spcBef>
        <a:spcAft>
          <a:spcPts val="0"/>
        </a:spcAft>
        <a:buClrTx/>
        <a:buSzTx/>
        <a:buFontTx/>
        <a:buNone/>
        <a:tabLst/>
        <a:defRPr sz="6100" b="0" i="0" u="none" strike="noStrike" cap="none" spc="0" baseline="0">
          <a:solidFill>
            <a:srgbClr val="0055A0"/>
          </a:solidFill>
          <a:uFillTx/>
          <a:latin typeface="Arial"/>
          <a:ea typeface="Arial"/>
          <a:cs typeface="Arial"/>
          <a:sym typeface="Arial"/>
        </a:defRPr>
      </a:lvl1pPr>
      <a:lvl2pPr marL="0" marR="0" indent="0" algn="l" defTabSz="914400" rtl="0" latinLnBrk="0">
        <a:lnSpc>
          <a:spcPct val="100000"/>
        </a:lnSpc>
        <a:spcBef>
          <a:spcPts val="0"/>
        </a:spcBef>
        <a:spcAft>
          <a:spcPts val="0"/>
        </a:spcAft>
        <a:buClrTx/>
        <a:buSzTx/>
        <a:buFontTx/>
        <a:buNone/>
        <a:tabLst/>
        <a:defRPr sz="6100" b="0" i="0" u="none" strike="noStrike" cap="none" spc="0" baseline="0">
          <a:solidFill>
            <a:srgbClr val="0055A0"/>
          </a:solidFill>
          <a:uFillTx/>
          <a:latin typeface="Arial"/>
          <a:ea typeface="Arial"/>
          <a:cs typeface="Arial"/>
          <a:sym typeface="Arial"/>
        </a:defRPr>
      </a:lvl2pPr>
      <a:lvl3pPr marL="0" marR="0" indent="0" algn="l" defTabSz="914400" rtl="0" latinLnBrk="0">
        <a:lnSpc>
          <a:spcPct val="100000"/>
        </a:lnSpc>
        <a:spcBef>
          <a:spcPts val="0"/>
        </a:spcBef>
        <a:spcAft>
          <a:spcPts val="0"/>
        </a:spcAft>
        <a:buClrTx/>
        <a:buSzTx/>
        <a:buFontTx/>
        <a:buNone/>
        <a:tabLst/>
        <a:defRPr sz="6100" b="0" i="0" u="none" strike="noStrike" cap="none" spc="0" baseline="0">
          <a:solidFill>
            <a:srgbClr val="0055A0"/>
          </a:solidFill>
          <a:uFillTx/>
          <a:latin typeface="Arial"/>
          <a:ea typeface="Arial"/>
          <a:cs typeface="Arial"/>
          <a:sym typeface="Arial"/>
        </a:defRPr>
      </a:lvl3pPr>
      <a:lvl4pPr marL="0" marR="0" indent="0" algn="l" defTabSz="914400" rtl="0" latinLnBrk="0">
        <a:lnSpc>
          <a:spcPct val="100000"/>
        </a:lnSpc>
        <a:spcBef>
          <a:spcPts val="0"/>
        </a:spcBef>
        <a:spcAft>
          <a:spcPts val="0"/>
        </a:spcAft>
        <a:buClrTx/>
        <a:buSzTx/>
        <a:buFontTx/>
        <a:buNone/>
        <a:tabLst/>
        <a:defRPr sz="6100" b="0" i="0" u="none" strike="noStrike" cap="none" spc="0" baseline="0">
          <a:solidFill>
            <a:srgbClr val="0055A0"/>
          </a:solidFill>
          <a:uFillTx/>
          <a:latin typeface="Arial"/>
          <a:ea typeface="Arial"/>
          <a:cs typeface="Arial"/>
          <a:sym typeface="Arial"/>
        </a:defRPr>
      </a:lvl4pPr>
      <a:lvl5pPr marL="0" marR="0" indent="0" algn="l" defTabSz="914400" rtl="0" latinLnBrk="0">
        <a:lnSpc>
          <a:spcPct val="100000"/>
        </a:lnSpc>
        <a:spcBef>
          <a:spcPts val="0"/>
        </a:spcBef>
        <a:spcAft>
          <a:spcPts val="0"/>
        </a:spcAft>
        <a:buClrTx/>
        <a:buSzTx/>
        <a:buFontTx/>
        <a:buNone/>
        <a:tabLst/>
        <a:defRPr sz="6100" b="0" i="0" u="none" strike="noStrike" cap="none" spc="0" baseline="0">
          <a:solidFill>
            <a:srgbClr val="0055A0"/>
          </a:solidFill>
          <a:uFillTx/>
          <a:latin typeface="Arial"/>
          <a:ea typeface="Arial"/>
          <a:cs typeface="Arial"/>
          <a:sym typeface="Arial"/>
        </a:defRPr>
      </a:lvl5pPr>
      <a:lvl6pPr marL="0" marR="0" indent="0" algn="l" defTabSz="914400" rtl="0" latinLnBrk="0">
        <a:lnSpc>
          <a:spcPct val="100000"/>
        </a:lnSpc>
        <a:spcBef>
          <a:spcPts val="0"/>
        </a:spcBef>
        <a:spcAft>
          <a:spcPts val="0"/>
        </a:spcAft>
        <a:buClrTx/>
        <a:buSzTx/>
        <a:buFontTx/>
        <a:buNone/>
        <a:tabLst/>
        <a:defRPr sz="6100" b="0" i="0" u="none" strike="noStrike" cap="none" spc="0" baseline="0">
          <a:solidFill>
            <a:srgbClr val="0055A0"/>
          </a:solidFill>
          <a:uFillTx/>
          <a:latin typeface="Arial"/>
          <a:ea typeface="Arial"/>
          <a:cs typeface="Arial"/>
          <a:sym typeface="Arial"/>
        </a:defRPr>
      </a:lvl6pPr>
      <a:lvl7pPr marL="0" marR="0" indent="0" algn="l" defTabSz="914400" rtl="0" latinLnBrk="0">
        <a:lnSpc>
          <a:spcPct val="100000"/>
        </a:lnSpc>
        <a:spcBef>
          <a:spcPts val="0"/>
        </a:spcBef>
        <a:spcAft>
          <a:spcPts val="0"/>
        </a:spcAft>
        <a:buClrTx/>
        <a:buSzTx/>
        <a:buFontTx/>
        <a:buNone/>
        <a:tabLst/>
        <a:defRPr sz="6100" b="0" i="0" u="none" strike="noStrike" cap="none" spc="0" baseline="0">
          <a:solidFill>
            <a:srgbClr val="0055A0"/>
          </a:solidFill>
          <a:uFillTx/>
          <a:latin typeface="Arial"/>
          <a:ea typeface="Arial"/>
          <a:cs typeface="Arial"/>
          <a:sym typeface="Arial"/>
        </a:defRPr>
      </a:lvl7pPr>
      <a:lvl8pPr marL="0" marR="0" indent="0" algn="l" defTabSz="914400" rtl="0" latinLnBrk="0">
        <a:lnSpc>
          <a:spcPct val="100000"/>
        </a:lnSpc>
        <a:spcBef>
          <a:spcPts val="0"/>
        </a:spcBef>
        <a:spcAft>
          <a:spcPts val="0"/>
        </a:spcAft>
        <a:buClrTx/>
        <a:buSzTx/>
        <a:buFontTx/>
        <a:buNone/>
        <a:tabLst/>
        <a:defRPr sz="6100" b="0" i="0" u="none" strike="noStrike" cap="none" spc="0" baseline="0">
          <a:solidFill>
            <a:srgbClr val="0055A0"/>
          </a:solidFill>
          <a:uFillTx/>
          <a:latin typeface="Arial"/>
          <a:ea typeface="Arial"/>
          <a:cs typeface="Arial"/>
          <a:sym typeface="Arial"/>
        </a:defRPr>
      </a:lvl8pPr>
      <a:lvl9pPr marL="0" marR="0" indent="0" algn="l" defTabSz="914400" rtl="0" latinLnBrk="0">
        <a:lnSpc>
          <a:spcPct val="100000"/>
        </a:lnSpc>
        <a:spcBef>
          <a:spcPts val="0"/>
        </a:spcBef>
        <a:spcAft>
          <a:spcPts val="0"/>
        </a:spcAft>
        <a:buClrTx/>
        <a:buSzTx/>
        <a:buFontTx/>
        <a:buNone/>
        <a:tabLst/>
        <a:defRPr sz="6100" b="0" i="0" u="none" strike="noStrike" cap="none" spc="0" baseline="0">
          <a:solidFill>
            <a:srgbClr val="0055A0"/>
          </a:solidFill>
          <a:uFillTx/>
          <a:latin typeface="Arial"/>
          <a:ea typeface="Arial"/>
          <a:cs typeface="Arial"/>
          <a:sym typeface="Arial"/>
        </a:defRPr>
      </a:lvl9pPr>
    </p:titleStyle>
    <p:bodyStyle>
      <a:lvl1pPr marL="658352" marR="0" indent="-609584" algn="l" defTabSz="914400" rtl="0" latinLnBrk="0">
        <a:lnSpc>
          <a:spcPct val="100000"/>
        </a:lnSpc>
        <a:spcBef>
          <a:spcPts val="900"/>
        </a:spcBef>
        <a:spcAft>
          <a:spcPts val="0"/>
        </a:spcAft>
        <a:buClr>
          <a:srgbClr val="0055A0"/>
        </a:buClr>
        <a:buSzPct val="80000"/>
        <a:buFont typeface="Arial"/>
        <a:buChar char="•"/>
        <a:tabLst/>
        <a:defRPr sz="4000" b="0" i="0" u="none" strike="noStrike" cap="none" spc="0" baseline="0">
          <a:solidFill>
            <a:srgbClr val="0055A0"/>
          </a:solidFill>
          <a:uFillTx/>
          <a:latin typeface="Arial"/>
          <a:ea typeface="Arial"/>
          <a:cs typeface="Arial"/>
          <a:sym typeface="Arial"/>
        </a:defRPr>
      </a:lvl1pPr>
      <a:lvl2pPr marL="1314551" marR="0" indent="-717158" algn="l" defTabSz="914400" rtl="0" latinLnBrk="0">
        <a:lnSpc>
          <a:spcPct val="100000"/>
        </a:lnSpc>
        <a:spcBef>
          <a:spcPts val="900"/>
        </a:spcBef>
        <a:spcAft>
          <a:spcPts val="0"/>
        </a:spcAft>
        <a:buClr>
          <a:srgbClr val="0055A0"/>
        </a:buClr>
        <a:buSzPct val="90000"/>
        <a:buFont typeface="Arial"/>
        <a:buChar char="•"/>
        <a:tabLst/>
        <a:defRPr sz="4000" b="0" i="0" u="none" strike="noStrike" cap="none" spc="0" baseline="0">
          <a:solidFill>
            <a:srgbClr val="0055A0"/>
          </a:solidFill>
          <a:uFillTx/>
          <a:latin typeface="Arial"/>
          <a:ea typeface="Arial"/>
          <a:cs typeface="Arial"/>
          <a:sym typeface="Arial"/>
        </a:defRPr>
      </a:lvl2pPr>
      <a:lvl3pPr marL="1571205" marR="0" indent="-571486" algn="l" defTabSz="914400" rtl="0" latinLnBrk="0">
        <a:lnSpc>
          <a:spcPct val="100000"/>
        </a:lnSpc>
        <a:spcBef>
          <a:spcPts val="900"/>
        </a:spcBef>
        <a:spcAft>
          <a:spcPts val="0"/>
        </a:spcAft>
        <a:buClr>
          <a:srgbClr val="0055A0"/>
        </a:buClr>
        <a:buSzPct val="85000"/>
        <a:buFont typeface="Arial"/>
        <a:buChar char="•"/>
        <a:tabLst/>
        <a:defRPr sz="4000" b="0" i="0" u="none" strike="noStrike" cap="none" spc="0" baseline="0">
          <a:solidFill>
            <a:srgbClr val="0055A0"/>
          </a:solidFill>
          <a:uFillTx/>
          <a:latin typeface="Arial"/>
          <a:ea typeface="Arial"/>
          <a:cs typeface="Arial"/>
          <a:sym typeface="Arial"/>
        </a:defRPr>
      </a:lvl3pPr>
      <a:lvl4pPr marL="2093220" marR="0" indent="-703367" algn="l" defTabSz="914400" rtl="0" latinLnBrk="0">
        <a:lnSpc>
          <a:spcPct val="100000"/>
        </a:lnSpc>
        <a:spcBef>
          <a:spcPts val="900"/>
        </a:spcBef>
        <a:spcAft>
          <a:spcPts val="0"/>
        </a:spcAft>
        <a:buClr>
          <a:srgbClr val="0055A0"/>
        </a:buClr>
        <a:buSzPct val="90000"/>
        <a:buFont typeface="Arial"/>
        <a:buChar char="•"/>
        <a:tabLst/>
        <a:defRPr sz="4000" b="0" i="0" u="none" strike="noStrike" cap="none" spc="0" baseline="0">
          <a:solidFill>
            <a:srgbClr val="0055A0"/>
          </a:solidFill>
          <a:uFillTx/>
          <a:latin typeface="Arial"/>
          <a:ea typeface="Arial"/>
          <a:cs typeface="Arial"/>
          <a:sym typeface="Arial"/>
        </a:defRPr>
      </a:lvl4pPr>
      <a:lvl5pPr marL="2446779" marR="0" indent="-703367" algn="l" defTabSz="914400" rtl="0" latinLnBrk="0">
        <a:lnSpc>
          <a:spcPct val="100000"/>
        </a:lnSpc>
        <a:spcBef>
          <a:spcPts val="900"/>
        </a:spcBef>
        <a:spcAft>
          <a:spcPts val="0"/>
        </a:spcAft>
        <a:buClr>
          <a:srgbClr val="0055A0"/>
        </a:buClr>
        <a:buSzPct val="100000"/>
        <a:buFont typeface="Arial"/>
        <a:buChar char="•"/>
        <a:tabLst/>
        <a:defRPr sz="4000" b="0" i="0" u="none" strike="noStrike" cap="none" spc="0" baseline="0">
          <a:solidFill>
            <a:srgbClr val="0055A0"/>
          </a:solidFill>
          <a:uFillTx/>
          <a:latin typeface="Arial"/>
          <a:ea typeface="Arial"/>
          <a:cs typeface="Arial"/>
          <a:sym typeface="Arial"/>
        </a:defRPr>
      </a:lvl5pPr>
      <a:lvl6pPr marL="2398950" marR="0" indent="-375129" algn="l" defTabSz="914400" rtl="0" latinLnBrk="0">
        <a:lnSpc>
          <a:spcPct val="100000"/>
        </a:lnSpc>
        <a:spcBef>
          <a:spcPts val="900"/>
        </a:spcBef>
        <a:spcAft>
          <a:spcPts val="0"/>
        </a:spcAft>
        <a:buClr>
          <a:srgbClr val="0055A0"/>
        </a:buClr>
        <a:buSzPct val="100000"/>
        <a:buFont typeface="Arial"/>
        <a:buChar char="-"/>
        <a:tabLst/>
        <a:defRPr sz="4000" b="0" i="0" u="none" strike="noStrike" cap="none" spc="0" baseline="0">
          <a:solidFill>
            <a:srgbClr val="0055A0"/>
          </a:solidFill>
          <a:uFillTx/>
          <a:latin typeface="Arial"/>
          <a:ea typeface="Arial"/>
          <a:cs typeface="Arial"/>
          <a:sym typeface="Arial"/>
        </a:defRPr>
      </a:lvl6pPr>
      <a:lvl7pPr marL="2722811" marR="0" indent="-406389" algn="l" defTabSz="914400" rtl="0" latinLnBrk="0">
        <a:lnSpc>
          <a:spcPct val="100000"/>
        </a:lnSpc>
        <a:spcBef>
          <a:spcPts val="900"/>
        </a:spcBef>
        <a:spcAft>
          <a:spcPts val="0"/>
        </a:spcAft>
        <a:buClr>
          <a:srgbClr val="0055A0"/>
        </a:buClr>
        <a:buSzPct val="100000"/>
        <a:buFont typeface="Arial"/>
        <a:buChar char="•"/>
        <a:tabLst/>
        <a:defRPr sz="4000" b="0" i="0" u="none" strike="noStrike" cap="none" spc="0" baseline="0">
          <a:solidFill>
            <a:srgbClr val="0055A0"/>
          </a:solidFill>
          <a:uFillTx/>
          <a:latin typeface="Arial"/>
          <a:ea typeface="Arial"/>
          <a:cs typeface="Arial"/>
          <a:sym typeface="Arial"/>
        </a:defRPr>
      </a:lvl7pPr>
      <a:lvl8pPr marL="3073468" marR="0" indent="-464445" algn="l" defTabSz="914400" rtl="0" latinLnBrk="0">
        <a:lnSpc>
          <a:spcPct val="100000"/>
        </a:lnSpc>
        <a:spcBef>
          <a:spcPts val="900"/>
        </a:spcBef>
        <a:spcAft>
          <a:spcPts val="0"/>
        </a:spcAft>
        <a:buClr>
          <a:srgbClr val="0055A0"/>
        </a:buClr>
        <a:buSzPct val="100000"/>
        <a:buFont typeface="Arial"/>
        <a:buChar char="▪"/>
        <a:tabLst/>
        <a:defRPr sz="4000" b="0" i="0" u="none" strike="noStrike" cap="none" spc="0" baseline="0">
          <a:solidFill>
            <a:srgbClr val="0055A0"/>
          </a:solidFill>
          <a:uFillTx/>
          <a:latin typeface="Arial"/>
          <a:ea typeface="Arial"/>
          <a:cs typeface="Arial"/>
          <a:sym typeface="Arial"/>
        </a:defRPr>
      </a:lvl8pPr>
      <a:lvl9pPr marL="3329493" marR="0" indent="-464445" algn="l" defTabSz="914400" rtl="0" latinLnBrk="0">
        <a:lnSpc>
          <a:spcPct val="100000"/>
        </a:lnSpc>
        <a:spcBef>
          <a:spcPts val="900"/>
        </a:spcBef>
        <a:spcAft>
          <a:spcPts val="0"/>
        </a:spcAft>
        <a:buClr>
          <a:srgbClr val="0055A0"/>
        </a:buClr>
        <a:buSzPct val="100000"/>
        <a:buFont typeface="Arial"/>
        <a:buChar char="•"/>
        <a:tabLst/>
        <a:defRPr sz="4000" b="0" i="0" u="none" strike="noStrike" cap="none" spc="0" baseline="0">
          <a:solidFill>
            <a:srgbClr val="0055A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64.xml"/></Relationships>
</file>

<file path=ppt/slides/_rels/slide16.xml.rels><?xml version="1.0" encoding="UTF-8" standalone="yes"?>
<Relationships xmlns="http://schemas.openxmlformats.org/package/2006/relationships"><Relationship Id="rId3" Type="http://schemas.openxmlformats.org/officeDocument/2006/relationships/image" Target="../media/image64.gif"/><Relationship Id="rId2" Type="http://schemas.openxmlformats.org/officeDocument/2006/relationships/image" Target="../media/image63.jpeg"/><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6.png"/><Relationship Id="rId3" Type="http://schemas.microsoft.com/office/2007/relationships/hdphoto" Target="../media/hdphoto1.wdp"/><Relationship Id="rId7"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36.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wmf"/><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xml"/><Relationship Id="rId1" Type="http://schemas.openxmlformats.org/officeDocument/2006/relationships/slideLayout" Target="../slideLayouts/slideLayout23.xml"/><Relationship Id="rId4" Type="http://schemas.openxmlformats.org/officeDocument/2006/relationships/image" Target="../media/image22.jpeg"/></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chart" Target="../charts/chart1.xml"/><Relationship Id="rId2" Type="http://schemas.openxmlformats.org/officeDocument/2006/relationships/image" Target="../media/image23.png"/><Relationship Id="rId1" Type="http://schemas.openxmlformats.org/officeDocument/2006/relationships/slideLayout" Target="../slideLayouts/slideLayout36.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25.png"/></Relationships>
</file>

<file path=ppt/slides/_rels/slide6.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png"/><Relationship Id="rId18" Type="http://schemas.openxmlformats.org/officeDocument/2006/relationships/image" Target="../media/image44.png"/><Relationship Id="rId3" Type="http://schemas.openxmlformats.org/officeDocument/2006/relationships/image" Target="../media/image29.png"/><Relationship Id="rId21" Type="http://schemas.openxmlformats.org/officeDocument/2006/relationships/image" Target="../media/image47.png"/><Relationship Id="rId7" Type="http://schemas.openxmlformats.org/officeDocument/2006/relationships/image" Target="../media/image33.png"/><Relationship Id="rId12" Type="http://schemas.openxmlformats.org/officeDocument/2006/relationships/image" Target="../media/image38.png"/><Relationship Id="rId17" Type="http://schemas.openxmlformats.org/officeDocument/2006/relationships/image" Target="../media/image43.png"/><Relationship Id="rId2" Type="http://schemas.openxmlformats.org/officeDocument/2006/relationships/image" Target="../media/image28.png"/><Relationship Id="rId16" Type="http://schemas.openxmlformats.org/officeDocument/2006/relationships/image" Target="../media/image42.png"/><Relationship Id="rId20" Type="http://schemas.openxmlformats.org/officeDocument/2006/relationships/image" Target="../media/image46.png"/><Relationship Id="rId1" Type="http://schemas.openxmlformats.org/officeDocument/2006/relationships/slideLayout" Target="../slideLayouts/slideLayout37.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5" Type="http://schemas.openxmlformats.org/officeDocument/2006/relationships/image" Target="../media/image41.png"/><Relationship Id="rId10" Type="http://schemas.openxmlformats.org/officeDocument/2006/relationships/image" Target="../media/image36.png"/><Relationship Id="rId19" Type="http://schemas.openxmlformats.org/officeDocument/2006/relationships/image" Target="../media/image45.png"/><Relationship Id="rId4" Type="http://schemas.openxmlformats.org/officeDocument/2006/relationships/image" Target="../media/image30.png"/><Relationship Id="rId9" Type="http://schemas.openxmlformats.org/officeDocument/2006/relationships/image" Target="../media/image35.png"/><Relationship Id="rId14" Type="http://schemas.openxmlformats.org/officeDocument/2006/relationships/image" Target="../media/image40.png"/><Relationship Id="rId22" Type="http://schemas.openxmlformats.org/officeDocument/2006/relationships/image" Target="../media/image48.png"/></Relationships>
</file>

<file path=ppt/slides/_rels/slide7.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image" Target="../media/image50.jpeg"/><Relationship Id="rId7" Type="http://schemas.openxmlformats.org/officeDocument/2006/relationships/image" Target="../media/image54.jpeg"/><Relationship Id="rId2" Type="http://schemas.openxmlformats.org/officeDocument/2006/relationships/image" Target="../media/image49.jpeg"/><Relationship Id="rId1" Type="http://schemas.openxmlformats.org/officeDocument/2006/relationships/slideLayout" Target="../slideLayouts/slideLayout26.xml"/><Relationship Id="rId6" Type="http://schemas.openxmlformats.org/officeDocument/2006/relationships/image" Target="../media/image53.jpeg"/><Relationship Id="rId11" Type="http://schemas.openxmlformats.org/officeDocument/2006/relationships/image" Target="../media/image58.jpeg"/><Relationship Id="rId5" Type="http://schemas.openxmlformats.org/officeDocument/2006/relationships/image" Target="../media/image52.jpeg"/><Relationship Id="rId10" Type="http://schemas.openxmlformats.org/officeDocument/2006/relationships/image" Target="../media/image57.jpeg"/><Relationship Id="rId4" Type="http://schemas.openxmlformats.org/officeDocument/2006/relationships/image" Target="../media/image51.jpeg"/><Relationship Id="rId9" Type="http://schemas.openxmlformats.org/officeDocument/2006/relationships/image" Target="../media/image5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A9B51-C075-48B6-8058-5F26DD36B20A}"/>
              </a:ext>
            </a:extLst>
          </p:cNvPr>
          <p:cNvSpPr>
            <a:spLocks noGrp="1"/>
          </p:cNvSpPr>
          <p:nvPr>
            <p:ph type="ctrTitle"/>
          </p:nvPr>
        </p:nvSpPr>
        <p:spPr/>
        <p:txBody>
          <a:bodyPr>
            <a:normAutofit/>
          </a:bodyPr>
          <a:lstStyle/>
          <a:p>
            <a:r>
              <a:rPr lang="en-GB" dirty="0"/>
              <a:t>CERN </a:t>
            </a:r>
            <a:br>
              <a:rPr lang="en-GB" dirty="0"/>
            </a:br>
            <a:r>
              <a:rPr lang="en-GB" dirty="0"/>
              <a:t>Education Programmes</a:t>
            </a:r>
          </a:p>
        </p:txBody>
      </p:sp>
      <p:sp>
        <p:nvSpPr>
          <p:cNvPr id="3" name="Subtitle 2">
            <a:extLst>
              <a:ext uri="{FF2B5EF4-FFF2-40B4-BE49-F238E27FC236}">
                <a16:creationId xmlns:a16="http://schemas.microsoft.com/office/drawing/2014/main" id="{39404D9D-42D2-47A4-A48A-280BCBEB8A0D}"/>
              </a:ext>
            </a:extLst>
          </p:cNvPr>
          <p:cNvSpPr>
            <a:spLocks noGrp="1"/>
          </p:cNvSpPr>
          <p:nvPr>
            <p:ph type="subTitle" idx="1"/>
          </p:nvPr>
        </p:nvSpPr>
        <p:spPr/>
        <p:txBody>
          <a:bodyPr>
            <a:normAutofit fontScale="92500" lnSpcReduction="10000"/>
          </a:bodyPr>
          <a:lstStyle/>
          <a:p>
            <a:r>
              <a:rPr lang="en-GB" dirty="0"/>
              <a:t>Dr. Sascha Marc Schmeling</a:t>
            </a:r>
          </a:p>
          <a:p>
            <a:endParaRPr lang="en-GB" dirty="0"/>
          </a:p>
          <a:p>
            <a:r>
              <a:rPr lang="en-GB" dirty="0"/>
              <a:t>1</a:t>
            </a:r>
            <a:r>
              <a:rPr lang="en-GB" baseline="30000" dirty="0"/>
              <a:t>st</a:t>
            </a:r>
            <a:r>
              <a:rPr lang="en-GB" dirty="0"/>
              <a:t> CERN-Slovenian Committee Meeting</a:t>
            </a:r>
          </a:p>
          <a:p>
            <a:r>
              <a:rPr lang="en-GB" dirty="0"/>
              <a:t>May 12</a:t>
            </a:r>
            <a:r>
              <a:rPr lang="en-GB" baseline="30000" dirty="0"/>
              <a:t>th</a:t>
            </a:r>
            <a:r>
              <a:rPr lang="en-GB" dirty="0"/>
              <a:t>, 2021</a:t>
            </a:r>
          </a:p>
        </p:txBody>
      </p:sp>
    </p:spTree>
    <p:extLst>
      <p:ext uri="{BB962C8B-B14F-4D97-AF65-F5344CB8AC3E}">
        <p14:creationId xmlns:p14="http://schemas.microsoft.com/office/powerpoint/2010/main" val="12433489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7B950-119F-4FDD-8803-D5DF3D9AB259}"/>
              </a:ext>
            </a:extLst>
          </p:cNvPr>
          <p:cNvSpPr>
            <a:spLocks noGrp="1"/>
          </p:cNvSpPr>
          <p:nvPr>
            <p:ph type="title"/>
          </p:nvPr>
        </p:nvSpPr>
        <p:spPr/>
        <p:txBody>
          <a:bodyPr>
            <a:noAutofit/>
          </a:bodyPr>
          <a:lstStyle/>
          <a:p>
            <a:r>
              <a:rPr lang="en-US" sz="2800" dirty="0"/>
              <a:t>Interesting Content and Contexts in Physics Education</a:t>
            </a:r>
            <a:endParaRPr lang="en-GB" sz="2800" dirty="0"/>
          </a:p>
        </p:txBody>
      </p:sp>
      <p:sp>
        <p:nvSpPr>
          <p:cNvPr id="3" name="Content Placeholder 2">
            <a:extLst>
              <a:ext uri="{FF2B5EF4-FFF2-40B4-BE49-F238E27FC236}">
                <a16:creationId xmlns:a16="http://schemas.microsoft.com/office/drawing/2014/main" id="{CF01C533-735F-45B7-B328-8B48A04AF4DB}"/>
              </a:ext>
            </a:extLst>
          </p:cNvPr>
          <p:cNvSpPr>
            <a:spLocks noGrp="1"/>
          </p:cNvSpPr>
          <p:nvPr>
            <p:ph sz="half" idx="1"/>
          </p:nvPr>
        </p:nvSpPr>
        <p:spPr/>
        <p:txBody>
          <a:bodyPr>
            <a:normAutofit fontScale="92500" lnSpcReduction="20000"/>
          </a:bodyPr>
          <a:lstStyle/>
          <a:p>
            <a:r>
              <a:rPr lang="en-US" dirty="0"/>
              <a:t>Overall aim</a:t>
            </a:r>
          </a:p>
          <a:p>
            <a:pPr marL="457200" lvl="1" indent="0">
              <a:buNone/>
            </a:pPr>
            <a:r>
              <a:rPr lang="en-US" dirty="0"/>
              <a:t>Study high-school students’ interest in particle physics contents and contexts and </a:t>
            </a:r>
            <a:r>
              <a:rPr lang="en-US" dirty="0" err="1"/>
              <a:t>categorise</a:t>
            </a:r>
            <a:r>
              <a:rPr lang="en-US" dirty="0"/>
              <a:t> them into different interest types according to their physics-related self-concept to …</a:t>
            </a:r>
          </a:p>
          <a:p>
            <a:pPr lvl="1"/>
            <a:r>
              <a:rPr lang="en-US" dirty="0"/>
              <a:t>give recommendations for interesting learning materials</a:t>
            </a:r>
          </a:p>
          <a:p>
            <a:pPr lvl="1"/>
            <a:r>
              <a:rPr lang="en-US" dirty="0"/>
              <a:t>introduce self-concept as a gender-neutral clustering variable in PER</a:t>
            </a:r>
          </a:p>
          <a:p>
            <a:r>
              <a:rPr lang="en-US" dirty="0"/>
              <a:t>Important steps</a:t>
            </a:r>
          </a:p>
          <a:p>
            <a:pPr lvl="1"/>
            <a:r>
              <a:rPr lang="en-US" dirty="0"/>
              <a:t>Development and piloting of questionnaire about interest in particle physics contents and context</a:t>
            </a:r>
          </a:p>
          <a:p>
            <a:pPr lvl="1"/>
            <a:r>
              <a:rPr lang="en-US" dirty="0"/>
              <a:t>Main study about students’ interest in particle physics </a:t>
            </a:r>
          </a:p>
          <a:p>
            <a:pPr lvl="1"/>
            <a:r>
              <a:rPr lang="en-US" dirty="0"/>
              <a:t>Study about interesting contexts of particle physics</a:t>
            </a:r>
          </a:p>
          <a:p>
            <a:pPr lvl="1"/>
            <a:r>
              <a:rPr lang="en-US" dirty="0"/>
              <a:t>Recommendations for interesting learning </a:t>
            </a:r>
            <a:endParaRPr lang="en-GB" dirty="0"/>
          </a:p>
        </p:txBody>
      </p:sp>
      <p:pic>
        <p:nvPicPr>
          <p:cNvPr id="5" name="Picture 4">
            <a:extLst>
              <a:ext uri="{FF2B5EF4-FFF2-40B4-BE49-F238E27FC236}">
                <a16:creationId xmlns:a16="http://schemas.microsoft.com/office/drawing/2014/main" id="{BF9340BB-167C-4CDC-9AF6-BCE511B63CBA}"/>
              </a:ext>
            </a:extLst>
          </p:cNvPr>
          <p:cNvPicPr>
            <a:picLocks noChangeAspect="1"/>
          </p:cNvPicPr>
          <p:nvPr/>
        </p:nvPicPr>
        <p:blipFill rotWithShape="1">
          <a:blip r:embed="rId2"/>
          <a:srcRect r="13216"/>
          <a:stretch/>
        </p:blipFill>
        <p:spPr>
          <a:xfrm>
            <a:off x="6031676" y="1329724"/>
            <a:ext cx="6160325" cy="4711137"/>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contourClr>
              <a:srgbClr val="FFFFFF"/>
            </a:contourClr>
          </a:sp3d>
        </p:spPr>
      </p:pic>
    </p:spTree>
    <p:extLst>
      <p:ext uri="{BB962C8B-B14F-4D97-AF65-F5344CB8AC3E}">
        <p14:creationId xmlns:p14="http://schemas.microsoft.com/office/powerpoint/2010/main" val="39004469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Hands-On Experiments</a:t>
            </a:r>
            <a:endParaRPr lang="en-GB" dirty="0"/>
          </a:p>
        </p:txBody>
      </p:sp>
      <p:sp>
        <p:nvSpPr>
          <p:cNvPr id="7" name="Content Placeholder 6"/>
          <p:cNvSpPr>
            <a:spLocks noGrp="1"/>
          </p:cNvSpPr>
          <p:nvPr>
            <p:ph idx="1"/>
          </p:nvPr>
        </p:nvSpPr>
        <p:spPr>
          <a:xfrm>
            <a:off x="-9390" y="1245323"/>
            <a:ext cx="3495540" cy="5372647"/>
          </a:xfrm>
        </p:spPr>
        <p:txBody>
          <a:bodyPr>
            <a:normAutofit/>
          </a:bodyPr>
          <a:lstStyle/>
          <a:p>
            <a:endParaRPr lang="en-US" sz="2400" dirty="0"/>
          </a:p>
          <a:p>
            <a:r>
              <a:rPr lang="en-US" sz="2400" dirty="0"/>
              <a:t>publications on experiments for the classroom and home</a:t>
            </a:r>
          </a:p>
          <a:p>
            <a:endParaRPr lang="en-US" sz="2400" dirty="0"/>
          </a:p>
          <a:p>
            <a:pPr lvl="1"/>
            <a:r>
              <a:rPr lang="en-US" sz="2000" dirty="0"/>
              <a:t>smartphone physics</a:t>
            </a:r>
          </a:p>
          <a:p>
            <a:pPr lvl="1"/>
            <a:r>
              <a:rPr lang="en-US" sz="2000" dirty="0"/>
              <a:t>3D-printed experiments</a:t>
            </a:r>
          </a:p>
          <a:p>
            <a:pPr lvl="2"/>
            <a:r>
              <a:rPr lang="en-US" sz="1800" dirty="0"/>
              <a:t>interferometers</a:t>
            </a:r>
          </a:p>
          <a:p>
            <a:pPr lvl="2"/>
            <a:r>
              <a:rPr lang="en-US" sz="1800" dirty="0"/>
              <a:t>linear accelerator</a:t>
            </a:r>
          </a:p>
          <a:p>
            <a:pPr lvl="1"/>
            <a:r>
              <a:rPr lang="en-US" sz="2000" dirty="0"/>
              <a:t>silicon detectors</a:t>
            </a:r>
            <a:endParaRPr lang="en-GB" sz="2000" dirty="0"/>
          </a:p>
        </p:txBody>
      </p:sp>
      <p:pic>
        <p:nvPicPr>
          <p:cNvPr id="8" name="Picture 7"/>
          <p:cNvPicPr>
            <a:picLocks noChangeAspect="1"/>
          </p:cNvPicPr>
          <p:nvPr/>
        </p:nvPicPr>
        <p:blipFill>
          <a:blip r:embed="rId2"/>
          <a:stretch>
            <a:fillRect/>
          </a:stretch>
        </p:blipFill>
        <p:spPr>
          <a:xfrm>
            <a:off x="3444762" y="1028153"/>
            <a:ext cx="8747238" cy="5829847"/>
          </a:xfrm>
          <a:prstGeom prst="rect">
            <a:avLst/>
          </a:prstGeom>
        </p:spPr>
      </p:pic>
    </p:spTree>
    <p:extLst>
      <p:ext uri="{BB962C8B-B14F-4D97-AF65-F5344CB8AC3E}">
        <p14:creationId xmlns:p14="http://schemas.microsoft.com/office/powerpoint/2010/main" val="828214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Teacher and Student Forum</a:t>
            </a:r>
            <a:endParaRPr lang="en-GB" dirty="0"/>
          </a:p>
        </p:txBody>
      </p:sp>
      <p:sp>
        <p:nvSpPr>
          <p:cNvPr id="8" name="Text Placeholder 7"/>
          <p:cNvSpPr>
            <a:spLocks noGrp="1"/>
          </p:cNvSpPr>
          <p:nvPr>
            <p:ph type="body" idx="1"/>
          </p:nvPr>
        </p:nvSpPr>
        <p:spPr/>
        <p:txBody>
          <a:bodyPr/>
          <a:lstStyle/>
          <a:p>
            <a:endParaRPr lang="en-GB"/>
          </a:p>
        </p:txBody>
      </p:sp>
    </p:spTree>
    <p:extLst>
      <p:ext uri="{BB962C8B-B14F-4D97-AF65-F5344CB8AC3E}">
        <p14:creationId xmlns:p14="http://schemas.microsoft.com/office/powerpoint/2010/main" val="40995364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Teacher and Student Forum</a:t>
            </a:r>
            <a:endParaRPr lang="en-GB" dirty="0"/>
          </a:p>
        </p:txBody>
      </p:sp>
      <p:sp>
        <p:nvSpPr>
          <p:cNvPr id="3" name="Content Placeholder 2"/>
          <p:cNvSpPr>
            <a:spLocks noGrp="1"/>
          </p:cNvSpPr>
          <p:nvPr>
            <p:ph idx="1"/>
          </p:nvPr>
        </p:nvSpPr>
        <p:spPr/>
        <p:txBody>
          <a:bodyPr>
            <a:normAutofit lnSpcReduction="10000"/>
          </a:bodyPr>
          <a:lstStyle/>
          <a:p>
            <a:r>
              <a:rPr lang="en-US" dirty="0"/>
              <a:t>Mission Statement</a:t>
            </a:r>
            <a:endParaRPr lang="en-GB" dirty="0"/>
          </a:p>
          <a:p>
            <a:pPr lvl="1"/>
            <a:r>
              <a:rPr lang="en-GB" dirty="0"/>
              <a:t>This is one of several CERN Member State Thematic Forums. Their goal is to bring together CERN and Member State representatives who are experts in the relevant field to exchange information, share ideas and discuss the development of coherent strategies. Associate Member States may also participate.</a:t>
            </a:r>
          </a:p>
          <a:p>
            <a:pPr lvl="1"/>
            <a:r>
              <a:rPr lang="en-GB" dirty="0"/>
              <a:t>The Teacher and Student Forum will focus on pre-university activities, both for teachers and for students.</a:t>
            </a:r>
          </a:p>
          <a:p>
            <a:endParaRPr lang="en-US" dirty="0"/>
          </a:p>
          <a:p>
            <a:r>
              <a:rPr lang="en-US" dirty="0"/>
              <a:t>first meeting in December 2016</a:t>
            </a:r>
          </a:p>
          <a:p>
            <a:r>
              <a:rPr lang="en-US" dirty="0"/>
              <a:t>regular meetings in the March and September CERN Council Weeks</a:t>
            </a:r>
          </a:p>
          <a:p>
            <a:endParaRPr lang="en-US" dirty="0"/>
          </a:p>
          <a:p>
            <a:r>
              <a:rPr lang="en-US" dirty="0"/>
              <a:t>most CERN Member States have nominated a participant, also several Associate Member States</a:t>
            </a:r>
            <a:endParaRPr lang="en-GB" dirty="0"/>
          </a:p>
        </p:txBody>
      </p:sp>
      <p:sp>
        <p:nvSpPr>
          <p:cNvPr id="4" name="Speech Bubble: Rectangle 3">
            <a:extLst>
              <a:ext uri="{FF2B5EF4-FFF2-40B4-BE49-F238E27FC236}">
                <a16:creationId xmlns:a16="http://schemas.microsoft.com/office/drawing/2014/main" id="{1372A619-F7EB-488C-B4AE-3D35E360349A}"/>
              </a:ext>
            </a:extLst>
          </p:cNvPr>
          <p:cNvSpPr/>
          <p:nvPr/>
        </p:nvSpPr>
        <p:spPr>
          <a:xfrm>
            <a:off x="8962664" y="5665808"/>
            <a:ext cx="3229336" cy="1192192"/>
          </a:xfrm>
          <a:prstGeom prst="wedgeRectCallout">
            <a:avLst>
              <a:gd name="adj1" fmla="val -192862"/>
              <a:gd name="adj2" fmla="val -37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t>Slovenia:</a:t>
            </a:r>
          </a:p>
          <a:p>
            <a:pPr algn="ctr"/>
            <a:r>
              <a:rPr lang="en-GB" sz="3200" dirty="0"/>
              <a:t>Dr. Aleš Mohorič</a:t>
            </a:r>
          </a:p>
        </p:txBody>
      </p:sp>
    </p:spTree>
    <p:extLst>
      <p:ext uri="{BB962C8B-B14F-4D97-AF65-F5344CB8AC3E}">
        <p14:creationId xmlns:p14="http://schemas.microsoft.com/office/powerpoint/2010/main" val="907055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Participation from Slovenia</a:t>
            </a:r>
            <a:endParaRPr lang="en-GB" dirty="0"/>
          </a:p>
        </p:txBody>
      </p:sp>
      <p:sp>
        <p:nvSpPr>
          <p:cNvPr id="5" name="Content Placeholder 4"/>
          <p:cNvSpPr>
            <a:spLocks noGrp="1"/>
          </p:cNvSpPr>
          <p:nvPr>
            <p:ph idx="1"/>
          </p:nvPr>
        </p:nvSpPr>
        <p:spPr/>
        <p:txBody>
          <a:bodyPr>
            <a:noAutofit/>
          </a:bodyPr>
          <a:lstStyle/>
          <a:p>
            <a:r>
              <a:rPr lang="en-US" sz="3200" dirty="0"/>
              <a:t>Teacher </a:t>
            </a:r>
            <a:r>
              <a:rPr lang="en-US" sz="3200" dirty="0" err="1"/>
              <a:t>Programmes</a:t>
            </a:r>
            <a:endParaRPr lang="en-US" sz="3200" dirty="0"/>
          </a:p>
          <a:p>
            <a:pPr lvl="1"/>
            <a:r>
              <a:rPr lang="en-US" sz="2800" dirty="0"/>
              <a:t>HST 2004					1 teacher</a:t>
            </a:r>
          </a:p>
          <a:p>
            <a:pPr lvl="1"/>
            <a:r>
              <a:rPr lang="en-US" sz="2800" dirty="0"/>
              <a:t>Slovenian TP 2019				23 teachers (high-school)</a:t>
            </a:r>
          </a:p>
          <a:p>
            <a:pPr lvl="1"/>
            <a:r>
              <a:rPr lang="en-US" sz="2800" dirty="0"/>
              <a:t>Slovenian Online TP 2021		</a:t>
            </a:r>
            <a:r>
              <a:rPr lang="en-US" sz="2800" dirty="0" smtClean="0"/>
              <a:t>51 </a:t>
            </a:r>
            <a:r>
              <a:rPr lang="en-US" sz="2800" dirty="0"/>
              <a:t>teachers (</a:t>
            </a:r>
            <a:r>
              <a:rPr lang="en-US" sz="2800" dirty="0" err="1"/>
              <a:t>high&amp;primary-school</a:t>
            </a:r>
            <a:r>
              <a:rPr lang="en-US" sz="2800" dirty="0"/>
              <a:t>)</a:t>
            </a:r>
          </a:p>
          <a:p>
            <a:pPr lvl="1"/>
            <a:endParaRPr lang="en-US" sz="2800" dirty="0"/>
          </a:p>
          <a:p>
            <a:r>
              <a:rPr lang="en-US" sz="3200" dirty="0"/>
              <a:t>S’Cool LAB</a:t>
            </a:r>
          </a:p>
          <a:p>
            <a:pPr lvl="1"/>
            <a:r>
              <a:rPr lang="en-US" sz="2800" dirty="0"/>
              <a:t>no participation in S’Cool LAB Days/Workshops</a:t>
            </a:r>
          </a:p>
          <a:p>
            <a:pPr lvl="1"/>
            <a:r>
              <a:rPr lang="en-US" sz="2800" dirty="0"/>
              <a:t>Online Science Shows 2021		</a:t>
            </a:r>
            <a:r>
              <a:rPr lang="en-US" sz="2800" dirty="0" smtClean="0"/>
              <a:t>360 </a:t>
            </a:r>
            <a:r>
              <a:rPr lang="en-US" sz="2800" dirty="0"/>
              <a:t>participants</a:t>
            </a:r>
          </a:p>
          <a:p>
            <a:pPr lvl="1"/>
            <a:endParaRPr lang="en-US" sz="2800" dirty="0"/>
          </a:p>
          <a:p>
            <a:r>
              <a:rPr lang="en-US" sz="3200" dirty="0"/>
              <a:t>Beamline for Schools</a:t>
            </a:r>
          </a:p>
          <a:p>
            <a:pPr lvl="1"/>
            <a:r>
              <a:rPr lang="en-US" sz="2800" dirty="0"/>
              <a:t>2014	two teams participated</a:t>
            </a:r>
          </a:p>
        </p:txBody>
      </p:sp>
    </p:spTree>
    <p:extLst>
      <p:ext uri="{BB962C8B-B14F-4D97-AF65-F5344CB8AC3E}">
        <p14:creationId xmlns:p14="http://schemas.microsoft.com/office/powerpoint/2010/main" val="2492215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 name="Further support for teachers through initial and continuous education…"/>
          <p:cNvSpPr txBox="1">
            <a:spLocks noGrp="1"/>
          </p:cNvSpPr>
          <p:nvPr>
            <p:ph type="body" idx="1"/>
          </p:nvPr>
        </p:nvSpPr>
        <p:spPr>
          <a:xfrm>
            <a:off x="70619" y="1028153"/>
            <a:ext cx="6823162" cy="5372647"/>
          </a:xfrm>
          <a:prstGeom prst="rect">
            <a:avLst/>
          </a:prstGeom>
        </p:spPr>
        <p:txBody>
          <a:bodyPr/>
          <a:lstStyle/>
          <a:p>
            <a:pPr marL="0" indent="0">
              <a:buNone/>
            </a:pPr>
            <a:endParaRPr lang="en-US" b="1" dirty="0" smtClean="0">
              <a:effectLst>
                <a:outerShdw blurRad="38100" dist="38100" dir="2700000" algn="tl">
                  <a:srgbClr val="000000">
                    <a:alpha val="43137"/>
                  </a:srgbClr>
                </a:outerShdw>
              </a:effectLst>
            </a:endParaRPr>
          </a:p>
          <a:p>
            <a:pPr marL="0" indent="0">
              <a:buNone/>
            </a:pPr>
            <a:r>
              <a:rPr lang="en-US" b="1" dirty="0" err="1" smtClean="0">
                <a:effectLst>
                  <a:outerShdw blurRad="38100" dist="38100" dir="2700000" algn="tl">
                    <a:srgbClr val="000000">
                      <a:alpha val="43137"/>
                    </a:srgbClr>
                  </a:outerShdw>
                </a:effectLst>
              </a:rPr>
              <a:t>Anja’s</a:t>
            </a:r>
            <a:r>
              <a:rPr lang="en-US" b="1" dirty="0" smtClean="0">
                <a:effectLst>
                  <a:outerShdw blurRad="38100" dist="38100" dir="2700000" algn="tl">
                    <a:srgbClr val="000000">
                      <a:alpha val="43137"/>
                    </a:srgbClr>
                  </a:outerShdw>
                </a:effectLst>
              </a:rPr>
              <a:t> thoughts after several discussions</a:t>
            </a:r>
          </a:p>
          <a:p>
            <a:endParaRPr lang="en-US" dirty="0"/>
          </a:p>
          <a:p>
            <a:r>
              <a:rPr dirty="0" smtClean="0"/>
              <a:t>Further </a:t>
            </a:r>
            <a:r>
              <a:rPr dirty="0"/>
              <a:t>support for teachers </a:t>
            </a:r>
            <a:endParaRPr lang="en-US" dirty="0" smtClean="0"/>
          </a:p>
          <a:p>
            <a:r>
              <a:rPr dirty="0" smtClean="0"/>
              <a:t>through </a:t>
            </a:r>
            <a:r>
              <a:rPr dirty="0"/>
              <a:t>initial and continuous education</a:t>
            </a:r>
          </a:p>
          <a:p>
            <a:r>
              <a:rPr dirty="0"/>
              <a:t>Online forums for teacher-scientist exchanges (e.g</a:t>
            </a:r>
            <a:r>
              <a:rPr dirty="0" smtClean="0"/>
              <a:t>. </a:t>
            </a:r>
            <a:r>
              <a:rPr dirty="0"/>
              <a:t>for sharing ideas)</a:t>
            </a:r>
          </a:p>
          <a:p>
            <a:r>
              <a:rPr dirty="0"/>
              <a:t>Online resources for teachers and students (e.g</a:t>
            </a:r>
            <a:r>
              <a:rPr dirty="0" smtClean="0"/>
              <a:t>. </a:t>
            </a:r>
            <a:r>
              <a:rPr dirty="0"/>
              <a:t>online science shows)</a:t>
            </a:r>
          </a:p>
          <a:p>
            <a:r>
              <a:rPr dirty="0"/>
              <a:t>CERN excursions</a:t>
            </a:r>
          </a:p>
          <a:p>
            <a:r>
              <a:rPr dirty="0"/>
              <a:t>Science camps for students (e.g</a:t>
            </a:r>
            <a:r>
              <a:rPr dirty="0" smtClean="0"/>
              <a:t>. </a:t>
            </a:r>
            <a:r>
              <a:rPr dirty="0"/>
              <a:t>HSSIP)</a:t>
            </a:r>
          </a:p>
        </p:txBody>
      </p:sp>
      <p:pic>
        <p:nvPicPr>
          <p:cNvPr id="483" name="43C50DCF-B4C7-4E78-A0BE-0EAF40A3F701.jpeg" descr="43C50DCF-B4C7-4E78-A0BE-0EAF40A3F701.jpeg"/>
          <p:cNvPicPr>
            <a:picLocks noChangeAspect="1"/>
          </p:cNvPicPr>
          <p:nvPr/>
        </p:nvPicPr>
        <p:blipFill>
          <a:blip r:embed="rId2">
            <a:extLst/>
          </a:blip>
          <a:stretch>
            <a:fillRect/>
          </a:stretch>
        </p:blipFill>
        <p:spPr>
          <a:xfrm>
            <a:off x="6652223" y="2552374"/>
            <a:ext cx="5448733" cy="4086550"/>
          </a:xfrm>
          <a:prstGeom prst="rect">
            <a:avLst/>
          </a:prstGeom>
          <a:ln w="12700">
            <a:miter lim="400000"/>
          </a:ln>
        </p:spPr>
      </p:pic>
      <p:sp>
        <p:nvSpPr>
          <p:cNvPr id="484" name="How to connect to Slovenian classrooms?"/>
          <p:cNvSpPr txBox="1">
            <a:spLocks noGrp="1"/>
          </p:cNvSpPr>
          <p:nvPr>
            <p:ph type="title"/>
          </p:nvPr>
        </p:nvSpPr>
        <p:spPr>
          <a:prstGeom prst="rect">
            <a:avLst/>
          </a:prstGeom>
        </p:spPr>
        <p:txBody>
          <a:bodyPr/>
          <a:lstStyle>
            <a:lvl1pPr defTabSz="749808">
              <a:defRPr sz="3607"/>
            </a:lvl1pPr>
          </a:lstStyle>
          <a:p>
            <a:r>
              <a:t>How to connect to Slovenian classrooms?</a:t>
            </a:r>
          </a:p>
        </p:txBody>
      </p:sp>
    </p:spTree>
    <p:extLst>
      <p:ext uri="{BB962C8B-B14F-4D97-AF65-F5344CB8AC3E}">
        <p14:creationId xmlns:p14="http://schemas.microsoft.com/office/powerpoint/2010/main" val="1663589676"/>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y be an image of airplane and text that says 'VELIS HB-SYI'"/>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071068" cy="271338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 - Dilbert by Scott Adam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387434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831850" y="2334771"/>
            <a:ext cx="10515600" cy="2852737"/>
          </a:xfrm>
        </p:spPr>
        <p:txBody>
          <a:bodyPr/>
          <a:lstStyle/>
          <a:p>
            <a:r>
              <a:rPr lang="en-US" dirty="0"/>
              <a:t>Your Time, Your Questions!</a:t>
            </a:r>
            <a:endParaRPr lang="en-GB" dirty="0"/>
          </a:p>
        </p:txBody>
      </p:sp>
    </p:spTree>
    <p:extLst>
      <p:ext uri="{BB962C8B-B14F-4D97-AF65-F5344CB8AC3E}">
        <p14:creationId xmlns:p14="http://schemas.microsoft.com/office/powerpoint/2010/main" val="2251723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nodeType="afterEffect">
                                  <p:stCondLst>
                                    <p:cond delay="5000"/>
                                  </p:stCondLst>
                                  <p:childTnLst>
                                    <p:animEffect transition="out" filter="wipe(left)">
                                      <p:cBhvr>
                                        <p:cTn id="6" dur="4000"/>
                                        <p:tgtEl>
                                          <p:spTgt spid="1026"/>
                                        </p:tgtEl>
                                      </p:cBhvr>
                                    </p:animEffect>
                                    <p:set>
                                      <p:cBhvr>
                                        <p:cTn id="7" dur="1" fill="hold">
                                          <p:stCondLst>
                                            <p:cond delay="3999"/>
                                          </p:stCondLst>
                                        </p:cTn>
                                        <p:tgtEl>
                                          <p:spTgt spid="10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433919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68542-E887-46B1-9EAE-56BA5FF99C52}"/>
              </a:ext>
            </a:extLst>
          </p:cNvPr>
          <p:cNvSpPr>
            <a:spLocks noGrp="1"/>
          </p:cNvSpPr>
          <p:nvPr>
            <p:ph type="title"/>
          </p:nvPr>
        </p:nvSpPr>
        <p:spPr/>
        <p:txBody>
          <a:bodyPr/>
          <a:lstStyle/>
          <a:p>
            <a:r>
              <a:rPr lang="en-US" dirty="0"/>
              <a:t>Education @ CERN – Today </a:t>
            </a:r>
            <a:endParaRPr lang="en-GB" dirty="0"/>
          </a:p>
        </p:txBody>
      </p:sp>
      <p:sp>
        <p:nvSpPr>
          <p:cNvPr id="7" name="Rectangle 6">
            <a:extLst>
              <a:ext uri="{FF2B5EF4-FFF2-40B4-BE49-F238E27FC236}">
                <a16:creationId xmlns:a16="http://schemas.microsoft.com/office/drawing/2014/main" id="{4F56C950-8FF6-4029-B1F8-AC24F7655168}"/>
              </a:ext>
            </a:extLst>
          </p:cNvPr>
          <p:cNvSpPr/>
          <p:nvPr/>
        </p:nvSpPr>
        <p:spPr>
          <a:xfrm>
            <a:off x="4372247" y="2479167"/>
            <a:ext cx="427643" cy="3102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Competitions</a:t>
            </a: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29A7A1B8-0641-4D4E-A0A4-D3E4CE83588D}"/>
              </a:ext>
            </a:extLst>
          </p:cNvPr>
          <p:cNvSpPr/>
          <p:nvPr/>
        </p:nvSpPr>
        <p:spPr>
          <a:xfrm>
            <a:off x="489357" y="2356660"/>
            <a:ext cx="427643" cy="3102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Teacher </a:t>
            </a:r>
            <a:r>
              <a:rPr kumimoji="0" lang="en-US" sz="2000" b="0" i="0" u="none" strike="noStrike" kern="1200" cap="none" spc="0" normalizeH="0" baseline="0" noProof="0" dirty="0" err="1">
                <a:ln>
                  <a:noFill/>
                </a:ln>
                <a:solidFill>
                  <a:prstClr val="white"/>
                </a:solidFill>
                <a:effectLst/>
                <a:uLnTx/>
                <a:uFillTx/>
                <a:latin typeface="Calibri" panose="020F0502020204030204"/>
                <a:ea typeface="+mn-ea"/>
                <a:cs typeface="+mn-cs"/>
              </a:rPr>
              <a:t>Programmes</a:t>
            </a: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B345441D-4E92-4A6B-9313-B5404C289DB3}"/>
              </a:ext>
            </a:extLst>
          </p:cNvPr>
          <p:cNvSpPr/>
          <p:nvPr/>
        </p:nvSpPr>
        <p:spPr>
          <a:xfrm>
            <a:off x="2430849" y="2479167"/>
            <a:ext cx="427643" cy="3102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S’Cool LAB</a:t>
            </a: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B6DC2297-7956-47E2-9F07-00ECE08987BD}"/>
              </a:ext>
            </a:extLst>
          </p:cNvPr>
          <p:cNvSpPr/>
          <p:nvPr/>
        </p:nvSpPr>
        <p:spPr>
          <a:xfrm>
            <a:off x="6324086" y="2397294"/>
            <a:ext cx="427643" cy="3102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Internships</a:t>
            </a: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49C161C-C64D-4CAB-9B5A-85116E4074E5}"/>
              </a:ext>
            </a:extLst>
          </p:cNvPr>
          <p:cNvSpPr/>
          <p:nvPr/>
        </p:nvSpPr>
        <p:spPr>
          <a:xfrm>
            <a:off x="8275925" y="2463514"/>
            <a:ext cx="427643" cy="3102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Publications</a:t>
            </a: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85D72AA4-5AA4-40A1-8FA0-F55D3BA90BB6}"/>
              </a:ext>
            </a:extLst>
          </p:cNvPr>
          <p:cNvSpPr/>
          <p:nvPr/>
        </p:nvSpPr>
        <p:spPr>
          <a:xfrm>
            <a:off x="220070" y="5555968"/>
            <a:ext cx="8732000" cy="601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4753CEEE-70F9-48AE-B843-F6E9B9CFA787}"/>
              </a:ext>
            </a:extLst>
          </p:cNvPr>
          <p:cNvSpPr/>
          <p:nvPr/>
        </p:nvSpPr>
        <p:spPr>
          <a:xfrm>
            <a:off x="344076" y="5279510"/>
            <a:ext cx="8483987" cy="601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 name="Rectangle 3">
            <a:extLst>
              <a:ext uri="{FF2B5EF4-FFF2-40B4-BE49-F238E27FC236}">
                <a16:creationId xmlns:a16="http://schemas.microsoft.com/office/drawing/2014/main" id="{548040E9-2F15-4284-9391-B415B39471FB}"/>
              </a:ext>
            </a:extLst>
          </p:cNvPr>
          <p:cNvSpPr/>
          <p:nvPr/>
        </p:nvSpPr>
        <p:spPr>
          <a:xfrm>
            <a:off x="0" y="5775767"/>
            <a:ext cx="9130748" cy="601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4E2DCF89-125E-4D2A-A2E4-7233C49F8AFB}"/>
              </a:ext>
            </a:extLst>
          </p:cNvPr>
          <p:cNvGrpSpPr/>
          <p:nvPr/>
        </p:nvGrpSpPr>
        <p:grpSpPr>
          <a:xfrm>
            <a:off x="0" y="1354238"/>
            <a:ext cx="9130748" cy="1319514"/>
            <a:chOff x="266218" y="1354238"/>
            <a:chExt cx="11659564" cy="1319514"/>
          </a:xfrm>
        </p:grpSpPr>
        <p:sp>
          <p:nvSpPr>
            <p:cNvPr id="5" name="Isosceles Triangle 4">
              <a:extLst>
                <a:ext uri="{FF2B5EF4-FFF2-40B4-BE49-F238E27FC236}">
                  <a16:creationId xmlns:a16="http://schemas.microsoft.com/office/drawing/2014/main" id="{3334B1A5-0E87-48B6-A672-F346E7225F7A}"/>
                </a:ext>
              </a:extLst>
            </p:cNvPr>
            <p:cNvSpPr/>
            <p:nvPr/>
          </p:nvSpPr>
          <p:spPr>
            <a:xfrm>
              <a:off x="266218" y="1354238"/>
              <a:ext cx="11659564" cy="71763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F0592DBD-8574-4C29-88D6-B624B013C199}"/>
                </a:ext>
              </a:extLst>
            </p:cNvPr>
            <p:cNvSpPr/>
            <p:nvPr/>
          </p:nvSpPr>
          <p:spPr>
            <a:xfrm>
              <a:off x="266218" y="2071868"/>
              <a:ext cx="11659564" cy="601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Calibri" panose="020F0502020204030204"/>
                  <a:ea typeface="+mn-ea"/>
                  <a:cs typeface="+mn-cs"/>
                </a:rPr>
                <a:t>CERN Education </a:t>
              </a:r>
              <a:r>
                <a:rPr kumimoji="0" lang="en-US" sz="2800" b="0" i="0" u="none" strike="noStrike" kern="1200" cap="none" spc="0" normalizeH="0" baseline="0" noProof="0" dirty="0" err="1">
                  <a:ln>
                    <a:noFill/>
                  </a:ln>
                  <a:solidFill>
                    <a:prstClr val="white"/>
                  </a:solidFill>
                  <a:effectLst/>
                  <a:uLnTx/>
                  <a:uFillTx/>
                  <a:latin typeface="Calibri" panose="020F0502020204030204"/>
                  <a:ea typeface="+mn-ea"/>
                  <a:cs typeface="+mn-cs"/>
                </a:rPr>
                <a:t>Programme</a:t>
              </a:r>
              <a:r>
                <a:rPr kumimoji="0" lang="en-US" sz="2800" b="0" i="0" u="none" strike="noStrike" kern="1200" cap="none" spc="0" normalizeH="0" baseline="0" noProof="0" dirty="0">
                  <a:ln>
                    <a:noFill/>
                  </a:ln>
                  <a:solidFill>
                    <a:prstClr val="white"/>
                  </a:solidFill>
                  <a:effectLst/>
                  <a:uLnTx/>
                  <a:uFillTx/>
                  <a:latin typeface="Calibri" panose="020F0502020204030204"/>
                  <a:ea typeface="+mn-ea"/>
                  <a:cs typeface="+mn-cs"/>
                </a:rPr>
                <a:t> for Teachers and Students</a:t>
              </a:r>
              <a:endParaRPr kumimoji="0" lang="en-GB" sz="2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15" name="Rectangle 14">
            <a:extLst>
              <a:ext uri="{FF2B5EF4-FFF2-40B4-BE49-F238E27FC236}">
                <a16:creationId xmlns:a16="http://schemas.microsoft.com/office/drawing/2014/main" id="{F676C482-2BB7-46DD-A11F-6193A2DC2447}"/>
              </a:ext>
            </a:extLst>
          </p:cNvPr>
          <p:cNvSpPr/>
          <p:nvPr/>
        </p:nvSpPr>
        <p:spPr>
          <a:xfrm>
            <a:off x="0" y="5775767"/>
            <a:ext cx="9130748" cy="601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Physics Education Research</a:t>
            </a: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CBD4595C-2CD3-49E3-A063-672A4E32FBAD}"/>
              </a:ext>
            </a:extLst>
          </p:cNvPr>
          <p:cNvSpPr/>
          <p:nvPr/>
        </p:nvSpPr>
        <p:spPr>
          <a:xfrm>
            <a:off x="344076" y="5281988"/>
            <a:ext cx="8483987" cy="601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rPr>
              <a:t>Collaboration</a:t>
            </a: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33" name="Group 32">
            <a:extLst>
              <a:ext uri="{FF2B5EF4-FFF2-40B4-BE49-F238E27FC236}">
                <a16:creationId xmlns:a16="http://schemas.microsoft.com/office/drawing/2014/main" id="{5E4E785F-95F2-49F7-BADF-638D9B0C6D0F}"/>
              </a:ext>
            </a:extLst>
          </p:cNvPr>
          <p:cNvGrpSpPr/>
          <p:nvPr/>
        </p:nvGrpSpPr>
        <p:grpSpPr>
          <a:xfrm>
            <a:off x="917000" y="3429000"/>
            <a:ext cx="7223989" cy="2826682"/>
            <a:chOff x="917000" y="3429000"/>
            <a:chExt cx="7223989" cy="2826682"/>
          </a:xfrm>
        </p:grpSpPr>
        <p:sp>
          <p:nvSpPr>
            <p:cNvPr id="24" name="TextBox 23">
              <a:extLst>
                <a:ext uri="{FF2B5EF4-FFF2-40B4-BE49-F238E27FC236}">
                  <a16:creationId xmlns:a16="http://schemas.microsoft.com/office/drawing/2014/main" id="{45D480C5-40EC-4577-84A6-392FF9624C61}"/>
                </a:ext>
              </a:extLst>
            </p:cNvPr>
            <p:cNvSpPr txBox="1"/>
            <p:nvPr/>
          </p:nvSpPr>
          <p:spPr>
            <a:xfrm>
              <a:off x="917000" y="3429000"/>
              <a:ext cx="891221"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staff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½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doct</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2F5D8564-83CE-4EED-B430-6AE9A4020A1C}"/>
                </a:ext>
              </a:extLst>
            </p:cNvPr>
            <p:cNvSpPr txBox="1"/>
            <p:nvPr/>
          </p:nvSpPr>
          <p:spPr>
            <a:xfrm>
              <a:off x="2858492" y="3429000"/>
              <a:ext cx="1389260"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fellow</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doct</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technician</a:t>
              </a:r>
            </a:p>
          </p:txBody>
        </p:sp>
        <p:sp>
          <p:nvSpPr>
            <p:cNvPr id="27" name="TextBox 26">
              <a:extLst>
                <a:ext uri="{FF2B5EF4-FFF2-40B4-BE49-F238E27FC236}">
                  <a16:creationId xmlns:a16="http://schemas.microsoft.com/office/drawing/2014/main" id="{976767BE-90D6-44C8-96D0-D615A6E6416C}"/>
                </a:ext>
              </a:extLst>
            </p:cNvPr>
            <p:cNvSpPr txBox="1"/>
            <p:nvPr/>
          </p:nvSpPr>
          <p:spPr>
            <a:xfrm>
              <a:off x="4799890" y="3429000"/>
              <a:ext cx="138926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prstClr val="black"/>
                  </a:solidFill>
                  <a:latin typeface="Calibri" panose="020F0502020204030204"/>
                </a:rPr>
                <a:t>2</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fellows</a:t>
              </a:r>
            </a:p>
          </p:txBody>
        </p:sp>
        <p:sp>
          <p:nvSpPr>
            <p:cNvPr id="28" name="TextBox 27">
              <a:extLst>
                <a:ext uri="{FF2B5EF4-FFF2-40B4-BE49-F238E27FC236}">
                  <a16:creationId xmlns:a16="http://schemas.microsoft.com/office/drawing/2014/main" id="{77043011-FA5D-497D-A178-CC1C22CBF481}"/>
                </a:ext>
              </a:extLst>
            </p:cNvPr>
            <p:cNvSpPr txBox="1"/>
            <p:nvPr/>
          </p:nvSpPr>
          <p:spPr>
            <a:xfrm>
              <a:off x="5308858" y="5395786"/>
              <a:ext cx="138926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user</a:t>
              </a:r>
            </a:p>
          </p:txBody>
        </p:sp>
        <p:sp>
          <p:nvSpPr>
            <p:cNvPr id="29" name="TextBox 28">
              <a:extLst>
                <a:ext uri="{FF2B5EF4-FFF2-40B4-BE49-F238E27FC236}">
                  <a16:creationId xmlns:a16="http://schemas.microsoft.com/office/drawing/2014/main" id="{FF6538ED-71C8-4348-992E-A4D772203710}"/>
                </a:ext>
              </a:extLst>
            </p:cNvPr>
            <p:cNvSpPr txBox="1"/>
            <p:nvPr/>
          </p:nvSpPr>
          <p:spPr>
            <a:xfrm>
              <a:off x="6234835" y="5886350"/>
              <a:ext cx="138926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3½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doct</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0" name="TextBox 29">
              <a:extLst>
                <a:ext uri="{FF2B5EF4-FFF2-40B4-BE49-F238E27FC236}">
                  <a16:creationId xmlns:a16="http://schemas.microsoft.com/office/drawing/2014/main" id="{22E18482-84E8-469A-AC5B-02E9C6755DDC}"/>
                </a:ext>
              </a:extLst>
            </p:cNvPr>
            <p:cNvSpPr txBox="1"/>
            <p:nvPr/>
          </p:nvSpPr>
          <p:spPr>
            <a:xfrm>
              <a:off x="6751729" y="3429000"/>
              <a:ext cx="138926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fellow</a:t>
              </a:r>
            </a:p>
          </p:txBody>
        </p:sp>
      </p:grpSp>
      <p:grpSp>
        <p:nvGrpSpPr>
          <p:cNvPr id="34" name="Group 33">
            <a:extLst>
              <a:ext uri="{FF2B5EF4-FFF2-40B4-BE49-F238E27FC236}">
                <a16:creationId xmlns:a16="http://schemas.microsoft.com/office/drawing/2014/main" id="{358DF66C-9DB5-4D3A-BCE4-20DDD36D9BDE}"/>
              </a:ext>
            </a:extLst>
          </p:cNvPr>
          <p:cNvGrpSpPr/>
          <p:nvPr/>
        </p:nvGrpSpPr>
        <p:grpSpPr>
          <a:xfrm>
            <a:off x="9326457" y="4455983"/>
            <a:ext cx="2759527" cy="2026464"/>
            <a:chOff x="9326457" y="4455983"/>
            <a:chExt cx="2759527" cy="2026464"/>
          </a:xfrm>
        </p:grpSpPr>
        <p:grpSp>
          <p:nvGrpSpPr>
            <p:cNvPr id="23" name="Group 22">
              <a:extLst>
                <a:ext uri="{FF2B5EF4-FFF2-40B4-BE49-F238E27FC236}">
                  <a16:creationId xmlns:a16="http://schemas.microsoft.com/office/drawing/2014/main" id="{FAD48ADF-DF59-4C8D-ADD9-1C9593C77310}"/>
                </a:ext>
              </a:extLst>
            </p:cNvPr>
            <p:cNvGrpSpPr/>
            <p:nvPr/>
          </p:nvGrpSpPr>
          <p:grpSpPr>
            <a:xfrm>
              <a:off x="9326457" y="4455983"/>
              <a:ext cx="2026464" cy="2026464"/>
              <a:chOff x="9807827" y="4486077"/>
              <a:chExt cx="2026464" cy="2026464"/>
            </a:xfrm>
          </p:grpSpPr>
          <p:pic>
            <p:nvPicPr>
              <p:cNvPr id="1026" name="Picture 2" descr="Computer Icons Architectural engineering Building Construction worker, construction  site, hat, building, text png | PNGWing">
                <a:extLst>
                  <a:ext uri="{FF2B5EF4-FFF2-40B4-BE49-F238E27FC236}">
                    <a16:creationId xmlns:a16="http://schemas.microsoft.com/office/drawing/2014/main" id="{42C083F3-E3C3-4431-9C00-0A25E399B8D9}"/>
                  </a:ext>
                </a:extLst>
              </p:cNvPr>
              <p:cNvPicPr>
                <a:picLocks noChangeAspect="1" noChangeArrowheads="1"/>
              </p:cNvPicPr>
              <p:nvPr/>
            </p:nvPicPr>
            <p:blipFill>
              <a:blip r:embed="rId2" cstate="print">
                <a:duotone>
                  <a:schemeClr val="accent1">
                    <a:shade val="45000"/>
                    <a:satMod val="135000"/>
                  </a:schemeClr>
                  <a:prstClr val="white"/>
                </a:duotone>
                <a:extLst>
                  <a:ext uri="{BEBA8EAE-BF5A-486C-A8C5-ECC9F3942E4B}">
                    <a14:imgProps xmlns:a14="http://schemas.microsoft.com/office/drawing/2010/main">
                      <a14:imgLayer r:embed="rId3">
                        <a14:imgEffect>
                          <a14:backgroundRemoval t="6196" b="93696" l="10000" r="90000">
                            <a14:foregroundMark x1="44783" y1="14457" x2="44783" y2="14457"/>
                            <a14:foregroundMark x1="45543" y1="6196" x2="45543" y2="6196"/>
                            <a14:foregroundMark x1="78370" y1="34022" x2="78370" y2="34022"/>
                            <a14:foregroundMark x1="17717" y1="54565" x2="17717" y2="54565"/>
                            <a14:foregroundMark x1="31413" y1="66957" x2="31413" y2="66957"/>
                            <a14:foregroundMark x1="44457" y1="64783" x2="44457" y2="64783"/>
                            <a14:foregroundMark x1="67609" y1="61522" x2="67609" y2="61522"/>
                            <a14:foregroundMark x1="66848" y1="71196" x2="66848" y2="71196"/>
                            <a14:foregroundMark x1="54891" y1="73370" x2="54891" y2="73370"/>
                            <a14:foregroundMark x1="39022" y1="72283" x2="39022" y2="72283"/>
                            <a14:foregroundMark x1="20217" y1="71630" x2="20217" y2="71630"/>
                            <a14:foregroundMark x1="28152" y1="83152" x2="28152" y2="83152"/>
                            <a14:foregroundMark x1="44783" y1="80652" x2="44783" y2="80652"/>
                            <a14:foregroundMark x1="61413" y1="80652" x2="61413" y2="80652"/>
                            <a14:foregroundMark x1="19457" y1="87935" x2="19457" y2="87935"/>
                            <a14:foregroundMark x1="36087" y1="90109" x2="36087" y2="90109"/>
                            <a14:foregroundMark x1="21304" y1="91848" x2="21304" y2="91848"/>
                            <a14:foregroundMark x1="50543" y1="93696" x2="50543" y2="93696"/>
                            <a14:foregroundMark x1="66848" y1="92609" x2="66848" y2="92609"/>
                            <a14:foregroundMark x1="71196" y1="55652" x2="71196" y2="55652"/>
                          </a14:backgroundRemoval>
                        </a14:imgEffect>
                      </a14:imgLayer>
                    </a14:imgProps>
                  </a:ext>
                  <a:ext uri="{28A0092B-C50C-407E-A947-70E740481C1C}">
                    <a14:useLocalDpi xmlns:a14="http://schemas.microsoft.com/office/drawing/2010/main" val="0"/>
                  </a:ext>
                </a:extLst>
              </a:blip>
              <a:srcRect/>
              <a:stretch>
                <a:fillRect/>
              </a:stretch>
            </p:blipFill>
            <p:spPr bwMode="auto">
              <a:xfrm>
                <a:off x="9807827" y="4486077"/>
                <a:ext cx="2026464" cy="2026464"/>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D75DAC14-C58A-4235-8A86-EFFE4C39D774}"/>
                  </a:ext>
                </a:extLst>
              </p:cNvPr>
              <p:cNvSpPr txBox="1"/>
              <p:nvPr/>
            </p:nvSpPr>
            <p:spPr>
              <a:xfrm>
                <a:off x="10099559" y="5639854"/>
                <a:ext cx="1239368" cy="707886"/>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highlight>
                      <a:srgbClr val="41719C"/>
                    </a:highlight>
                    <a:uLnTx/>
                    <a:uFillTx/>
                    <a:latin typeface="Calibri" panose="020F0502020204030204"/>
                    <a:ea typeface="+mn-ea"/>
                    <a:cs typeface="+mn-cs"/>
                  </a:rPr>
                  <a:t>Science Gateway</a:t>
                </a:r>
              </a:p>
            </p:txBody>
          </p:sp>
        </p:grpSp>
        <p:sp>
          <p:nvSpPr>
            <p:cNvPr id="31" name="TextBox 30">
              <a:extLst>
                <a:ext uri="{FF2B5EF4-FFF2-40B4-BE49-F238E27FC236}">
                  <a16:creationId xmlns:a16="http://schemas.microsoft.com/office/drawing/2014/main" id="{4748C0F7-B4B3-4F91-BC45-86D27814BDFE}"/>
                </a:ext>
              </a:extLst>
            </p:cNvPr>
            <p:cNvSpPr txBox="1"/>
            <p:nvPr/>
          </p:nvSpPr>
          <p:spPr>
            <a:xfrm>
              <a:off x="11103719" y="4852978"/>
              <a:ext cx="982265"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staff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fellow</a:t>
              </a:r>
            </a:p>
          </p:txBody>
        </p:sp>
      </p:grpSp>
      <p:sp>
        <p:nvSpPr>
          <p:cNvPr id="32" name="TextBox 31">
            <a:extLst>
              <a:ext uri="{FF2B5EF4-FFF2-40B4-BE49-F238E27FC236}">
                <a16:creationId xmlns:a16="http://schemas.microsoft.com/office/drawing/2014/main" id="{B20B948E-B783-4D0B-92B4-42B24A89D2BC}"/>
              </a:ext>
            </a:extLst>
          </p:cNvPr>
          <p:cNvSpPr txBox="1"/>
          <p:nvPr/>
        </p:nvSpPr>
        <p:spPr>
          <a:xfrm>
            <a:off x="9106510" y="2049645"/>
            <a:ext cx="982265"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staff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admin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tech</a:t>
            </a:r>
          </a:p>
        </p:txBody>
      </p:sp>
      <p:grpSp>
        <p:nvGrpSpPr>
          <p:cNvPr id="3" name="Group 2">
            <a:extLst>
              <a:ext uri="{FF2B5EF4-FFF2-40B4-BE49-F238E27FC236}">
                <a16:creationId xmlns:a16="http://schemas.microsoft.com/office/drawing/2014/main" id="{AE462298-075C-40D7-9092-FDF964FECD6F}"/>
              </a:ext>
            </a:extLst>
          </p:cNvPr>
          <p:cNvGrpSpPr/>
          <p:nvPr/>
        </p:nvGrpSpPr>
        <p:grpSpPr>
          <a:xfrm>
            <a:off x="1812151" y="2121859"/>
            <a:ext cx="10379849" cy="4053335"/>
            <a:chOff x="1812151" y="2121859"/>
            <a:chExt cx="10379849" cy="4053335"/>
          </a:xfrm>
        </p:grpSpPr>
        <p:pic>
          <p:nvPicPr>
            <p:cNvPr id="35" name="Picture 2">
              <a:extLst>
                <a:ext uri="{FF2B5EF4-FFF2-40B4-BE49-F238E27FC236}">
                  <a16:creationId xmlns:a16="http://schemas.microsoft.com/office/drawing/2014/main" id="{9DBC291A-E7E6-4EF7-A59F-8749D1E1035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12151" y="3830519"/>
              <a:ext cx="307384" cy="154295"/>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4" descr="http://international-relations.web.cern.ch/sites/international-relations.web.cern.ch/files/states/flags/small/Austria.png">
              <a:extLst>
                <a:ext uri="{FF2B5EF4-FFF2-40B4-BE49-F238E27FC236}">
                  <a16:creationId xmlns:a16="http://schemas.microsoft.com/office/drawing/2014/main" id="{88BDA318-C2E1-402A-8E47-A65D2C3C472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13469" y="3509136"/>
              <a:ext cx="304747" cy="204180"/>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14" descr="http://international-relations.web.cern.ch/sites/international-relations.web.cern.ch/files/states/flags/small/Germany.png">
              <a:extLst>
                <a:ext uri="{FF2B5EF4-FFF2-40B4-BE49-F238E27FC236}">
                  <a16:creationId xmlns:a16="http://schemas.microsoft.com/office/drawing/2014/main" id="{50FA1D18-BF12-4886-8CF1-29FF6AD80B0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44504" y="3513634"/>
              <a:ext cx="320970" cy="211491"/>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26" descr="Flag of Greece">
              <a:extLst>
                <a:ext uri="{FF2B5EF4-FFF2-40B4-BE49-F238E27FC236}">
                  <a16:creationId xmlns:a16="http://schemas.microsoft.com/office/drawing/2014/main" id="{446553B2-98C5-4DDD-B49D-8C51B3736126}"/>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81214" y="3518559"/>
              <a:ext cx="290522" cy="19384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 descr="http://international-relations.web.cern.ch/sites/international-relations.web.cern.ch/files/states/flags/small/Italy.png">
              <a:extLst>
                <a:ext uri="{FF2B5EF4-FFF2-40B4-BE49-F238E27FC236}">
                  <a16:creationId xmlns:a16="http://schemas.microsoft.com/office/drawing/2014/main" id="{37CE2391-1027-455B-8CC5-E745E53AB4D1}"/>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761507" y="3518559"/>
              <a:ext cx="303774" cy="206566"/>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4" descr="http://international-relations.web.cern.ch/sites/international-relations.web.cern.ch/files/states/flags/small/Austria.png">
              <a:extLst>
                <a:ext uri="{FF2B5EF4-FFF2-40B4-BE49-F238E27FC236}">
                  <a16:creationId xmlns:a16="http://schemas.microsoft.com/office/drawing/2014/main" id="{B96A94F8-4162-4891-BC4A-5F87C1D8D21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44504" y="3776766"/>
              <a:ext cx="304747" cy="20418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12" descr="http://international-relations.web.cern.ch/sites/international-relations.web.cern.ch/files/states/flags/small/France.png">
              <a:extLst>
                <a:ext uri="{FF2B5EF4-FFF2-40B4-BE49-F238E27FC236}">
                  <a16:creationId xmlns:a16="http://schemas.microsoft.com/office/drawing/2014/main" id="{2311F7AF-B326-477A-B2B8-ED3ABBC645E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044503" y="4031694"/>
              <a:ext cx="304747" cy="202159"/>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26" descr="Flag of Greece">
              <a:extLst>
                <a:ext uri="{FF2B5EF4-FFF2-40B4-BE49-F238E27FC236}">
                  <a16:creationId xmlns:a16="http://schemas.microsoft.com/office/drawing/2014/main" id="{870E107D-3307-4C33-AE02-10FDD5406AF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061715" y="2706110"/>
              <a:ext cx="290522" cy="193848"/>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14" descr="http://international-relations.web.cern.ch/sites/international-relations.web.cern.ch/files/states/flags/small/Germany.png">
              <a:extLst>
                <a:ext uri="{FF2B5EF4-FFF2-40B4-BE49-F238E27FC236}">
                  <a16:creationId xmlns:a16="http://schemas.microsoft.com/office/drawing/2014/main" id="{83596122-57C8-415E-AA5B-2D6E8C2158F5}"/>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056838" y="2405564"/>
              <a:ext cx="320970" cy="211491"/>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14" descr="http://international-relations.web.cern.ch/sites/international-relations.web.cern.ch/files/states/flags/small/Germany.png">
              <a:extLst>
                <a:ext uri="{FF2B5EF4-FFF2-40B4-BE49-F238E27FC236}">
                  <a16:creationId xmlns:a16="http://schemas.microsoft.com/office/drawing/2014/main" id="{99D2E01D-8A72-4B04-B3ED-E0699521EB2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056838" y="2121859"/>
              <a:ext cx="320970" cy="211491"/>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14" descr="http://international-relations.web.cern.ch/sites/international-relations.web.cern.ch/files/states/flags/small/Germany.png">
              <a:extLst>
                <a:ext uri="{FF2B5EF4-FFF2-40B4-BE49-F238E27FC236}">
                  <a16:creationId xmlns:a16="http://schemas.microsoft.com/office/drawing/2014/main" id="{425BFFAB-A11F-4E09-B83E-BA51B47F2DB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871030" y="4964652"/>
              <a:ext cx="320970" cy="211491"/>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4" descr="http://international-relations.web.cern.ch/sites/international-relations.web.cern.ch/files/states/flags/small/Austria.png">
              <a:extLst>
                <a:ext uri="{FF2B5EF4-FFF2-40B4-BE49-F238E27FC236}">
                  <a16:creationId xmlns:a16="http://schemas.microsoft.com/office/drawing/2014/main" id="{933F401E-0CB5-4B64-BAE8-494A82CCD03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871030" y="5235636"/>
              <a:ext cx="304747" cy="204180"/>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14" descr="http://international-relations.web.cern.ch/sites/international-relations.web.cern.ch/files/states/flags/small/Germany.png">
              <a:extLst>
                <a:ext uri="{FF2B5EF4-FFF2-40B4-BE49-F238E27FC236}">
                  <a16:creationId xmlns:a16="http://schemas.microsoft.com/office/drawing/2014/main" id="{B1EFA9BE-EDDC-4FFD-A34A-A3069A5A3CA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24543" y="5488484"/>
              <a:ext cx="320970" cy="211491"/>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14" descr="http://international-relations.web.cern.ch/sites/international-relations.web.cern.ch/files/states/flags/small/Germany.png">
              <a:extLst>
                <a:ext uri="{FF2B5EF4-FFF2-40B4-BE49-F238E27FC236}">
                  <a16:creationId xmlns:a16="http://schemas.microsoft.com/office/drawing/2014/main" id="{951EA253-0462-4F0F-AC14-03716B934DD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56066" y="3775667"/>
              <a:ext cx="320970" cy="21149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14" descr="http://international-relations.web.cern.ch/sites/international-relations.web.cern.ch/files/states/flags/small/Germany.png">
              <a:extLst>
                <a:ext uri="{FF2B5EF4-FFF2-40B4-BE49-F238E27FC236}">
                  <a16:creationId xmlns:a16="http://schemas.microsoft.com/office/drawing/2014/main" id="{2895DB76-D916-4661-954B-C86A7124DD7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29990" y="5963703"/>
              <a:ext cx="320970" cy="211491"/>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4" descr="http://international-relations.web.cern.ch/sites/international-relations.web.cern.ch/files/states/flags/small/Austria.png">
              <a:extLst>
                <a:ext uri="{FF2B5EF4-FFF2-40B4-BE49-F238E27FC236}">
                  <a16:creationId xmlns:a16="http://schemas.microsoft.com/office/drawing/2014/main" id="{7926A718-B9C1-4280-9E01-8BB281E85E0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44198" y="5959817"/>
              <a:ext cx="304747" cy="204180"/>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2">
              <a:extLst>
                <a:ext uri="{FF2B5EF4-FFF2-40B4-BE49-F238E27FC236}">
                  <a16:creationId xmlns:a16="http://schemas.microsoft.com/office/drawing/2014/main" id="{19B520B0-6242-45B4-BA1B-2C5DC8A8BF4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70037" y="5984759"/>
              <a:ext cx="307384" cy="154295"/>
            </a:xfrm>
            <a:prstGeom prst="rect">
              <a:avLst/>
            </a:prstGeom>
            <a:noFill/>
            <a:extLst>
              <a:ext uri="{909E8E84-426E-40DD-AFC4-6F175D3DCCD1}">
                <a14:hiddenFill xmlns:a14="http://schemas.microsoft.com/office/drawing/2010/main">
                  <a:solidFill>
                    <a:srgbClr val="FFFFFF"/>
                  </a:solidFill>
                </a14:hiddenFill>
              </a:ext>
            </a:extLst>
          </p:spPr>
        </p:pic>
      </p:grpSp>
      <p:pic>
        <p:nvPicPr>
          <p:cNvPr id="16" name="Picture 15"/>
          <p:cNvPicPr>
            <a:picLocks noChangeAspect="1"/>
          </p:cNvPicPr>
          <p:nvPr/>
        </p:nvPicPr>
        <p:blipFill>
          <a:blip r:embed="rId10"/>
          <a:stretch>
            <a:fillRect/>
          </a:stretch>
        </p:blipFill>
        <p:spPr>
          <a:xfrm>
            <a:off x="5761507" y="3786047"/>
            <a:ext cx="303774" cy="202516"/>
          </a:xfrm>
          <a:prstGeom prst="rect">
            <a:avLst/>
          </a:prstGeom>
        </p:spPr>
      </p:pic>
    </p:spTree>
    <p:extLst>
      <p:ext uri="{BB962C8B-B14F-4D97-AF65-F5344CB8AC3E}">
        <p14:creationId xmlns:p14="http://schemas.microsoft.com/office/powerpoint/2010/main" val="1983226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Teacher </a:t>
            </a:r>
            <a:r>
              <a:rPr lang="en-US" dirty="0" err="1"/>
              <a:t>Programmes</a:t>
            </a:r>
            <a:endParaRPr lang="en-GB" dirty="0"/>
          </a:p>
        </p:txBody>
      </p:sp>
      <p:sp>
        <p:nvSpPr>
          <p:cNvPr id="3" name="Content Placeholder 2"/>
          <p:cNvSpPr>
            <a:spLocks noGrp="1"/>
          </p:cNvSpPr>
          <p:nvPr>
            <p:ph idx="1"/>
          </p:nvPr>
        </p:nvSpPr>
        <p:spPr>
          <a:xfrm>
            <a:off x="109183" y="4234266"/>
            <a:ext cx="11939480" cy="2053415"/>
          </a:xfrm>
        </p:spPr>
        <p:txBody>
          <a:bodyPr>
            <a:normAutofit fontScale="47500" lnSpcReduction="20000"/>
          </a:bodyPr>
          <a:lstStyle/>
          <a:p>
            <a:pPr marL="36576" indent="0" algn="ctr" defTabSz="788669">
              <a:lnSpc>
                <a:spcPct val="120000"/>
              </a:lnSpc>
              <a:spcBef>
                <a:spcPts val="4400"/>
              </a:spcBef>
              <a:buNone/>
              <a:defRPr sz="5760"/>
            </a:pPr>
            <a:r>
              <a:rPr lang="en-GB" dirty="0"/>
              <a:t>National (Language) Teacher Programmes </a:t>
            </a:r>
            <a:r>
              <a:rPr lang="en-GB" dirty="0">
                <a:solidFill>
                  <a:srgbClr val="A6AAA9"/>
                </a:solidFill>
              </a:rPr>
              <a:t>|</a:t>
            </a:r>
            <a:r>
              <a:rPr lang="en-GB" dirty="0"/>
              <a:t> </a:t>
            </a:r>
            <a:r>
              <a:rPr lang="en-GB" dirty="0">
                <a:solidFill>
                  <a:schemeClr val="accent1">
                    <a:hueOff val="47394"/>
                    <a:satOff val="-25753"/>
                    <a:lumOff val="-7544"/>
                  </a:schemeClr>
                </a:solidFill>
              </a:rPr>
              <a:t>4-6 days</a:t>
            </a:r>
          </a:p>
          <a:p>
            <a:pPr marL="36576" indent="0" algn="ctr" defTabSz="788669">
              <a:lnSpc>
                <a:spcPct val="120000"/>
              </a:lnSpc>
              <a:buNone/>
              <a:defRPr sz="5760"/>
            </a:pPr>
            <a:r>
              <a:rPr lang="en-GB" sz="2500" i="1" dirty="0">
                <a:solidFill>
                  <a:schemeClr val="accent1">
                    <a:hueOff val="47394"/>
                    <a:satOff val="-25753"/>
                    <a:lumOff val="-7544"/>
                  </a:schemeClr>
                </a:solidFill>
              </a:rPr>
              <a:t>focus on visits and lectures</a:t>
            </a:r>
            <a:endParaRPr lang="en-GB" sz="1200" i="1" dirty="0">
              <a:solidFill>
                <a:schemeClr val="accent1">
                  <a:hueOff val="47394"/>
                  <a:satOff val="-25753"/>
                  <a:lumOff val="-7544"/>
                </a:schemeClr>
              </a:solidFill>
            </a:endParaRPr>
          </a:p>
          <a:p>
            <a:pPr marL="36576" indent="0" algn="ctr" defTabSz="788669">
              <a:lnSpc>
                <a:spcPct val="120000"/>
              </a:lnSpc>
              <a:buNone/>
              <a:defRPr sz="5760"/>
            </a:pPr>
            <a:r>
              <a:rPr lang="en-GB" dirty="0"/>
              <a:t>International Teacher Programme “</a:t>
            </a:r>
            <a:r>
              <a:rPr lang="en-GB" dirty="0" err="1"/>
              <a:t>HST</a:t>
            </a:r>
            <a:r>
              <a:rPr lang="en-GB" dirty="0"/>
              <a:t>” in English </a:t>
            </a:r>
            <a:r>
              <a:rPr lang="en-GB" dirty="0">
                <a:solidFill>
                  <a:srgbClr val="A6AAA9"/>
                </a:solidFill>
              </a:rPr>
              <a:t>|</a:t>
            </a:r>
            <a:r>
              <a:rPr lang="en-GB" dirty="0"/>
              <a:t> </a:t>
            </a:r>
            <a:r>
              <a:rPr lang="en-GB" dirty="0">
                <a:solidFill>
                  <a:schemeClr val="accent1">
                    <a:hueOff val="47394"/>
                    <a:satOff val="-25753"/>
                    <a:lumOff val="-7544"/>
                  </a:schemeClr>
                </a:solidFill>
              </a:rPr>
              <a:t>2 weeks</a:t>
            </a:r>
          </a:p>
          <a:p>
            <a:pPr marL="36576" indent="0" algn="ctr" defTabSz="788669">
              <a:lnSpc>
                <a:spcPct val="120000"/>
              </a:lnSpc>
              <a:buNone/>
              <a:defRPr sz="5760"/>
            </a:pPr>
            <a:r>
              <a:rPr lang="en-GB" i="1" dirty="0"/>
              <a:t>International Teacher Weeks in English </a:t>
            </a:r>
            <a:r>
              <a:rPr lang="en-GB" i="1" dirty="0">
                <a:solidFill>
                  <a:srgbClr val="A6AAA9"/>
                </a:solidFill>
              </a:rPr>
              <a:t>|</a:t>
            </a:r>
            <a:r>
              <a:rPr lang="en-GB" i="1" dirty="0"/>
              <a:t> </a:t>
            </a:r>
            <a:r>
              <a:rPr lang="en-GB" i="1" dirty="0">
                <a:solidFill>
                  <a:schemeClr val="accent1">
                    <a:hueOff val="47394"/>
                    <a:satOff val="-25753"/>
                    <a:lumOff val="-7544"/>
                  </a:schemeClr>
                </a:solidFill>
              </a:rPr>
              <a:t>2 weeks </a:t>
            </a:r>
          </a:p>
          <a:p>
            <a:pPr marL="36576" indent="0" algn="ctr" defTabSz="788669">
              <a:lnSpc>
                <a:spcPct val="120000"/>
              </a:lnSpc>
              <a:buNone/>
              <a:defRPr sz="5760"/>
            </a:pPr>
            <a:r>
              <a:rPr lang="en-GB" sz="2500" i="1" dirty="0">
                <a:solidFill>
                  <a:schemeClr val="accent1">
                    <a:hueOff val="47394"/>
                    <a:satOff val="-25753"/>
                    <a:lumOff val="-7544"/>
                  </a:schemeClr>
                </a:solidFill>
              </a:rPr>
              <a:t>focus on visits, lectures, and collaboration</a:t>
            </a:r>
          </a:p>
        </p:txBody>
      </p:sp>
      <p:pic>
        <p:nvPicPr>
          <p:cNvPr id="9" name="Picture 8"/>
          <p:cNvPicPr>
            <a:picLocks noChangeAspect="1"/>
          </p:cNvPicPr>
          <p:nvPr/>
        </p:nvPicPr>
        <p:blipFill rotWithShape="1">
          <a:blip r:embed="rId2"/>
          <a:srcRect t="6383" b="8277"/>
          <a:stretch/>
        </p:blipFill>
        <p:spPr>
          <a:xfrm>
            <a:off x="1545346" y="289"/>
            <a:ext cx="9067154" cy="4272036"/>
          </a:xfrm>
          <a:prstGeom prst="rect">
            <a:avLst/>
          </a:prstGeom>
        </p:spPr>
      </p:pic>
      <p:pic>
        <p:nvPicPr>
          <p:cNvPr id="1026" name="BA69502C-B669-405B-BBC8-4485014F8F66">
            <a:extLst>
              <a:ext uri="{FF2B5EF4-FFF2-40B4-BE49-F238E27FC236}">
                <a16:creationId xmlns:a16="http://schemas.microsoft.com/office/drawing/2014/main" id="{BF06851E-5DDE-4480-9FA9-86F784C526B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45346" y="-6621"/>
            <a:ext cx="9067154" cy="617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8789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6493" r="6648"/>
          <a:stretch/>
        </p:blipFill>
        <p:spPr>
          <a:xfrm>
            <a:off x="-43544" y="0"/>
            <a:ext cx="12235544" cy="6858000"/>
          </a:xfrm>
          <a:prstGeom prst="rect">
            <a:avLst/>
          </a:prstGeom>
        </p:spPr>
      </p:pic>
      <p:sp>
        <p:nvSpPr>
          <p:cNvPr id="2" name="Title 1"/>
          <p:cNvSpPr>
            <a:spLocks noGrp="1"/>
          </p:cNvSpPr>
          <p:nvPr>
            <p:ph type="ctrTitle"/>
          </p:nvPr>
        </p:nvSpPr>
        <p:spPr>
          <a:xfrm>
            <a:off x="1819501" y="1467082"/>
            <a:ext cx="4887686" cy="2387600"/>
          </a:xfrm>
        </p:spPr>
        <p:txBody>
          <a:bodyPr anchor="t">
            <a:normAutofit/>
          </a:bodyPr>
          <a:lstStyle/>
          <a:p>
            <a:pPr algn="l"/>
            <a:r>
              <a:rPr lang="en-US" sz="4400" dirty="0">
                <a:solidFill>
                  <a:schemeClr val="bg1"/>
                </a:solidFill>
                <a:latin typeface="Arial" panose="020B0604020202020204" pitchFamily="34" charset="0"/>
                <a:cs typeface="Arial" panose="020B0604020202020204" pitchFamily="34" charset="0"/>
              </a:rPr>
              <a:t>Welcome</a:t>
            </a:r>
            <a:endParaRPr lang="en-GB" sz="4400" dirty="0">
              <a:solidFill>
                <a:schemeClr val="bg1"/>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001" y="156993"/>
            <a:ext cx="1636509" cy="1872796"/>
          </a:xfrm>
          <a:prstGeom prst="rect">
            <a:avLst/>
          </a:prstGeom>
        </p:spPr>
      </p:pic>
    </p:spTree>
    <p:extLst>
      <p:ext uri="{BB962C8B-B14F-4D97-AF65-F5344CB8AC3E}">
        <p14:creationId xmlns:p14="http://schemas.microsoft.com/office/powerpoint/2010/main" val="30288984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D6AD4-3B58-40E6-A4AE-23FB072F3BCA}"/>
              </a:ext>
            </a:extLst>
          </p:cNvPr>
          <p:cNvSpPr>
            <a:spLocks noGrp="1"/>
          </p:cNvSpPr>
          <p:nvPr>
            <p:ph type="title"/>
          </p:nvPr>
        </p:nvSpPr>
        <p:spPr/>
        <p:txBody>
          <a:bodyPr/>
          <a:lstStyle/>
          <a:p>
            <a:r>
              <a:rPr lang="en-US" dirty="0"/>
              <a:t>Beamline for Schools</a:t>
            </a:r>
            <a:endParaRPr lang="en-GB" dirty="0"/>
          </a:p>
        </p:txBody>
      </p:sp>
      <p:sp>
        <p:nvSpPr>
          <p:cNvPr id="3" name="Content Placeholder 2">
            <a:extLst>
              <a:ext uri="{FF2B5EF4-FFF2-40B4-BE49-F238E27FC236}">
                <a16:creationId xmlns:a16="http://schemas.microsoft.com/office/drawing/2014/main" id="{59160345-EF43-4055-AC92-6EC61718C9FB}"/>
              </a:ext>
            </a:extLst>
          </p:cNvPr>
          <p:cNvSpPr>
            <a:spLocks noGrp="1"/>
          </p:cNvSpPr>
          <p:nvPr>
            <p:ph idx="1"/>
          </p:nvPr>
        </p:nvSpPr>
        <p:spPr>
          <a:xfrm>
            <a:off x="70620" y="1028153"/>
            <a:ext cx="4002336" cy="5372647"/>
          </a:xfrm>
        </p:spPr>
        <p:txBody>
          <a:bodyPr/>
          <a:lstStyle/>
          <a:p>
            <a:endParaRPr lang="en-US" dirty="0"/>
          </a:p>
          <a:p>
            <a:r>
              <a:rPr lang="en-US" dirty="0"/>
              <a:t>Participation 2021</a:t>
            </a:r>
          </a:p>
          <a:p>
            <a:pPr lvl="1"/>
            <a:r>
              <a:rPr lang="en-US" dirty="0"/>
              <a:t>298 proposals</a:t>
            </a:r>
          </a:p>
          <a:p>
            <a:endParaRPr lang="en-US" dirty="0"/>
          </a:p>
          <a:p>
            <a:r>
              <a:rPr lang="en-US" dirty="0"/>
              <a:t>Slovenia</a:t>
            </a:r>
          </a:p>
          <a:p>
            <a:pPr lvl="1"/>
            <a:r>
              <a:rPr lang="en-US" dirty="0"/>
              <a:t>2014</a:t>
            </a:r>
          </a:p>
          <a:p>
            <a:pPr lvl="2"/>
            <a:r>
              <a:rPr lang="en-US" dirty="0"/>
              <a:t>2 proposals</a:t>
            </a:r>
          </a:p>
          <a:p>
            <a:pPr lvl="2"/>
            <a:r>
              <a:rPr lang="en-US" dirty="0"/>
              <a:t>25 participants</a:t>
            </a:r>
          </a:p>
          <a:p>
            <a:endParaRPr lang="en-US" dirty="0"/>
          </a:p>
          <a:p>
            <a:r>
              <a:rPr lang="en-US" dirty="0"/>
              <a:t>2022</a:t>
            </a:r>
          </a:p>
          <a:p>
            <a:pPr lvl="1"/>
            <a:r>
              <a:rPr lang="en-US" dirty="0"/>
              <a:t>beamline at CERN back in the competition</a:t>
            </a:r>
          </a:p>
        </p:txBody>
      </p:sp>
      <p:grpSp>
        <p:nvGrpSpPr>
          <p:cNvPr id="14" name="Group 13">
            <a:extLst>
              <a:ext uri="{FF2B5EF4-FFF2-40B4-BE49-F238E27FC236}">
                <a16:creationId xmlns:a16="http://schemas.microsoft.com/office/drawing/2014/main" id="{8C3274F7-CC39-4ADE-A9DC-AD6B2FDEA4BE}"/>
              </a:ext>
            </a:extLst>
          </p:cNvPr>
          <p:cNvGrpSpPr/>
          <p:nvPr/>
        </p:nvGrpSpPr>
        <p:grpSpPr>
          <a:xfrm>
            <a:off x="8500956" y="1028153"/>
            <a:ext cx="3600000" cy="3394800"/>
            <a:chOff x="5868000" y="1584000"/>
            <a:chExt cx="3600000" cy="3394800"/>
          </a:xfrm>
        </p:grpSpPr>
        <p:pic>
          <p:nvPicPr>
            <p:cNvPr id="4" name="Picture 3">
              <a:extLst>
                <a:ext uri="{FF2B5EF4-FFF2-40B4-BE49-F238E27FC236}">
                  <a16:creationId xmlns:a16="http://schemas.microsoft.com/office/drawing/2014/main" id="{864B5570-7CF1-42E8-9335-4CD55E2CE792}"/>
                </a:ext>
              </a:extLst>
            </p:cNvPr>
            <p:cNvPicPr/>
            <p:nvPr/>
          </p:nvPicPr>
          <p:blipFill>
            <a:blip r:embed="rId2"/>
            <a:srcRect l="11664" t="19620" r="28327" b="2303"/>
            <a:stretch/>
          </p:blipFill>
          <p:spPr>
            <a:xfrm>
              <a:off x="5868000" y="1584000"/>
              <a:ext cx="3600000" cy="3394800"/>
            </a:xfrm>
            <a:prstGeom prst="rect">
              <a:avLst/>
            </a:prstGeom>
            <a:ln>
              <a:noFill/>
            </a:ln>
          </p:spPr>
        </p:pic>
        <p:pic>
          <p:nvPicPr>
            <p:cNvPr id="5" name="Picture 4">
              <a:extLst>
                <a:ext uri="{FF2B5EF4-FFF2-40B4-BE49-F238E27FC236}">
                  <a16:creationId xmlns:a16="http://schemas.microsoft.com/office/drawing/2014/main" id="{DC5E731D-D4B1-4363-88E5-151F8B79BC07}"/>
                </a:ext>
              </a:extLst>
            </p:cNvPr>
            <p:cNvPicPr/>
            <p:nvPr/>
          </p:nvPicPr>
          <p:blipFill>
            <a:blip r:embed="rId3"/>
            <a:stretch/>
          </p:blipFill>
          <p:spPr>
            <a:xfrm>
              <a:off x="7524000" y="2242800"/>
              <a:ext cx="360000" cy="360000"/>
            </a:xfrm>
            <a:prstGeom prst="rect">
              <a:avLst/>
            </a:prstGeom>
            <a:ln>
              <a:noFill/>
            </a:ln>
          </p:spPr>
        </p:pic>
        <p:pic>
          <p:nvPicPr>
            <p:cNvPr id="6" name="Picture 5">
              <a:extLst>
                <a:ext uri="{FF2B5EF4-FFF2-40B4-BE49-F238E27FC236}">
                  <a16:creationId xmlns:a16="http://schemas.microsoft.com/office/drawing/2014/main" id="{3C2EA114-B805-482E-9CD7-177FAAD3FE11}"/>
                </a:ext>
              </a:extLst>
            </p:cNvPr>
            <p:cNvPicPr/>
            <p:nvPr/>
          </p:nvPicPr>
          <p:blipFill>
            <a:blip r:embed="rId4"/>
            <a:stretch/>
          </p:blipFill>
          <p:spPr>
            <a:xfrm>
              <a:off x="7308000" y="2962800"/>
              <a:ext cx="360000" cy="360000"/>
            </a:xfrm>
            <a:prstGeom prst="rect">
              <a:avLst/>
            </a:prstGeom>
            <a:ln>
              <a:noFill/>
            </a:ln>
          </p:spPr>
        </p:pic>
        <p:sp>
          <p:nvSpPr>
            <p:cNvPr id="7" name="Line 3">
              <a:extLst>
                <a:ext uri="{FF2B5EF4-FFF2-40B4-BE49-F238E27FC236}">
                  <a16:creationId xmlns:a16="http://schemas.microsoft.com/office/drawing/2014/main" id="{42E09970-81C6-4CBF-A747-5E095B4B2FF5}"/>
                </a:ext>
              </a:extLst>
            </p:cNvPr>
            <p:cNvSpPr/>
            <p:nvPr/>
          </p:nvSpPr>
          <p:spPr>
            <a:xfrm flipV="1">
              <a:off x="7524000" y="2602800"/>
              <a:ext cx="144000" cy="360000"/>
            </a:xfrm>
            <a:prstGeom prst="line">
              <a:avLst/>
            </a:prstGeom>
            <a:ln w="29160">
              <a:solidFill>
                <a:srgbClr val="000000"/>
              </a:solidFill>
              <a:custDash>
                <a:ds d="0" sp="0"/>
                <a:ds d="0" sp="0"/>
              </a:custDash>
              <a:round/>
            </a:ln>
          </p:spPr>
          <p:style>
            <a:lnRef idx="0">
              <a:scrgbClr r="0" g="0" b="0"/>
            </a:lnRef>
            <a:fillRef idx="0">
              <a:scrgbClr r="0" g="0" b="0"/>
            </a:fillRef>
            <a:effectRef idx="0">
              <a:scrgbClr r="0" g="0" b="0"/>
            </a:effectRef>
            <a:fontRef idx="minor"/>
          </p:style>
        </p:sp>
      </p:grpSp>
      <p:grpSp>
        <p:nvGrpSpPr>
          <p:cNvPr id="16" name="Group 15">
            <a:extLst>
              <a:ext uri="{FF2B5EF4-FFF2-40B4-BE49-F238E27FC236}">
                <a16:creationId xmlns:a16="http://schemas.microsoft.com/office/drawing/2014/main" id="{47D38705-7377-4552-92C7-7989F09CCDA1}"/>
              </a:ext>
            </a:extLst>
          </p:cNvPr>
          <p:cNvGrpSpPr/>
          <p:nvPr/>
        </p:nvGrpSpPr>
        <p:grpSpPr>
          <a:xfrm>
            <a:off x="4072956" y="977740"/>
            <a:ext cx="4500000" cy="1846800"/>
            <a:chOff x="576000" y="5382000"/>
            <a:chExt cx="4500000" cy="1846800"/>
          </a:xfrm>
        </p:grpSpPr>
        <p:pic>
          <p:nvPicPr>
            <p:cNvPr id="10" name="Picture 9">
              <a:extLst>
                <a:ext uri="{FF2B5EF4-FFF2-40B4-BE49-F238E27FC236}">
                  <a16:creationId xmlns:a16="http://schemas.microsoft.com/office/drawing/2014/main" id="{1709F1FD-C711-4AB0-A69B-5DC1E468BA74}"/>
                </a:ext>
              </a:extLst>
            </p:cNvPr>
            <p:cNvPicPr/>
            <p:nvPr/>
          </p:nvPicPr>
          <p:blipFill>
            <a:blip r:embed="rId5"/>
            <a:srcRect t="42890"/>
            <a:stretch/>
          </p:blipFill>
          <p:spPr>
            <a:xfrm>
              <a:off x="576000" y="5382000"/>
              <a:ext cx="4320000" cy="1846800"/>
            </a:xfrm>
            <a:prstGeom prst="rect">
              <a:avLst/>
            </a:prstGeom>
            <a:ln>
              <a:noFill/>
            </a:ln>
          </p:spPr>
        </p:pic>
        <p:sp>
          <p:nvSpPr>
            <p:cNvPr id="12" name="TextShape 5">
              <a:extLst>
                <a:ext uri="{FF2B5EF4-FFF2-40B4-BE49-F238E27FC236}">
                  <a16:creationId xmlns:a16="http://schemas.microsoft.com/office/drawing/2014/main" id="{442FCB1F-8B85-4D3A-BA47-45A0CFB03EE8}"/>
                </a:ext>
              </a:extLst>
            </p:cNvPr>
            <p:cNvSpPr txBox="1"/>
            <p:nvPr/>
          </p:nvSpPr>
          <p:spPr>
            <a:xfrm>
              <a:off x="3060000" y="5400000"/>
              <a:ext cx="2016000" cy="442440"/>
            </a:xfrm>
            <a:prstGeom prst="rect">
              <a:avLst/>
            </a:prstGeom>
            <a:noFill/>
            <a:ln>
              <a:noFill/>
            </a:ln>
          </p:spPr>
          <p:txBody>
            <a:bodyPr lIns="90000" tIns="45000" rIns="90000" bIns="4500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1"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Team @ DESY</a:t>
              </a:r>
            </a:p>
          </p:txBody>
        </p:sp>
      </p:grpSp>
      <p:pic>
        <p:nvPicPr>
          <p:cNvPr id="19" name="Picture 18">
            <a:extLst>
              <a:ext uri="{FF2B5EF4-FFF2-40B4-BE49-F238E27FC236}">
                <a16:creationId xmlns:a16="http://schemas.microsoft.com/office/drawing/2014/main" id="{F91BEAE5-D0A0-42F8-96FD-86E8A96BCDAF}"/>
              </a:ext>
            </a:extLst>
          </p:cNvPr>
          <p:cNvPicPr/>
          <p:nvPr/>
        </p:nvPicPr>
        <p:blipFill>
          <a:blip r:embed="rId6"/>
          <a:stretch/>
        </p:blipFill>
        <p:spPr>
          <a:xfrm>
            <a:off x="8392956" y="3134937"/>
            <a:ext cx="3799044" cy="3723063"/>
          </a:xfrm>
          <a:prstGeom prst="rect">
            <a:avLst/>
          </a:prstGeom>
          <a:ln>
            <a:noFill/>
          </a:ln>
        </p:spPr>
      </p:pic>
      <p:grpSp>
        <p:nvGrpSpPr>
          <p:cNvPr id="20" name="Group 19">
            <a:extLst>
              <a:ext uri="{FF2B5EF4-FFF2-40B4-BE49-F238E27FC236}">
                <a16:creationId xmlns:a16="http://schemas.microsoft.com/office/drawing/2014/main" id="{1C0978CA-66B1-4705-9448-B2E7ABFC5B9B}"/>
              </a:ext>
            </a:extLst>
          </p:cNvPr>
          <p:cNvGrpSpPr/>
          <p:nvPr/>
        </p:nvGrpSpPr>
        <p:grpSpPr>
          <a:xfrm>
            <a:off x="4007475" y="3298785"/>
            <a:ext cx="4439481" cy="2989511"/>
            <a:chOff x="2375690" y="1159136"/>
            <a:chExt cx="7638206" cy="4693068"/>
          </a:xfrm>
        </p:grpSpPr>
        <p:graphicFrame>
          <p:nvGraphicFramePr>
            <p:cNvPr id="21" name="Content Placeholder 10">
              <a:extLst>
                <a:ext uri="{FF2B5EF4-FFF2-40B4-BE49-F238E27FC236}">
                  <a16:creationId xmlns:a16="http://schemas.microsoft.com/office/drawing/2014/main" id="{0C360EED-ADA5-471D-B00E-6BB9C8ED9EED}"/>
                </a:ext>
              </a:extLst>
            </p:cNvPr>
            <p:cNvGraphicFramePr/>
            <p:nvPr>
              <p:extLst>
                <p:ext uri="{D42A27DB-BD31-4B8C-83A1-F6EECF244321}">
                  <p14:modId xmlns:p14="http://schemas.microsoft.com/office/powerpoint/2010/main" val="2950861339"/>
                </p:ext>
              </p:extLst>
            </p:nvPr>
          </p:nvGraphicFramePr>
          <p:xfrm>
            <a:off x="2720526" y="1159136"/>
            <a:ext cx="7293370" cy="4561686"/>
          </p:xfrm>
          <a:graphic>
            <a:graphicData uri="http://schemas.openxmlformats.org/drawingml/2006/chart">
              <c:chart xmlns:c="http://schemas.openxmlformats.org/drawingml/2006/chart" xmlns:r="http://schemas.openxmlformats.org/officeDocument/2006/relationships" r:id="rId7"/>
            </a:graphicData>
          </a:graphic>
        </p:graphicFrame>
        <p:sp>
          <p:nvSpPr>
            <p:cNvPr id="22" name="CustomShape 3">
              <a:extLst>
                <a:ext uri="{FF2B5EF4-FFF2-40B4-BE49-F238E27FC236}">
                  <a16:creationId xmlns:a16="http://schemas.microsoft.com/office/drawing/2014/main" id="{7103F3F9-888A-4CA6-8761-D05E36714A1D}"/>
                </a:ext>
              </a:extLst>
            </p:cNvPr>
            <p:cNvSpPr/>
            <p:nvPr/>
          </p:nvSpPr>
          <p:spPr>
            <a:xfrm>
              <a:off x="4931357" y="5507729"/>
              <a:ext cx="3381760" cy="344475"/>
            </a:xfrm>
            <a:prstGeom prst="rect">
              <a:avLst/>
            </a:prstGeom>
            <a:noFill/>
            <a:ln>
              <a:noFill/>
            </a:ln>
          </p:spPr>
          <p:style>
            <a:lnRef idx="0">
              <a:scrgbClr r="0" g="0" b="0"/>
            </a:lnRef>
            <a:fillRef idx="0">
              <a:scrgbClr r="0" g="0" b="0"/>
            </a:fillRef>
            <a:effectRef idx="0">
              <a:scrgbClr r="0" g="0" b="0"/>
            </a:effectRef>
            <a:fontRef idx="minor"/>
          </p:style>
          <p:txBody>
            <a:bodyPr lIns="89988" tIns="44994" rIns="89988" bIns="44994"/>
            <a:lstStyle/>
            <a:p>
              <a:pPr defTabSz="914309"/>
              <a:r>
                <a:rPr lang="fr-FR" sz="700" spc="-1">
                  <a:solidFill>
                    <a:srgbClr val="000000"/>
                  </a:solidFill>
                  <a:latin typeface="Arial"/>
                  <a:ea typeface="DejaVu Sans"/>
                </a:rPr>
                <a:t>Number of Proposals/Countries</a:t>
              </a:r>
              <a:endParaRPr lang="fr-FR" sz="700" spc="-1">
                <a:solidFill>
                  <a:prstClr val="black"/>
                </a:solidFill>
                <a:latin typeface="Arial"/>
              </a:endParaRPr>
            </a:p>
          </p:txBody>
        </p:sp>
        <p:sp>
          <p:nvSpPr>
            <p:cNvPr id="23" name="CustomShape 4">
              <a:extLst>
                <a:ext uri="{FF2B5EF4-FFF2-40B4-BE49-F238E27FC236}">
                  <a16:creationId xmlns:a16="http://schemas.microsoft.com/office/drawing/2014/main" id="{0E3C4B91-B810-4695-95D8-F57B77D81E38}"/>
                </a:ext>
              </a:extLst>
            </p:cNvPr>
            <p:cNvSpPr/>
            <p:nvPr/>
          </p:nvSpPr>
          <p:spPr>
            <a:xfrm rot="16200000">
              <a:off x="2080889" y="2816720"/>
              <a:ext cx="934078" cy="344475"/>
            </a:xfrm>
            <a:prstGeom prst="rect">
              <a:avLst/>
            </a:prstGeom>
            <a:noFill/>
            <a:ln>
              <a:noFill/>
            </a:ln>
          </p:spPr>
          <p:style>
            <a:lnRef idx="0">
              <a:scrgbClr r="0" g="0" b="0"/>
            </a:lnRef>
            <a:fillRef idx="0">
              <a:scrgbClr r="0" g="0" b="0"/>
            </a:fillRef>
            <a:effectRef idx="0">
              <a:scrgbClr r="0" g="0" b="0"/>
            </a:effectRef>
            <a:fontRef idx="minor"/>
          </p:style>
          <p:txBody>
            <a:bodyPr lIns="89988" tIns="44994" rIns="89988" bIns="44994"/>
            <a:lstStyle/>
            <a:p>
              <a:pPr defTabSz="914309"/>
              <a:r>
                <a:rPr lang="fr-FR" sz="700" spc="-1">
                  <a:solidFill>
                    <a:srgbClr val="000000"/>
                  </a:solidFill>
                  <a:latin typeface="Arial"/>
                  <a:ea typeface="DejaVu Sans"/>
                </a:rPr>
                <a:t>Edition</a:t>
              </a:r>
              <a:endParaRPr lang="fr-FR" sz="700" spc="-1">
                <a:solidFill>
                  <a:prstClr val="black"/>
                </a:solidFill>
                <a:latin typeface="Arial"/>
              </a:endParaRPr>
            </a:p>
          </p:txBody>
        </p:sp>
        <p:sp>
          <p:nvSpPr>
            <p:cNvPr id="24" name="Line 8">
              <a:extLst>
                <a:ext uri="{FF2B5EF4-FFF2-40B4-BE49-F238E27FC236}">
                  <a16:creationId xmlns:a16="http://schemas.microsoft.com/office/drawing/2014/main" id="{3AB606EB-9C15-4EEE-9EDC-B02C538CD8DE}"/>
                </a:ext>
              </a:extLst>
            </p:cNvPr>
            <p:cNvSpPr/>
            <p:nvPr/>
          </p:nvSpPr>
          <p:spPr>
            <a:xfrm>
              <a:off x="2987611" y="2700095"/>
              <a:ext cx="6767119" cy="360"/>
            </a:xfrm>
            <a:prstGeom prst="line">
              <a:avLst/>
            </a:prstGeom>
            <a:ln w="29160" cap="rnd">
              <a:solidFill>
                <a:srgbClr val="61C4D3"/>
              </a:solidFill>
              <a:custDash>
                <a:ds d="200000" sp="200000"/>
              </a:custDash>
              <a:round/>
            </a:ln>
          </p:spPr>
          <p:style>
            <a:lnRef idx="0">
              <a:scrgbClr r="0" g="0" b="0"/>
            </a:lnRef>
            <a:fillRef idx="0">
              <a:scrgbClr r="0" g="0" b="0"/>
            </a:fillRef>
            <a:effectRef idx="0">
              <a:scrgbClr r="0" g="0" b="0"/>
            </a:effectRef>
            <a:fontRef idx="minor"/>
          </p:style>
        </p:sp>
        <p:sp>
          <p:nvSpPr>
            <p:cNvPr id="25" name="CustomShape 9">
              <a:extLst>
                <a:ext uri="{FF2B5EF4-FFF2-40B4-BE49-F238E27FC236}">
                  <a16:creationId xmlns:a16="http://schemas.microsoft.com/office/drawing/2014/main" id="{79661678-67A2-4F77-A80B-939D7A55D202}"/>
                </a:ext>
              </a:extLst>
            </p:cNvPr>
            <p:cNvSpPr/>
            <p:nvPr/>
          </p:nvSpPr>
          <p:spPr>
            <a:xfrm>
              <a:off x="7918969" y="3527987"/>
              <a:ext cx="1150770" cy="401708"/>
            </a:xfrm>
            <a:prstGeom prst="rect">
              <a:avLst/>
            </a:prstGeom>
            <a:noFill/>
            <a:ln>
              <a:noFill/>
            </a:ln>
          </p:spPr>
          <p:style>
            <a:lnRef idx="0">
              <a:scrgbClr r="0" g="0" b="0"/>
            </a:lnRef>
            <a:fillRef idx="0">
              <a:scrgbClr r="0" g="0" b="0"/>
            </a:fillRef>
            <a:effectRef idx="0">
              <a:scrgbClr r="0" g="0" b="0"/>
            </a:effectRef>
            <a:fontRef idx="minor"/>
          </p:style>
          <p:txBody>
            <a:bodyPr lIns="89988" tIns="44994" rIns="89988" bIns="44994"/>
            <a:lstStyle/>
            <a:p>
              <a:pPr defTabSz="914309"/>
              <a:r>
                <a:rPr lang="fr-FR" sz="900" b="1" spc="-1">
                  <a:solidFill>
                    <a:srgbClr val="61C4D3"/>
                  </a:solidFill>
                  <a:latin typeface="Arial"/>
                  <a:ea typeface="DejaVu Sans"/>
                </a:rPr>
                <a:t>CERN</a:t>
              </a:r>
              <a:endParaRPr lang="fr-FR" sz="900" spc="-1">
                <a:solidFill>
                  <a:prstClr val="black"/>
                </a:solidFill>
                <a:latin typeface="Arial"/>
              </a:endParaRPr>
            </a:p>
          </p:txBody>
        </p:sp>
        <p:sp>
          <p:nvSpPr>
            <p:cNvPr id="26" name="CustomShape 10">
              <a:extLst>
                <a:ext uri="{FF2B5EF4-FFF2-40B4-BE49-F238E27FC236}">
                  <a16:creationId xmlns:a16="http://schemas.microsoft.com/office/drawing/2014/main" id="{9B3EDFF5-5392-44E8-B49F-4A57F1203476}"/>
                </a:ext>
              </a:extLst>
            </p:cNvPr>
            <p:cNvSpPr/>
            <p:nvPr/>
          </p:nvSpPr>
          <p:spPr>
            <a:xfrm>
              <a:off x="7918969" y="1836567"/>
              <a:ext cx="1150770" cy="401708"/>
            </a:xfrm>
            <a:prstGeom prst="rect">
              <a:avLst/>
            </a:prstGeom>
            <a:noFill/>
            <a:ln>
              <a:noFill/>
            </a:ln>
          </p:spPr>
          <p:style>
            <a:lnRef idx="0">
              <a:scrgbClr r="0" g="0" b="0"/>
            </a:lnRef>
            <a:fillRef idx="0">
              <a:scrgbClr r="0" g="0" b="0"/>
            </a:fillRef>
            <a:effectRef idx="0">
              <a:scrgbClr r="0" g="0" b="0"/>
            </a:effectRef>
            <a:fontRef idx="minor"/>
          </p:style>
          <p:txBody>
            <a:bodyPr lIns="89988" tIns="44994" rIns="89988" bIns="44994"/>
            <a:lstStyle/>
            <a:p>
              <a:pPr defTabSz="914309"/>
              <a:r>
                <a:rPr lang="fr-FR" sz="900" b="1" spc="-1">
                  <a:solidFill>
                    <a:srgbClr val="61C4D3"/>
                  </a:solidFill>
                  <a:latin typeface="Arial"/>
                  <a:ea typeface="DejaVu Sans"/>
                </a:rPr>
                <a:t>DESY</a:t>
              </a:r>
              <a:endParaRPr lang="fr-FR" sz="900" spc="-1">
                <a:solidFill>
                  <a:prstClr val="black"/>
                </a:solidFill>
                <a:latin typeface="Arial"/>
              </a:endParaRPr>
            </a:p>
          </p:txBody>
        </p:sp>
      </p:grpSp>
    </p:spTree>
    <p:extLst>
      <p:ext uri="{BB962C8B-B14F-4D97-AF65-F5344CB8AC3E}">
        <p14:creationId xmlns:p14="http://schemas.microsoft.com/office/powerpoint/2010/main" val="2791552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015880" y="116632"/>
            <a:ext cx="7064350" cy="1697195"/>
          </a:xfrm>
        </p:spPr>
        <p:txBody>
          <a:bodyPr>
            <a:normAutofit fontScale="90000"/>
          </a:bodyPr>
          <a:lstStyle/>
          <a:p>
            <a:r>
              <a:rPr lang="en-US" dirty="0"/>
              <a:t>High-School Students Internship </a:t>
            </a:r>
            <a:r>
              <a:rPr lang="en-US" dirty="0" err="1"/>
              <a:t>Programme</a:t>
            </a:r>
            <a:endParaRPr lang="en-GB" dirty="0"/>
          </a:p>
        </p:txBody>
      </p:sp>
      <p:pic>
        <p:nvPicPr>
          <p:cNvPr id="6" name="Picture 5"/>
          <p:cNvPicPr>
            <a:picLocks noChangeAspect="1"/>
          </p:cNvPicPr>
          <p:nvPr/>
        </p:nvPicPr>
        <p:blipFill>
          <a:blip r:embed="rId2"/>
          <a:stretch>
            <a:fillRect/>
          </a:stretch>
        </p:blipFill>
        <p:spPr>
          <a:xfrm>
            <a:off x="953069" y="2132856"/>
            <a:ext cx="1331209" cy="968154"/>
          </a:xfrm>
          <a:prstGeom prst="rect">
            <a:avLst/>
          </a:prstGeom>
          <a:ln>
            <a:solidFill>
              <a:schemeClr val="tx1">
                <a:lumMod val="95000"/>
                <a:lumOff val="5000"/>
              </a:schemeClr>
            </a:solidFill>
          </a:ln>
        </p:spPr>
      </p:pic>
      <p:pic>
        <p:nvPicPr>
          <p:cNvPr id="7" name="Picture 6"/>
          <p:cNvPicPr>
            <a:picLocks noChangeAspect="1"/>
          </p:cNvPicPr>
          <p:nvPr/>
        </p:nvPicPr>
        <p:blipFill>
          <a:blip r:embed="rId3"/>
          <a:stretch>
            <a:fillRect/>
          </a:stretch>
        </p:blipFill>
        <p:spPr>
          <a:xfrm>
            <a:off x="2456633" y="2135439"/>
            <a:ext cx="1331213" cy="968154"/>
          </a:xfrm>
          <a:prstGeom prst="rect">
            <a:avLst/>
          </a:prstGeom>
          <a:ln>
            <a:solidFill>
              <a:schemeClr val="tx1">
                <a:lumMod val="95000"/>
                <a:lumOff val="5000"/>
              </a:schemeClr>
            </a:solidFill>
          </a:ln>
        </p:spPr>
      </p:pic>
      <p:pic>
        <p:nvPicPr>
          <p:cNvPr id="8" name="Picture 7"/>
          <p:cNvPicPr>
            <a:picLocks noChangeAspect="1"/>
          </p:cNvPicPr>
          <p:nvPr/>
        </p:nvPicPr>
        <p:blipFill>
          <a:blip r:embed="rId4"/>
          <a:stretch>
            <a:fillRect/>
          </a:stretch>
        </p:blipFill>
        <p:spPr>
          <a:xfrm>
            <a:off x="6967333" y="2132856"/>
            <a:ext cx="1331212" cy="968154"/>
          </a:xfrm>
          <a:prstGeom prst="rect">
            <a:avLst/>
          </a:prstGeom>
          <a:ln>
            <a:solidFill>
              <a:schemeClr val="tx1">
                <a:lumMod val="95000"/>
                <a:lumOff val="5000"/>
              </a:schemeClr>
            </a:solidFill>
          </a:ln>
        </p:spPr>
      </p:pic>
      <p:pic>
        <p:nvPicPr>
          <p:cNvPr id="9" name="Picture 8"/>
          <p:cNvPicPr>
            <a:picLocks noChangeAspect="1"/>
          </p:cNvPicPr>
          <p:nvPr/>
        </p:nvPicPr>
        <p:blipFill>
          <a:blip r:embed="rId5"/>
          <a:stretch>
            <a:fillRect/>
          </a:stretch>
        </p:blipFill>
        <p:spPr>
          <a:xfrm>
            <a:off x="5463767" y="2132856"/>
            <a:ext cx="1331212" cy="968154"/>
          </a:xfrm>
          <a:prstGeom prst="rect">
            <a:avLst/>
          </a:prstGeom>
          <a:ln>
            <a:solidFill>
              <a:schemeClr val="tx1">
                <a:lumMod val="95000"/>
                <a:lumOff val="5000"/>
              </a:schemeClr>
            </a:solidFill>
          </a:ln>
        </p:spPr>
      </p:pic>
      <p:pic>
        <p:nvPicPr>
          <p:cNvPr id="10" name="Picture 9"/>
          <p:cNvPicPr>
            <a:picLocks noChangeAspect="1"/>
          </p:cNvPicPr>
          <p:nvPr/>
        </p:nvPicPr>
        <p:blipFill>
          <a:blip r:embed="rId6"/>
          <a:stretch>
            <a:fillRect/>
          </a:stretch>
        </p:blipFill>
        <p:spPr>
          <a:xfrm>
            <a:off x="3960201" y="2132856"/>
            <a:ext cx="1331212" cy="968154"/>
          </a:xfrm>
          <a:prstGeom prst="rect">
            <a:avLst/>
          </a:prstGeom>
          <a:ln>
            <a:solidFill>
              <a:schemeClr val="tx1">
                <a:lumMod val="95000"/>
                <a:lumOff val="5000"/>
              </a:schemeClr>
            </a:solidFill>
          </a:ln>
        </p:spPr>
      </p:pic>
      <p:pic>
        <p:nvPicPr>
          <p:cNvPr id="11" name="Picture 10"/>
          <p:cNvPicPr>
            <a:picLocks/>
          </p:cNvPicPr>
          <p:nvPr/>
        </p:nvPicPr>
        <p:blipFill>
          <a:blip r:embed="rId7">
            <a:extLst>
              <a:ext uri="{28A0092B-C50C-407E-A947-70E740481C1C}">
                <a14:useLocalDpi xmlns:a14="http://schemas.microsoft.com/office/drawing/2010/main" val="0"/>
              </a:ext>
            </a:extLst>
          </a:blip>
          <a:stretch>
            <a:fillRect/>
          </a:stretch>
        </p:blipFill>
        <p:spPr>
          <a:xfrm>
            <a:off x="3960202" y="3224690"/>
            <a:ext cx="1331212" cy="995034"/>
          </a:xfrm>
          <a:prstGeom prst="rect">
            <a:avLst/>
          </a:prstGeom>
          <a:ln w="3175">
            <a:solidFill>
              <a:schemeClr val="tx1"/>
            </a:solidFill>
          </a:ln>
          <a:effectLst/>
        </p:spPr>
      </p:pic>
      <p:pic>
        <p:nvPicPr>
          <p:cNvPr id="12" name="Picture 11"/>
          <p:cNvPicPr>
            <a:picLocks/>
          </p:cNvPicPr>
          <p:nvPr/>
        </p:nvPicPr>
        <p:blipFill>
          <a:blip r:embed="rId8">
            <a:extLst>
              <a:ext uri="{28A0092B-C50C-407E-A947-70E740481C1C}">
                <a14:useLocalDpi xmlns:a14="http://schemas.microsoft.com/office/drawing/2010/main" val="0"/>
              </a:ext>
            </a:extLst>
          </a:blip>
          <a:stretch>
            <a:fillRect/>
          </a:stretch>
        </p:blipFill>
        <p:spPr>
          <a:xfrm>
            <a:off x="953069" y="3224690"/>
            <a:ext cx="1331210" cy="995034"/>
          </a:xfrm>
          <a:prstGeom prst="rect">
            <a:avLst/>
          </a:prstGeom>
          <a:ln w="3175">
            <a:solidFill>
              <a:schemeClr val="tx1"/>
            </a:solidFill>
          </a:ln>
          <a:effectLst/>
        </p:spPr>
      </p:pic>
      <p:pic>
        <p:nvPicPr>
          <p:cNvPr id="13" name="Picture 12"/>
          <p:cNvPicPr>
            <a:picLocks/>
          </p:cNvPicPr>
          <p:nvPr/>
        </p:nvPicPr>
        <p:blipFill>
          <a:blip r:embed="rId9">
            <a:extLst>
              <a:ext uri="{28A0092B-C50C-407E-A947-70E740481C1C}">
                <a14:useLocalDpi xmlns:a14="http://schemas.microsoft.com/office/drawing/2010/main" val="0"/>
              </a:ext>
            </a:extLst>
          </a:blip>
          <a:stretch>
            <a:fillRect/>
          </a:stretch>
        </p:blipFill>
        <p:spPr>
          <a:xfrm>
            <a:off x="6967334" y="3224690"/>
            <a:ext cx="1331212" cy="995034"/>
          </a:xfrm>
          <a:prstGeom prst="rect">
            <a:avLst/>
          </a:prstGeom>
          <a:ln w="3175">
            <a:solidFill>
              <a:schemeClr val="tx1"/>
            </a:solidFill>
          </a:ln>
          <a:effectLst/>
        </p:spPr>
      </p:pic>
      <p:pic>
        <p:nvPicPr>
          <p:cNvPr id="14" name="Picture 13"/>
          <p:cNvPicPr>
            <a:picLocks/>
          </p:cNvPicPr>
          <p:nvPr/>
        </p:nvPicPr>
        <p:blipFill>
          <a:blip r:embed="rId10">
            <a:extLst>
              <a:ext uri="{28A0092B-C50C-407E-A947-70E740481C1C}">
                <a14:useLocalDpi xmlns:a14="http://schemas.microsoft.com/office/drawing/2010/main" val="0"/>
              </a:ext>
            </a:extLst>
          </a:blip>
          <a:stretch>
            <a:fillRect/>
          </a:stretch>
        </p:blipFill>
        <p:spPr>
          <a:xfrm>
            <a:off x="2456634" y="3224690"/>
            <a:ext cx="1331213" cy="995034"/>
          </a:xfrm>
          <a:prstGeom prst="rect">
            <a:avLst/>
          </a:prstGeom>
          <a:ln w="3175">
            <a:solidFill>
              <a:schemeClr val="tx1"/>
            </a:solidFill>
          </a:ln>
          <a:effectLst/>
        </p:spPr>
      </p:pic>
      <p:pic>
        <p:nvPicPr>
          <p:cNvPr id="15" name="Picture 14"/>
          <p:cNvPicPr>
            <a:picLocks/>
          </p:cNvPicPr>
          <p:nvPr/>
        </p:nvPicPr>
        <p:blipFill>
          <a:blip r:embed="rId11">
            <a:extLst>
              <a:ext uri="{28A0092B-C50C-407E-A947-70E740481C1C}">
                <a14:useLocalDpi xmlns:a14="http://schemas.microsoft.com/office/drawing/2010/main" val="0"/>
              </a:ext>
            </a:extLst>
          </a:blip>
          <a:stretch>
            <a:fillRect/>
          </a:stretch>
        </p:blipFill>
        <p:spPr>
          <a:xfrm>
            <a:off x="5463768" y="3224690"/>
            <a:ext cx="1331212" cy="995034"/>
          </a:xfrm>
          <a:prstGeom prst="rect">
            <a:avLst/>
          </a:prstGeom>
          <a:ln w="3175">
            <a:solidFill>
              <a:schemeClr val="tx1"/>
            </a:solidFill>
          </a:ln>
          <a:effectLst/>
        </p:spPr>
      </p:pic>
      <p:sp>
        <p:nvSpPr>
          <p:cNvPr id="2" name="TextBox 1"/>
          <p:cNvSpPr txBox="1"/>
          <p:nvPr/>
        </p:nvSpPr>
        <p:spPr>
          <a:xfrm>
            <a:off x="285058" y="2731678"/>
            <a:ext cx="65274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2017</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p:cNvSpPr txBox="1"/>
          <p:nvPr/>
        </p:nvSpPr>
        <p:spPr>
          <a:xfrm>
            <a:off x="285058" y="3850392"/>
            <a:ext cx="65274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2018</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TextBox 26"/>
          <p:cNvSpPr txBox="1"/>
          <p:nvPr/>
        </p:nvSpPr>
        <p:spPr>
          <a:xfrm>
            <a:off x="276852" y="4963926"/>
            <a:ext cx="65274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2019</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TextBox 27"/>
          <p:cNvSpPr txBox="1"/>
          <p:nvPr/>
        </p:nvSpPr>
        <p:spPr>
          <a:xfrm>
            <a:off x="276852" y="6082640"/>
            <a:ext cx="65274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2021</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3" name="Picture 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53069" y="4340134"/>
            <a:ext cx="1331212" cy="978785"/>
          </a:xfrm>
          <a:prstGeom prst="rect">
            <a:avLst/>
          </a:prstGeom>
          <a:ln>
            <a:solidFill>
              <a:schemeClr val="tx1"/>
            </a:solidFill>
          </a:ln>
        </p:spPr>
      </p:pic>
      <p:pic>
        <p:nvPicPr>
          <p:cNvPr id="5" name="Picture 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456635" y="4340135"/>
            <a:ext cx="1331212" cy="978784"/>
          </a:xfrm>
          <a:prstGeom prst="rect">
            <a:avLst/>
          </a:prstGeom>
          <a:ln>
            <a:solidFill>
              <a:schemeClr val="tx1"/>
            </a:solidFill>
          </a:ln>
        </p:spPr>
      </p:pic>
      <p:pic>
        <p:nvPicPr>
          <p:cNvPr id="17" name="Picture 16"/>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960201" y="4340135"/>
            <a:ext cx="1331212" cy="978784"/>
          </a:xfrm>
          <a:prstGeom prst="rect">
            <a:avLst/>
          </a:prstGeom>
          <a:ln>
            <a:solidFill>
              <a:schemeClr val="tx1"/>
            </a:solidFill>
          </a:ln>
        </p:spPr>
      </p:pic>
      <p:pic>
        <p:nvPicPr>
          <p:cNvPr id="18" name="Picture 17"/>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463767" y="4340134"/>
            <a:ext cx="1331212" cy="978785"/>
          </a:xfrm>
          <a:prstGeom prst="rect">
            <a:avLst/>
          </a:prstGeom>
          <a:ln>
            <a:solidFill>
              <a:schemeClr val="tx1"/>
            </a:solidFill>
          </a:ln>
        </p:spPr>
      </p:pic>
      <p:pic>
        <p:nvPicPr>
          <p:cNvPr id="19" name="Picture 18"/>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6967333" y="4340134"/>
            <a:ext cx="1336934" cy="978785"/>
          </a:xfrm>
          <a:prstGeom prst="rect">
            <a:avLst/>
          </a:prstGeom>
          <a:ln>
            <a:solidFill>
              <a:schemeClr val="tx1"/>
            </a:solidFill>
          </a:ln>
        </p:spPr>
      </p:pic>
      <p:pic>
        <p:nvPicPr>
          <p:cNvPr id="20" name="Picture 1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953068" y="5439329"/>
            <a:ext cx="1331209" cy="978785"/>
          </a:xfrm>
          <a:prstGeom prst="rect">
            <a:avLst/>
          </a:prstGeom>
          <a:ln>
            <a:solidFill>
              <a:schemeClr val="tx1"/>
            </a:solidFill>
          </a:ln>
        </p:spPr>
      </p:pic>
      <p:pic>
        <p:nvPicPr>
          <p:cNvPr id="21" name="Picture 20"/>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456632" y="5439329"/>
            <a:ext cx="1336689" cy="978786"/>
          </a:xfrm>
          <a:prstGeom prst="rect">
            <a:avLst/>
          </a:prstGeom>
          <a:ln>
            <a:solidFill>
              <a:schemeClr val="tx1"/>
            </a:solidFill>
          </a:ln>
        </p:spPr>
      </p:pic>
      <p:pic>
        <p:nvPicPr>
          <p:cNvPr id="22" name="Picture 21"/>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3960201" y="5439328"/>
            <a:ext cx="1331212" cy="978785"/>
          </a:xfrm>
          <a:prstGeom prst="rect">
            <a:avLst/>
          </a:prstGeom>
          <a:ln>
            <a:solidFill>
              <a:schemeClr val="tx1"/>
            </a:solidFill>
          </a:ln>
        </p:spPr>
      </p:pic>
      <p:pic>
        <p:nvPicPr>
          <p:cNvPr id="23" name="Picture 22"/>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5458293" y="5439328"/>
            <a:ext cx="1350986" cy="978785"/>
          </a:xfrm>
          <a:prstGeom prst="rect">
            <a:avLst/>
          </a:prstGeom>
          <a:ln>
            <a:solidFill>
              <a:schemeClr val="tx1"/>
            </a:solidFill>
          </a:ln>
        </p:spPr>
      </p:pic>
      <p:pic>
        <p:nvPicPr>
          <p:cNvPr id="24" name="Picture 23"/>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967333" y="5439327"/>
            <a:ext cx="1331212" cy="978785"/>
          </a:xfrm>
          <a:prstGeom prst="rect">
            <a:avLst/>
          </a:prstGeom>
          <a:ln>
            <a:solidFill>
              <a:schemeClr val="tx1"/>
            </a:solidFill>
          </a:ln>
        </p:spPr>
      </p:pic>
      <p:pic>
        <p:nvPicPr>
          <p:cNvPr id="26" name="Picture 25"/>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8456598" y="5439326"/>
            <a:ext cx="978785" cy="978785"/>
          </a:xfrm>
          <a:prstGeom prst="rect">
            <a:avLst/>
          </a:prstGeom>
          <a:ln>
            <a:solidFill>
              <a:schemeClr val="tx1"/>
            </a:solidFill>
          </a:ln>
        </p:spPr>
      </p:pic>
      <p:pic>
        <p:nvPicPr>
          <p:cNvPr id="29" name="Picture 28">
            <a:extLst>
              <a:ext uri="{FF2B5EF4-FFF2-40B4-BE49-F238E27FC236}">
                <a16:creationId xmlns:a16="http://schemas.microsoft.com/office/drawing/2014/main" id="{9583DDCD-D72C-44EF-A01A-CEFA74A8DCB6}"/>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456598" y="4340135"/>
            <a:ext cx="1331212" cy="978784"/>
          </a:xfrm>
          <a:prstGeom prst="rect">
            <a:avLst/>
          </a:prstGeom>
          <a:ln>
            <a:solidFill>
              <a:schemeClr val="tx1"/>
            </a:solidFill>
          </a:ln>
        </p:spPr>
      </p:pic>
    </p:spTree>
    <p:extLst>
      <p:ext uri="{BB962C8B-B14F-4D97-AF65-F5344CB8AC3E}">
        <p14:creationId xmlns:p14="http://schemas.microsoft.com/office/powerpoint/2010/main" val="2995366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1+#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Programme</a:t>
            </a:r>
            <a:r>
              <a:rPr lang="en-US" dirty="0"/>
              <a:t> Description</a:t>
            </a:r>
          </a:p>
        </p:txBody>
      </p:sp>
      <p:sp>
        <p:nvSpPr>
          <p:cNvPr id="4" name="Content Placeholder 3"/>
          <p:cNvSpPr>
            <a:spLocks noGrp="1"/>
          </p:cNvSpPr>
          <p:nvPr>
            <p:ph sz="half" idx="1"/>
          </p:nvPr>
        </p:nvSpPr>
        <p:spPr>
          <a:xfrm>
            <a:off x="70620" y="1077479"/>
            <a:ext cx="5961056" cy="5506201"/>
          </a:xfrm>
        </p:spPr>
        <p:txBody>
          <a:bodyPr>
            <a:normAutofit fontScale="62500" lnSpcReduction="20000"/>
          </a:bodyPr>
          <a:lstStyle/>
          <a:p>
            <a:pPr marL="0" indent="0">
              <a:buNone/>
            </a:pPr>
            <a:r>
              <a:rPr lang="en-US" b="1" dirty="0">
                <a:solidFill>
                  <a:srgbClr val="0070C0"/>
                </a:solidFill>
                <a:effectLst>
                  <a:outerShdw blurRad="38100" dist="38100" dir="2700000" algn="tl">
                    <a:srgbClr val="000000">
                      <a:alpha val="43137"/>
                    </a:srgbClr>
                  </a:outerShdw>
                </a:effectLst>
              </a:rPr>
              <a:t>Target Audience</a:t>
            </a:r>
          </a:p>
          <a:p>
            <a:pPr lvl="1"/>
            <a:r>
              <a:rPr lang="en-US" dirty="0"/>
              <a:t>high-school students aged 16+</a:t>
            </a:r>
          </a:p>
          <a:p>
            <a:pPr lvl="5"/>
            <a:endParaRPr lang="en-US" dirty="0"/>
          </a:p>
          <a:p>
            <a:pPr marL="0" indent="0">
              <a:buNone/>
            </a:pPr>
            <a:r>
              <a:rPr lang="en-US" b="1" dirty="0">
                <a:solidFill>
                  <a:srgbClr val="0070C0"/>
                </a:solidFill>
                <a:effectLst>
                  <a:outerShdw blurRad="38100" dist="38100" dir="2700000" algn="tl">
                    <a:srgbClr val="000000">
                      <a:alpha val="43137"/>
                    </a:srgbClr>
                  </a:outerShdw>
                </a:effectLst>
              </a:rPr>
              <a:t>Idea</a:t>
            </a:r>
          </a:p>
          <a:p>
            <a:pPr lvl="1"/>
            <a:r>
              <a:rPr lang="en-GB" dirty="0"/>
              <a:t>Give high-school students the possibility to experience work at an international research laboratory through</a:t>
            </a:r>
          </a:p>
          <a:p>
            <a:pPr lvl="2"/>
            <a:r>
              <a:rPr lang="en-GB" sz="2400" b="1" dirty="0">
                <a:solidFill>
                  <a:srgbClr val="0070C0"/>
                </a:solidFill>
              </a:rPr>
              <a:t>work shadowing,</a:t>
            </a:r>
          </a:p>
          <a:p>
            <a:pPr lvl="2"/>
            <a:r>
              <a:rPr lang="en-GB" sz="2400" b="1" dirty="0">
                <a:solidFill>
                  <a:srgbClr val="0070C0"/>
                </a:solidFill>
              </a:rPr>
              <a:t>own projects, and</a:t>
            </a:r>
          </a:p>
          <a:p>
            <a:pPr lvl="2"/>
            <a:r>
              <a:rPr lang="en-GB" sz="2400" b="1" dirty="0">
                <a:solidFill>
                  <a:srgbClr val="0070C0"/>
                </a:solidFill>
              </a:rPr>
              <a:t>own insights.</a:t>
            </a:r>
          </a:p>
          <a:p>
            <a:pPr lvl="1"/>
            <a:r>
              <a:rPr lang="en-GB" dirty="0"/>
              <a:t>Provide a frame programme to showcase the laboratory and International Geneva.</a:t>
            </a:r>
          </a:p>
          <a:p>
            <a:pPr lvl="1"/>
            <a:r>
              <a:rPr lang="en-GB" dirty="0"/>
              <a:t>Welcome up to 24 high-school students each from one country come for a two week internship.</a:t>
            </a:r>
          </a:p>
          <a:p>
            <a:pPr lvl="1"/>
            <a:r>
              <a:rPr lang="en-GB" dirty="0"/>
              <a:t>Lodge them in the CERN Hotel.</a:t>
            </a:r>
          </a:p>
          <a:p>
            <a:pPr lvl="1"/>
            <a:r>
              <a:rPr lang="en-US" dirty="0"/>
              <a:t>Groups are accompanied by two adults from their home country.</a:t>
            </a:r>
          </a:p>
          <a:p>
            <a:pPr lvl="1"/>
            <a:r>
              <a:rPr lang="en-US" dirty="0"/>
              <a:t>Start with five </a:t>
            </a:r>
            <a:r>
              <a:rPr lang="en-US" dirty="0" err="1"/>
              <a:t>programmes</a:t>
            </a:r>
            <a:r>
              <a:rPr lang="en-US" dirty="0"/>
              <a:t> per year.</a:t>
            </a:r>
          </a:p>
          <a:p>
            <a:pPr lvl="5"/>
            <a:endParaRPr lang="en-US" dirty="0"/>
          </a:p>
          <a:p>
            <a:pPr marL="0" indent="0">
              <a:buNone/>
            </a:pPr>
            <a:r>
              <a:rPr lang="en-US" b="1" dirty="0">
                <a:solidFill>
                  <a:srgbClr val="0070C0"/>
                </a:solidFill>
                <a:effectLst>
                  <a:outerShdw blurRad="38100" dist="38100" dir="2700000" algn="tl">
                    <a:srgbClr val="000000">
                      <a:alpha val="43137"/>
                    </a:srgbClr>
                  </a:outerShdw>
                </a:effectLst>
              </a:rPr>
              <a:t>Selection</a:t>
            </a:r>
          </a:p>
          <a:p>
            <a:pPr lvl="1"/>
            <a:r>
              <a:rPr lang="en-US" dirty="0"/>
              <a:t>CERN oversees a fair selection in the country.</a:t>
            </a:r>
          </a:p>
          <a:p>
            <a:pPr lvl="5"/>
            <a:endParaRPr lang="en-US" dirty="0"/>
          </a:p>
          <a:p>
            <a:pPr marL="0" indent="0">
              <a:buNone/>
            </a:pPr>
            <a:r>
              <a:rPr lang="en-US" b="1" dirty="0">
                <a:solidFill>
                  <a:srgbClr val="0070C0"/>
                </a:solidFill>
                <a:effectLst>
                  <a:outerShdw blurRad="38100" dist="38100" dir="2700000" algn="tl">
                    <a:srgbClr val="000000">
                      <a:alpha val="43137"/>
                    </a:srgbClr>
                  </a:outerShdw>
                </a:effectLst>
              </a:rPr>
              <a:t>Evaluation</a:t>
            </a:r>
          </a:p>
          <a:p>
            <a:pPr lvl="1"/>
            <a:r>
              <a:rPr lang="en-US" dirty="0"/>
              <a:t>Questionnaires for the participants, evaluation of the results during the final presentations.</a:t>
            </a:r>
          </a:p>
          <a:p>
            <a:pPr lvl="1"/>
            <a:r>
              <a:rPr lang="en-US" dirty="0"/>
              <a:t>Collection of media feedback in the country.</a:t>
            </a:r>
          </a:p>
        </p:txBody>
      </p:sp>
      <p:sp>
        <p:nvSpPr>
          <p:cNvPr id="12" name="Date Placeholder 1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14/12/2017</a:t>
            </a: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3" name="Footer Placeholder 1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HSSIP 2017</a:t>
            </a:r>
          </a:p>
        </p:txBody>
      </p:sp>
      <p:sp>
        <p:nvSpPr>
          <p:cNvPr id="14" name="Slide Number Placeholder 1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A9C862-9577-4604-A535-E226C34B34DF}"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pSp>
        <p:nvGrpSpPr>
          <p:cNvPr id="9" name="Group 8"/>
          <p:cNvGrpSpPr/>
          <p:nvPr/>
        </p:nvGrpSpPr>
        <p:grpSpPr>
          <a:xfrm>
            <a:off x="6031676" y="1283745"/>
            <a:ext cx="5975934" cy="2317464"/>
            <a:chOff x="218887" y="969427"/>
            <a:chExt cx="8607916" cy="3338145"/>
          </a:xfrm>
        </p:grpSpPr>
        <p:pic>
          <p:nvPicPr>
            <p:cNvPr id="10" name="Picture 9"/>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085094" y="1245012"/>
              <a:ext cx="2741709" cy="154221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1" name="Picture 1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953593" y="2695466"/>
              <a:ext cx="2865967" cy="161210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5" name="Picture 14"/>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677682" y="969427"/>
              <a:ext cx="1511899" cy="226840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6" name="Picture 1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391021" y="2592287"/>
              <a:ext cx="2555329" cy="170313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7" name="Picture 16"/>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18887" y="1184393"/>
              <a:ext cx="2449798" cy="183734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grpSp>
      <p:grpSp>
        <p:nvGrpSpPr>
          <p:cNvPr id="18" name="Group 17"/>
          <p:cNvGrpSpPr/>
          <p:nvPr/>
        </p:nvGrpSpPr>
        <p:grpSpPr>
          <a:xfrm>
            <a:off x="5944938" y="3744006"/>
            <a:ext cx="6156018" cy="2629440"/>
            <a:chOff x="371882" y="1382351"/>
            <a:chExt cx="11485836" cy="4905983"/>
          </a:xfrm>
        </p:grpSpPr>
        <p:grpSp>
          <p:nvGrpSpPr>
            <p:cNvPr id="19" name="Group 18"/>
            <p:cNvGrpSpPr/>
            <p:nvPr/>
          </p:nvGrpSpPr>
          <p:grpSpPr>
            <a:xfrm>
              <a:off x="5757399" y="1382351"/>
              <a:ext cx="6100319" cy="4695909"/>
              <a:chOff x="4108815" y="791213"/>
              <a:chExt cx="4575239" cy="3521932"/>
            </a:xfrm>
          </p:grpSpPr>
          <p:pic>
            <p:nvPicPr>
              <p:cNvPr id="23" name="Picture 22"/>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108815" y="791213"/>
                <a:ext cx="2014938" cy="125933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24" name="Picture 23"/>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5142900" y="1669698"/>
                <a:ext cx="2842367" cy="185420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25" name="Picture 24"/>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6767257" y="3035592"/>
                <a:ext cx="1916797" cy="127755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grpSp>
        <p:grpSp>
          <p:nvGrpSpPr>
            <p:cNvPr id="20" name="Group 19"/>
            <p:cNvGrpSpPr/>
            <p:nvPr/>
          </p:nvGrpSpPr>
          <p:grpSpPr>
            <a:xfrm>
              <a:off x="371882" y="1865429"/>
              <a:ext cx="5787425" cy="4422905"/>
              <a:chOff x="214451" y="989265"/>
              <a:chExt cx="4340569" cy="3317179"/>
            </a:xfrm>
          </p:grpSpPr>
          <p:pic>
            <p:nvPicPr>
              <p:cNvPr id="21" name="Picture 20"/>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214451" y="989265"/>
                <a:ext cx="3163749" cy="210916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22" name="Picture 21"/>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1488807" y="2581699"/>
                <a:ext cx="3066213" cy="172474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grpSp>
      </p:grpSp>
    </p:spTree>
    <p:extLst>
      <p:ext uri="{BB962C8B-B14F-4D97-AF65-F5344CB8AC3E}">
        <p14:creationId xmlns:p14="http://schemas.microsoft.com/office/powerpoint/2010/main" val="958558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animEffect transition="in" filter="fade">
                                      <p:cBhvr>
                                        <p:cTn id="15" dur="500"/>
                                        <p:tgtEl>
                                          <p:spTgt spid="4">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4" end="4"/>
                                            </p:txEl>
                                          </p:spTgt>
                                        </p:tgtEl>
                                        <p:attrNameLst>
                                          <p:attrName>style.visibility</p:attrName>
                                        </p:attrNameLst>
                                      </p:cBhvr>
                                      <p:to>
                                        <p:strVal val="visible"/>
                                      </p:to>
                                    </p:set>
                                    <p:animEffect transition="in" filter="fade">
                                      <p:cBhvr>
                                        <p:cTn id="18" dur="500"/>
                                        <p:tgtEl>
                                          <p:spTgt spid="4">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animEffect transition="in" filter="fade">
                                      <p:cBhvr>
                                        <p:cTn id="21" dur="500"/>
                                        <p:tgtEl>
                                          <p:spTgt spid="4">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6" end="6"/>
                                            </p:txEl>
                                          </p:spTgt>
                                        </p:tgtEl>
                                        <p:attrNameLst>
                                          <p:attrName>style.visibility</p:attrName>
                                        </p:attrNameLst>
                                      </p:cBhvr>
                                      <p:to>
                                        <p:strVal val="visible"/>
                                      </p:to>
                                    </p:set>
                                    <p:animEffect transition="in" filter="fade">
                                      <p:cBhvr>
                                        <p:cTn id="24" dur="500"/>
                                        <p:tgtEl>
                                          <p:spTgt spid="4">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animEffect transition="in" filter="fade">
                                      <p:cBhvr>
                                        <p:cTn id="27" dur="500"/>
                                        <p:tgtEl>
                                          <p:spTgt spid="4">
                                            <p:txEl>
                                              <p:pRg st="7" end="7"/>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8" end="8"/>
                                            </p:txEl>
                                          </p:spTgt>
                                        </p:tgtEl>
                                        <p:attrNameLst>
                                          <p:attrName>style.visibility</p:attrName>
                                        </p:attrNameLst>
                                      </p:cBhvr>
                                      <p:to>
                                        <p:strVal val="visible"/>
                                      </p:to>
                                    </p:set>
                                    <p:animEffect transition="in" filter="fade">
                                      <p:cBhvr>
                                        <p:cTn id="30" dur="500"/>
                                        <p:tgtEl>
                                          <p:spTgt spid="4">
                                            <p:txEl>
                                              <p:pRg st="8" end="8"/>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9" end="9"/>
                                            </p:txEl>
                                          </p:spTgt>
                                        </p:tgtEl>
                                        <p:attrNameLst>
                                          <p:attrName>style.visibility</p:attrName>
                                        </p:attrNameLst>
                                      </p:cBhvr>
                                      <p:to>
                                        <p:strVal val="visible"/>
                                      </p:to>
                                    </p:set>
                                    <p:animEffect transition="in" filter="fade">
                                      <p:cBhvr>
                                        <p:cTn id="33" dur="500"/>
                                        <p:tgtEl>
                                          <p:spTgt spid="4">
                                            <p:txEl>
                                              <p:pRg st="9" end="9"/>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10" end="10"/>
                                            </p:txEl>
                                          </p:spTgt>
                                        </p:tgtEl>
                                        <p:attrNameLst>
                                          <p:attrName>style.visibility</p:attrName>
                                        </p:attrNameLst>
                                      </p:cBhvr>
                                      <p:to>
                                        <p:strVal val="visible"/>
                                      </p:to>
                                    </p:set>
                                    <p:animEffect transition="in" filter="fade">
                                      <p:cBhvr>
                                        <p:cTn id="36" dur="500"/>
                                        <p:tgtEl>
                                          <p:spTgt spid="4">
                                            <p:txEl>
                                              <p:pRg st="10" end="10"/>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11" end="11"/>
                                            </p:txEl>
                                          </p:spTgt>
                                        </p:tgtEl>
                                        <p:attrNameLst>
                                          <p:attrName>style.visibility</p:attrName>
                                        </p:attrNameLst>
                                      </p:cBhvr>
                                      <p:to>
                                        <p:strVal val="visible"/>
                                      </p:to>
                                    </p:set>
                                    <p:animEffect transition="in" filter="fade">
                                      <p:cBhvr>
                                        <p:cTn id="39" dur="500"/>
                                        <p:tgtEl>
                                          <p:spTgt spid="4">
                                            <p:txEl>
                                              <p:pRg st="11" end="11"/>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txEl>
                                              <p:pRg st="12" end="12"/>
                                            </p:txEl>
                                          </p:spTgt>
                                        </p:tgtEl>
                                        <p:attrNameLst>
                                          <p:attrName>style.visibility</p:attrName>
                                        </p:attrNameLst>
                                      </p:cBhvr>
                                      <p:to>
                                        <p:strVal val="visible"/>
                                      </p:to>
                                    </p:set>
                                    <p:animEffect transition="in" filter="fade">
                                      <p:cBhvr>
                                        <p:cTn id="42" dur="500"/>
                                        <p:tgtEl>
                                          <p:spTgt spid="4">
                                            <p:txEl>
                                              <p:pRg st="12" end="1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txEl>
                                              <p:pRg st="14" end="14"/>
                                            </p:txEl>
                                          </p:spTgt>
                                        </p:tgtEl>
                                        <p:attrNameLst>
                                          <p:attrName>style.visibility</p:attrName>
                                        </p:attrNameLst>
                                      </p:cBhvr>
                                      <p:to>
                                        <p:strVal val="visible"/>
                                      </p:to>
                                    </p:set>
                                    <p:animEffect transition="in" filter="fade">
                                      <p:cBhvr>
                                        <p:cTn id="47" dur="500"/>
                                        <p:tgtEl>
                                          <p:spTgt spid="4">
                                            <p:txEl>
                                              <p:pRg st="14" end="14"/>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
                                            <p:txEl>
                                              <p:pRg st="15" end="15"/>
                                            </p:txEl>
                                          </p:spTgt>
                                        </p:tgtEl>
                                        <p:attrNameLst>
                                          <p:attrName>style.visibility</p:attrName>
                                        </p:attrNameLst>
                                      </p:cBhvr>
                                      <p:to>
                                        <p:strVal val="visible"/>
                                      </p:to>
                                    </p:set>
                                    <p:animEffect transition="in" filter="fade">
                                      <p:cBhvr>
                                        <p:cTn id="50" dur="500"/>
                                        <p:tgtEl>
                                          <p:spTgt spid="4">
                                            <p:txEl>
                                              <p:pRg st="15" end="1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4">
                                            <p:txEl>
                                              <p:pRg st="17" end="17"/>
                                            </p:txEl>
                                          </p:spTgt>
                                        </p:tgtEl>
                                        <p:attrNameLst>
                                          <p:attrName>style.visibility</p:attrName>
                                        </p:attrNameLst>
                                      </p:cBhvr>
                                      <p:to>
                                        <p:strVal val="visible"/>
                                      </p:to>
                                    </p:set>
                                    <p:animEffect transition="in" filter="fade">
                                      <p:cBhvr>
                                        <p:cTn id="55" dur="500"/>
                                        <p:tgtEl>
                                          <p:spTgt spid="4">
                                            <p:txEl>
                                              <p:pRg st="17" end="17"/>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
                                            <p:txEl>
                                              <p:pRg st="18" end="18"/>
                                            </p:txEl>
                                          </p:spTgt>
                                        </p:tgtEl>
                                        <p:attrNameLst>
                                          <p:attrName>style.visibility</p:attrName>
                                        </p:attrNameLst>
                                      </p:cBhvr>
                                      <p:to>
                                        <p:strVal val="visible"/>
                                      </p:to>
                                    </p:set>
                                    <p:animEffect transition="in" filter="fade">
                                      <p:cBhvr>
                                        <p:cTn id="58" dur="500"/>
                                        <p:tgtEl>
                                          <p:spTgt spid="4">
                                            <p:txEl>
                                              <p:pRg st="18" end="18"/>
                                            </p:txEl>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
                                            <p:txEl>
                                              <p:pRg st="19" end="19"/>
                                            </p:txEl>
                                          </p:spTgt>
                                        </p:tgtEl>
                                        <p:attrNameLst>
                                          <p:attrName>style.visibility</p:attrName>
                                        </p:attrNameLst>
                                      </p:cBhvr>
                                      <p:to>
                                        <p:strVal val="visible"/>
                                      </p:to>
                                    </p:set>
                                    <p:animEffect transition="in" filter="fade">
                                      <p:cBhvr>
                                        <p:cTn id="61" dur="500"/>
                                        <p:tgtEl>
                                          <p:spTgt spid="4">
                                            <p:txEl>
                                              <p:pRg st="19" end="1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Physics Education Research</a:t>
            </a:r>
            <a:endParaRPr lang="en-GB" dirty="0"/>
          </a:p>
        </p:txBody>
      </p:sp>
      <p:sp>
        <p:nvSpPr>
          <p:cNvPr id="4" name="Text Placeholder 3"/>
          <p:cNvSpPr>
            <a:spLocks noGrp="1"/>
          </p:cNvSpPr>
          <p:nvPr>
            <p:ph type="body" idx="10"/>
          </p:nvPr>
        </p:nvSpPr>
        <p:spPr/>
        <p:txBody>
          <a:bodyPr/>
          <a:lstStyle/>
          <a:p>
            <a:endParaRPr lang="en-GB"/>
          </a:p>
        </p:txBody>
      </p:sp>
    </p:spTree>
    <p:extLst>
      <p:ext uri="{BB962C8B-B14F-4D97-AF65-F5344CB8AC3E}">
        <p14:creationId xmlns:p14="http://schemas.microsoft.com/office/powerpoint/2010/main" val="2214396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B0FA7-3C84-43DB-BE8B-3314CC21052D}"/>
              </a:ext>
            </a:extLst>
          </p:cNvPr>
          <p:cNvSpPr>
            <a:spLocks noGrp="1"/>
          </p:cNvSpPr>
          <p:nvPr>
            <p:ph type="title"/>
          </p:nvPr>
        </p:nvSpPr>
        <p:spPr/>
        <p:txBody>
          <a:bodyPr>
            <a:noAutofit/>
          </a:bodyPr>
          <a:lstStyle/>
          <a:p>
            <a:r>
              <a:rPr lang="en-GB" sz="3200" dirty="0"/>
              <a:t>Evaluation of CERN’s Teacher Programmes</a:t>
            </a:r>
          </a:p>
        </p:txBody>
      </p:sp>
      <p:sp>
        <p:nvSpPr>
          <p:cNvPr id="3" name="Content Placeholder 2">
            <a:extLst>
              <a:ext uri="{FF2B5EF4-FFF2-40B4-BE49-F238E27FC236}">
                <a16:creationId xmlns:a16="http://schemas.microsoft.com/office/drawing/2014/main" id="{9299880F-42F8-486D-A96A-3FA2D23EF2A9}"/>
              </a:ext>
            </a:extLst>
          </p:cNvPr>
          <p:cNvSpPr>
            <a:spLocks noGrp="1"/>
          </p:cNvSpPr>
          <p:nvPr>
            <p:ph sz="half" idx="1"/>
          </p:nvPr>
        </p:nvSpPr>
        <p:spPr/>
        <p:txBody>
          <a:bodyPr>
            <a:normAutofit fontScale="92500" lnSpcReduction="10000"/>
          </a:bodyPr>
          <a:lstStyle/>
          <a:p>
            <a:r>
              <a:rPr lang="en-US" dirty="0"/>
              <a:t>Overall aim</a:t>
            </a:r>
          </a:p>
          <a:p>
            <a:pPr marL="457200" lvl="1" indent="0">
              <a:buNone/>
            </a:pPr>
            <a:r>
              <a:rPr lang="en-US" dirty="0"/>
              <a:t>Evaluation of CERN’s teacher </a:t>
            </a:r>
            <a:r>
              <a:rPr lang="en-US" dirty="0" err="1"/>
              <a:t>programmes</a:t>
            </a:r>
            <a:r>
              <a:rPr lang="en-US" dirty="0"/>
              <a:t> and overview of  concepts in the field “CERN and particle physics” that are relevant for high-school education to ...</a:t>
            </a:r>
          </a:p>
          <a:p>
            <a:pPr lvl="1"/>
            <a:r>
              <a:rPr lang="en-US" dirty="0"/>
              <a:t>improve CERN’s teacher </a:t>
            </a:r>
            <a:r>
              <a:rPr lang="en-US" dirty="0" err="1"/>
              <a:t>programmes</a:t>
            </a:r>
            <a:endParaRPr lang="en-US" dirty="0"/>
          </a:p>
          <a:p>
            <a:pPr lvl="1"/>
            <a:r>
              <a:rPr lang="en-US" dirty="0"/>
              <a:t>create a valuable teaching resource</a:t>
            </a:r>
          </a:p>
          <a:p>
            <a:r>
              <a:rPr lang="en-US" dirty="0"/>
              <a:t>Important steps</a:t>
            </a:r>
          </a:p>
          <a:p>
            <a:pPr lvl="1"/>
            <a:r>
              <a:rPr lang="en-US" dirty="0"/>
              <a:t>Defining the goals for CERN’s teacher </a:t>
            </a:r>
            <a:r>
              <a:rPr lang="en-US" dirty="0" err="1"/>
              <a:t>programmes</a:t>
            </a:r>
            <a:endParaRPr lang="en-US" dirty="0"/>
          </a:p>
          <a:p>
            <a:pPr lvl="1"/>
            <a:r>
              <a:rPr lang="en-US" dirty="0"/>
              <a:t>Expert concept map about CERN and particle physics</a:t>
            </a:r>
          </a:p>
          <a:p>
            <a:pPr lvl="1"/>
            <a:r>
              <a:rPr lang="en-US" dirty="0"/>
              <a:t>Overview of particle physics topics in various national high-school curricula</a:t>
            </a:r>
          </a:p>
          <a:p>
            <a:pPr lvl="1"/>
            <a:r>
              <a:rPr lang="en-US" dirty="0"/>
              <a:t>Main study: Evaluation of CERN’s teacher </a:t>
            </a:r>
            <a:r>
              <a:rPr lang="en-US" dirty="0" err="1"/>
              <a:t>programmes</a:t>
            </a:r>
            <a:endParaRPr lang="en-US" dirty="0"/>
          </a:p>
          <a:p>
            <a:endParaRPr lang="en-GB" dirty="0"/>
          </a:p>
        </p:txBody>
      </p:sp>
      <p:pic>
        <p:nvPicPr>
          <p:cNvPr id="5" name="Content Placeholder 17">
            <a:extLst>
              <a:ext uri="{FF2B5EF4-FFF2-40B4-BE49-F238E27FC236}">
                <a16:creationId xmlns:a16="http://schemas.microsoft.com/office/drawing/2014/main" id="{0DB5131A-A06A-4838-BC53-88FDF06643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31676" y="946939"/>
            <a:ext cx="6160323" cy="5692081"/>
          </a:xfrm>
          <a:prstGeom prst="rect">
            <a:avLst/>
          </a:prstGeom>
        </p:spPr>
      </p:pic>
    </p:spTree>
    <p:extLst>
      <p:ext uri="{BB962C8B-B14F-4D97-AF65-F5344CB8AC3E}">
        <p14:creationId xmlns:p14="http://schemas.microsoft.com/office/powerpoint/2010/main" val="4149871506"/>
      </p:ext>
    </p:extLst>
  </p:cSld>
  <p:clrMapOvr>
    <a:masterClrMapping/>
  </p:clrMapOvr>
</p:sld>
</file>

<file path=ppt/theme/theme1.xml><?xml version="1.0" encoding="utf-8"?>
<a:theme xmlns:a="http://schemas.openxmlformats.org/drawingml/2006/main" name="CERN">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ERN" id="{9E79FA52-9FD7-4B68-8767-D4BD191CD153}" vid="{62B62D75-E72B-4A0A-BF06-98C8181F6846}"/>
    </a:ext>
  </a:extLst>
</a:theme>
</file>

<file path=ppt/theme/theme2.xml><?xml version="1.0" encoding="utf-8"?>
<a:theme xmlns:a="http://schemas.openxmlformats.org/drawingml/2006/main" name="CERN_temp">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ERN_temp" id="{44198663-C804-4280-90B1-B7D0790E5EA1}" vid="{3B8B4BED-CE8D-4236-B861-D788F254EDDD}"/>
    </a:ext>
  </a:extLst>
</a:theme>
</file>

<file path=ppt/theme/theme3.xml><?xml version="1.0" encoding="utf-8"?>
<a:theme xmlns:a="http://schemas.openxmlformats.org/drawingml/2006/main" name="I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R" id="{C7FA87BD-BBE0-4A0C-AAA1-9B96DE407813}" vid="{CFD250AD-2981-4644-9059-C226582448D9}"/>
    </a:ext>
  </a:extLst>
</a:theme>
</file>

<file path=ppt/theme/theme4.xml><?xml version="1.0" encoding="utf-8"?>
<a:theme xmlns:a="http://schemas.openxmlformats.org/drawingml/2006/main" name="1_I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R" id="{7DE84D76-EEF9-4BE0-80EE-01ECC2C2A723}" vid="{770ACACC-884B-4356-BA49-E587E01C15E0}"/>
    </a:ext>
  </a:extLst>
</a:theme>
</file>

<file path=ppt/theme/theme5.xml><?xml version="1.0" encoding="utf-8"?>
<a:theme xmlns:a="http://schemas.openxmlformats.org/drawingml/2006/main" name="2_I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R" id="{C7FA87BD-BBE0-4A0C-AAA1-9B96DE407813}" vid="{CFD250AD-2981-4644-9059-C226582448D9}"/>
    </a:ext>
  </a:extLst>
</a:theme>
</file>

<file path=ppt/theme/theme6.xml><?xml version="1.0" encoding="utf-8"?>
<a:theme xmlns:a="http://schemas.openxmlformats.org/drawingml/2006/main" name="1_CERN">
  <a:themeElements>
    <a:clrScheme name="CERN">
      <a:dk1>
        <a:srgbClr val="104282"/>
      </a:dk1>
      <a:lt1>
        <a:srgbClr val="0055A0"/>
      </a:lt1>
      <a:dk2>
        <a:srgbClr val="A7A7A7"/>
      </a:dk2>
      <a:lt2>
        <a:srgbClr val="535353"/>
      </a:lt2>
      <a:accent1>
        <a:srgbClr val="7C7C7C"/>
      </a:accent1>
      <a:accent2>
        <a:srgbClr val="B2B2B2"/>
      </a:accent2>
      <a:accent3>
        <a:srgbClr val="969696"/>
      </a:accent3>
      <a:accent4>
        <a:srgbClr val="808080"/>
      </a:accent4>
      <a:accent5>
        <a:srgbClr val="5F5F5F"/>
      </a:accent5>
      <a:accent6>
        <a:srgbClr val="4D4D4D"/>
      </a:accent6>
      <a:hlink>
        <a:srgbClr val="0000FF"/>
      </a:hlink>
      <a:folHlink>
        <a:srgbClr val="FF00FF"/>
      </a:folHlink>
    </a:clrScheme>
    <a:fontScheme name="CERN">
      <a:majorFont>
        <a:latin typeface="Calibri"/>
        <a:ea typeface="Calibri"/>
        <a:cs typeface="Calibri"/>
      </a:majorFont>
      <a:minorFont>
        <a:latin typeface="Helvetica"/>
        <a:ea typeface="Helvetica"/>
        <a:cs typeface="Helvetica"/>
      </a:minorFont>
    </a:fontScheme>
    <a:fmtScheme name="CER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51343"/>
          </a:schemeClr>
        </a:solidFill>
        <a:ln w="19050" cap="flat">
          <a:solidFill>
            <a:schemeClr val="accent4">
              <a:lumOff val="36303"/>
            </a:schemeClr>
          </a:solidFill>
          <a:prstDash val="solid"/>
          <a:round/>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9050" cap="flat">
          <a:solidFill>
            <a:schemeClr val="accent4">
              <a:lumOff val="36303"/>
            </a:schemeClr>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Template>
  <TotalTime>3378</TotalTime>
  <Words>699</Words>
  <Application>Microsoft Office PowerPoint</Application>
  <PresentationFormat>Widescreen</PresentationFormat>
  <Paragraphs>148</Paragraphs>
  <Slides>17</Slides>
  <Notes>1</Notes>
  <HiddenSlides>0</HiddenSlides>
  <MMClips>0</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17</vt:i4>
      </vt:variant>
    </vt:vector>
  </HeadingPairs>
  <TitlesOfParts>
    <vt:vector size="28" baseType="lpstr">
      <vt:lpstr>Arial</vt:lpstr>
      <vt:lpstr>Calibri</vt:lpstr>
      <vt:lpstr>DejaVu Sans</vt:lpstr>
      <vt:lpstr>Helvetica</vt:lpstr>
      <vt:lpstr>Optima</vt:lpstr>
      <vt:lpstr>CERN</vt:lpstr>
      <vt:lpstr>CERN_temp</vt:lpstr>
      <vt:lpstr>IR</vt:lpstr>
      <vt:lpstr>1_IR</vt:lpstr>
      <vt:lpstr>2_IR</vt:lpstr>
      <vt:lpstr>1_CERN</vt:lpstr>
      <vt:lpstr>CERN  Education Programmes</vt:lpstr>
      <vt:lpstr>Education @ CERN – Today </vt:lpstr>
      <vt:lpstr>Teacher Programmes</vt:lpstr>
      <vt:lpstr>Welcome</vt:lpstr>
      <vt:lpstr>Beamline for Schools</vt:lpstr>
      <vt:lpstr>High-School Students Internship Programme</vt:lpstr>
      <vt:lpstr>Programme Description</vt:lpstr>
      <vt:lpstr>Physics Education Research</vt:lpstr>
      <vt:lpstr>Evaluation of CERN’s Teacher Programmes</vt:lpstr>
      <vt:lpstr>Interesting Content and Contexts in Physics Education</vt:lpstr>
      <vt:lpstr>Hands-On Experiments</vt:lpstr>
      <vt:lpstr>Teacher and Student Forum</vt:lpstr>
      <vt:lpstr>Teacher and Student Forum</vt:lpstr>
      <vt:lpstr>Participation from Slovenia</vt:lpstr>
      <vt:lpstr>How to connect to Slovenian classrooms?</vt:lpstr>
      <vt:lpstr>Your Time, Your Questions!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 and Outreach</dc:title>
  <dc:creator>Sascha Schmeling</dc:creator>
  <cp:lastModifiedBy>Dr. Sascha Schmeling</cp:lastModifiedBy>
  <cp:revision>71</cp:revision>
  <dcterms:created xsi:type="dcterms:W3CDTF">2016-06-03T03:21:17Z</dcterms:created>
  <dcterms:modified xsi:type="dcterms:W3CDTF">2021-05-12T07:25:53Z</dcterms:modified>
</cp:coreProperties>
</file>