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08" r:id="rId3"/>
    <p:sldId id="307" r:id="rId4"/>
    <p:sldId id="310" r:id="rId5"/>
    <p:sldId id="288" r:id="rId6"/>
    <p:sldId id="30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hael Lazzaroni" initials="ML" lastIdx="1" clrIdx="1">
    <p:extLst>
      <p:ext uri="{19B8F6BF-5375-455C-9EA6-DF929625EA0E}">
        <p15:presenceInfo xmlns:p15="http://schemas.microsoft.com/office/powerpoint/2012/main" userId="S::michael.lazzaroni@cern.ch::85cedbb0-5489-4b8a-af8a-14cfef61db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50" d="100"/>
          <a:sy n="50" d="100"/>
        </p:scale>
        <p:origin x="36" y="14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mailto:Gianluca.Canale@cern.ch" TargetMode="External"/><Relationship Id="rId1" Type="http://schemas.openxmlformats.org/officeDocument/2006/relationships/hyperlink" Target="mailto:be-dep-ea-as-cabling@cern.ch" TargetMode="External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mailto:Gianluca.Canale@cern.ch" TargetMode="External"/><Relationship Id="rId1" Type="http://schemas.openxmlformats.org/officeDocument/2006/relationships/hyperlink" Target="mailto:be-dep-ea-as-cabling@cern.c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5DEC97-F8E5-4F57-84EF-6BB5B229D6F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DC789B7-C964-408F-9437-13AD61A40A0F}">
      <dgm:prSet phldrT="[Text]" custT="1"/>
      <dgm:spPr/>
      <dgm:t>
        <a:bodyPr/>
        <a:lstStyle/>
        <a:p>
          <a:r>
            <a:rPr lang="en-US" sz="2400" dirty="0"/>
            <a:t>Users Installation Coordinator</a:t>
          </a:r>
          <a:endParaRPr lang="en-GB" sz="2400" dirty="0"/>
        </a:p>
      </dgm:t>
    </dgm:pt>
    <dgm:pt modelId="{DFB30259-3967-4C7B-9545-535686242673}" type="parTrans" cxnId="{AB6816EE-FD1B-4042-8852-4781902B9E6C}">
      <dgm:prSet/>
      <dgm:spPr/>
      <dgm:t>
        <a:bodyPr/>
        <a:lstStyle/>
        <a:p>
          <a:endParaRPr lang="en-GB"/>
        </a:p>
      </dgm:t>
    </dgm:pt>
    <dgm:pt modelId="{2575165F-4164-478D-9A1D-645AD4FE11AC}" type="sibTrans" cxnId="{AB6816EE-FD1B-4042-8852-4781902B9E6C}">
      <dgm:prSet/>
      <dgm:spPr/>
      <dgm:t>
        <a:bodyPr/>
        <a:lstStyle/>
        <a:p>
          <a:pPr algn="ctr"/>
          <a:r>
            <a:rPr lang="en-US" dirty="0"/>
            <a:t>Michael Lazzaroni</a:t>
          </a:r>
          <a:endParaRPr lang="en-GB" dirty="0"/>
        </a:p>
      </dgm:t>
    </dgm:pt>
    <dgm:pt modelId="{748BD283-FF97-47B5-B894-46BFF870761F}">
      <dgm:prSet phldrT="[Text]" custT="1"/>
      <dgm:spPr/>
      <dgm:t>
        <a:bodyPr/>
        <a:lstStyle/>
        <a:p>
          <a:r>
            <a:rPr lang="en-US" sz="2800" dirty="0"/>
            <a:t>Technical Installation Responsible #1 </a:t>
          </a:r>
          <a:endParaRPr lang="en-GB" sz="2800" dirty="0"/>
        </a:p>
      </dgm:t>
    </dgm:pt>
    <dgm:pt modelId="{A186AAB6-6438-4FCC-AF2C-F71E0BEC5699}" type="parTrans" cxnId="{30CE7EA4-D218-467F-8C9C-540E19FF19EB}">
      <dgm:prSet/>
      <dgm:spPr/>
      <dgm:t>
        <a:bodyPr/>
        <a:lstStyle/>
        <a:p>
          <a:endParaRPr lang="en-GB"/>
        </a:p>
      </dgm:t>
    </dgm:pt>
    <dgm:pt modelId="{073A882D-4636-456E-B873-00ACEF67C22B}" type="sibTrans" cxnId="{30CE7EA4-D218-467F-8C9C-540E19FF19EB}">
      <dgm:prSet custT="1"/>
      <dgm:spPr/>
      <dgm:t>
        <a:bodyPr/>
        <a:lstStyle/>
        <a:p>
          <a:pPr algn="ctr"/>
          <a:r>
            <a:rPr lang="en-US" sz="2400" dirty="0"/>
            <a:t>Sylvain Girod</a:t>
          </a:r>
          <a:endParaRPr lang="en-GB" sz="2400" dirty="0"/>
        </a:p>
      </dgm:t>
    </dgm:pt>
    <dgm:pt modelId="{6C79BA25-58B3-49E9-BD37-79361E798C1F}">
      <dgm:prSet phldrT="[Text]" custT="1"/>
      <dgm:spPr/>
      <dgm:t>
        <a:bodyPr/>
        <a:lstStyle/>
        <a:p>
          <a:r>
            <a:rPr lang="en-US" sz="2800" dirty="0"/>
            <a:t>Technical Installation Responsible #2 </a:t>
          </a:r>
          <a:endParaRPr lang="en-GB" sz="2800" dirty="0"/>
        </a:p>
      </dgm:t>
    </dgm:pt>
    <dgm:pt modelId="{33505311-6BCF-4E7F-B815-398F99D5794F}" type="parTrans" cxnId="{E69C9656-5A26-43AA-8852-3F1B4A6BD2CB}">
      <dgm:prSet/>
      <dgm:spPr/>
      <dgm:t>
        <a:bodyPr/>
        <a:lstStyle/>
        <a:p>
          <a:endParaRPr lang="en-GB"/>
        </a:p>
      </dgm:t>
    </dgm:pt>
    <dgm:pt modelId="{A2A1770C-0946-48F4-B29C-6A570127B591}" type="sibTrans" cxnId="{E69C9656-5A26-43AA-8852-3F1B4A6BD2CB}">
      <dgm:prSet custT="1"/>
      <dgm:spPr/>
      <dgm:t>
        <a:bodyPr/>
        <a:lstStyle/>
        <a:p>
          <a:pPr algn="ctr"/>
          <a:r>
            <a:rPr lang="en-US" sz="2400" dirty="0"/>
            <a:t>Nicolas Perez</a:t>
          </a:r>
          <a:endParaRPr lang="en-GB" sz="2400" dirty="0"/>
        </a:p>
      </dgm:t>
    </dgm:pt>
    <dgm:pt modelId="{C4779DAD-7DD6-4B0A-9032-B0D913823449}">
      <dgm:prSet custT="1"/>
      <dgm:spPr/>
      <dgm:t>
        <a:bodyPr/>
        <a:lstStyle/>
        <a:p>
          <a:r>
            <a:rPr lang="en-US" sz="2800" dirty="0"/>
            <a:t>Technical Installation Responsible #3</a:t>
          </a:r>
          <a:endParaRPr lang="en-GB" sz="2800" dirty="0"/>
        </a:p>
      </dgm:t>
    </dgm:pt>
    <dgm:pt modelId="{511C1DE4-3FC0-4E16-8553-1FCA17211BA8}" type="parTrans" cxnId="{5D616509-6A68-43E9-9A97-E6DAD4C56906}">
      <dgm:prSet/>
      <dgm:spPr/>
      <dgm:t>
        <a:bodyPr/>
        <a:lstStyle/>
        <a:p>
          <a:endParaRPr lang="en-GB"/>
        </a:p>
      </dgm:t>
    </dgm:pt>
    <dgm:pt modelId="{AE77AA00-B0BC-4A1C-BDE0-6FD81D4DA3C3}" type="sibTrans" cxnId="{5D616509-6A68-43E9-9A97-E6DAD4C56906}">
      <dgm:prSet/>
      <dgm:spPr/>
      <dgm:t>
        <a:bodyPr/>
        <a:lstStyle/>
        <a:p>
          <a:r>
            <a:rPr lang="en-US" dirty="0"/>
            <a:t>Michael Lazzaroni</a:t>
          </a:r>
          <a:endParaRPr lang="en-GB" dirty="0"/>
        </a:p>
      </dgm:t>
    </dgm:pt>
    <dgm:pt modelId="{0AA889D9-56DF-4B4F-B044-D5DD464C7BC9}" type="pres">
      <dgm:prSet presAssocID="{2C5DEC97-F8E5-4F57-84EF-6BB5B229D6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18AA313-AECE-4275-B47D-512854538A7F}" type="pres">
      <dgm:prSet presAssocID="{FDC789B7-C964-408F-9437-13AD61A40A0F}" presName="hierRoot1" presStyleCnt="0">
        <dgm:presLayoutVars>
          <dgm:hierBranch val="init"/>
        </dgm:presLayoutVars>
      </dgm:prSet>
      <dgm:spPr/>
    </dgm:pt>
    <dgm:pt modelId="{5A2B7856-118C-4E0D-A1D4-04A3261BB758}" type="pres">
      <dgm:prSet presAssocID="{FDC789B7-C964-408F-9437-13AD61A40A0F}" presName="rootComposite1" presStyleCnt="0"/>
      <dgm:spPr/>
    </dgm:pt>
    <dgm:pt modelId="{2F99B953-70D3-4CAE-A374-139EA6C65683}" type="pres">
      <dgm:prSet presAssocID="{FDC789B7-C964-408F-9437-13AD61A40A0F}" presName="rootText1" presStyleLbl="node0" presStyleIdx="0" presStyleCnt="1">
        <dgm:presLayoutVars>
          <dgm:chMax/>
          <dgm:chPref val="3"/>
        </dgm:presLayoutVars>
      </dgm:prSet>
      <dgm:spPr/>
    </dgm:pt>
    <dgm:pt modelId="{510229B6-4ACB-4AA5-8E6F-D2E8DFB16375}" type="pres">
      <dgm:prSet presAssocID="{FDC789B7-C964-408F-9437-13AD61A40A0F}" presName="titleText1" presStyleLbl="fgAcc0" presStyleIdx="0" presStyleCnt="1">
        <dgm:presLayoutVars>
          <dgm:chMax val="0"/>
          <dgm:chPref val="0"/>
        </dgm:presLayoutVars>
      </dgm:prSet>
      <dgm:spPr/>
    </dgm:pt>
    <dgm:pt modelId="{C4BA5351-8824-4D52-A53C-9468417A6000}" type="pres">
      <dgm:prSet presAssocID="{FDC789B7-C964-408F-9437-13AD61A40A0F}" presName="rootConnector1" presStyleLbl="node1" presStyleIdx="0" presStyleCnt="3"/>
      <dgm:spPr/>
    </dgm:pt>
    <dgm:pt modelId="{490DE8B6-17D6-451C-9950-39BA3C4BC7F6}" type="pres">
      <dgm:prSet presAssocID="{FDC789B7-C964-408F-9437-13AD61A40A0F}" presName="hierChild2" presStyleCnt="0"/>
      <dgm:spPr/>
    </dgm:pt>
    <dgm:pt modelId="{D6ADE856-2306-448C-AC87-134D0EDFA529}" type="pres">
      <dgm:prSet presAssocID="{A186AAB6-6438-4FCC-AF2C-F71E0BEC5699}" presName="Name37" presStyleLbl="parChTrans1D2" presStyleIdx="0" presStyleCnt="3"/>
      <dgm:spPr/>
    </dgm:pt>
    <dgm:pt modelId="{7FC48A93-F479-427C-ACBC-DF42C1DBF509}" type="pres">
      <dgm:prSet presAssocID="{748BD283-FF97-47B5-B894-46BFF870761F}" presName="hierRoot2" presStyleCnt="0">
        <dgm:presLayoutVars>
          <dgm:hierBranch val="init"/>
        </dgm:presLayoutVars>
      </dgm:prSet>
      <dgm:spPr/>
    </dgm:pt>
    <dgm:pt modelId="{039D53BF-8F3F-497C-8613-F8BE435EF3A5}" type="pres">
      <dgm:prSet presAssocID="{748BD283-FF97-47B5-B894-46BFF870761F}" presName="rootComposite" presStyleCnt="0"/>
      <dgm:spPr/>
    </dgm:pt>
    <dgm:pt modelId="{C1899E35-A99A-4131-BD74-CFE48D2F9EEA}" type="pres">
      <dgm:prSet presAssocID="{748BD283-FF97-47B5-B894-46BFF870761F}" presName="rootText" presStyleLbl="node1" presStyleIdx="0" presStyleCnt="3">
        <dgm:presLayoutVars>
          <dgm:chMax/>
          <dgm:chPref val="3"/>
        </dgm:presLayoutVars>
      </dgm:prSet>
      <dgm:spPr/>
    </dgm:pt>
    <dgm:pt modelId="{85BD32D8-C710-4BF0-9359-4356FDCAE53A}" type="pres">
      <dgm:prSet presAssocID="{748BD283-FF97-47B5-B894-46BFF870761F}" presName="titleText2" presStyleLbl="fgAcc1" presStyleIdx="0" presStyleCnt="3">
        <dgm:presLayoutVars>
          <dgm:chMax val="0"/>
          <dgm:chPref val="0"/>
        </dgm:presLayoutVars>
      </dgm:prSet>
      <dgm:spPr/>
    </dgm:pt>
    <dgm:pt modelId="{3E865197-4796-4042-92C3-15ECD5FC482C}" type="pres">
      <dgm:prSet presAssocID="{748BD283-FF97-47B5-B894-46BFF870761F}" presName="rootConnector" presStyleLbl="node2" presStyleIdx="0" presStyleCnt="0"/>
      <dgm:spPr/>
    </dgm:pt>
    <dgm:pt modelId="{6390A2FC-47B1-4CB6-A739-535CFB0D1530}" type="pres">
      <dgm:prSet presAssocID="{748BD283-FF97-47B5-B894-46BFF870761F}" presName="hierChild4" presStyleCnt="0"/>
      <dgm:spPr/>
    </dgm:pt>
    <dgm:pt modelId="{87FDBC35-43FB-4D79-A74B-E940B19CD0FF}" type="pres">
      <dgm:prSet presAssocID="{748BD283-FF97-47B5-B894-46BFF870761F}" presName="hierChild5" presStyleCnt="0"/>
      <dgm:spPr/>
    </dgm:pt>
    <dgm:pt modelId="{45CEC2F7-2B8F-4647-BECC-B983ACC7A728}" type="pres">
      <dgm:prSet presAssocID="{33505311-6BCF-4E7F-B815-398F99D5794F}" presName="Name37" presStyleLbl="parChTrans1D2" presStyleIdx="1" presStyleCnt="3"/>
      <dgm:spPr/>
    </dgm:pt>
    <dgm:pt modelId="{DA8C2C35-0D20-4A18-AD07-AF28E1EE8A53}" type="pres">
      <dgm:prSet presAssocID="{6C79BA25-58B3-49E9-BD37-79361E798C1F}" presName="hierRoot2" presStyleCnt="0">
        <dgm:presLayoutVars>
          <dgm:hierBranch val="init"/>
        </dgm:presLayoutVars>
      </dgm:prSet>
      <dgm:spPr/>
    </dgm:pt>
    <dgm:pt modelId="{EC0EFDF6-3792-482C-B4DF-FB1D9B63276C}" type="pres">
      <dgm:prSet presAssocID="{6C79BA25-58B3-49E9-BD37-79361E798C1F}" presName="rootComposite" presStyleCnt="0"/>
      <dgm:spPr/>
    </dgm:pt>
    <dgm:pt modelId="{2AE04A13-112C-42A3-87B9-9005CBB96202}" type="pres">
      <dgm:prSet presAssocID="{6C79BA25-58B3-49E9-BD37-79361E798C1F}" presName="rootText" presStyleLbl="node1" presStyleIdx="1" presStyleCnt="3">
        <dgm:presLayoutVars>
          <dgm:chMax/>
          <dgm:chPref val="3"/>
        </dgm:presLayoutVars>
      </dgm:prSet>
      <dgm:spPr/>
    </dgm:pt>
    <dgm:pt modelId="{B076BC73-5518-41A6-A32A-C858648DB46F}" type="pres">
      <dgm:prSet presAssocID="{6C79BA25-58B3-49E9-BD37-79361E798C1F}" presName="titleText2" presStyleLbl="fgAcc1" presStyleIdx="1" presStyleCnt="3">
        <dgm:presLayoutVars>
          <dgm:chMax val="0"/>
          <dgm:chPref val="0"/>
        </dgm:presLayoutVars>
      </dgm:prSet>
      <dgm:spPr/>
    </dgm:pt>
    <dgm:pt modelId="{B0FDD48E-733C-482D-BF41-81F89CCA61D5}" type="pres">
      <dgm:prSet presAssocID="{6C79BA25-58B3-49E9-BD37-79361E798C1F}" presName="rootConnector" presStyleLbl="node2" presStyleIdx="0" presStyleCnt="0"/>
      <dgm:spPr/>
    </dgm:pt>
    <dgm:pt modelId="{3F80AB4B-81FD-464B-922C-0089966B555B}" type="pres">
      <dgm:prSet presAssocID="{6C79BA25-58B3-49E9-BD37-79361E798C1F}" presName="hierChild4" presStyleCnt="0"/>
      <dgm:spPr/>
    </dgm:pt>
    <dgm:pt modelId="{E1D7C709-1AF7-4D8B-9713-ABA3534FB9D6}" type="pres">
      <dgm:prSet presAssocID="{6C79BA25-58B3-49E9-BD37-79361E798C1F}" presName="hierChild5" presStyleCnt="0"/>
      <dgm:spPr/>
    </dgm:pt>
    <dgm:pt modelId="{9D6E291A-336D-47DD-A412-8651B6797FD3}" type="pres">
      <dgm:prSet presAssocID="{511C1DE4-3FC0-4E16-8553-1FCA17211BA8}" presName="Name37" presStyleLbl="parChTrans1D2" presStyleIdx="2" presStyleCnt="3"/>
      <dgm:spPr/>
    </dgm:pt>
    <dgm:pt modelId="{4E599703-704E-4837-AA4E-327BA559E13D}" type="pres">
      <dgm:prSet presAssocID="{C4779DAD-7DD6-4B0A-9032-B0D913823449}" presName="hierRoot2" presStyleCnt="0">
        <dgm:presLayoutVars>
          <dgm:hierBranch val="init"/>
        </dgm:presLayoutVars>
      </dgm:prSet>
      <dgm:spPr/>
    </dgm:pt>
    <dgm:pt modelId="{A8182C3E-4AC4-43B3-BEEA-4519E854029D}" type="pres">
      <dgm:prSet presAssocID="{C4779DAD-7DD6-4B0A-9032-B0D913823449}" presName="rootComposite" presStyleCnt="0"/>
      <dgm:spPr/>
    </dgm:pt>
    <dgm:pt modelId="{3A9BC14B-DF82-46FD-AC4A-B8EF50CF6B88}" type="pres">
      <dgm:prSet presAssocID="{C4779DAD-7DD6-4B0A-9032-B0D913823449}" presName="rootText" presStyleLbl="node1" presStyleIdx="2" presStyleCnt="3">
        <dgm:presLayoutVars>
          <dgm:chMax/>
          <dgm:chPref val="3"/>
        </dgm:presLayoutVars>
      </dgm:prSet>
      <dgm:spPr/>
    </dgm:pt>
    <dgm:pt modelId="{25EF9B92-26EC-4F40-B4C0-8EFF06557F12}" type="pres">
      <dgm:prSet presAssocID="{C4779DAD-7DD6-4B0A-9032-B0D913823449}" presName="titleText2" presStyleLbl="fgAcc1" presStyleIdx="2" presStyleCnt="3">
        <dgm:presLayoutVars>
          <dgm:chMax val="0"/>
          <dgm:chPref val="0"/>
        </dgm:presLayoutVars>
      </dgm:prSet>
      <dgm:spPr/>
    </dgm:pt>
    <dgm:pt modelId="{D8279ECE-5A29-4D95-9F61-8DF2D3CC272C}" type="pres">
      <dgm:prSet presAssocID="{C4779DAD-7DD6-4B0A-9032-B0D913823449}" presName="rootConnector" presStyleLbl="node2" presStyleIdx="0" presStyleCnt="0"/>
      <dgm:spPr/>
    </dgm:pt>
    <dgm:pt modelId="{7C8D7AE4-1705-4BFC-8EA3-223D91C1015E}" type="pres">
      <dgm:prSet presAssocID="{C4779DAD-7DD6-4B0A-9032-B0D913823449}" presName="hierChild4" presStyleCnt="0"/>
      <dgm:spPr/>
    </dgm:pt>
    <dgm:pt modelId="{3137531B-1211-4702-9669-D12BAE915FFF}" type="pres">
      <dgm:prSet presAssocID="{C4779DAD-7DD6-4B0A-9032-B0D913823449}" presName="hierChild5" presStyleCnt="0"/>
      <dgm:spPr/>
    </dgm:pt>
    <dgm:pt modelId="{D63B18A8-AAD5-408E-9524-70106C4A5634}" type="pres">
      <dgm:prSet presAssocID="{FDC789B7-C964-408F-9437-13AD61A40A0F}" presName="hierChild3" presStyleCnt="0"/>
      <dgm:spPr/>
    </dgm:pt>
  </dgm:ptLst>
  <dgm:cxnLst>
    <dgm:cxn modelId="{5D616509-6A68-43E9-9A97-E6DAD4C56906}" srcId="{FDC789B7-C964-408F-9437-13AD61A40A0F}" destId="{C4779DAD-7DD6-4B0A-9032-B0D913823449}" srcOrd="2" destOrd="0" parTransId="{511C1DE4-3FC0-4E16-8553-1FCA17211BA8}" sibTransId="{AE77AA00-B0BC-4A1C-BDE0-6FD81D4DA3C3}"/>
    <dgm:cxn modelId="{72688D2B-B1CB-43E3-90E7-581129B49D4B}" type="presOf" srcId="{748BD283-FF97-47B5-B894-46BFF870761F}" destId="{3E865197-4796-4042-92C3-15ECD5FC482C}" srcOrd="1" destOrd="0" presId="urn:microsoft.com/office/officeart/2008/layout/NameandTitleOrganizationalChart"/>
    <dgm:cxn modelId="{4BC2952F-8FD7-40C2-8726-EB777FCFB75E}" type="presOf" srcId="{FDC789B7-C964-408F-9437-13AD61A40A0F}" destId="{2F99B953-70D3-4CAE-A374-139EA6C65683}" srcOrd="0" destOrd="0" presId="urn:microsoft.com/office/officeart/2008/layout/NameandTitleOrganizationalChart"/>
    <dgm:cxn modelId="{8BB2AD66-DF62-489C-90A4-635D287D31EF}" type="presOf" srcId="{FDC789B7-C964-408F-9437-13AD61A40A0F}" destId="{C4BA5351-8824-4D52-A53C-9468417A6000}" srcOrd="1" destOrd="0" presId="urn:microsoft.com/office/officeart/2008/layout/NameandTitleOrganizationalChart"/>
    <dgm:cxn modelId="{5F21A648-5522-4B31-8271-44B2B1F4A989}" type="presOf" srcId="{511C1DE4-3FC0-4E16-8553-1FCA17211BA8}" destId="{9D6E291A-336D-47DD-A412-8651B6797FD3}" srcOrd="0" destOrd="0" presId="urn:microsoft.com/office/officeart/2008/layout/NameandTitleOrganizationalChart"/>
    <dgm:cxn modelId="{D69FB951-B3A6-408A-A198-FD110E8D0230}" type="presOf" srcId="{C4779DAD-7DD6-4B0A-9032-B0D913823449}" destId="{D8279ECE-5A29-4D95-9F61-8DF2D3CC272C}" srcOrd="1" destOrd="0" presId="urn:microsoft.com/office/officeart/2008/layout/NameandTitleOrganizationalChart"/>
    <dgm:cxn modelId="{E69C9656-5A26-43AA-8852-3F1B4A6BD2CB}" srcId="{FDC789B7-C964-408F-9437-13AD61A40A0F}" destId="{6C79BA25-58B3-49E9-BD37-79361E798C1F}" srcOrd="1" destOrd="0" parTransId="{33505311-6BCF-4E7F-B815-398F99D5794F}" sibTransId="{A2A1770C-0946-48F4-B29C-6A570127B591}"/>
    <dgm:cxn modelId="{A1BA2D58-FEF9-4E89-ACC9-C3AB15B63CB4}" type="presOf" srcId="{2575165F-4164-478D-9A1D-645AD4FE11AC}" destId="{510229B6-4ACB-4AA5-8E6F-D2E8DFB16375}" srcOrd="0" destOrd="0" presId="urn:microsoft.com/office/officeart/2008/layout/NameandTitleOrganizationalChart"/>
    <dgm:cxn modelId="{E2C38C79-EAE7-4FEA-9748-A72D2C663875}" type="presOf" srcId="{A2A1770C-0946-48F4-B29C-6A570127B591}" destId="{B076BC73-5518-41A6-A32A-C858648DB46F}" srcOrd="0" destOrd="0" presId="urn:microsoft.com/office/officeart/2008/layout/NameandTitleOrganizationalChart"/>
    <dgm:cxn modelId="{E603C28B-9D0D-412A-9C76-78B5FFCA0194}" type="presOf" srcId="{073A882D-4636-456E-B873-00ACEF67C22B}" destId="{85BD32D8-C710-4BF0-9359-4356FDCAE53A}" srcOrd="0" destOrd="0" presId="urn:microsoft.com/office/officeart/2008/layout/NameandTitleOrganizationalChart"/>
    <dgm:cxn modelId="{30CE7EA4-D218-467F-8C9C-540E19FF19EB}" srcId="{FDC789B7-C964-408F-9437-13AD61A40A0F}" destId="{748BD283-FF97-47B5-B894-46BFF870761F}" srcOrd="0" destOrd="0" parTransId="{A186AAB6-6438-4FCC-AF2C-F71E0BEC5699}" sibTransId="{073A882D-4636-456E-B873-00ACEF67C22B}"/>
    <dgm:cxn modelId="{50E678A6-8E7C-4D7C-8259-CCFA6A7B5245}" type="presOf" srcId="{AE77AA00-B0BC-4A1C-BDE0-6FD81D4DA3C3}" destId="{25EF9B92-26EC-4F40-B4C0-8EFF06557F12}" srcOrd="0" destOrd="0" presId="urn:microsoft.com/office/officeart/2008/layout/NameandTitleOrganizationalChart"/>
    <dgm:cxn modelId="{5929BBAD-E423-46DC-B0D9-A638A7043AE9}" type="presOf" srcId="{6C79BA25-58B3-49E9-BD37-79361E798C1F}" destId="{B0FDD48E-733C-482D-BF41-81F89CCA61D5}" srcOrd="1" destOrd="0" presId="urn:microsoft.com/office/officeart/2008/layout/NameandTitleOrganizationalChart"/>
    <dgm:cxn modelId="{E1DA58C0-3D21-4A74-88EA-1E04C8BCC9B9}" type="presOf" srcId="{2C5DEC97-F8E5-4F57-84EF-6BB5B229D6F3}" destId="{0AA889D9-56DF-4B4F-B044-D5DD464C7BC9}" srcOrd="0" destOrd="0" presId="urn:microsoft.com/office/officeart/2008/layout/NameandTitleOrganizationalChart"/>
    <dgm:cxn modelId="{B60814C8-518E-48EF-B53B-F6E3825158A7}" type="presOf" srcId="{A186AAB6-6438-4FCC-AF2C-F71E0BEC5699}" destId="{D6ADE856-2306-448C-AC87-134D0EDFA529}" srcOrd="0" destOrd="0" presId="urn:microsoft.com/office/officeart/2008/layout/NameandTitleOrganizationalChart"/>
    <dgm:cxn modelId="{99604BCD-E3DE-4D08-A54B-7D42BFE289B2}" type="presOf" srcId="{C4779DAD-7DD6-4B0A-9032-B0D913823449}" destId="{3A9BC14B-DF82-46FD-AC4A-B8EF50CF6B88}" srcOrd="0" destOrd="0" presId="urn:microsoft.com/office/officeart/2008/layout/NameandTitleOrganizationalChart"/>
    <dgm:cxn modelId="{D83051CF-CF29-4068-B24B-450010DD8893}" type="presOf" srcId="{748BD283-FF97-47B5-B894-46BFF870761F}" destId="{C1899E35-A99A-4131-BD74-CFE48D2F9EEA}" srcOrd="0" destOrd="0" presId="urn:microsoft.com/office/officeart/2008/layout/NameandTitleOrganizationalChart"/>
    <dgm:cxn modelId="{BBBAAFD5-F019-4C34-8437-3532E39991C6}" type="presOf" srcId="{33505311-6BCF-4E7F-B815-398F99D5794F}" destId="{45CEC2F7-2B8F-4647-BECC-B983ACC7A728}" srcOrd="0" destOrd="0" presId="urn:microsoft.com/office/officeart/2008/layout/NameandTitleOrganizationalChart"/>
    <dgm:cxn modelId="{AB6816EE-FD1B-4042-8852-4781902B9E6C}" srcId="{2C5DEC97-F8E5-4F57-84EF-6BB5B229D6F3}" destId="{FDC789B7-C964-408F-9437-13AD61A40A0F}" srcOrd="0" destOrd="0" parTransId="{DFB30259-3967-4C7B-9545-535686242673}" sibTransId="{2575165F-4164-478D-9A1D-645AD4FE11AC}"/>
    <dgm:cxn modelId="{B9C4F0F3-8C5B-4B43-9D28-6EE71E04637B}" type="presOf" srcId="{6C79BA25-58B3-49E9-BD37-79361E798C1F}" destId="{2AE04A13-112C-42A3-87B9-9005CBB96202}" srcOrd="0" destOrd="0" presId="urn:microsoft.com/office/officeart/2008/layout/NameandTitleOrganizationalChart"/>
    <dgm:cxn modelId="{0CEEBFB7-38CC-4D99-B6C7-7E681A0B6B75}" type="presParOf" srcId="{0AA889D9-56DF-4B4F-B044-D5DD464C7BC9}" destId="{318AA313-AECE-4275-B47D-512854538A7F}" srcOrd="0" destOrd="0" presId="urn:microsoft.com/office/officeart/2008/layout/NameandTitleOrganizationalChart"/>
    <dgm:cxn modelId="{7DE2C01C-E944-495A-BCE4-FC4128905599}" type="presParOf" srcId="{318AA313-AECE-4275-B47D-512854538A7F}" destId="{5A2B7856-118C-4E0D-A1D4-04A3261BB758}" srcOrd="0" destOrd="0" presId="urn:microsoft.com/office/officeart/2008/layout/NameandTitleOrganizationalChart"/>
    <dgm:cxn modelId="{8C354E91-EF78-4309-AA73-EAD2FF749EB0}" type="presParOf" srcId="{5A2B7856-118C-4E0D-A1D4-04A3261BB758}" destId="{2F99B953-70D3-4CAE-A374-139EA6C65683}" srcOrd="0" destOrd="0" presId="urn:microsoft.com/office/officeart/2008/layout/NameandTitleOrganizationalChart"/>
    <dgm:cxn modelId="{F8D68885-D77C-42C7-877A-A46EBD4412B4}" type="presParOf" srcId="{5A2B7856-118C-4E0D-A1D4-04A3261BB758}" destId="{510229B6-4ACB-4AA5-8E6F-D2E8DFB16375}" srcOrd="1" destOrd="0" presId="urn:microsoft.com/office/officeart/2008/layout/NameandTitleOrganizationalChart"/>
    <dgm:cxn modelId="{E809700D-9879-4181-A989-B58778093285}" type="presParOf" srcId="{5A2B7856-118C-4E0D-A1D4-04A3261BB758}" destId="{C4BA5351-8824-4D52-A53C-9468417A6000}" srcOrd="2" destOrd="0" presId="urn:microsoft.com/office/officeart/2008/layout/NameandTitleOrganizationalChart"/>
    <dgm:cxn modelId="{C8090130-5231-48D2-98E2-2AF7023BE2E5}" type="presParOf" srcId="{318AA313-AECE-4275-B47D-512854538A7F}" destId="{490DE8B6-17D6-451C-9950-39BA3C4BC7F6}" srcOrd="1" destOrd="0" presId="urn:microsoft.com/office/officeart/2008/layout/NameandTitleOrganizationalChart"/>
    <dgm:cxn modelId="{7F841FCA-B49B-4ACE-B6CA-8F49D19A7203}" type="presParOf" srcId="{490DE8B6-17D6-451C-9950-39BA3C4BC7F6}" destId="{D6ADE856-2306-448C-AC87-134D0EDFA529}" srcOrd="0" destOrd="0" presId="urn:microsoft.com/office/officeart/2008/layout/NameandTitleOrganizationalChart"/>
    <dgm:cxn modelId="{A6540938-F91A-4274-AE3C-30BC5AD1AF1C}" type="presParOf" srcId="{490DE8B6-17D6-451C-9950-39BA3C4BC7F6}" destId="{7FC48A93-F479-427C-ACBC-DF42C1DBF509}" srcOrd="1" destOrd="0" presId="urn:microsoft.com/office/officeart/2008/layout/NameandTitleOrganizationalChart"/>
    <dgm:cxn modelId="{9337E414-A2D6-47CE-8F25-A30F688FCCF9}" type="presParOf" srcId="{7FC48A93-F479-427C-ACBC-DF42C1DBF509}" destId="{039D53BF-8F3F-497C-8613-F8BE435EF3A5}" srcOrd="0" destOrd="0" presId="urn:microsoft.com/office/officeart/2008/layout/NameandTitleOrganizationalChart"/>
    <dgm:cxn modelId="{17EC2738-A54F-4E73-A10A-BE2463345CEE}" type="presParOf" srcId="{039D53BF-8F3F-497C-8613-F8BE435EF3A5}" destId="{C1899E35-A99A-4131-BD74-CFE48D2F9EEA}" srcOrd="0" destOrd="0" presId="urn:microsoft.com/office/officeart/2008/layout/NameandTitleOrganizationalChart"/>
    <dgm:cxn modelId="{9DEE927E-763B-446A-9134-59DD0511DAE0}" type="presParOf" srcId="{039D53BF-8F3F-497C-8613-F8BE435EF3A5}" destId="{85BD32D8-C710-4BF0-9359-4356FDCAE53A}" srcOrd="1" destOrd="0" presId="urn:microsoft.com/office/officeart/2008/layout/NameandTitleOrganizationalChart"/>
    <dgm:cxn modelId="{893F1C50-54EA-4083-B84C-2A162D89A466}" type="presParOf" srcId="{039D53BF-8F3F-497C-8613-F8BE435EF3A5}" destId="{3E865197-4796-4042-92C3-15ECD5FC482C}" srcOrd="2" destOrd="0" presId="urn:microsoft.com/office/officeart/2008/layout/NameandTitleOrganizationalChart"/>
    <dgm:cxn modelId="{ECB8139C-8581-4D18-A29F-436EC78C2538}" type="presParOf" srcId="{7FC48A93-F479-427C-ACBC-DF42C1DBF509}" destId="{6390A2FC-47B1-4CB6-A739-535CFB0D1530}" srcOrd="1" destOrd="0" presId="urn:microsoft.com/office/officeart/2008/layout/NameandTitleOrganizationalChart"/>
    <dgm:cxn modelId="{DBC13935-DE14-47AE-A9F1-984C0B0E7E0D}" type="presParOf" srcId="{7FC48A93-F479-427C-ACBC-DF42C1DBF509}" destId="{87FDBC35-43FB-4D79-A74B-E940B19CD0FF}" srcOrd="2" destOrd="0" presId="urn:microsoft.com/office/officeart/2008/layout/NameandTitleOrganizationalChart"/>
    <dgm:cxn modelId="{E82F6910-9DCF-45EE-955F-1343CF68AC1E}" type="presParOf" srcId="{490DE8B6-17D6-451C-9950-39BA3C4BC7F6}" destId="{45CEC2F7-2B8F-4647-BECC-B983ACC7A728}" srcOrd="2" destOrd="0" presId="urn:microsoft.com/office/officeart/2008/layout/NameandTitleOrganizationalChart"/>
    <dgm:cxn modelId="{BDFF7B6E-9B60-4F6C-9F8F-E2486F30E076}" type="presParOf" srcId="{490DE8B6-17D6-451C-9950-39BA3C4BC7F6}" destId="{DA8C2C35-0D20-4A18-AD07-AF28E1EE8A53}" srcOrd="3" destOrd="0" presId="urn:microsoft.com/office/officeart/2008/layout/NameandTitleOrganizationalChart"/>
    <dgm:cxn modelId="{29632729-43CA-4B16-A7B3-866CEC84182F}" type="presParOf" srcId="{DA8C2C35-0D20-4A18-AD07-AF28E1EE8A53}" destId="{EC0EFDF6-3792-482C-B4DF-FB1D9B63276C}" srcOrd="0" destOrd="0" presId="urn:microsoft.com/office/officeart/2008/layout/NameandTitleOrganizationalChart"/>
    <dgm:cxn modelId="{D022B79E-97C0-4FED-8A7B-715278E5FABE}" type="presParOf" srcId="{EC0EFDF6-3792-482C-B4DF-FB1D9B63276C}" destId="{2AE04A13-112C-42A3-87B9-9005CBB96202}" srcOrd="0" destOrd="0" presId="urn:microsoft.com/office/officeart/2008/layout/NameandTitleOrganizationalChart"/>
    <dgm:cxn modelId="{91ADB911-9210-4F19-AE8D-1FFE2475C82F}" type="presParOf" srcId="{EC0EFDF6-3792-482C-B4DF-FB1D9B63276C}" destId="{B076BC73-5518-41A6-A32A-C858648DB46F}" srcOrd="1" destOrd="0" presId="urn:microsoft.com/office/officeart/2008/layout/NameandTitleOrganizationalChart"/>
    <dgm:cxn modelId="{E4E5D7D2-8C1A-442A-A547-275ABEBED4D2}" type="presParOf" srcId="{EC0EFDF6-3792-482C-B4DF-FB1D9B63276C}" destId="{B0FDD48E-733C-482D-BF41-81F89CCA61D5}" srcOrd="2" destOrd="0" presId="urn:microsoft.com/office/officeart/2008/layout/NameandTitleOrganizationalChart"/>
    <dgm:cxn modelId="{F1946FAE-E8E2-4A60-A6D2-36B8B687738B}" type="presParOf" srcId="{DA8C2C35-0D20-4A18-AD07-AF28E1EE8A53}" destId="{3F80AB4B-81FD-464B-922C-0089966B555B}" srcOrd="1" destOrd="0" presId="urn:microsoft.com/office/officeart/2008/layout/NameandTitleOrganizationalChart"/>
    <dgm:cxn modelId="{97A0BB69-CCC6-41F6-A65E-785239F9ECE6}" type="presParOf" srcId="{DA8C2C35-0D20-4A18-AD07-AF28E1EE8A53}" destId="{E1D7C709-1AF7-4D8B-9713-ABA3534FB9D6}" srcOrd="2" destOrd="0" presId="urn:microsoft.com/office/officeart/2008/layout/NameandTitleOrganizationalChart"/>
    <dgm:cxn modelId="{8B852C25-148C-4B09-B615-C442C3945224}" type="presParOf" srcId="{490DE8B6-17D6-451C-9950-39BA3C4BC7F6}" destId="{9D6E291A-336D-47DD-A412-8651B6797FD3}" srcOrd="4" destOrd="0" presId="urn:microsoft.com/office/officeart/2008/layout/NameandTitleOrganizationalChart"/>
    <dgm:cxn modelId="{39A97C67-B8A0-4E18-9DBB-305B16DA055E}" type="presParOf" srcId="{490DE8B6-17D6-451C-9950-39BA3C4BC7F6}" destId="{4E599703-704E-4837-AA4E-327BA559E13D}" srcOrd="5" destOrd="0" presId="urn:microsoft.com/office/officeart/2008/layout/NameandTitleOrganizationalChart"/>
    <dgm:cxn modelId="{0E00EB74-4E67-43AD-857A-132788E7BD99}" type="presParOf" srcId="{4E599703-704E-4837-AA4E-327BA559E13D}" destId="{A8182C3E-4AC4-43B3-BEEA-4519E854029D}" srcOrd="0" destOrd="0" presId="urn:microsoft.com/office/officeart/2008/layout/NameandTitleOrganizationalChart"/>
    <dgm:cxn modelId="{45A2D8A1-BE96-49F6-9E5D-0423E7D9F1E2}" type="presParOf" srcId="{A8182C3E-4AC4-43B3-BEEA-4519E854029D}" destId="{3A9BC14B-DF82-46FD-AC4A-B8EF50CF6B88}" srcOrd="0" destOrd="0" presId="urn:microsoft.com/office/officeart/2008/layout/NameandTitleOrganizationalChart"/>
    <dgm:cxn modelId="{EDC274A3-DAC0-46A9-94EC-9A43194FF80C}" type="presParOf" srcId="{A8182C3E-4AC4-43B3-BEEA-4519E854029D}" destId="{25EF9B92-26EC-4F40-B4C0-8EFF06557F12}" srcOrd="1" destOrd="0" presId="urn:microsoft.com/office/officeart/2008/layout/NameandTitleOrganizationalChart"/>
    <dgm:cxn modelId="{DE521243-251F-4B91-9358-B89D1B96A8E7}" type="presParOf" srcId="{A8182C3E-4AC4-43B3-BEEA-4519E854029D}" destId="{D8279ECE-5A29-4D95-9F61-8DF2D3CC272C}" srcOrd="2" destOrd="0" presId="urn:microsoft.com/office/officeart/2008/layout/NameandTitleOrganizationalChart"/>
    <dgm:cxn modelId="{4DBAA987-29B8-4E11-A6A3-10CB50DE3C50}" type="presParOf" srcId="{4E599703-704E-4837-AA4E-327BA559E13D}" destId="{7C8D7AE4-1705-4BFC-8EA3-223D91C1015E}" srcOrd="1" destOrd="0" presId="urn:microsoft.com/office/officeart/2008/layout/NameandTitleOrganizationalChart"/>
    <dgm:cxn modelId="{3E53A475-F247-4E42-B43F-0B75D24FFF06}" type="presParOf" srcId="{4E599703-704E-4837-AA4E-327BA559E13D}" destId="{3137531B-1211-4702-9669-D12BAE915FFF}" srcOrd="2" destOrd="0" presId="urn:microsoft.com/office/officeart/2008/layout/NameandTitleOrganizationalChart"/>
    <dgm:cxn modelId="{54E0F13E-5CF5-4D87-AC6B-DD390C9E2430}" type="presParOf" srcId="{318AA313-AECE-4275-B47D-512854538A7F}" destId="{D63B18A8-AAD5-408E-9524-70106C4A5634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7416D7-F1E0-4DB5-86F5-FC2E7A663A1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7A4058A-8A9D-4464-895F-DA636DBC3479}">
      <dgm:prSet phldrT="[Text]" custT="1"/>
      <dgm:spPr/>
      <dgm:t>
        <a:bodyPr/>
        <a:lstStyle/>
        <a:p>
          <a:pPr algn="l"/>
          <a:r>
            <a:rPr lang="en-US" sz="1300" b="1" dirty="0">
              <a:solidFill>
                <a:srgbClr val="FF0000"/>
              </a:solidFill>
            </a:rPr>
            <a:t>Technical meeting 3-4 weeks prior </a:t>
          </a:r>
          <a:r>
            <a:rPr lang="en-US" sz="1300" dirty="0"/>
            <a:t>the experiment installation:</a:t>
          </a:r>
        </a:p>
        <a:p>
          <a:pPr algn="l"/>
          <a:r>
            <a:rPr lang="en-US" sz="1300" dirty="0"/>
            <a:t>- Technical discussion of your set-up;</a:t>
          </a:r>
        </a:p>
        <a:p>
          <a:pPr algn="l"/>
          <a:r>
            <a:rPr lang="en-US" sz="1300" dirty="0"/>
            <a:t>- Presentation of our infrastructure;</a:t>
          </a:r>
        </a:p>
        <a:p>
          <a:pPr algn="l"/>
          <a:r>
            <a:rPr lang="en-US" sz="1300" dirty="0"/>
            <a:t>- Answer your questions;</a:t>
          </a:r>
        </a:p>
        <a:p>
          <a:pPr algn="l"/>
          <a:r>
            <a:rPr lang="en-US" sz="1300" dirty="0"/>
            <a:t> and give you the maximum support to </a:t>
          </a:r>
          <a:r>
            <a:rPr lang="en-US" sz="1300" b="1" dirty="0">
              <a:solidFill>
                <a:srgbClr val="FF0000"/>
              </a:solidFill>
            </a:rPr>
            <a:t>help you and us to have an efficient installation in our facilities</a:t>
          </a:r>
          <a:r>
            <a:rPr lang="en-US" sz="1300" b="1" dirty="0">
              <a:solidFill>
                <a:srgbClr val="FF0000"/>
              </a:solidFill>
              <a:sym typeface="Wingdings" panose="05000000000000000000" pitchFamily="2" charset="2"/>
            </a:rPr>
            <a:t></a:t>
          </a:r>
          <a:endParaRPr lang="en-US" sz="1300" b="1" dirty="0">
            <a:solidFill>
              <a:srgbClr val="FF0000"/>
            </a:solidFill>
          </a:endParaRPr>
        </a:p>
        <a:p>
          <a:pPr algn="ctr"/>
          <a:r>
            <a:rPr lang="en-US" sz="1100" i="1" dirty="0"/>
            <a:t>(details in the next slide)</a:t>
          </a:r>
          <a:endParaRPr lang="en-GB" sz="1100" i="1" dirty="0"/>
        </a:p>
      </dgm:t>
    </dgm:pt>
    <dgm:pt modelId="{21935A0E-50AE-4201-B877-7A1540AFF62B}" type="parTrans" cxnId="{16251AFF-4B4B-4DE7-9EE7-F696D28A63A7}">
      <dgm:prSet/>
      <dgm:spPr/>
      <dgm:t>
        <a:bodyPr/>
        <a:lstStyle/>
        <a:p>
          <a:endParaRPr lang="en-GB"/>
        </a:p>
      </dgm:t>
    </dgm:pt>
    <dgm:pt modelId="{CC194206-1782-4FC4-B4C0-835D404D0FD0}" type="sibTrans" cxnId="{16251AFF-4B4B-4DE7-9EE7-F696D28A63A7}">
      <dgm:prSet/>
      <dgm:spPr/>
      <dgm:t>
        <a:bodyPr/>
        <a:lstStyle/>
        <a:p>
          <a:endParaRPr lang="en-GB"/>
        </a:p>
      </dgm:t>
    </dgm:pt>
    <dgm:pt modelId="{B7165AAC-0B7D-44A5-902F-A33131DF3A9A}">
      <dgm:prSet phldrT="[Text]"/>
      <dgm:spPr/>
      <dgm:t>
        <a:bodyPr/>
        <a:lstStyle/>
        <a:p>
          <a:pPr algn="l"/>
          <a:r>
            <a:rPr lang="en-US" dirty="0"/>
            <a:t>Installation the “D” day :</a:t>
          </a:r>
        </a:p>
        <a:p>
          <a:pPr algn="l"/>
          <a:r>
            <a:rPr lang="en-US" dirty="0"/>
            <a:t>- Ensure that your </a:t>
          </a:r>
          <a:r>
            <a:rPr lang="en-US" b="1" dirty="0">
              <a:solidFill>
                <a:srgbClr val="FF0000"/>
              </a:solidFill>
            </a:rPr>
            <a:t>equipment are ready to be moved in the EA </a:t>
          </a:r>
          <a:r>
            <a:rPr lang="en-US" dirty="0"/>
            <a:t>by the Transport team </a:t>
          </a:r>
          <a:r>
            <a:rPr lang="en-US" b="1" dirty="0">
              <a:solidFill>
                <a:srgbClr val="FF0000"/>
              </a:solidFill>
            </a:rPr>
            <a:t>in the morning </a:t>
          </a:r>
          <a:r>
            <a:rPr lang="en-US" dirty="0"/>
            <a:t>(exact hour will be communicated).</a:t>
          </a:r>
        </a:p>
        <a:p>
          <a:pPr algn="l"/>
          <a:r>
            <a:rPr lang="en-US" dirty="0"/>
            <a:t>- All </a:t>
          </a:r>
          <a:r>
            <a:rPr lang="en-US" b="1" u="sng" dirty="0">
              <a:solidFill>
                <a:srgbClr val="FF0000"/>
              </a:solidFill>
            </a:rPr>
            <a:t>late requests </a:t>
          </a:r>
          <a:r>
            <a:rPr lang="en-US" dirty="0"/>
            <a:t>will be treated at the </a:t>
          </a:r>
          <a:r>
            <a:rPr lang="en-US" b="1" dirty="0">
              <a:solidFill>
                <a:srgbClr val="FF0000"/>
              </a:solidFill>
            </a:rPr>
            <a:t>end of the day </a:t>
          </a:r>
          <a:r>
            <a:rPr lang="en-US" dirty="0"/>
            <a:t>(to not disturb the whole installation planning).</a:t>
          </a:r>
        </a:p>
      </dgm:t>
    </dgm:pt>
    <dgm:pt modelId="{4613E4D6-631F-401C-B58A-17C104FB0EB2}" type="parTrans" cxnId="{D51FF898-5179-400C-A092-C0F0607E362B}">
      <dgm:prSet/>
      <dgm:spPr/>
      <dgm:t>
        <a:bodyPr/>
        <a:lstStyle/>
        <a:p>
          <a:endParaRPr lang="en-GB"/>
        </a:p>
      </dgm:t>
    </dgm:pt>
    <dgm:pt modelId="{BA94CF05-D620-40D2-A900-E2D988C66735}" type="sibTrans" cxnId="{D51FF898-5179-400C-A092-C0F0607E362B}">
      <dgm:prSet/>
      <dgm:spPr/>
      <dgm:t>
        <a:bodyPr/>
        <a:lstStyle/>
        <a:p>
          <a:endParaRPr lang="en-GB"/>
        </a:p>
      </dgm:t>
    </dgm:pt>
    <dgm:pt modelId="{E068D7D4-E238-4FF3-A5A9-172E6F04A5BE}">
      <dgm:prSet phldrT="[Text]"/>
      <dgm:spPr/>
      <dgm:t>
        <a:bodyPr/>
        <a:lstStyle/>
        <a:p>
          <a:pPr algn="l"/>
          <a:r>
            <a:rPr lang="en-US" dirty="0"/>
            <a:t>De installation at the end of your beam time period:</a:t>
          </a:r>
        </a:p>
        <a:p>
          <a:pPr algn="l"/>
          <a:r>
            <a:rPr lang="en-US" dirty="0"/>
            <a:t>- </a:t>
          </a:r>
          <a:r>
            <a:rPr lang="en-US" b="1" dirty="0">
              <a:solidFill>
                <a:srgbClr val="FF0000"/>
              </a:solidFill>
            </a:rPr>
            <a:t>Removal of all equipment </a:t>
          </a:r>
          <a:r>
            <a:rPr lang="en-US" dirty="0"/>
            <a:t>in the </a:t>
          </a:r>
          <a:r>
            <a:rPr lang="en-US" b="0" dirty="0">
              <a:solidFill>
                <a:schemeClr val="bg1"/>
              </a:solidFill>
            </a:rPr>
            <a:t>EA and CR </a:t>
          </a:r>
          <a:r>
            <a:rPr lang="en-US" dirty="0"/>
            <a:t>the Wednesday </a:t>
          </a:r>
          <a:r>
            <a:rPr lang="en-US" b="1" dirty="0">
              <a:solidFill>
                <a:srgbClr val="FF0000"/>
              </a:solidFill>
            </a:rPr>
            <a:t>ASAP</a:t>
          </a:r>
          <a:r>
            <a:rPr lang="en-US" dirty="0"/>
            <a:t>.</a:t>
          </a:r>
        </a:p>
        <a:p>
          <a:pPr algn="l"/>
          <a:r>
            <a:rPr lang="en-US" dirty="0"/>
            <a:t>- </a:t>
          </a:r>
          <a:r>
            <a:rPr lang="en-US" b="1" dirty="0">
              <a:solidFill>
                <a:srgbClr val="FF0000"/>
              </a:solidFill>
            </a:rPr>
            <a:t>Checkout </a:t>
          </a:r>
          <a:r>
            <a:rPr lang="en-US" b="0" dirty="0">
              <a:solidFill>
                <a:schemeClr val="bg1"/>
              </a:solidFill>
            </a:rPr>
            <a:t>of the EA and CR </a:t>
          </a:r>
          <a:r>
            <a:rPr lang="en-US" dirty="0"/>
            <a:t>with us to be sure that </a:t>
          </a:r>
          <a:r>
            <a:rPr lang="en-US" b="1" dirty="0">
              <a:solidFill>
                <a:srgbClr val="FF0000"/>
              </a:solidFill>
            </a:rPr>
            <a:t>all your equipment have been removed.</a:t>
          </a:r>
        </a:p>
        <a:p>
          <a:pPr algn="l"/>
          <a:endParaRPr lang="en-GB" dirty="0"/>
        </a:p>
      </dgm:t>
    </dgm:pt>
    <dgm:pt modelId="{E629D561-8EA1-4F46-82FB-ACDEF1992B0C}" type="parTrans" cxnId="{EB2415C5-A237-4A61-970B-62A81F487438}">
      <dgm:prSet/>
      <dgm:spPr/>
      <dgm:t>
        <a:bodyPr/>
        <a:lstStyle/>
        <a:p>
          <a:endParaRPr lang="en-GB"/>
        </a:p>
      </dgm:t>
    </dgm:pt>
    <dgm:pt modelId="{602544E4-814D-4AE8-802A-A894D224FEB1}" type="sibTrans" cxnId="{EB2415C5-A237-4A61-970B-62A81F487438}">
      <dgm:prSet/>
      <dgm:spPr/>
      <dgm:t>
        <a:bodyPr/>
        <a:lstStyle/>
        <a:p>
          <a:endParaRPr lang="en-GB"/>
        </a:p>
      </dgm:t>
    </dgm:pt>
    <dgm:pt modelId="{3D6331E5-C5F9-4BB9-91E8-75096D1AFDAF}" type="pres">
      <dgm:prSet presAssocID="{637416D7-F1E0-4DB5-86F5-FC2E7A663A1D}" presName="CompostProcess" presStyleCnt="0">
        <dgm:presLayoutVars>
          <dgm:dir/>
          <dgm:resizeHandles val="exact"/>
        </dgm:presLayoutVars>
      </dgm:prSet>
      <dgm:spPr/>
    </dgm:pt>
    <dgm:pt modelId="{D5FD8D8B-DD61-4DCE-86EC-6DA1C83962A3}" type="pres">
      <dgm:prSet presAssocID="{637416D7-F1E0-4DB5-86F5-FC2E7A663A1D}" presName="arrow" presStyleLbl="bgShp" presStyleIdx="0" presStyleCnt="1"/>
      <dgm:spPr/>
    </dgm:pt>
    <dgm:pt modelId="{507A13AA-6CDE-42A5-B90B-867E6A4F6A3E}" type="pres">
      <dgm:prSet presAssocID="{637416D7-F1E0-4DB5-86F5-FC2E7A663A1D}" presName="linearProcess" presStyleCnt="0"/>
      <dgm:spPr/>
    </dgm:pt>
    <dgm:pt modelId="{04EC926B-603C-4EE5-9BFE-53924FE2D323}" type="pres">
      <dgm:prSet presAssocID="{67A4058A-8A9D-4464-895F-DA636DBC3479}" presName="textNode" presStyleLbl="node1" presStyleIdx="0" presStyleCnt="3">
        <dgm:presLayoutVars>
          <dgm:bulletEnabled val="1"/>
        </dgm:presLayoutVars>
      </dgm:prSet>
      <dgm:spPr/>
    </dgm:pt>
    <dgm:pt modelId="{7224CEC5-0FE6-4DB2-B64E-E920F12BDA34}" type="pres">
      <dgm:prSet presAssocID="{CC194206-1782-4FC4-B4C0-835D404D0FD0}" presName="sibTrans" presStyleCnt="0"/>
      <dgm:spPr/>
    </dgm:pt>
    <dgm:pt modelId="{17685A0D-C9D3-42F9-B44E-065130097838}" type="pres">
      <dgm:prSet presAssocID="{B7165AAC-0B7D-44A5-902F-A33131DF3A9A}" presName="textNode" presStyleLbl="node1" presStyleIdx="1" presStyleCnt="3">
        <dgm:presLayoutVars>
          <dgm:bulletEnabled val="1"/>
        </dgm:presLayoutVars>
      </dgm:prSet>
      <dgm:spPr/>
    </dgm:pt>
    <dgm:pt modelId="{6FE3AE73-68D9-481A-BCAE-C6B832B2A4FC}" type="pres">
      <dgm:prSet presAssocID="{BA94CF05-D620-40D2-A900-E2D988C66735}" presName="sibTrans" presStyleCnt="0"/>
      <dgm:spPr/>
    </dgm:pt>
    <dgm:pt modelId="{3C13EB92-AF56-4715-88B5-28715A0310A2}" type="pres">
      <dgm:prSet presAssocID="{E068D7D4-E238-4FF3-A5A9-172E6F04A5B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28550877-A883-4DED-A74D-FD6AD1E46DD1}" type="presOf" srcId="{637416D7-F1E0-4DB5-86F5-FC2E7A663A1D}" destId="{3D6331E5-C5F9-4BB9-91E8-75096D1AFDAF}" srcOrd="0" destOrd="0" presId="urn:microsoft.com/office/officeart/2005/8/layout/hProcess9"/>
    <dgm:cxn modelId="{D51FF898-5179-400C-A092-C0F0607E362B}" srcId="{637416D7-F1E0-4DB5-86F5-FC2E7A663A1D}" destId="{B7165AAC-0B7D-44A5-902F-A33131DF3A9A}" srcOrd="1" destOrd="0" parTransId="{4613E4D6-631F-401C-B58A-17C104FB0EB2}" sibTransId="{BA94CF05-D620-40D2-A900-E2D988C66735}"/>
    <dgm:cxn modelId="{61F329A1-012E-492F-9FA0-5B5EE41E1054}" type="presOf" srcId="{E068D7D4-E238-4FF3-A5A9-172E6F04A5BE}" destId="{3C13EB92-AF56-4715-88B5-28715A0310A2}" srcOrd="0" destOrd="0" presId="urn:microsoft.com/office/officeart/2005/8/layout/hProcess9"/>
    <dgm:cxn modelId="{6C10EDA7-9BBD-4C25-9B0A-EA7B835A261F}" type="presOf" srcId="{B7165AAC-0B7D-44A5-902F-A33131DF3A9A}" destId="{17685A0D-C9D3-42F9-B44E-065130097838}" srcOrd="0" destOrd="0" presId="urn:microsoft.com/office/officeart/2005/8/layout/hProcess9"/>
    <dgm:cxn modelId="{774EE9AA-0B89-454C-87EF-CF685AD3251E}" type="presOf" srcId="{67A4058A-8A9D-4464-895F-DA636DBC3479}" destId="{04EC926B-603C-4EE5-9BFE-53924FE2D323}" srcOrd="0" destOrd="0" presId="urn:microsoft.com/office/officeart/2005/8/layout/hProcess9"/>
    <dgm:cxn modelId="{EB2415C5-A237-4A61-970B-62A81F487438}" srcId="{637416D7-F1E0-4DB5-86F5-FC2E7A663A1D}" destId="{E068D7D4-E238-4FF3-A5A9-172E6F04A5BE}" srcOrd="2" destOrd="0" parTransId="{E629D561-8EA1-4F46-82FB-ACDEF1992B0C}" sibTransId="{602544E4-814D-4AE8-802A-A894D224FEB1}"/>
    <dgm:cxn modelId="{16251AFF-4B4B-4DE7-9EE7-F696D28A63A7}" srcId="{637416D7-F1E0-4DB5-86F5-FC2E7A663A1D}" destId="{67A4058A-8A9D-4464-895F-DA636DBC3479}" srcOrd="0" destOrd="0" parTransId="{21935A0E-50AE-4201-B877-7A1540AFF62B}" sibTransId="{CC194206-1782-4FC4-B4C0-835D404D0FD0}"/>
    <dgm:cxn modelId="{A2F147E5-1590-4586-B1BE-74F1B40C608F}" type="presParOf" srcId="{3D6331E5-C5F9-4BB9-91E8-75096D1AFDAF}" destId="{D5FD8D8B-DD61-4DCE-86EC-6DA1C83962A3}" srcOrd="0" destOrd="0" presId="urn:microsoft.com/office/officeart/2005/8/layout/hProcess9"/>
    <dgm:cxn modelId="{2577D1DA-0D25-4596-A210-EF66F9AC0351}" type="presParOf" srcId="{3D6331E5-C5F9-4BB9-91E8-75096D1AFDAF}" destId="{507A13AA-6CDE-42A5-B90B-867E6A4F6A3E}" srcOrd="1" destOrd="0" presId="urn:microsoft.com/office/officeart/2005/8/layout/hProcess9"/>
    <dgm:cxn modelId="{D4FA2781-47A2-4CC2-A147-001DBBCF0F34}" type="presParOf" srcId="{507A13AA-6CDE-42A5-B90B-867E6A4F6A3E}" destId="{04EC926B-603C-4EE5-9BFE-53924FE2D323}" srcOrd="0" destOrd="0" presId="urn:microsoft.com/office/officeart/2005/8/layout/hProcess9"/>
    <dgm:cxn modelId="{5C9011B9-D94E-45FD-A4EE-C7432E990207}" type="presParOf" srcId="{507A13AA-6CDE-42A5-B90B-867E6A4F6A3E}" destId="{7224CEC5-0FE6-4DB2-B64E-E920F12BDA34}" srcOrd="1" destOrd="0" presId="urn:microsoft.com/office/officeart/2005/8/layout/hProcess9"/>
    <dgm:cxn modelId="{6C50C052-696D-49C2-B36F-A94EE14FEAF0}" type="presParOf" srcId="{507A13AA-6CDE-42A5-B90B-867E6A4F6A3E}" destId="{17685A0D-C9D3-42F9-B44E-065130097838}" srcOrd="2" destOrd="0" presId="urn:microsoft.com/office/officeart/2005/8/layout/hProcess9"/>
    <dgm:cxn modelId="{3936E845-8F76-4E59-8F55-BF5AD50FD760}" type="presParOf" srcId="{507A13AA-6CDE-42A5-B90B-867E6A4F6A3E}" destId="{6FE3AE73-68D9-481A-BCAE-C6B832B2A4FC}" srcOrd="3" destOrd="0" presId="urn:microsoft.com/office/officeart/2005/8/layout/hProcess9"/>
    <dgm:cxn modelId="{6D7CA85C-4690-4B11-B6F8-E6708D0BE3C8}" type="presParOf" srcId="{507A13AA-6CDE-42A5-B90B-867E6A4F6A3E}" destId="{3C13EB92-AF56-4715-88B5-28715A0310A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F83ED4-453B-4B74-BCA1-89827F2B3245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61BEAC-26F8-4D0A-A06B-8A176E97D154}">
      <dgm:prSet phldrT="[Text]" custT="1"/>
      <dgm:spPr/>
      <dgm:t>
        <a:bodyPr/>
        <a:lstStyle/>
        <a:p>
          <a:r>
            <a:rPr lang="en-US" sz="2400" dirty="0"/>
            <a:t>Cabling</a:t>
          </a:r>
          <a:endParaRPr lang="en-GB" sz="2400" dirty="0"/>
        </a:p>
      </dgm:t>
    </dgm:pt>
    <dgm:pt modelId="{23202914-2196-4ABA-874F-1276F3FC247D}" type="parTrans" cxnId="{295E34A1-BCDD-4C05-814A-E28D06A10C55}">
      <dgm:prSet/>
      <dgm:spPr/>
      <dgm:t>
        <a:bodyPr/>
        <a:lstStyle/>
        <a:p>
          <a:endParaRPr lang="en-GB" sz="2000"/>
        </a:p>
      </dgm:t>
    </dgm:pt>
    <dgm:pt modelId="{C9F97B35-EBFB-4345-9516-DF1F7CFC6ECA}" type="sibTrans" cxnId="{295E34A1-BCDD-4C05-814A-E28D06A10C55}">
      <dgm:prSet/>
      <dgm:spPr/>
      <dgm:t>
        <a:bodyPr/>
        <a:lstStyle/>
        <a:p>
          <a:endParaRPr lang="en-GB" sz="2000"/>
        </a:p>
      </dgm:t>
    </dgm:pt>
    <dgm:pt modelId="{36A496F8-95D9-4A08-9D65-63686BD2714F}">
      <dgm:prSet phldrT="[Text]" custT="1"/>
      <dgm:spPr/>
      <dgm:t>
        <a:bodyPr/>
        <a:lstStyle/>
        <a:p>
          <a:r>
            <a:rPr lang="en-US" sz="2400" dirty="0"/>
            <a:t>Connectors, cables, cabling…  </a:t>
          </a:r>
          <a:endParaRPr lang="en-GB" sz="2400" dirty="0"/>
        </a:p>
      </dgm:t>
    </dgm:pt>
    <dgm:pt modelId="{2F65CE4B-9709-4A73-906B-9BC07E735B7C}" type="parTrans" cxnId="{CAA34D00-84E0-4075-8117-28E57DCE43BA}">
      <dgm:prSet/>
      <dgm:spPr/>
      <dgm:t>
        <a:bodyPr/>
        <a:lstStyle/>
        <a:p>
          <a:endParaRPr lang="en-GB" sz="2000"/>
        </a:p>
      </dgm:t>
    </dgm:pt>
    <dgm:pt modelId="{9E198CC7-CBC3-4FE7-B3B6-C027F7EF4814}" type="sibTrans" cxnId="{CAA34D00-84E0-4075-8117-28E57DCE43BA}">
      <dgm:prSet/>
      <dgm:spPr/>
      <dgm:t>
        <a:bodyPr/>
        <a:lstStyle/>
        <a:p>
          <a:endParaRPr lang="en-GB" sz="2000"/>
        </a:p>
      </dgm:t>
    </dgm:pt>
    <dgm:pt modelId="{629457A6-A66C-4050-871E-854EEB819BAD}">
      <dgm:prSet phldrT="[Text]" custT="1"/>
      <dgm:spPr/>
      <dgm:t>
        <a:bodyPr/>
        <a:lstStyle/>
        <a:p>
          <a:r>
            <a:rPr lang="en-GB" sz="1800" dirty="0">
              <a:hlinkClick xmlns:r="http://schemas.openxmlformats.org/officeDocument/2006/relationships" r:id="rId1"/>
            </a:rPr>
            <a:t>be-dep-ea-as-cabling@cern.ch</a:t>
          </a:r>
          <a:endParaRPr lang="en-GB" sz="1800" dirty="0"/>
        </a:p>
      </dgm:t>
    </dgm:pt>
    <dgm:pt modelId="{F1EC31D3-ECE8-4AA0-9C39-0F2F5856104F}" type="parTrans" cxnId="{BD6113AE-D245-4FFB-B629-F2A1AD66452D}">
      <dgm:prSet/>
      <dgm:spPr/>
      <dgm:t>
        <a:bodyPr/>
        <a:lstStyle/>
        <a:p>
          <a:endParaRPr lang="en-GB" sz="2000"/>
        </a:p>
      </dgm:t>
    </dgm:pt>
    <dgm:pt modelId="{BF3CF926-41B5-4881-BE83-BAD64D4D1384}" type="sibTrans" cxnId="{BD6113AE-D245-4FFB-B629-F2A1AD66452D}">
      <dgm:prSet/>
      <dgm:spPr/>
      <dgm:t>
        <a:bodyPr/>
        <a:lstStyle/>
        <a:p>
          <a:endParaRPr lang="en-GB" sz="2000"/>
        </a:p>
      </dgm:t>
    </dgm:pt>
    <dgm:pt modelId="{819C0499-5CC5-40CB-ACA0-0AA768F56896}">
      <dgm:prSet phldrT="[Text]" custT="1"/>
      <dgm:spPr/>
      <dgm:t>
        <a:bodyPr/>
        <a:lstStyle/>
        <a:p>
          <a:r>
            <a:rPr lang="en-US" sz="1800" dirty="0">
              <a:hlinkClick xmlns:r="http://schemas.openxmlformats.org/officeDocument/2006/relationships" r:id="rId2"/>
            </a:rPr>
            <a:t>Gianluca.Canale@cern.ch</a:t>
          </a:r>
          <a:endParaRPr lang="en-GB" sz="1800" dirty="0"/>
        </a:p>
      </dgm:t>
    </dgm:pt>
    <dgm:pt modelId="{F1AD79EA-3EA2-439C-981D-BCFA160F0F92}" type="parTrans" cxnId="{80E6A0C0-8C53-431B-92BA-E8AF912A4E65}">
      <dgm:prSet/>
      <dgm:spPr/>
      <dgm:t>
        <a:bodyPr/>
        <a:lstStyle/>
        <a:p>
          <a:endParaRPr lang="en-GB" sz="2000"/>
        </a:p>
      </dgm:t>
    </dgm:pt>
    <dgm:pt modelId="{E4037693-2401-4A38-83B7-1FD281D202D5}" type="sibTrans" cxnId="{80E6A0C0-8C53-431B-92BA-E8AF912A4E65}">
      <dgm:prSet/>
      <dgm:spPr/>
      <dgm:t>
        <a:bodyPr/>
        <a:lstStyle/>
        <a:p>
          <a:endParaRPr lang="en-GB" sz="2000"/>
        </a:p>
      </dgm:t>
    </dgm:pt>
    <dgm:pt modelId="{A01EC774-B6B9-4091-AA83-B812188DC057}">
      <dgm:prSet custT="1"/>
      <dgm:spPr/>
      <dgm:t>
        <a:bodyPr/>
        <a:lstStyle/>
        <a:p>
          <a:r>
            <a:rPr lang="en-US" sz="2000" dirty="0"/>
            <a:t>Moveable tables</a:t>
          </a:r>
          <a:endParaRPr lang="en-GB" sz="2000" dirty="0"/>
        </a:p>
      </dgm:t>
    </dgm:pt>
    <dgm:pt modelId="{DB304660-2F37-4ED5-B1D4-8DA129B2B03B}" type="parTrans" cxnId="{A8BCF480-D538-4C69-A00E-B630E5E63F71}">
      <dgm:prSet/>
      <dgm:spPr/>
      <dgm:t>
        <a:bodyPr/>
        <a:lstStyle/>
        <a:p>
          <a:endParaRPr lang="en-GB" sz="2000"/>
        </a:p>
      </dgm:t>
    </dgm:pt>
    <dgm:pt modelId="{E313DDBB-A28C-40E1-8090-585CC9F90F8B}" type="sibTrans" cxnId="{A8BCF480-D538-4C69-A00E-B630E5E63F71}">
      <dgm:prSet/>
      <dgm:spPr/>
      <dgm:t>
        <a:bodyPr/>
        <a:lstStyle/>
        <a:p>
          <a:endParaRPr lang="en-GB" sz="2000"/>
        </a:p>
      </dgm:t>
    </dgm:pt>
    <dgm:pt modelId="{9A1C7247-E080-49DD-AB7F-A7BA1A1C538F}">
      <dgm:prSet phldrT="[Text]" custT="1"/>
      <dgm:spPr/>
      <dgm:t>
        <a:bodyPr/>
        <a:lstStyle/>
        <a:p>
          <a:r>
            <a:rPr lang="en-US" sz="2400" dirty="0"/>
            <a:t>Workshop</a:t>
          </a:r>
          <a:endParaRPr lang="en-GB" sz="2400" dirty="0"/>
        </a:p>
      </dgm:t>
    </dgm:pt>
    <dgm:pt modelId="{DAE79101-8ECC-4CDF-8A37-6C9DBA918B2E}" type="parTrans" cxnId="{B891BEBE-B7BD-4779-B512-A9529A5C83B7}">
      <dgm:prSet/>
      <dgm:spPr/>
      <dgm:t>
        <a:bodyPr/>
        <a:lstStyle/>
        <a:p>
          <a:endParaRPr lang="en-GB" sz="2000"/>
        </a:p>
      </dgm:t>
    </dgm:pt>
    <dgm:pt modelId="{97238FCD-C285-4984-9B60-E4CB89BF104F}" type="sibTrans" cxnId="{B891BEBE-B7BD-4779-B512-A9529A5C83B7}">
      <dgm:prSet/>
      <dgm:spPr/>
      <dgm:t>
        <a:bodyPr/>
        <a:lstStyle/>
        <a:p>
          <a:endParaRPr lang="en-GB" sz="2000"/>
        </a:p>
      </dgm:t>
    </dgm:pt>
    <dgm:pt modelId="{80ED310C-BD69-43A5-816D-4A74316E5A97}">
      <dgm:prSet phldrT="[Text]" custT="1"/>
      <dgm:spPr/>
      <dgm:t>
        <a:bodyPr/>
        <a:lstStyle/>
        <a:p>
          <a:r>
            <a:rPr lang="en-US" sz="2400" dirty="0"/>
            <a:t>Machining, installation…</a:t>
          </a:r>
          <a:endParaRPr lang="en-GB" sz="2400" dirty="0"/>
        </a:p>
      </dgm:t>
    </dgm:pt>
    <dgm:pt modelId="{5B49B549-EDE7-461D-BE85-595EA67E5E25}" type="parTrans" cxnId="{BE093445-579F-4253-823D-DA83B6BB54AC}">
      <dgm:prSet/>
      <dgm:spPr/>
      <dgm:t>
        <a:bodyPr/>
        <a:lstStyle/>
        <a:p>
          <a:endParaRPr lang="en-GB" sz="2000"/>
        </a:p>
      </dgm:t>
    </dgm:pt>
    <dgm:pt modelId="{9EAFC8B5-C4FD-4AE6-94EB-7B04808880B8}" type="sibTrans" cxnId="{BE093445-579F-4253-823D-DA83B6BB54AC}">
      <dgm:prSet/>
      <dgm:spPr/>
      <dgm:t>
        <a:bodyPr/>
        <a:lstStyle/>
        <a:p>
          <a:endParaRPr lang="en-GB" sz="2000"/>
        </a:p>
      </dgm:t>
    </dgm:pt>
    <dgm:pt modelId="{B2B1AC2E-1631-458A-9C01-76157A75119A}">
      <dgm:prSet custT="1"/>
      <dgm:spPr/>
      <dgm:t>
        <a:bodyPr/>
        <a:lstStyle/>
        <a:p>
          <a:r>
            <a:rPr lang="en-US" sz="2400" dirty="0" err="1"/>
            <a:t>Desy</a:t>
          </a:r>
          <a:r>
            <a:rPr lang="en-US" sz="2400" dirty="0"/>
            <a:t> tables, </a:t>
          </a:r>
          <a:r>
            <a:rPr lang="en-US" sz="2400" dirty="0" err="1"/>
            <a:t>Saphir</a:t>
          </a:r>
          <a:r>
            <a:rPr lang="en-US" sz="2400" dirty="0"/>
            <a:t>, XSCA…</a:t>
          </a:r>
          <a:endParaRPr lang="en-GB" sz="2400" dirty="0"/>
        </a:p>
      </dgm:t>
    </dgm:pt>
    <dgm:pt modelId="{676A6833-0AD7-4E11-B39F-E56A6843DF38}" type="parTrans" cxnId="{5DD818E1-1DA4-41FA-96B9-D2C205C78565}">
      <dgm:prSet/>
      <dgm:spPr/>
      <dgm:t>
        <a:bodyPr/>
        <a:lstStyle/>
        <a:p>
          <a:endParaRPr lang="en-GB" sz="2000"/>
        </a:p>
      </dgm:t>
    </dgm:pt>
    <dgm:pt modelId="{271C832C-B3CC-4061-A0EF-889839C65E6E}" type="sibTrans" cxnId="{5DD818E1-1DA4-41FA-96B9-D2C205C78565}">
      <dgm:prSet/>
      <dgm:spPr/>
      <dgm:t>
        <a:bodyPr/>
        <a:lstStyle/>
        <a:p>
          <a:endParaRPr lang="en-GB" sz="2000"/>
        </a:p>
      </dgm:t>
    </dgm:pt>
    <dgm:pt modelId="{6A4D921F-AFE0-4970-944D-49C49AE30D4C}">
      <dgm:prSet custT="1"/>
      <dgm:spPr/>
      <dgm:t>
        <a:bodyPr/>
        <a:lstStyle/>
        <a:p>
          <a:r>
            <a:rPr lang="en-US" sz="1800" dirty="0">
              <a:hlinkClick xmlns:r="http://schemas.openxmlformats.org/officeDocument/2006/relationships" r:id="rId1"/>
            </a:rPr>
            <a:t>Nicolas.Perez@cern.ch</a:t>
          </a:r>
          <a:endParaRPr lang="en-GB" sz="1800" dirty="0"/>
        </a:p>
      </dgm:t>
    </dgm:pt>
    <dgm:pt modelId="{27ACDDF3-FA45-4857-8010-4AABF1031A94}" type="parTrans" cxnId="{42E01EF2-DDDF-463D-A3BF-586ADD41728D}">
      <dgm:prSet/>
      <dgm:spPr/>
      <dgm:t>
        <a:bodyPr/>
        <a:lstStyle/>
        <a:p>
          <a:endParaRPr lang="en-GB" sz="2000"/>
        </a:p>
      </dgm:t>
    </dgm:pt>
    <dgm:pt modelId="{1638E03D-56CB-43D5-8350-D9CD4F841C9C}" type="sibTrans" cxnId="{42E01EF2-DDDF-463D-A3BF-586ADD41728D}">
      <dgm:prSet/>
      <dgm:spPr/>
      <dgm:t>
        <a:bodyPr/>
        <a:lstStyle/>
        <a:p>
          <a:endParaRPr lang="en-GB" sz="2000"/>
        </a:p>
      </dgm:t>
    </dgm:pt>
    <dgm:pt modelId="{662A238D-5AC8-4970-84B0-E7C5932426B7}">
      <dgm:prSet phldrT="[Text]" custT="1"/>
      <dgm:spPr/>
      <dgm:t>
        <a:bodyPr/>
        <a:lstStyle/>
        <a:p>
          <a:r>
            <a:rPr lang="en-US" sz="2400" dirty="0"/>
            <a:t>Gas</a:t>
          </a:r>
          <a:endParaRPr lang="en-GB" sz="1800" dirty="0"/>
        </a:p>
      </dgm:t>
    </dgm:pt>
    <dgm:pt modelId="{BD11347C-C9EF-446E-87A8-69D4A40B02B9}" type="parTrans" cxnId="{1A75C083-3003-4002-89C0-75813C567E45}">
      <dgm:prSet/>
      <dgm:spPr/>
      <dgm:t>
        <a:bodyPr/>
        <a:lstStyle/>
        <a:p>
          <a:endParaRPr lang="en-GB"/>
        </a:p>
      </dgm:t>
    </dgm:pt>
    <dgm:pt modelId="{DA1E6932-EF6F-42F7-9FBD-D18C56125646}" type="sibTrans" cxnId="{1A75C083-3003-4002-89C0-75813C567E45}">
      <dgm:prSet/>
      <dgm:spPr/>
      <dgm:t>
        <a:bodyPr/>
        <a:lstStyle/>
        <a:p>
          <a:endParaRPr lang="en-GB"/>
        </a:p>
      </dgm:t>
    </dgm:pt>
    <dgm:pt modelId="{8DE59015-E7AA-4FDC-8BAA-E77EBC5D6410}">
      <dgm:prSet phldrT="[Text]" custT="1"/>
      <dgm:spPr/>
      <dgm:t>
        <a:bodyPr/>
        <a:lstStyle/>
        <a:p>
          <a:r>
            <a:rPr lang="en-US" sz="1800" dirty="0"/>
            <a:t>David.Jaillet@cern.ch</a:t>
          </a:r>
          <a:endParaRPr lang="en-GB" sz="1800" dirty="0"/>
        </a:p>
      </dgm:t>
    </dgm:pt>
    <dgm:pt modelId="{018DBA5E-F5D7-42EE-BAD5-37580F4B44D3}" type="parTrans" cxnId="{1E75FE1F-0053-4A3F-9EDE-C971A2BEE92D}">
      <dgm:prSet/>
      <dgm:spPr/>
      <dgm:t>
        <a:bodyPr/>
        <a:lstStyle/>
        <a:p>
          <a:endParaRPr lang="en-GB"/>
        </a:p>
      </dgm:t>
    </dgm:pt>
    <dgm:pt modelId="{018AF366-503F-4021-B3F0-395AFCCE7A73}" type="sibTrans" cxnId="{1E75FE1F-0053-4A3F-9EDE-C971A2BEE92D}">
      <dgm:prSet/>
      <dgm:spPr/>
      <dgm:t>
        <a:bodyPr/>
        <a:lstStyle/>
        <a:p>
          <a:endParaRPr lang="en-GB"/>
        </a:p>
      </dgm:t>
    </dgm:pt>
    <dgm:pt modelId="{5BCE9451-4EF6-4452-8D19-FA8B3B4286B5}">
      <dgm:prSet phldrT="[Text]" custT="1"/>
      <dgm:spPr/>
      <dgm:t>
        <a:bodyPr/>
        <a:lstStyle/>
        <a:p>
          <a:r>
            <a:rPr lang="en-US" sz="1800" dirty="0"/>
            <a:t>Supply of CO2, He, N2….</a:t>
          </a:r>
          <a:endParaRPr lang="en-GB" sz="1800" dirty="0"/>
        </a:p>
      </dgm:t>
    </dgm:pt>
    <dgm:pt modelId="{20E42D15-A45E-4850-B731-269ED696A355}" type="parTrans" cxnId="{8D9842A9-61E7-491E-BC7B-7B6AA4BEDD4B}">
      <dgm:prSet/>
      <dgm:spPr/>
      <dgm:t>
        <a:bodyPr/>
        <a:lstStyle/>
        <a:p>
          <a:endParaRPr lang="en-GB"/>
        </a:p>
      </dgm:t>
    </dgm:pt>
    <dgm:pt modelId="{D1332524-54F1-4CFA-A396-76A3481546CB}" type="sibTrans" cxnId="{8D9842A9-61E7-491E-BC7B-7B6AA4BEDD4B}">
      <dgm:prSet/>
      <dgm:spPr/>
      <dgm:t>
        <a:bodyPr/>
        <a:lstStyle/>
        <a:p>
          <a:endParaRPr lang="en-GB"/>
        </a:p>
      </dgm:t>
    </dgm:pt>
    <dgm:pt modelId="{E1513358-8996-4D64-BE2C-53F045F84822}" type="pres">
      <dgm:prSet presAssocID="{DBF83ED4-453B-4B74-BCA1-89827F2B324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A4914D8-F5FF-45DE-84EA-4F1F441C63E7}" type="pres">
      <dgm:prSet presAssocID="{0261BEAC-26F8-4D0A-A06B-8A176E97D154}" presName="composite" presStyleCnt="0"/>
      <dgm:spPr/>
    </dgm:pt>
    <dgm:pt modelId="{94E85FAC-91B7-40E6-BA5C-273CC7A9515D}" type="pres">
      <dgm:prSet presAssocID="{0261BEAC-26F8-4D0A-A06B-8A176E97D154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64B3F992-5EAA-4EF1-8BCB-676417F9FDEC}" type="pres">
      <dgm:prSet presAssocID="{0261BEAC-26F8-4D0A-A06B-8A176E97D154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0DC83555-15EF-4E59-B620-4C13E77E098B}" type="pres">
      <dgm:prSet presAssocID="{0261BEAC-26F8-4D0A-A06B-8A176E97D154}" presName="Accent" presStyleLbl="parChTrans1D1" presStyleIdx="0" presStyleCnt="4"/>
      <dgm:spPr/>
    </dgm:pt>
    <dgm:pt modelId="{CFC20926-4FD5-4D27-A27F-5EEA47583470}" type="pres">
      <dgm:prSet presAssocID="{0261BEAC-26F8-4D0A-A06B-8A176E97D154}" presName="Child" presStyleLbl="revTx" presStyleIdx="1" presStyleCnt="8" custScaleY="57974">
        <dgm:presLayoutVars>
          <dgm:chMax val="0"/>
          <dgm:chPref val="0"/>
          <dgm:bulletEnabled val="1"/>
        </dgm:presLayoutVars>
      </dgm:prSet>
      <dgm:spPr/>
    </dgm:pt>
    <dgm:pt modelId="{14B79C25-D5BF-44F2-BD96-FF4EB96AD797}" type="pres">
      <dgm:prSet presAssocID="{C9F97B35-EBFB-4345-9516-DF1F7CFC6ECA}" presName="sibTrans" presStyleCnt="0"/>
      <dgm:spPr/>
    </dgm:pt>
    <dgm:pt modelId="{E57A6407-6D38-4139-AB18-8D9B63C1FE61}" type="pres">
      <dgm:prSet presAssocID="{9A1C7247-E080-49DD-AB7F-A7BA1A1C538F}" presName="composite" presStyleCnt="0"/>
      <dgm:spPr/>
    </dgm:pt>
    <dgm:pt modelId="{0B10D00C-61AD-4A42-9F21-7B8566EEA25E}" type="pres">
      <dgm:prSet presAssocID="{9A1C7247-E080-49DD-AB7F-A7BA1A1C538F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7CC562B4-7313-4DCA-8AFB-033AD0F76B46}" type="pres">
      <dgm:prSet presAssocID="{9A1C7247-E080-49DD-AB7F-A7BA1A1C538F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</dgm:pt>
    <dgm:pt modelId="{E8074578-08D2-4DD5-8ADB-0F5E979B7644}" type="pres">
      <dgm:prSet presAssocID="{9A1C7247-E080-49DD-AB7F-A7BA1A1C538F}" presName="Accent" presStyleLbl="parChTrans1D1" presStyleIdx="1" presStyleCnt="4"/>
      <dgm:spPr/>
    </dgm:pt>
    <dgm:pt modelId="{8F682CC2-E3C9-4E44-99CA-481C3D99BFD5}" type="pres">
      <dgm:prSet presAssocID="{9A1C7247-E080-49DD-AB7F-A7BA1A1C538F}" presName="Child" presStyleLbl="revTx" presStyleIdx="3" presStyleCnt="8" custScaleY="67162">
        <dgm:presLayoutVars>
          <dgm:chMax val="0"/>
          <dgm:chPref val="0"/>
          <dgm:bulletEnabled val="1"/>
        </dgm:presLayoutVars>
      </dgm:prSet>
      <dgm:spPr/>
    </dgm:pt>
    <dgm:pt modelId="{D2489D7D-BEF3-4DDD-9E19-97ED88FAC0E7}" type="pres">
      <dgm:prSet presAssocID="{97238FCD-C285-4984-9B60-E4CB89BF104F}" presName="sibTrans" presStyleCnt="0"/>
      <dgm:spPr/>
    </dgm:pt>
    <dgm:pt modelId="{EDCDDBA0-44EB-4C3B-AD9E-CE8A3D1B899C}" type="pres">
      <dgm:prSet presAssocID="{662A238D-5AC8-4970-84B0-E7C5932426B7}" presName="composite" presStyleCnt="0"/>
      <dgm:spPr/>
    </dgm:pt>
    <dgm:pt modelId="{62FDF563-6212-4FF2-B572-37AE7F792393}" type="pres">
      <dgm:prSet presAssocID="{662A238D-5AC8-4970-84B0-E7C5932426B7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4395FBA9-857F-4C51-AF4E-AF0203E07D86}" type="pres">
      <dgm:prSet presAssocID="{662A238D-5AC8-4970-84B0-E7C5932426B7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E247941A-4DCA-4199-ACF1-37CC4ACB9B71}" type="pres">
      <dgm:prSet presAssocID="{662A238D-5AC8-4970-84B0-E7C5932426B7}" presName="Accent" presStyleLbl="parChTrans1D1" presStyleIdx="2" presStyleCnt="4"/>
      <dgm:spPr/>
    </dgm:pt>
    <dgm:pt modelId="{18690D42-6D99-4C30-AFCF-04CCDDB7FBF7}" type="pres">
      <dgm:prSet presAssocID="{662A238D-5AC8-4970-84B0-E7C5932426B7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8397A6D1-862F-438C-A45E-F490B5A2E494}" type="pres">
      <dgm:prSet presAssocID="{DA1E6932-EF6F-42F7-9FBD-D18C56125646}" presName="sibTrans" presStyleCnt="0"/>
      <dgm:spPr/>
    </dgm:pt>
    <dgm:pt modelId="{6A0D15CC-0640-4C6A-AA2F-56640F8148F4}" type="pres">
      <dgm:prSet presAssocID="{A01EC774-B6B9-4091-AA83-B812188DC057}" presName="composite" presStyleCnt="0"/>
      <dgm:spPr/>
    </dgm:pt>
    <dgm:pt modelId="{D3AB8471-332D-4174-A59C-CB23ACBFF41E}" type="pres">
      <dgm:prSet presAssocID="{A01EC774-B6B9-4091-AA83-B812188DC057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160B7170-CB7B-4A49-8706-49B0D449111C}" type="pres">
      <dgm:prSet presAssocID="{A01EC774-B6B9-4091-AA83-B812188DC057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562D8CC8-7ABD-413E-B8DB-535F15165566}" type="pres">
      <dgm:prSet presAssocID="{A01EC774-B6B9-4091-AA83-B812188DC057}" presName="Accent" presStyleLbl="parChTrans1D1" presStyleIdx="3" presStyleCnt="4"/>
      <dgm:spPr/>
    </dgm:pt>
    <dgm:pt modelId="{78E93AAB-C4E0-48D6-9049-C391F2CE482B}" type="pres">
      <dgm:prSet presAssocID="{A01EC774-B6B9-4091-AA83-B812188DC057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CAA34D00-84E0-4075-8117-28E57DCE43BA}" srcId="{0261BEAC-26F8-4D0A-A06B-8A176E97D154}" destId="{36A496F8-95D9-4A08-9D65-63686BD2714F}" srcOrd="0" destOrd="0" parTransId="{2F65CE4B-9709-4A73-906B-9BC07E735B7C}" sibTransId="{9E198CC7-CBC3-4FE7-B3B6-C027F7EF4814}"/>
    <dgm:cxn modelId="{ABC6B904-3D46-41C3-A4A8-1CB9FEF15C2B}" type="presOf" srcId="{9A1C7247-E080-49DD-AB7F-A7BA1A1C538F}" destId="{7CC562B4-7313-4DCA-8AFB-033AD0F76B46}" srcOrd="0" destOrd="0" presId="urn:microsoft.com/office/officeart/2011/layout/TabList"/>
    <dgm:cxn modelId="{EA5D621A-4462-4EDB-AA28-3BEE4BE0B79D}" type="presOf" srcId="{629457A6-A66C-4050-871E-854EEB819BAD}" destId="{CFC20926-4FD5-4D27-A27F-5EEA47583470}" srcOrd="0" destOrd="0" presId="urn:microsoft.com/office/officeart/2011/layout/TabList"/>
    <dgm:cxn modelId="{CC23EC1F-520B-47E8-AE27-E15EB94F4D09}" type="presOf" srcId="{8DE59015-E7AA-4FDC-8BAA-E77EBC5D6410}" destId="{18690D42-6D99-4C30-AFCF-04CCDDB7FBF7}" srcOrd="0" destOrd="0" presId="urn:microsoft.com/office/officeart/2011/layout/TabList"/>
    <dgm:cxn modelId="{1E75FE1F-0053-4A3F-9EDE-C971A2BEE92D}" srcId="{662A238D-5AC8-4970-84B0-E7C5932426B7}" destId="{8DE59015-E7AA-4FDC-8BAA-E77EBC5D6410}" srcOrd="1" destOrd="0" parTransId="{018DBA5E-F5D7-42EE-BAD5-37580F4B44D3}" sibTransId="{018AF366-503F-4021-B3F0-395AFCCE7A73}"/>
    <dgm:cxn modelId="{3BC5652D-88A4-40CC-9404-EBE978C6D88C}" type="presOf" srcId="{A01EC774-B6B9-4091-AA83-B812188DC057}" destId="{160B7170-CB7B-4A49-8706-49B0D449111C}" srcOrd="0" destOrd="0" presId="urn:microsoft.com/office/officeart/2011/layout/TabList"/>
    <dgm:cxn modelId="{0894322E-1C66-4A50-BBAB-632FC84DE5D5}" type="presOf" srcId="{5BCE9451-4EF6-4452-8D19-FA8B3B4286B5}" destId="{62FDF563-6212-4FF2-B572-37AE7F792393}" srcOrd="0" destOrd="0" presId="urn:microsoft.com/office/officeart/2011/layout/TabList"/>
    <dgm:cxn modelId="{BE093445-579F-4253-823D-DA83B6BB54AC}" srcId="{9A1C7247-E080-49DD-AB7F-A7BA1A1C538F}" destId="{80ED310C-BD69-43A5-816D-4A74316E5A97}" srcOrd="0" destOrd="0" parTransId="{5B49B549-EDE7-461D-BE85-595EA67E5E25}" sibTransId="{9EAFC8B5-C4FD-4AE6-94EB-7B04808880B8}"/>
    <dgm:cxn modelId="{9DD6CA6E-BBDD-4BCC-BB28-88F33AB1287F}" type="presOf" srcId="{819C0499-5CC5-40CB-ACA0-0AA768F56896}" destId="{8F682CC2-E3C9-4E44-99CA-481C3D99BFD5}" srcOrd="0" destOrd="0" presId="urn:microsoft.com/office/officeart/2011/layout/TabList"/>
    <dgm:cxn modelId="{A8BCF480-D538-4C69-A00E-B630E5E63F71}" srcId="{DBF83ED4-453B-4B74-BCA1-89827F2B3245}" destId="{A01EC774-B6B9-4091-AA83-B812188DC057}" srcOrd="3" destOrd="0" parTransId="{DB304660-2F37-4ED5-B1D4-8DA129B2B03B}" sibTransId="{E313DDBB-A28C-40E1-8090-585CC9F90F8B}"/>
    <dgm:cxn modelId="{1A75C083-3003-4002-89C0-75813C567E45}" srcId="{DBF83ED4-453B-4B74-BCA1-89827F2B3245}" destId="{662A238D-5AC8-4970-84B0-E7C5932426B7}" srcOrd="2" destOrd="0" parTransId="{BD11347C-C9EF-446E-87A8-69D4A40B02B9}" sibTransId="{DA1E6932-EF6F-42F7-9FBD-D18C56125646}"/>
    <dgm:cxn modelId="{72235B9A-EF74-46AE-9E54-F5AEB0D309E2}" type="presOf" srcId="{DBF83ED4-453B-4B74-BCA1-89827F2B3245}" destId="{E1513358-8996-4D64-BE2C-53F045F84822}" srcOrd="0" destOrd="0" presId="urn:microsoft.com/office/officeart/2011/layout/TabList"/>
    <dgm:cxn modelId="{295E34A1-BCDD-4C05-814A-E28D06A10C55}" srcId="{DBF83ED4-453B-4B74-BCA1-89827F2B3245}" destId="{0261BEAC-26F8-4D0A-A06B-8A176E97D154}" srcOrd="0" destOrd="0" parTransId="{23202914-2196-4ABA-874F-1276F3FC247D}" sibTransId="{C9F97B35-EBFB-4345-9516-DF1F7CFC6ECA}"/>
    <dgm:cxn modelId="{8D9842A9-61E7-491E-BC7B-7B6AA4BEDD4B}" srcId="{662A238D-5AC8-4970-84B0-E7C5932426B7}" destId="{5BCE9451-4EF6-4452-8D19-FA8B3B4286B5}" srcOrd="0" destOrd="0" parTransId="{20E42D15-A45E-4850-B731-269ED696A355}" sibTransId="{D1332524-54F1-4CFA-A396-76A3481546CB}"/>
    <dgm:cxn modelId="{BD6113AE-D245-4FFB-B629-F2A1AD66452D}" srcId="{0261BEAC-26F8-4D0A-A06B-8A176E97D154}" destId="{629457A6-A66C-4050-871E-854EEB819BAD}" srcOrd="1" destOrd="0" parTransId="{F1EC31D3-ECE8-4AA0-9C39-0F2F5856104F}" sibTransId="{BF3CF926-41B5-4881-BE83-BAD64D4D1384}"/>
    <dgm:cxn modelId="{3F0467B7-1686-4F63-8469-04637FCDF1D8}" type="presOf" srcId="{6A4D921F-AFE0-4970-944D-49C49AE30D4C}" destId="{78E93AAB-C4E0-48D6-9049-C391F2CE482B}" srcOrd="0" destOrd="0" presId="urn:microsoft.com/office/officeart/2011/layout/TabList"/>
    <dgm:cxn modelId="{B891BEBE-B7BD-4779-B512-A9529A5C83B7}" srcId="{DBF83ED4-453B-4B74-BCA1-89827F2B3245}" destId="{9A1C7247-E080-49DD-AB7F-A7BA1A1C538F}" srcOrd="1" destOrd="0" parTransId="{DAE79101-8ECC-4CDF-8A37-6C9DBA918B2E}" sibTransId="{97238FCD-C285-4984-9B60-E4CB89BF104F}"/>
    <dgm:cxn modelId="{80E6A0C0-8C53-431B-92BA-E8AF912A4E65}" srcId="{9A1C7247-E080-49DD-AB7F-A7BA1A1C538F}" destId="{819C0499-5CC5-40CB-ACA0-0AA768F56896}" srcOrd="1" destOrd="0" parTransId="{F1AD79EA-3EA2-439C-981D-BCFA160F0F92}" sibTransId="{E4037693-2401-4A38-83B7-1FD281D202D5}"/>
    <dgm:cxn modelId="{2F550DC1-DBE7-453F-92E6-7EC5724A71C7}" type="presOf" srcId="{36A496F8-95D9-4A08-9D65-63686BD2714F}" destId="{94E85FAC-91B7-40E6-BA5C-273CC7A9515D}" srcOrd="0" destOrd="0" presId="urn:microsoft.com/office/officeart/2011/layout/TabList"/>
    <dgm:cxn modelId="{8B9FD3C8-3C90-4C05-A4E8-26315BECC22A}" type="presOf" srcId="{0261BEAC-26F8-4D0A-A06B-8A176E97D154}" destId="{64B3F992-5EAA-4EF1-8BCB-676417F9FDEC}" srcOrd="0" destOrd="0" presId="urn:microsoft.com/office/officeart/2011/layout/TabList"/>
    <dgm:cxn modelId="{C49926D0-AE13-4CFA-9A00-1FF00C9C8CEE}" type="presOf" srcId="{662A238D-5AC8-4970-84B0-E7C5932426B7}" destId="{4395FBA9-857F-4C51-AF4E-AF0203E07D86}" srcOrd="0" destOrd="0" presId="urn:microsoft.com/office/officeart/2011/layout/TabList"/>
    <dgm:cxn modelId="{FDC3B1DB-7135-42C1-9342-2793FD85834F}" type="presOf" srcId="{B2B1AC2E-1631-458A-9C01-76157A75119A}" destId="{D3AB8471-332D-4174-A59C-CB23ACBFF41E}" srcOrd="0" destOrd="0" presId="urn:microsoft.com/office/officeart/2011/layout/TabList"/>
    <dgm:cxn modelId="{5DD818E1-1DA4-41FA-96B9-D2C205C78565}" srcId="{A01EC774-B6B9-4091-AA83-B812188DC057}" destId="{B2B1AC2E-1631-458A-9C01-76157A75119A}" srcOrd="0" destOrd="0" parTransId="{676A6833-0AD7-4E11-B39F-E56A6843DF38}" sibTransId="{271C832C-B3CC-4061-A0EF-889839C65E6E}"/>
    <dgm:cxn modelId="{42E01EF2-DDDF-463D-A3BF-586ADD41728D}" srcId="{A01EC774-B6B9-4091-AA83-B812188DC057}" destId="{6A4D921F-AFE0-4970-944D-49C49AE30D4C}" srcOrd="1" destOrd="0" parTransId="{27ACDDF3-FA45-4857-8010-4AABF1031A94}" sibTransId="{1638E03D-56CB-43D5-8350-D9CD4F841C9C}"/>
    <dgm:cxn modelId="{5EF41AFA-CCBB-40FC-8A27-3299B1F076C8}" type="presOf" srcId="{80ED310C-BD69-43A5-816D-4A74316E5A97}" destId="{0B10D00C-61AD-4A42-9F21-7B8566EEA25E}" srcOrd="0" destOrd="0" presId="urn:microsoft.com/office/officeart/2011/layout/TabList"/>
    <dgm:cxn modelId="{0DCC6A24-7C2B-4349-83B6-A7A64040DA5A}" type="presParOf" srcId="{E1513358-8996-4D64-BE2C-53F045F84822}" destId="{DA4914D8-F5FF-45DE-84EA-4F1F441C63E7}" srcOrd="0" destOrd="0" presId="urn:microsoft.com/office/officeart/2011/layout/TabList"/>
    <dgm:cxn modelId="{0F44D192-0384-4101-848D-2933B591CE20}" type="presParOf" srcId="{DA4914D8-F5FF-45DE-84EA-4F1F441C63E7}" destId="{94E85FAC-91B7-40E6-BA5C-273CC7A9515D}" srcOrd="0" destOrd="0" presId="urn:microsoft.com/office/officeart/2011/layout/TabList"/>
    <dgm:cxn modelId="{37382A3A-F204-4457-8D2D-08053AFC71C7}" type="presParOf" srcId="{DA4914D8-F5FF-45DE-84EA-4F1F441C63E7}" destId="{64B3F992-5EAA-4EF1-8BCB-676417F9FDEC}" srcOrd="1" destOrd="0" presId="urn:microsoft.com/office/officeart/2011/layout/TabList"/>
    <dgm:cxn modelId="{D38E73C6-F446-4863-9CFC-D74AFC305AFE}" type="presParOf" srcId="{DA4914D8-F5FF-45DE-84EA-4F1F441C63E7}" destId="{0DC83555-15EF-4E59-B620-4C13E77E098B}" srcOrd="2" destOrd="0" presId="urn:microsoft.com/office/officeart/2011/layout/TabList"/>
    <dgm:cxn modelId="{E15F5486-7E86-4B7E-A93B-5CF53077A1D5}" type="presParOf" srcId="{E1513358-8996-4D64-BE2C-53F045F84822}" destId="{CFC20926-4FD5-4D27-A27F-5EEA47583470}" srcOrd="1" destOrd="0" presId="urn:microsoft.com/office/officeart/2011/layout/TabList"/>
    <dgm:cxn modelId="{F7F6898C-9062-461D-983F-D342C96F2ECB}" type="presParOf" srcId="{E1513358-8996-4D64-BE2C-53F045F84822}" destId="{14B79C25-D5BF-44F2-BD96-FF4EB96AD797}" srcOrd="2" destOrd="0" presId="urn:microsoft.com/office/officeart/2011/layout/TabList"/>
    <dgm:cxn modelId="{51C54531-2F71-4C4F-864A-9F913D29298E}" type="presParOf" srcId="{E1513358-8996-4D64-BE2C-53F045F84822}" destId="{E57A6407-6D38-4139-AB18-8D9B63C1FE61}" srcOrd="3" destOrd="0" presId="urn:microsoft.com/office/officeart/2011/layout/TabList"/>
    <dgm:cxn modelId="{A51EB7E6-58A7-400B-923F-9825BDE488EC}" type="presParOf" srcId="{E57A6407-6D38-4139-AB18-8D9B63C1FE61}" destId="{0B10D00C-61AD-4A42-9F21-7B8566EEA25E}" srcOrd="0" destOrd="0" presId="urn:microsoft.com/office/officeart/2011/layout/TabList"/>
    <dgm:cxn modelId="{CFD3049B-17D1-4E57-8650-C9D9643D1384}" type="presParOf" srcId="{E57A6407-6D38-4139-AB18-8D9B63C1FE61}" destId="{7CC562B4-7313-4DCA-8AFB-033AD0F76B46}" srcOrd="1" destOrd="0" presId="urn:microsoft.com/office/officeart/2011/layout/TabList"/>
    <dgm:cxn modelId="{7614BD6C-F989-401A-949C-5A78FD317944}" type="presParOf" srcId="{E57A6407-6D38-4139-AB18-8D9B63C1FE61}" destId="{E8074578-08D2-4DD5-8ADB-0F5E979B7644}" srcOrd="2" destOrd="0" presId="urn:microsoft.com/office/officeart/2011/layout/TabList"/>
    <dgm:cxn modelId="{2F58D954-E3A1-4694-83CC-816BC58E3342}" type="presParOf" srcId="{E1513358-8996-4D64-BE2C-53F045F84822}" destId="{8F682CC2-E3C9-4E44-99CA-481C3D99BFD5}" srcOrd="4" destOrd="0" presId="urn:microsoft.com/office/officeart/2011/layout/TabList"/>
    <dgm:cxn modelId="{D1383D2C-60F2-42EC-84C0-B9C78CF02BED}" type="presParOf" srcId="{E1513358-8996-4D64-BE2C-53F045F84822}" destId="{D2489D7D-BEF3-4DDD-9E19-97ED88FAC0E7}" srcOrd="5" destOrd="0" presId="urn:microsoft.com/office/officeart/2011/layout/TabList"/>
    <dgm:cxn modelId="{6F1072C7-CDFA-47B3-8850-0DFF297635CE}" type="presParOf" srcId="{E1513358-8996-4D64-BE2C-53F045F84822}" destId="{EDCDDBA0-44EB-4C3B-AD9E-CE8A3D1B899C}" srcOrd="6" destOrd="0" presId="urn:microsoft.com/office/officeart/2011/layout/TabList"/>
    <dgm:cxn modelId="{7CA10CAA-2CBC-49F3-BA05-33557F1B8BEA}" type="presParOf" srcId="{EDCDDBA0-44EB-4C3B-AD9E-CE8A3D1B899C}" destId="{62FDF563-6212-4FF2-B572-37AE7F792393}" srcOrd="0" destOrd="0" presId="urn:microsoft.com/office/officeart/2011/layout/TabList"/>
    <dgm:cxn modelId="{AE578AE6-1988-4B19-8FFC-5179D7A8456D}" type="presParOf" srcId="{EDCDDBA0-44EB-4C3B-AD9E-CE8A3D1B899C}" destId="{4395FBA9-857F-4C51-AF4E-AF0203E07D86}" srcOrd="1" destOrd="0" presId="urn:microsoft.com/office/officeart/2011/layout/TabList"/>
    <dgm:cxn modelId="{69E02BDC-97E2-4186-ACCA-889AE08A29E3}" type="presParOf" srcId="{EDCDDBA0-44EB-4C3B-AD9E-CE8A3D1B899C}" destId="{E247941A-4DCA-4199-ACF1-37CC4ACB9B71}" srcOrd="2" destOrd="0" presId="urn:microsoft.com/office/officeart/2011/layout/TabList"/>
    <dgm:cxn modelId="{6B31C1F9-EF75-47DA-930D-54E426639129}" type="presParOf" srcId="{E1513358-8996-4D64-BE2C-53F045F84822}" destId="{18690D42-6D99-4C30-AFCF-04CCDDB7FBF7}" srcOrd="7" destOrd="0" presId="urn:microsoft.com/office/officeart/2011/layout/TabList"/>
    <dgm:cxn modelId="{70D3B0D9-0224-420D-A5E8-78F3A5ACCD74}" type="presParOf" srcId="{E1513358-8996-4D64-BE2C-53F045F84822}" destId="{8397A6D1-862F-438C-A45E-F490B5A2E494}" srcOrd="8" destOrd="0" presId="urn:microsoft.com/office/officeart/2011/layout/TabList"/>
    <dgm:cxn modelId="{CE382C64-5805-467C-9788-446CB896F2C5}" type="presParOf" srcId="{E1513358-8996-4D64-BE2C-53F045F84822}" destId="{6A0D15CC-0640-4C6A-AA2F-56640F8148F4}" srcOrd="9" destOrd="0" presId="urn:microsoft.com/office/officeart/2011/layout/TabList"/>
    <dgm:cxn modelId="{02E759A7-42EC-41C7-BA8C-561B7EBBDFF9}" type="presParOf" srcId="{6A0D15CC-0640-4C6A-AA2F-56640F8148F4}" destId="{D3AB8471-332D-4174-A59C-CB23ACBFF41E}" srcOrd="0" destOrd="0" presId="urn:microsoft.com/office/officeart/2011/layout/TabList"/>
    <dgm:cxn modelId="{0B78BFBF-A1D8-4800-8139-1599053835E9}" type="presParOf" srcId="{6A0D15CC-0640-4C6A-AA2F-56640F8148F4}" destId="{160B7170-CB7B-4A49-8706-49B0D449111C}" srcOrd="1" destOrd="0" presId="urn:microsoft.com/office/officeart/2011/layout/TabList"/>
    <dgm:cxn modelId="{E11A7561-35A1-435A-814E-D20C4D98BAFC}" type="presParOf" srcId="{6A0D15CC-0640-4C6A-AA2F-56640F8148F4}" destId="{562D8CC8-7ABD-413E-B8DB-535F15165566}" srcOrd="2" destOrd="0" presId="urn:microsoft.com/office/officeart/2011/layout/TabList"/>
    <dgm:cxn modelId="{AA08CDCD-2DAA-4373-B520-A19D39E34358}" type="presParOf" srcId="{E1513358-8996-4D64-BE2C-53F045F84822}" destId="{78E93AAB-C4E0-48D6-9049-C391F2CE482B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E291A-336D-47DD-A412-8651B6797FD3}">
      <dsp:nvSpPr>
        <dsp:cNvPr id="0" name=""/>
        <dsp:cNvSpPr/>
      </dsp:nvSpPr>
      <dsp:spPr>
        <a:xfrm>
          <a:off x="5462831" y="1865737"/>
          <a:ext cx="3899527" cy="869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8354"/>
              </a:lnTo>
              <a:lnTo>
                <a:pt x="3899527" y="518354"/>
              </a:lnTo>
              <a:lnTo>
                <a:pt x="3899527" y="869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EC2F7-2B8F-4647-BECC-B983ACC7A728}">
      <dsp:nvSpPr>
        <dsp:cNvPr id="0" name=""/>
        <dsp:cNvSpPr/>
      </dsp:nvSpPr>
      <dsp:spPr>
        <a:xfrm>
          <a:off x="5417111" y="1865737"/>
          <a:ext cx="91440" cy="8694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69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DE856-2306-448C-AC87-134D0EDFA529}">
      <dsp:nvSpPr>
        <dsp:cNvPr id="0" name=""/>
        <dsp:cNvSpPr/>
      </dsp:nvSpPr>
      <dsp:spPr>
        <a:xfrm>
          <a:off x="1563303" y="1865737"/>
          <a:ext cx="3899527" cy="869497"/>
        </a:xfrm>
        <a:custGeom>
          <a:avLst/>
          <a:gdLst/>
          <a:ahLst/>
          <a:cxnLst/>
          <a:rect l="0" t="0" r="0" b="0"/>
          <a:pathLst>
            <a:path>
              <a:moveTo>
                <a:pt x="3899527" y="0"/>
              </a:moveTo>
              <a:lnTo>
                <a:pt x="3899527" y="518354"/>
              </a:lnTo>
              <a:lnTo>
                <a:pt x="0" y="518354"/>
              </a:lnTo>
              <a:lnTo>
                <a:pt x="0" y="869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9B953-70D3-4CAE-A374-139EA6C65683}">
      <dsp:nvSpPr>
        <dsp:cNvPr id="0" name=""/>
        <dsp:cNvSpPr/>
      </dsp:nvSpPr>
      <dsp:spPr>
        <a:xfrm>
          <a:off x="4009540" y="360837"/>
          <a:ext cx="2906583" cy="1504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21235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Users Installation Coordinator</a:t>
          </a:r>
          <a:endParaRPr lang="en-GB" sz="2400" kern="1200" dirty="0"/>
        </a:p>
      </dsp:txBody>
      <dsp:txXfrm>
        <a:off x="4009540" y="360837"/>
        <a:ext cx="2906583" cy="1504899"/>
      </dsp:txXfrm>
    </dsp:sp>
    <dsp:sp modelId="{510229B6-4ACB-4AA5-8E6F-D2E8DFB16375}">
      <dsp:nvSpPr>
        <dsp:cNvPr id="0" name=""/>
        <dsp:cNvSpPr/>
      </dsp:nvSpPr>
      <dsp:spPr>
        <a:xfrm>
          <a:off x="4590856" y="1531315"/>
          <a:ext cx="2615924" cy="501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Michael Lazzaroni</a:t>
          </a:r>
          <a:endParaRPr lang="en-GB" sz="2400" kern="1200" dirty="0"/>
        </a:p>
      </dsp:txBody>
      <dsp:txXfrm>
        <a:off x="4590856" y="1531315"/>
        <a:ext cx="2615924" cy="501633"/>
      </dsp:txXfrm>
    </dsp:sp>
    <dsp:sp modelId="{C1899E35-A99A-4131-BD74-CFE48D2F9EEA}">
      <dsp:nvSpPr>
        <dsp:cNvPr id="0" name=""/>
        <dsp:cNvSpPr/>
      </dsp:nvSpPr>
      <dsp:spPr>
        <a:xfrm>
          <a:off x="110012" y="2735235"/>
          <a:ext cx="2906583" cy="1504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235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Technical Installation Responsible #1 </a:t>
          </a:r>
          <a:endParaRPr lang="en-GB" sz="2800" kern="1200" dirty="0"/>
        </a:p>
      </dsp:txBody>
      <dsp:txXfrm>
        <a:off x="110012" y="2735235"/>
        <a:ext cx="2906583" cy="1504899"/>
      </dsp:txXfrm>
    </dsp:sp>
    <dsp:sp modelId="{85BD32D8-C710-4BF0-9359-4356FDCAE53A}">
      <dsp:nvSpPr>
        <dsp:cNvPr id="0" name=""/>
        <dsp:cNvSpPr/>
      </dsp:nvSpPr>
      <dsp:spPr>
        <a:xfrm>
          <a:off x="691328" y="3905713"/>
          <a:ext cx="2615924" cy="501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Sylvain Girod</a:t>
          </a:r>
          <a:endParaRPr lang="en-GB" sz="2400" kern="1200" dirty="0"/>
        </a:p>
      </dsp:txBody>
      <dsp:txXfrm>
        <a:off x="691328" y="3905713"/>
        <a:ext cx="2615924" cy="501633"/>
      </dsp:txXfrm>
    </dsp:sp>
    <dsp:sp modelId="{2AE04A13-112C-42A3-87B9-9005CBB96202}">
      <dsp:nvSpPr>
        <dsp:cNvPr id="0" name=""/>
        <dsp:cNvSpPr/>
      </dsp:nvSpPr>
      <dsp:spPr>
        <a:xfrm>
          <a:off x="4009540" y="2735235"/>
          <a:ext cx="2906583" cy="1504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235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Technical Installation Responsible #2 </a:t>
          </a:r>
          <a:endParaRPr lang="en-GB" sz="2800" kern="1200" dirty="0"/>
        </a:p>
      </dsp:txBody>
      <dsp:txXfrm>
        <a:off x="4009540" y="2735235"/>
        <a:ext cx="2906583" cy="1504899"/>
      </dsp:txXfrm>
    </dsp:sp>
    <dsp:sp modelId="{B076BC73-5518-41A6-A32A-C858648DB46F}">
      <dsp:nvSpPr>
        <dsp:cNvPr id="0" name=""/>
        <dsp:cNvSpPr/>
      </dsp:nvSpPr>
      <dsp:spPr>
        <a:xfrm>
          <a:off x="4590856" y="3905713"/>
          <a:ext cx="2615924" cy="501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Nicolas Perez</a:t>
          </a:r>
          <a:endParaRPr lang="en-GB" sz="2400" kern="1200" dirty="0"/>
        </a:p>
      </dsp:txBody>
      <dsp:txXfrm>
        <a:off x="4590856" y="3905713"/>
        <a:ext cx="2615924" cy="501633"/>
      </dsp:txXfrm>
    </dsp:sp>
    <dsp:sp modelId="{3A9BC14B-DF82-46FD-AC4A-B8EF50CF6B88}">
      <dsp:nvSpPr>
        <dsp:cNvPr id="0" name=""/>
        <dsp:cNvSpPr/>
      </dsp:nvSpPr>
      <dsp:spPr>
        <a:xfrm>
          <a:off x="7909068" y="2735235"/>
          <a:ext cx="2906583" cy="1504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235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Technical Installation Responsible #3</a:t>
          </a:r>
          <a:endParaRPr lang="en-GB" sz="2800" kern="1200" dirty="0"/>
        </a:p>
      </dsp:txBody>
      <dsp:txXfrm>
        <a:off x="7909068" y="2735235"/>
        <a:ext cx="2906583" cy="1504899"/>
      </dsp:txXfrm>
    </dsp:sp>
    <dsp:sp modelId="{25EF9B92-26EC-4F40-B4C0-8EFF06557F12}">
      <dsp:nvSpPr>
        <dsp:cNvPr id="0" name=""/>
        <dsp:cNvSpPr/>
      </dsp:nvSpPr>
      <dsp:spPr>
        <a:xfrm>
          <a:off x="8490384" y="3905713"/>
          <a:ext cx="2615924" cy="501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Michael Lazzaroni</a:t>
          </a:r>
          <a:endParaRPr lang="en-GB" sz="2400" kern="1200" dirty="0"/>
        </a:p>
      </dsp:txBody>
      <dsp:txXfrm>
        <a:off x="8490384" y="3905713"/>
        <a:ext cx="2615924" cy="501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D8D8B-DD61-4DCE-86EC-6DA1C83962A3}">
      <dsp:nvSpPr>
        <dsp:cNvPr id="0" name=""/>
        <dsp:cNvSpPr/>
      </dsp:nvSpPr>
      <dsp:spPr>
        <a:xfrm>
          <a:off x="853201" y="0"/>
          <a:ext cx="9669620" cy="530466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C926B-603C-4EE5-9BFE-53924FE2D323}">
      <dsp:nvSpPr>
        <dsp:cNvPr id="0" name=""/>
        <dsp:cNvSpPr/>
      </dsp:nvSpPr>
      <dsp:spPr>
        <a:xfrm>
          <a:off x="5554" y="1591399"/>
          <a:ext cx="3666101" cy="2121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0000"/>
              </a:solidFill>
            </a:rPr>
            <a:t>Technical meeting 3-4 weeks prior </a:t>
          </a:r>
          <a:r>
            <a:rPr lang="en-US" sz="1300" kern="1200" dirty="0"/>
            <a:t>the experiment installation: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- Technical discussion of your set-up;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- Presentation of our infrastructure;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- Answer your questions;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 and give you the maximum support to </a:t>
          </a:r>
          <a:r>
            <a:rPr lang="en-US" sz="1300" b="1" kern="1200" dirty="0">
              <a:solidFill>
                <a:srgbClr val="FF0000"/>
              </a:solidFill>
            </a:rPr>
            <a:t>help you and us to have an efficient installation in our facilities</a:t>
          </a:r>
          <a:r>
            <a:rPr lang="en-US" sz="1300" b="1" kern="1200" dirty="0">
              <a:solidFill>
                <a:srgbClr val="FF0000"/>
              </a:solidFill>
              <a:sym typeface="Wingdings" panose="05000000000000000000" pitchFamily="2" charset="2"/>
            </a:rPr>
            <a:t></a:t>
          </a:r>
          <a:endParaRPr lang="en-US" sz="1300" b="1" kern="1200" dirty="0">
            <a:solidFill>
              <a:srgbClr val="FF0000"/>
            </a:solidFill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i="1" kern="1200" dirty="0"/>
            <a:t>(details in the next slide)</a:t>
          </a:r>
          <a:endParaRPr lang="en-GB" sz="1100" i="1" kern="1200" dirty="0"/>
        </a:p>
      </dsp:txBody>
      <dsp:txXfrm>
        <a:off x="109135" y="1694980"/>
        <a:ext cx="3458939" cy="1914704"/>
      </dsp:txXfrm>
    </dsp:sp>
    <dsp:sp modelId="{17685A0D-C9D3-42F9-B44E-065130097838}">
      <dsp:nvSpPr>
        <dsp:cNvPr id="0" name=""/>
        <dsp:cNvSpPr/>
      </dsp:nvSpPr>
      <dsp:spPr>
        <a:xfrm>
          <a:off x="3854961" y="1591399"/>
          <a:ext cx="3666101" cy="2121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Installation the “D” day 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Ensure that your </a:t>
          </a:r>
          <a:r>
            <a:rPr lang="en-US" sz="1400" b="1" kern="1200" dirty="0">
              <a:solidFill>
                <a:srgbClr val="FF0000"/>
              </a:solidFill>
            </a:rPr>
            <a:t>equipment are ready to be moved in the EA </a:t>
          </a:r>
          <a:r>
            <a:rPr lang="en-US" sz="1400" kern="1200" dirty="0"/>
            <a:t>by the Transport team </a:t>
          </a:r>
          <a:r>
            <a:rPr lang="en-US" sz="1400" b="1" kern="1200" dirty="0">
              <a:solidFill>
                <a:srgbClr val="FF0000"/>
              </a:solidFill>
            </a:rPr>
            <a:t>in the morning </a:t>
          </a:r>
          <a:r>
            <a:rPr lang="en-US" sz="1400" kern="1200" dirty="0"/>
            <a:t>(exact hour will be communicated).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All </a:t>
          </a:r>
          <a:r>
            <a:rPr lang="en-US" sz="1400" b="1" u="sng" kern="1200" dirty="0">
              <a:solidFill>
                <a:srgbClr val="FF0000"/>
              </a:solidFill>
            </a:rPr>
            <a:t>late requests </a:t>
          </a:r>
          <a:r>
            <a:rPr lang="en-US" sz="1400" kern="1200" dirty="0"/>
            <a:t>will be treated at the </a:t>
          </a:r>
          <a:r>
            <a:rPr lang="en-US" sz="1400" b="1" kern="1200" dirty="0">
              <a:solidFill>
                <a:srgbClr val="FF0000"/>
              </a:solidFill>
            </a:rPr>
            <a:t>end of the day </a:t>
          </a:r>
          <a:r>
            <a:rPr lang="en-US" sz="1400" kern="1200" dirty="0"/>
            <a:t>(to not disturb the whole installation planning).</a:t>
          </a:r>
        </a:p>
      </dsp:txBody>
      <dsp:txXfrm>
        <a:off x="3958542" y="1694980"/>
        <a:ext cx="3458939" cy="1914704"/>
      </dsp:txXfrm>
    </dsp:sp>
    <dsp:sp modelId="{3C13EB92-AF56-4715-88B5-28715A0310A2}">
      <dsp:nvSpPr>
        <dsp:cNvPr id="0" name=""/>
        <dsp:cNvSpPr/>
      </dsp:nvSpPr>
      <dsp:spPr>
        <a:xfrm>
          <a:off x="7704367" y="1591399"/>
          <a:ext cx="3666101" cy="2121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 installation at the end of your beam time period: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</a:t>
          </a:r>
          <a:r>
            <a:rPr lang="en-US" sz="1400" b="1" kern="1200" dirty="0">
              <a:solidFill>
                <a:srgbClr val="FF0000"/>
              </a:solidFill>
            </a:rPr>
            <a:t>Removal of all equipment </a:t>
          </a:r>
          <a:r>
            <a:rPr lang="en-US" sz="1400" kern="1200" dirty="0"/>
            <a:t>in the </a:t>
          </a:r>
          <a:r>
            <a:rPr lang="en-US" sz="1400" b="0" kern="1200" dirty="0">
              <a:solidFill>
                <a:schemeClr val="bg1"/>
              </a:solidFill>
            </a:rPr>
            <a:t>EA and CR </a:t>
          </a:r>
          <a:r>
            <a:rPr lang="en-US" sz="1400" kern="1200" dirty="0"/>
            <a:t>the Wednesday </a:t>
          </a:r>
          <a:r>
            <a:rPr lang="en-US" sz="1400" b="1" kern="1200" dirty="0">
              <a:solidFill>
                <a:srgbClr val="FF0000"/>
              </a:solidFill>
            </a:rPr>
            <a:t>ASAP</a:t>
          </a:r>
          <a:r>
            <a:rPr lang="en-US" sz="1400" kern="1200" dirty="0"/>
            <a:t>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- </a:t>
          </a:r>
          <a:r>
            <a:rPr lang="en-US" sz="1400" b="1" kern="1200" dirty="0">
              <a:solidFill>
                <a:srgbClr val="FF0000"/>
              </a:solidFill>
            </a:rPr>
            <a:t>Checkout </a:t>
          </a:r>
          <a:r>
            <a:rPr lang="en-US" sz="1400" b="0" kern="1200" dirty="0">
              <a:solidFill>
                <a:schemeClr val="bg1"/>
              </a:solidFill>
            </a:rPr>
            <a:t>of the EA and CR </a:t>
          </a:r>
          <a:r>
            <a:rPr lang="en-US" sz="1400" kern="1200" dirty="0"/>
            <a:t>with us to be sure that </a:t>
          </a:r>
          <a:r>
            <a:rPr lang="en-US" sz="1400" b="1" kern="1200" dirty="0">
              <a:solidFill>
                <a:srgbClr val="FF0000"/>
              </a:solidFill>
            </a:rPr>
            <a:t>all your equipment have been removed.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7807948" y="1694980"/>
        <a:ext cx="3458939" cy="19147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D8CC8-7ABD-413E-B8DB-535F15165566}">
      <dsp:nvSpPr>
        <dsp:cNvPr id="0" name=""/>
        <dsp:cNvSpPr/>
      </dsp:nvSpPr>
      <dsp:spPr>
        <a:xfrm>
          <a:off x="0" y="3715540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7941A-4DCA-4199-ACF1-37CC4ACB9B71}">
      <dsp:nvSpPr>
        <dsp:cNvPr id="0" name=""/>
        <dsp:cNvSpPr/>
      </dsp:nvSpPr>
      <dsp:spPr>
        <a:xfrm>
          <a:off x="0" y="2406883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74578-08D2-4DD5-8ADB-0F5E979B7644}">
      <dsp:nvSpPr>
        <dsp:cNvPr id="0" name=""/>
        <dsp:cNvSpPr/>
      </dsp:nvSpPr>
      <dsp:spPr>
        <a:xfrm>
          <a:off x="0" y="1380035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83555-15EF-4E59-B620-4C13E77E098B}">
      <dsp:nvSpPr>
        <dsp:cNvPr id="0" name=""/>
        <dsp:cNvSpPr/>
      </dsp:nvSpPr>
      <dsp:spPr>
        <a:xfrm>
          <a:off x="0" y="432037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85FAC-91B7-40E6-BA5C-273CC7A9515D}">
      <dsp:nvSpPr>
        <dsp:cNvPr id="0" name=""/>
        <dsp:cNvSpPr/>
      </dsp:nvSpPr>
      <dsp:spPr>
        <a:xfrm>
          <a:off x="2222933" y="3011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Connectors, cables, cabling…  </a:t>
          </a:r>
          <a:endParaRPr lang="en-GB" sz="2400" kern="1200" dirty="0"/>
        </a:p>
      </dsp:txBody>
      <dsp:txXfrm>
        <a:off x="2222933" y="3011"/>
        <a:ext cx="6326811" cy="429025"/>
      </dsp:txXfrm>
    </dsp:sp>
    <dsp:sp modelId="{64B3F992-5EAA-4EF1-8BCB-676417F9FDEC}">
      <dsp:nvSpPr>
        <dsp:cNvPr id="0" name=""/>
        <dsp:cNvSpPr/>
      </dsp:nvSpPr>
      <dsp:spPr>
        <a:xfrm>
          <a:off x="0" y="3011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Cabling</a:t>
          </a:r>
          <a:endParaRPr lang="en-GB" sz="2400" kern="1200" dirty="0"/>
        </a:p>
      </dsp:txBody>
      <dsp:txXfrm>
        <a:off x="20947" y="23958"/>
        <a:ext cx="2181039" cy="408078"/>
      </dsp:txXfrm>
    </dsp:sp>
    <dsp:sp modelId="{CFC20926-4FD5-4D27-A27F-5EEA47583470}">
      <dsp:nvSpPr>
        <dsp:cNvPr id="0" name=""/>
        <dsp:cNvSpPr/>
      </dsp:nvSpPr>
      <dsp:spPr>
        <a:xfrm>
          <a:off x="0" y="432037"/>
          <a:ext cx="8549745" cy="497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hlinkClick xmlns:r="http://schemas.openxmlformats.org/officeDocument/2006/relationships" r:id="rId1"/>
            </a:rPr>
            <a:t>be-dep-ea-as-cabling@cern.ch</a:t>
          </a:r>
          <a:endParaRPr lang="en-GB" sz="1800" kern="1200" dirty="0"/>
        </a:p>
      </dsp:txBody>
      <dsp:txXfrm>
        <a:off x="0" y="432037"/>
        <a:ext cx="8549745" cy="497521"/>
      </dsp:txXfrm>
    </dsp:sp>
    <dsp:sp modelId="{0B10D00C-61AD-4A42-9F21-7B8566EEA25E}">
      <dsp:nvSpPr>
        <dsp:cNvPr id="0" name=""/>
        <dsp:cNvSpPr/>
      </dsp:nvSpPr>
      <dsp:spPr>
        <a:xfrm>
          <a:off x="2222933" y="951009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Machining, installation…</a:t>
          </a:r>
          <a:endParaRPr lang="en-GB" sz="2400" kern="1200" dirty="0"/>
        </a:p>
      </dsp:txBody>
      <dsp:txXfrm>
        <a:off x="2222933" y="951009"/>
        <a:ext cx="6326811" cy="429025"/>
      </dsp:txXfrm>
    </dsp:sp>
    <dsp:sp modelId="{7CC562B4-7313-4DCA-8AFB-033AD0F76B46}">
      <dsp:nvSpPr>
        <dsp:cNvPr id="0" name=""/>
        <dsp:cNvSpPr/>
      </dsp:nvSpPr>
      <dsp:spPr>
        <a:xfrm>
          <a:off x="0" y="951009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Workshop</a:t>
          </a:r>
          <a:endParaRPr lang="en-GB" sz="2400" kern="1200" dirty="0"/>
        </a:p>
      </dsp:txBody>
      <dsp:txXfrm>
        <a:off x="20947" y="971956"/>
        <a:ext cx="2181039" cy="408078"/>
      </dsp:txXfrm>
    </dsp:sp>
    <dsp:sp modelId="{8F682CC2-E3C9-4E44-99CA-481C3D99BFD5}">
      <dsp:nvSpPr>
        <dsp:cNvPr id="0" name=""/>
        <dsp:cNvSpPr/>
      </dsp:nvSpPr>
      <dsp:spPr>
        <a:xfrm>
          <a:off x="0" y="1380035"/>
          <a:ext cx="8549745" cy="576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linkClick xmlns:r="http://schemas.openxmlformats.org/officeDocument/2006/relationships" r:id="rId2"/>
            </a:rPr>
            <a:t>Gianluca.Canale@cern.ch</a:t>
          </a:r>
          <a:endParaRPr lang="en-GB" sz="1800" kern="1200" dirty="0"/>
        </a:p>
      </dsp:txBody>
      <dsp:txXfrm>
        <a:off x="0" y="1380035"/>
        <a:ext cx="8549745" cy="576370"/>
      </dsp:txXfrm>
    </dsp:sp>
    <dsp:sp modelId="{62FDF563-6212-4FF2-B572-37AE7F792393}">
      <dsp:nvSpPr>
        <dsp:cNvPr id="0" name=""/>
        <dsp:cNvSpPr/>
      </dsp:nvSpPr>
      <dsp:spPr>
        <a:xfrm>
          <a:off x="2222933" y="1977857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Supply of CO2, He, N2….</a:t>
          </a:r>
          <a:endParaRPr lang="en-GB" sz="1800" kern="1200" dirty="0"/>
        </a:p>
      </dsp:txBody>
      <dsp:txXfrm>
        <a:off x="2222933" y="1977857"/>
        <a:ext cx="6326811" cy="429025"/>
      </dsp:txXfrm>
    </dsp:sp>
    <dsp:sp modelId="{4395FBA9-857F-4C51-AF4E-AF0203E07D86}">
      <dsp:nvSpPr>
        <dsp:cNvPr id="0" name=""/>
        <dsp:cNvSpPr/>
      </dsp:nvSpPr>
      <dsp:spPr>
        <a:xfrm>
          <a:off x="0" y="1977857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Gas</a:t>
          </a:r>
          <a:endParaRPr lang="en-GB" sz="1800" kern="1200" dirty="0"/>
        </a:p>
      </dsp:txBody>
      <dsp:txXfrm>
        <a:off x="20947" y="1998804"/>
        <a:ext cx="2181039" cy="408078"/>
      </dsp:txXfrm>
    </dsp:sp>
    <dsp:sp modelId="{18690D42-6D99-4C30-AFCF-04CCDDB7FBF7}">
      <dsp:nvSpPr>
        <dsp:cNvPr id="0" name=""/>
        <dsp:cNvSpPr/>
      </dsp:nvSpPr>
      <dsp:spPr>
        <a:xfrm>
          <a:off x="0" y="2406883"/>
          <a:ext cx="8549745" cy="85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David.Jaillet@cern.ch</a:t>
          </a:r>
          <a:endParaRPr lang="en-GB" sz="1800" kern="1200" dirty="0"/>
        </a:p>
      </dsp:txBody>
      <dsp:txXfrm>
        <a:off x="0" y="2406883"/>
        <a:ext cx="8549745" cy="858180"/>
      </dsp:txXfrm>
    </dsp:sp>
    <dsp:sp modelId="{D3AB8471-332D-4174-A59C-CB23ACBFF41E}">
      <dsp:nvSpPr>
        <dsp:cNvPr id="0" name=""/>
        <dsp:cNvSpPr/>
      </dsp:nvSpPr>
      <dsp:spPr>
        <a:xfrm>
          <a:off x="2222933" y="3286514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Desy</a:t>
          </a:r>
          <a:r>
            <a:rPr lang="en-US" sz="2400" kern="1200" dirty="0"/>
            <a:t> tables, </a:t>
          </a:r>
          <a:r>
            <a:rPr lang="en-US" sz="2400" kern="1200" dirty="0" err="1"/>
            <a:t>Saphir</a:t>
          </a:r>
          <a:r>
            <a:rPr lang="en-US" sz="2400" kern="1200" dirty="0"/>
            <a:t>, XSCA…</a:t>
          </a:r>
          <a:endParaRPr lang="en-GB" sz="2400" kern="1200" dirty="0"/>
        </a:p>
      </dsp:txBody>
      <dsp:txXfrm>
        <a:off x="2222933" y="3286514"/>
        <a:ext cx="6326811" cy="429025"/>
      </dsp:txXfrm>
    </dsp:sp>
    <dsp:sp modelId="{160B7170-CB7B-4A49-8706-49B0D449111C}">
      <dsp:nvSpPr>
        <dsp:cNvPr id="0" name=""/>
        <dsp:cNvSpPr/>
      </dsp:nvSpPr>
      <dsp:spPr>
        <a:xfrm>
          <a:off x="0" y="3286514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Moveable tables</a:t>
          </a:r>
          <a:endParaRPr lang="en-GB" sz="2000" kern="1200" dirty="0"/>
        </a:p>
      </dsp:txBody>
      <dsp:txXfrm>
        <a:off x="20947" y="3307461"/>
        <a:ext cx="2181039" cy="408078"/>
      </dsp:txXfrm>
    </dsp:sp>
    <dsp:sp modelId="{78E93AAB-C4E0-48D6-9049-C391F2CE482B}">
      <dsp:nvSpPr>
        <dsp:cNvPr id="0" name=""/>
        <dsp:cNvSpPr/>
      </dsp:nvSpPr>
      <dsp:spPr>
        <a:xfrm>
          <a:off x="0" y="3715540"/>
          <a:ext cx="8549745" cy="85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linkClick xmlns:r="http://schemas.openxmlformats.org/officeDocument/2006/relationships" r:id="rId1"/>
            </a:rPr>
            <a:t>Nicolas.Perez@cern.ch</a:t>
          </a:r>
          <a:endParaRPr lang="en-GB" sz="1800" kern="1200" dirty="0"/>
        </a:p>
      </dsp:txBody>
      <dsp:txXfrm>
        <a:off x="0" y="3715540"/>
        <a:ext cx="8549745" cy="858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0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May 2021</a:t>
            </a:r>
            <a:br>
              <a:rPr lang="en-US" dirty="0"/>
            </a:br>
            <a:r>
              <a:rPr lang="en-US" dirty="0"/>
              <a:t>Users  Meeting –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Michael Lazzaroni BE-EA-DC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4E9C2-EA51-4F08-8550-BA5EBE0D4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Organization in North Area 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7CAA8-9F40-435E-9633-EC6D685B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8E252-E8EB-4E02-9E3C-4DD7D9BF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49C75A2-9273-4912-B03F-18F847EE25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820997"/>
              </p:ext>
            </p:extLst>
          </p:nvPr>
        </p:nvGraphicFramePr>
        <p:xfrm>
          <a:off x="407989" y="1141654"/>
          <a:ext cx="11216322" cy="476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289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E9A50C3-D6AE-4D6C-B15C-3190C954E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37" y="748208"/>
            <a:ext cx="2428875" cy="17335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DBC53C-3FC8-4A6D-9874-7669B8A1D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686" y="592559"/>
            <a:ext cx="2529479" cy="17811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547F7C-7749-4025-BAAA-42DB31108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05"/>
          <a:stretch/>
        </p:blipFill>
        <p:spPr>
          <a:xfrm>
            <a:off x="5082177" y="592560"/>
            <a:ext cx="2598784" cy="1781175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5B75BE9-5249-4CF8-9E7E-9FB524B43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253094"/>
              </p:ext>
            </p:extLst>
          </p:nvPr>
        </p:nvGraphicFramePr>
        <p:xfrm>
          <a:off x="412776" y="1484325"/>
          <a:ext cx="11376024" cy="5304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E04F510-9D56-4D67-BC8A-059E9AAF8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951E5-DF06-4410-BE36-A3E49B83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ECDD1-9817-4369-8918-D1C9C528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0F7077-22E2-43C3-BEAC-BD658915F1F5}"/>
              </a:ext>
            </a:extLst>
          </p:cNvPr>
          <p:cNvSpPr txBox="1"/>
          <p:nvPr/>
        </p:nvSpPr>
        <p:spPr>
          <a:xfrm rot="18592709">
            <a:off x="1687226" y="1709335"/>
            <a:ext cx="3025648" cy="2462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Preparation before your arrival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D2B5AD-E922-496B-A9D6-B1A133A74570}"/>
              </a:ext>
            </a:extLst>
          </p:cNvPr>
          <p:cNvSpPr txBox="1"/>
          <p:nvPr/>
        </p:nvSpPr>
        <p:spPr>
          <a:xfrm rot="18592709">
            <a:off x="4907615" y="1709334"/>
            <a:ext cx="3025648" cy="2462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Your arrival in EHN1- Installation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72BE65-CEA6-40D3-8029-5AAE679E63AF}"/>
              </a:ext>
            </a:extLst>
          </p:cNvPr>
          <p:cNvSpPr txBox="1"/>
          <p:nvPr/>
        </p:nvSpPr>
        <p:spPr>
          <a:xfrm rot="18592709">
            <a:off x="8530283" y="1598438"/>
            <a:ext cx="3025648" cy="24622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End of your beam time period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4538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A7276F-28FA-4B1A-A2DA-2D2881C06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points to discuss concerning your installation:</a:t>
            </a:r>
          </a:p>
          <a:p>
            <a:pPr lvl="1"/>
            <a:r>
              <a:rPr lang="en-US" u="sng" dirty="0"/>
              <a:t>Preparation of the zone according your requirements, in term of:</a:t>
            </a:r>
          </a:p>
          <a:p>
            <a:pPr lvl="2"/>
            <a:r>
              <a:rPr lang="en-US" dirty="0"/>
              <a:t>Beam line configuration (your detectors, vacuum pipes …)</a:t>
            </a:r>
          </a:p>
          <a:p>
            <a:pPr lvl="2"/>
            <a:r>
              <a:rPr lang="en-US" dirty="0"/>
              <a:t>Cabling, patch panel needs</a:t>
            </a:r>
          </a:p>
          <a:p>
            <a:pPr lvl="2"/>
            <a:r>
              <a:rPr lang="en-US" dirty="0"/>
              <a:t>Mechanical support for your set-up (DESY tables, concrete blocks…)</a:t>
            </a:r>
          </a:p>
          <a:p>
            <a:pPr lvl="2"/>
            <a:r>
              <a:rPr lang="en-US" dirty="0"/>
              <a:t>General Services: electrical power needs…</a:t>
            </a:r>
          </a:p>
          <a:p>
            <a:pPr lvl="2"/>
            <a:r>
              <a:rPr lang="en-US" dirty="0"/>
              <a:t>Technical services provided by BE-EA</a:t>
            </a:r>
          </a:p>
          <a:p>
            <a:pPr lvl="2"/>
            <a:r>
              <a:rPr lang="en-US" dirty="0"/>
              <a:t>Gas (Reminder : make your gas request ASAP to David Jaillet)</a:t>
            </a:r>
          </a:p>
          <a:p>
            <a:pPr lvl="2"/>
            <a:endParaRPr lang="en-US" dirty="0"/>
          </a:p>
          <a:p>
            <a:pPr lvl="1"/>
            <a:r>
              <a:rPr lang="en-US" u="sng" dirty="0"/>
              <a:t>Preparation of your arrival:</a:t>
            </a:r>
          </a:p>
          <a:p>
            <a:pPr lvl="2"/>
            <a:r>
              <a:rPr lang="en-US" dirty="0"/>
              <a:t>Quantity of material (storage place)</a:t>
            </a:r>
          </a:p>
          <a:p>
            <a:pPr lvl="2"/>
            <a:r>
              <a:rPr lang="en-US" dirty="0"/>
              <a:t>How to prepare “transport request” via EDH to unload your material</a:t>
            </a:r>
          </a:p>
          <a:p>
            <a:pPr lvl="2"/>
            <a:r>
              <a:rPr lang="en-US" dirty="0"/>
              <a:t>CERN requirements to handle your material safely</a:t>
            </a:r>
          </a:p>
          <a:p>
            <a:pPr lvl="2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46A148-44CD-4C85-B8CF-BE7F112C5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757" y="834922"/>
            <a:ext cx="3258254" cy="1377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3839F8-D44E-4BEA-96F5-16DCCA79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meeting (3-4 weeks prior your installation)	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41AB5-5C6C-45D2-9D80-B2F5D61A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AD1A3-DEA5-4614-BC92-E6C9EB86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85CF48-D045-4EB3-AA36-5B256DB2C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0897" y="1442311"/>
            <a:ext cx="3258254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1F9062-72D4-42E2-B9E7-22705974C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249" y="2358221"/>
            <a:ext cx="3456970" cy="2468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CF2BD41-5214-404D-B5E8-E11140937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5757" y="3167539"/>
            <a:ext cx="3792058" cy="2002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C9E09B2-88D4-4506-9FA2-2E5BB7353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364" y="3988736"/>
            <a:ext cx="4303199" cy="2676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544C85-A9AC-499F-AE46-60D5995CDE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1993" y="4585786"/>
            <a:ext cx="3267158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00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0FEC6A-6EE8-4ADA-957E-19FC7CA6DDB6}"/>
              </a:ext>
            </a:extLst>
          </p:cNvPr>
          <p:cNvSpPr txBox="1"/>
          <p:nvPr/>
        </p:nvSpPr>
        <p:spPr>
          <a:xfrm>
            <a:off x="3172869" y="4353723"/>
            <a:ext cx="58462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1E6F57-110E-4F97-A01F-03D230D87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BE-EA provides technical services to users, in term of: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995CA-0824-45FC-8156-3696E97C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in BE-EA – Useful technical contacts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23FFA-BB27-4E1E-99D6-08FE177E1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3639E-9DB6-443A-8775-A76BEBE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34140CC-A998-4B0B-9CF1-9C36B3B66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1259184"/>
              </p:ext>
            </p:extLst>
          </p:nvPr>
        </p:nvGraphicFramePr>
        <p:xfrm>
          <a:off x="1883409" y="1569235"/>
          <a:ext cx="8549745" cy="4576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7077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21350</TotalTime>
  <Words>416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May 2021 Users  Meeting – Installation</vt:lpstr>
      <vt:lpstr>Installation Organization in North Area </vt:lpstr>
      <vt:lpstr>Installation Process</vt:lpstr>
      <vt:lpstr>Technical meeting (3-4 weeks prior your installation)  </vt:lpstr>
      <vt:lpstr>PowerPoint Presentation</vt:lpstr>
      <vt:lpstr>Services in BE-EA – Useful technical contacts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Michael Lazzaroni</cp:lastModifiedBy>
  <cp:revision>396</cp:revision>
  <cp:lastPrinted>2020-01-30T13:49:18Z</cp:lastPrinted>
  <dcterms:created xsi:type="dcterms:W3CDTF">2021-01-11T13:55:30Z</dcterms:created>
  <dcterms:modified xsi:type="dcterms:W3CDTF">2021-05-18T10:34:13Z</dcterms:modified>
</cp:coreProperties>
</file>