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68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63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3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90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903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49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57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1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8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8271C-849F-4E16-A296-8D351AB85ABB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F95B5-3351-42E4-93B0-AA12F2BA4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4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SPS User Meeting - Medipix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Benedikt Bergmann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62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5274" cy="1325563"/>
          </a:xfrm>
        </p:spPr>
        <p:txBody>
          <a:bodyPr/>
          <a:lstStyle/>
          <a:p>
            <a:r>
              <a:rPr lang="de-DE" dirty="0" smtClean="0"/>
              <a:t>Setup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21877"/>
            <a:ext cx="4092609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47" y="0"/>
            <a:ext cx="3354512" cy="44757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3263" y="979068"/>
            <a:ext cx="4475749" cy="2517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75532" y="4636168"/>
            <a:ext cx="67164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Timepix3 detectors with different sensor materials (3D, GaAs:Cr, 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Timepix3 based detector for space application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Timepix4 R/O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ATLAS-TPX3 device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98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SPS User Meeting - Medipix</vt:lpstr>
      <vt:lpstr>Setup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User Meeting - Medipix</dc:title>
  <dc:creator>Benedikt Bergmann</dc:creator>
  <cp:lastModifiedBy>Benedikt Bergmann</cp:lastModifiedBy>
  <cp:revision>2</cp:revision>
  <dcterms:created xsi:type="dcterms:W3CDTF">2021-05-18T12:55:49Z</dcterms:created>
  <dcterms:modified xsi:type="dcterms:W3CDTF">2021-05-18T13:08:58Z</dcterms:modified>
</cp:coreProperties>
</file>