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05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192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9C116-1DD5-2344-84BF-B0BA6D7D1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936F07-620C-B64E-A96E-C519C6EAE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7943-8F6C-C447-B24D-3358C515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F9931-649A-3F4B-99F5-B41DED1DF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057DC-DCC4-2147-BA86-095AA60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FF293-651A-AD47-9A8C-7D568644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1B37E-32CE-9345-85C2-738F0EA5D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54871-B32A-2448-9C44-C77A18C4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7F1F9-30B2-8846-8AC9-49F6D4561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BD85F-D59B-A54F-B728-5D57B859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3FFDD-72C3-DE4F-B8C7-543F061EDB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03753-04E3-2C41-BEE9-6BC1F16849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19A9B-4217-F542-893F-0F9CB8BF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A41D3-6199-4C41-B60E-C161F3EBA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DBF6A-E4CE-6249-AC00-1A4E931F0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C2CD6-35BD-6C40-9223-D1EB6029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49ABA-81C9-1346-94AB-81C0C1430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4DD10-B80F-CB4F-B8E7-06FA87CB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6219C-C313-624C-9CC6-A59471DD0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30AC7-2809-764C-AF9C-41357730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7D9-FB3E-B04B-81CE-D79EA87A9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4E1C8-173B-0E48-86A0-ACB8DE645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CD1BB-52EE-FB4A-895A-6CB662772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B6223-6536-F849-9C57-705D12502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A86DA-370B-AD48-A45D-B71FAE00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27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062C-CEA4-6845-9BEF-DEDF13B98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1A222-BE49-544C-9E8D-AAC633471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1150B-4BC7-3C45-BC91-71E0778AE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C00EF-BCA0-464A-8BF0-F2E72CC4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8142-3CFE-364A-9C69-B76BEDE5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736E5-86DF-FE48-8267-E8E33CF13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9976-1443-5E4E-995E-684237E8E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531BA-FD22-504A-AC16-0C37850C6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FF5CC1-1CE2-8C40-8DA4-5FE318101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D1015-6164-CF43-B76E-0E8F21CAA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2D3E03-43B5-1745-A8A5-CCEB71921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CE44B-D344-2246-874D-AFF7AD35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44229-1D34-6848-8BBB-67EBBC30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92675-A652-4E4B-8942-FF244AC3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6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5A65B-CAAF-8746-9BA1-360A7A5DB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53305C-4E63-E14F-A836-E9EFCE867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33AD-21FD-E24F-A51F-A08286B55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25D3A1-5A1D-E04C-A197-444D6443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9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9A925-3904-E945-853E-B59B1812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6E4A9-D3FC-5443-B289-BA82EB37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10DF2-C60E-4742-9624-F642871D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8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01F0F-80BA-3340-973A-46F8E9B1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5D41D-387B-2D42-A567-241914709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E0745-C8F7-E44A-B751-8132A91A7B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B76FC-140A-3947-B30C-188BCF4F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FA210-BBAD-9A43-A585-D59E55658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796BB-DB1E-9348-8D74-FB8F65519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22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76D7-C62E-3049-A2AC-BFEB13E03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BA9221-2CBF-0B4F-A252-38478CAA9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CB50F-4E35-6F46-A0CB-A526980FD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16DA8-D86F-E941-8229-4C8CCBA0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6AAD3-549B-2B4A-A3C9-3D59A981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1B661-B688-0642-A383-1B472F176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1A8DA1-DE92-354A-84E9-B8A42F1DD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91371-8FC6-D84D-BDED-2C744D81B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E6011-2C25-3E4A-A7BF-F68949B07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0842F-7226-DD44-B777-045B0F85BB4E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E16DF-3299-E243-A1E2-3CDC60FD6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37DA0-9851-F04C-BFA4-B2AE36B9B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89F0-FB56-3D4F-96BC-FE45E176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3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03AFC-A98F-DF4F-A65F-CC19A7A5E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SPVD CDR Update </a:t>
            </a:r>
            <a:br>
              <a:rPr lang="en-US" dirty="0"/>
            </a:br>
            <a:r>
              <a:rPr lang="en-US" dirty="0"/>
              <a:t>6 May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45FC5-CDE1-F743-B2B0-2CAF3FCED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8008" y="3775774"/>
            <a:ext cx="9144000" cy="1655762"/>
          </a:xfrm>
        </p:spPr>
        <p:txBody>
          <a:bodyPr/>
          <a:lstStyle/>
          <a:p>
            <a:r>
              <a:rPr lang="en-US" dirty="0"/>
              <a:t>Anne, Marvin, Sandro</a:t>
            </a:r>
          </a:p>
        </p:txBody>
      </p:sp>
    </p:spTree>
    <p:extLst>
      <p:ext uri="{BB962C8B-B14F-4D97-AF65-F5344CB8AC3E}">
        <p14:creationId xmlns:p14="http://schemas.microsoft.com/office/powerpoint/2010/main" val="691603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9004F-A6B6-2C45-99CC-99D7C5EDF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040" y="330401"/>
            <a:ext cx="2969871" cy="1058562"/>
          </a:xfrm>
        </p:spPr>
        <p:txBody>
          <a:bodyPr>
            <a:normAutofit fontScale="90000"/>
          </a:bodyPr>
          <a:lstStyle/>
          <a:p>
            <a:r>
              <a:rPr lang="en-US" dirty="0"/>
              <a:t>Status I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A1CB72-07A5-6640-8B3F-C83C9B0AA437}"/>
              </a:ext>
            </a:extLst>
          </p:cNvPr>
          <p:cNvSpPr txBox="1"/>
          <p:nvPr/>
        </p:nvSpPr>
        <p:spPr>
          <a:xfrm>
            <a:off x="271040" y="1388963"/>
            <a:ext cx="33171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All initial meetings done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Have </a:t>
            </a:r>
            <a:r>
              <a:rPr lang="en-US" sz="2800" dirty="0" err="1"/>
              <a:t>PoCs</a:t>
            </a:r>
            <a:r>
              <a:rPr lang="en-US" sz="2800" dirty="0"/>
              <a:t> for all chapters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Have due dates for first drafts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Tracking in wiki</a:t>
            </a:r>
          </a:p>
        </p:txBody>
      </p:sp>
      <p:pic>
        <p:nvPicPr>
          <p:cNvPr id="10" name="Picture 9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6AF0BCAE-2380-E34A-836B-65380F045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655" y="120650"/>
            <a:ext cx="7950200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85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9004F-A6B6-2C45-99CC-99D7C5EDF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307"/>
          </a:xfrm>
        </p:spPr>
        <p:txBody>
          <a:bodyPr/>
          <a:lstStyle/>
          <a:p>
            <a:r>
              <a:rPr lang="en-US" dirty="0"/>
              <a:t>Status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E692A-8CD6-F248-8FA0-175BEE803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058" y="1233890"/>
            <a:ext cx="3775793" cy="540825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met yesterday with LBNC (Jeff and Mont) to discuss process and schedule</a:t>
            </a:r>
          </a:p>
          <a:p>
            <a:pPr lvl="1"/>
            <a:r>
              <a:rPr lang="en-US" dirty="0"/>
              <a:t>Meeting notes available under “Meetings”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Same PDF (19 April) posted on EDMS</a:t>
            </a:r>
          </a:p>
          <a:p>
            <a:pPr lvl="1"/>
            <a:r>
              <a:rPr lang="en-US" dirty="0"/>
              <a:t>No updates, except new macros (next slide)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9D30916-1A0F-5D48-97F4-E6AA25DC1905}"/>
              </a:ext>
            </a:extLst>
          </p:cNvPr>
          <p:cNvSpPr txBox="1">
            <a:spLocks/>
          </p:cNvSpPr>
          <p:nvPr/>
        </p:nvSpPr>
        <p:spPr>
          <a:xfrm>
            <a:off x="6265062" y="3624849"/>
            <a:ext cx="5321808" cy="2723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28FF74-1D5C-EA4A-9EFF-523796E2EB8E}"/>
              </a:ext>
            </a:extLst>
          </p:cNvPr>
          <p:cNvCxnSpPr>
            <a:cxnSpLocks/>
          </p:cNvCxnSpPr>
          <p:nvPr/>
        </p:nvCxnSpPr>
        <p:spPr>
          <a:xfrm>
            <a:off x="2476581" y="2619734"/>
            <a:ext cx="2454236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5AA8137B-8496-5949-B10F-771AE5C63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010" y="922862"/>
            <a:ext cx="6646978" cy="445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44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3F810B1-E699-E74A-80FD-DD6090C9C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60" y="1051205"/>
            <a:ext cx="8405620" cy="54591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AADBDA-DBFE-A540-B9C1-38DB24773E57}"/>
              </a:ext>
            </a:extLst>
          </p:cNvPr>
          <p:cNvSpPr txBox="1"/>
          <p:nvPr/>
        </p:nvSpPr>
        <p:spPr>
          <a:xfrm>
            <a:off x="3716919" y="232522"/>
            <a:ext cx="4758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New macros in common/</a:t>
            </a:r>
            <a:r>
              <a:rPr lang="en-US" sz="2400" dirty="0" err="1"/>
              <a:t>defs.tex</a:t>
            </a:r>
            <a:r>
              <a:rPr lang="en-US" sz="2400" dirty="0"/>
              <a:t> file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C35945-16F8-2040-91CE-CFFCA24178FE}"/>
              </a:ext>
            </a:extLst>
          </p:cNvPr>
          <p:cNvSpPr txBox="1"/>
          <p:nvPr/>
        </p:nvSpPr>
        <p:spPr>
          <a:xfrm>
            <a:off x="9086121" y="1307938"/>
            <a:ext cx="28589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Please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review,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correct any that are wrong or that change,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 new ones,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USE!</a:t>
            </a:r>
          </a:p>
        </p:txBody>
      </p:sp>
    </p:spTree>
    <p:extLst>
      <p:ext uri="{BB962C8B-B14F-4D97-AF65-F5344CB8AC3E}">
        <p14:creationId xmlns:p14="http://schemas.microsoft.com/office/powerpoint/2010/main" val="4287398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105</Words>
  <Application>Microsoft Macintosh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SPVD CDR Update  6 May 2021</vt:lpstr>
      <vt:lpstr>Status I </vt:lpstr>
      <vt:lpstr>Status II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SPVD CDR Update Apr 1</dc:title>
  <dc:creator>Anne E Heavey</dc:creator>
  <cp:lastModifiedBy>Anne E Heavey</cp:lastModifiedBy>
  <cp:revision>34</cp:revision>
  <dcterms:created xsi:type="dcterms:W3CDTF">2021-03-31T15:53:27Z</dcterms:created>
  <dcterms:modified xsi:type="dcterms:W3CDTF">2021-05-06T15:46:21Z</dcterms:modified>
</cp:coreProperties>
</file>