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_rels/presentation.xml.rels" ContentType="application/vnd.openxmlformats-package.relationships+xml"/>
  <Override PartName="/ppt/media/image3.png" ContentType="image/png"/>
  <Override PartName="/ppt/media/image1.tif" ContentType="image/tiff"/>
  <Override PartName="/ppt/media/image2.png" ContentType="image/png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_rels/slide1.xml.rels" ContentType="application/vnd.openxmlformats-package.relationships+xml"/>
  <Override PartName="/ppt/slides/slide1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3004800" cy="97536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50160" y="389160"/>
            <a:ext cx="11703600" cy="1628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50160" y="2282040"/>
            <a:ext cx="11703600" cy="2697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50160" y="5236560"/>
            <a:ext cx="11703600" cy="2697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50160" y="389160"/>
            <a:ext cx="11703600" cy="1628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50160" y="2282040"/>
            <a:ext cx="5711040" cy="2697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647040" y="2282040"/>
            <a:ext cx="5711040" cy="2697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50160" y="5236560"/>
            <a:ext cx="5711040" cy="2697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6647040" y="5236560"/>
            <a:ext cx="5711040" cy="2697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50160" y="389160"/>
            <a:ext cx="11703600" cy="1628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50160" y="2282040"/>
            <a:ext cx="3768480" cy="2697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607280" y="2282040"/>
            <a:ext cx="3768480" cy="2697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8564760" y="2282040"/>
            <a:ext cx="3768480" cy="2697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50160" y="5236560"/>
            <a:ext cx="3768480" cy="2697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4607280" y="5236560"/>
            <a:ext cx="3768480" cy="2697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8564760" y="5236560"/>
            <a:ext cx="3768480" cy="2697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50160" y="389160"/>
            <a:ext cx="11703600" cy="1628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50160" y="2282040"/>
            <a:ext cx="11703600" cy="5656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50160" y="389160"/>
            <a:ext cx="11703600" cy="1628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50160" y="2282040"/>
            <a:ext cx="11703600" cy="56563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50160" y="389160"/>
            <a:ext cx="11703600" cy="1628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50160" y="2282040"/>
            <a:ext cx="5711040" cy="56563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6647040" y="2282040"/>
            <a:ext cx="5711040" cy="56563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50160" y="389160"/>
            <a:ext cx="11703600" cy="1628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50160" y="389160"/>
            <a:ext cx="11703600" cy="75492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50160" y="389160"/>
            <a:ext cx="11703600" cy="1628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50160" y="2282040"/>
            <a:ext cx="5711040" cy="2697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647040" y="2282040"/>
            <a:ext cx="5711040" cy="56563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650160" y="5236560"/>
            <a:ext cx="5711040" cy="2697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50160" y="389160"/>
            <a:ext cx="11703600" cy="1628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50160" y="2282040"/>
            <a:ext cx="5711040" cy="56563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647040" y="2282040"/>
            <a:ext cx="5711040" cy="2697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647040" y="5236560"/>
            <a:ext cx="5711040" cy="2697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50160" y="389160"/>
            <a:ext cx="11703600" cy="1628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50160" y="2282040"/>
            <a:ext cx="5711040" cy="2697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647040" y="2282040"/>
            <a:ext cx="5711040" cy="2697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50160" y="5236560"/>
            <a:ext cx="11703600" cy="2697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50160" y="389160"/>
            <a:ext cx="11703600" cy="1628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de-DE" sz="4400" spc="-1" strike="noStrike">
                <a:latin typeface="Arial"/>
              </a:rPr>
              <a:t>Click to edit the title text format</a:t>
            </a:r>
            <a:endParaRPr b="0" lang="de-DE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650160" y="2282040"/>
            <a:ext cx="11703600" cy="56563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3200" spc="-1" strike="noStrike">
                <a:latin typeface="Arial"/>
              </a:rPr>
              <a:t>Click to edit the outline text format</a:t>
            </a:r>
            <a:endParaRPr b="0" lang="de-DE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800" spc="-1" strike="noStrike">
                <a:latin typeface="Arial"/>
              </a:rPr>
              <a:t>Second Outline Level</a:t>
            </a:r>
            <a:endParaRPr b="0" lang="de-DE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400" spc="-1" strike="noStrike">
                <a:latin typeface="Arial"/>
              </a:rPr>
              <a:t>Third Outline Level</a:t>
            </a:r>
            <a:endParaRPr b="0" lang="de-DE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000" spc="-1" strike="noStrike">
                <a:latin typeface="Arial"/>
              </a:rPr>
              <a:t>Fourth Outline Level</a:t>
            </a:r>
            <a:endParaRPr b="0" lang="de-DE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Fifth Outline Level</a:t>
            </a:r>
            <a:endParaRPr b="0" lang="de-DE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Sixth Outline Level</a:t>
            </a:r>
            <a:endParaRPr b="0" lang="de-DE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Seventh Outline Level</a:t>
            </a:r>
            <a:endParaRPr b="0" lang="de-DE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tif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>
            <a:off x="952560" y="64080"/>
            <a:ext cx="11557440" cy="126252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50760" rIns="50760" tIns="50760" bIns="50760" anchor="ctr"/>
          <a:p>
            <a:pPr algn="ctr">
              <a:lnSpc>
                <a:spcPct val="100000"/>
              </a:lnSpc>
            </a:pPr>
            <a:r>
              <a:rPr b="0" lang="de-DE" sz="4920" spc="-1" strike="noStrike">
                <a:solidFill>
                  <a:srgbClr val="004d80"/>
                </a:solidFill>
                <a:latin typeface="Helvetica Neue Medium"/>
                <a:ea typeface="Helvetica Neue Medium"/>
              </a:rPr>
              <a:t>Masterclass@Home am 28.1.2021</a:t>
            </a:r>
            <a:endParaRPr b="0" lang="de-DE" sz="4920" spc="-1" strike="noStrike">
              <a:latin typeface="Arial"/>
            </a:endParaRPr>
          </a:p>
        </p:txBody>
      </p:sp>
      <p:pic>
        <p:nvPicPr>
          <p:cNvPr id="39" name="Bild" descr=""/>
          <p:cNvPicPr/>
          <p:nvPr/>
        </p:nvPicPr>
        <p:blipFill>
          <a:blip r:embed="rId1"/>
          <a:stretch/>
        </p:blipFill>
        <p:spPr>
          <a:xfrm>
            <a:off x="314280" y="8083080"/>
            <a:ext cx="3643920" cy="1383120"/>
          </a:xfrm>
          <a:prstGeom prst="rect">
            <a:avLst/>
          </a:prstGeom>
          <a:ln w="12600">
            <a:noFill/>
          </a:ln>
        </p:spPr>
      </p:pic>
      <p:pic>
        <p:nvPicPr>
          <p:cNvPr id="40" name="Bild" descr=""/>
          <p:cNvPicPr/>
          <p:nvPr/>
        </p:nvPicPr>
        <p:blipFill>
          <a:blip r:embed="rId2"/>
          <a:stretch/>
        </p:blipFill>
        <p:spPr>
          <a:xfrm>
            <a:off x="7522200" y="1692360"/>
            <a:ext cx="5474880" cy="6210000"/>
          </a:xfrm>
          <a:prstGeom prst="rect">
            <a:avLst/>
          </a:prstGeom>
          <a:ln w="12600">
            <a:noFill/>
          </a:ln>
        </p:spPr>
      </p:pic>
      <p:pic>
        <p:nvPicPr>
          <p:cNvPr id="41" name="image2.jpeg" descr=""/>
          <p:cNvPicPr/>
          <p:nvPr/>
        </p:nvPicPr>
        <p:blipFill>
          <a:blip r:embed="rId3"/>
          <a:stretch/>
        </p:blipFill>
        <p:spPr>
          <a:xfrm>
            <a:off x="352800" y="1357560"/>
            <a:ext cx="2588760" cy="2694240"/>
          </a:xfrm>
          <a:prstGeom prst="rect">
            <a:avLst/>
          </a:prstGeom>
          <a:ln w="9360">
            <a:noFill/>
          </a:ln>
        </p:spPr>
      </p:pic>
      <p:sp>
        <p:nvSpPr>
          <p:cNvPr id="42" name="CustomShape 2"/>
          <p:cNvSpPr/>
          <p:nvPr/>
        </p:nvSpPr>
        <p:spPr>
          <a:xfrm>
            <a:off x="615960" y="4466520"/>
            <a:ext cx="6184080" cy="371520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50760" rIns="50760" tIns="50760" bIns="50760" anchor="ctr"/>
          <a:p>
            <a:pPr marL="343080" indent="-342000">
              <a:lnSpc>
                <a:spcPct val="100000"/>
              </a:lnSpc>
              <a:spcBef>
                <a:spcPts val="3200"/>
              </a:spcBef>
              <a:buClr>
                <a:srgbClr val="000000"/>
              </a:buClr>
              <a:buSzPct val="145000"/>
              <a:buFont typeface="Symbol"/>
              <a:buChar char=""/>
            </a:pPr>
            <a:r>
              <a:rPr b="0" lang="de-DE" sz="2800" spc="-1" strike="noStrike">
                <a:solidFill>
                  <a:srgbClr val="000000"/>
                </a:solidFill>
                <a:latin typeface="Helvetica Neue"/>
                <a:ea typeface="Helvetica Neue"/>
              </a:rPr>
              <a:t>Ich gehe zur Schule in …                               </a:t>
            </a:r>
            <a:endParaRPr b="0" lang="de-DE" sz="2800" spc="-1" strike="noStrike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3200"/>
              </a:spcBef>
              <a:buClr>
                <a:srgbClr val="000000"/>
              </a:buClr>
              <a:buSzPct val="145000"/>
              <a:buFont typeface="Symbol"/>
              <a:buChar char=""/>
            </a:pPr>
            <a:r>
              <a:rPr b="0" lang="de-DE" sz="2800" spc="-1" strike="noStrike">
                <a:solidFill>
                  <a:srgbClr val="000000"/>
                </a:solidFill>
                <a:latin typeface="Helvetica Neue"/>
                <a:ea typeface="Helvetica Neue"/>
              </a:rPr>
              <a:t>Ich bin in Stufe …</a:t>
            </a:r>
            <a:endParaRPr b="0" lang="de-DE" sz="2800" spc="-1" strike="noStrike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3200"/>
              </a:spcBef>
              <a:buClr>
                <a:srgbClr val="000000"/>
              </a:buClr>
              <a:buSzPct val="145000"/>
              <a:buFont typeface="Symbol"/>
              <a:buChar char=""/>
            </a:pPr>
            <a:r>
              <a:rPr b="0" lang="de-DE" sz="2800" spc="-1" strike="noStrike">
                <a:solidFill>
                  <a:srgbClr val="000000"/>
                </a:solidFill>
                <a:latin typeface="Helvetica Neue"/>
                <a:ea typeface="Helvetica Neue"/>
              </a:rPr>
              <a:t>Ich bin heute dabei, weil … </a:t>
            </a:r>
            <a:endParaRPr b="0" lang="de-DE" sz="2800" spc="-1" strike="noStrike">
              <a:latin typeface="Arial"/>
            </a:endParaRPr>
          </a:p>
        </p:txBody>
      </p:sp>
      <p:sp>
        <p:nvSpPr>
          <p:cNvPr id="43" name="Line 3"/>
          <p:cNvSpPr/>
          <p:nvPr/>
        </p:nvSpPr>
        <p:spPr>
          <a:xfrm flipV="1">
            <a:off x="6179400" y="5086080"/>
            <a:ext cx="2588040" cy="324360"/>
          </a:xfrm>
          <a:prstGeom prst="line">
            <a:avLst/>
          </a:prstGeom>
          <a:ln w="25560">
            <a:solidFill>
              <a:schemeClr val="accent5">
                <a:hueOff val="-82419"/>
                <a:satOff val="-9513"/>
                <a:lumOff val="-16343"/>
              </a:schemeClr>
            </a:solidFill>
            <a:miter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44" name="CustomShape 4"/>
          <p:cNvSpPr/>
          <p:nvPr/>
        </p:nvSpPr>
        <p:spPr>
          <a:xfrm>
            <a:off x="3598560" y="2003400"/>
            <a:ext cx="3784320" cy="178632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50760" rIns="50760" tIns="50760" bIns="50760" anchor="ctr"/>
          <a:p>
            <a:pPr marL="343080" indent="-342000">
              <a:lnSpc>
                <a:spcPct val="100000"/>
              </a:lnSpc>
              <a:spcBef>
                <a:spcPts val="3200"/>
              </a:spcBef>
              <a:buClr>
                <a:srgbClr val="000000"/>
              </a:buClr>
              <a:buSzPct val="145000"/>
              <a:buFont typeface="Symbol"/>
              <a:buChar char=""/>
            </a:pPr>
            <a:r>
              <a:rPr b="0" lang="de-DE" sz="2800" spc="-1" strike="noStrike">
                <a:solidFill>
                  <a:srgbClr val="000000"/>
                </a:solidFill>
                <a:latin typeface="Helvetica Neue"/>
                <a:ea typeface="Helvetica Neue"/>
              </a:rPr>
              <a:t>Mein Name ist …</a:t>
            </a:r>
            <a:endParaRPr b="0" lang="de-DE" sz="2800" spc="-1" strike="noStrike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3200"/>
              </a:spcBef>
              <a:buClr>
                <a:srgbClr val="000000"/>
              </a:buClr>
              <a:buSzPct val="145000"/>
              <a:buFont typeface="Symbol"/>
              <a:buChar char=""/>
            </a:pPr>
            <a:r>
              <a:rPr b="0" lang="de-DE" sz="2800" spc="-1" strike="noStrike">
                <a:solidFill>
                  <a:srgbClr val="000000"/>
                </a:solidFill>
                <a:latin typeface="Helvetica Neue"/>
                <a:ea typeface="Helvetica Neue"/>
              </a:rPr>
              <a:t>In meiner Freizeit …</a:t>
            </a:r>
            <a:endParaRPr b="0" lang="de-DE" sz="2800" spc="-1" strike="noStrike"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</TotalTime>
  <Application>LibreOffice/6.0.7.3$Linux_X86_64 LibreOffice_project/00m0$Build-3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:description/>
  <dc:language>de-DE</dc:language>
  <cp:lastModifiedBy/>
  <dcterms:modified xsi:type="dcterms:W3CDTF">2021-01-15T08:42:32Z</dcterms:modified>
  <cp:revision>7</cp:revision>
  <dc:subject/>
  <dc:title/>
</cp:coreProperties>
</file>